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D3EB69-E662-49D4-B53E-8F56262E85A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D3374-3680-4042-84D4-3A0B55592FB7}">
      <dgm:prSet phldrT="[Text]"/>
      <dgm:spPr/>
      <dgm:t>
        <a:bodyPr/>
        <a:lstStyle/>
        <a:p>
          <a:r>
            <a:rPr lang="en-US" dirty="0" err="1" smtClean="0"/>
            <a:t>MicroWave</a:t>
          </a:r>
          <a:endParaRPr lang="en-US" dirty="0" smtClean="0"/>
        </a:p>
      </dgm:t>
    </dgm:pt>
    <dgm:pt modelId="{39D86FCE-22BD-492F-A33E-F1320ED964AF}" type="parTrans" cxnId="{814F24F3-A6D2-497C-BA63-B6316F3BF791}">
      <dgm:prSet/>
      <dgm:spPr/>
      <dgm:t>
        <a:bodyPr/>
        <a:lstStyle/>
        <a:p>
          <a:endParaRPr lang="en-US"/>
        </a:p>
      </dgm:t>
    </dgm:pt>
    <dgm:pt modelId="{2B3A3C61-6FCB-49F7-B70A-B8936D4120B1}" type="sibTrans" cxnId="{814F24F3-A6D2-497C-BA63-B6316F3BF791}">
      <dgm:prSet/>
      <dgm:spPr/>
      <dgm:t>
        <a:bodyPr/>
        <a:lstStyle/>
        <a:p>
          <a:endParaRPr lang="en-US"/>
        </a:p>
      </dgm:t>
    </dgm:pt>
    <dgm:pt modelId="{3FC5E379-B4A3-4251-97C8-9A2ACD0065E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µController</a:t>
          </a:r>
          <a:endParaRPr lang="en-US" dirty="0"/>
        </a:p>
      </dgm:t>
    </dgm:pt>
    <dgm:pt modelId="{63B921AD-57F9-4039-930D-FE3B821D232B}" type="parTrans" cxnId="{4C84F8C8-71EF-4E95-8473-59446EB0535C}">
      <dgm:prSet/>
      <dgm:spPr/>
      <dgm:t>
        <a:bodyPr/>
        <a:lstStyle/>
        <a:p>
          <a:endParaRPr lang="en-US"/>
        </a:p>
      </dgm:t>
    </dgm:pt>
    <dgm:pt modelId="{38349500-347D-41FF-9431-1632F150F342}" type="sibTrans" cxnId="{4C84F8C8-71EF-4E95-8473-59446EB0535C}">
      <dgm:prSet/>
      <dgm:spPr/>
      <dgm:t>
        <a:bodyPr/>
        <a:lstStyle/>
        <a:p>
          <a:endParaRPr lang="en-US"/>
        </a:p>
      </dgm:t>
    </dgm:pt>
    <dgm:pt modelId="{B808F92F-548E-4BB4-AED1-FF6A6EE26335}">
      <dgm:prSet phldrT="[Text]"/>
      <dgm:spPr/>
      <dgm:t>
        <a:bodyPr/>
        <a:lstStyle/>
        <a:p>
          <a:r>
            <a:rPr lang="en-US" dirty="0" err="1"/>
            <a:t>Main.h</a:t>
          </a:r>
          <a:endParaRPr lang="en-US" dirty="0"/>
        </a:p>
      </dgm:t>
    </dgm:pt>
    <dgm:pt modelId="{5347DC9B-51F6-4527-986C-AED5E06DF8B0}" type="parTrans" cxnId="{4B00D95B-1B2E-4BEE-BA70-7C8457635E03}">
      <dgm:prSet/>
      <dgm:spPr/>
      <dgm:t>
        <a:bodyPr/>
        <a:lstStyle/>
        <a:p>
          <a:endParaRPr lang="en-US"/>
        </a:p>
      </dgm:t>
    </dgm:pt>
    <dgm:pt modelId="{EE4967CD-46CC-4B6B-B284-2D313277C37E}" type="sibTrans" cxnId="{4B00D95B-1B2E-4BEE-BA70-7C8457635E03}">
      <dgm:prSet/>
      <dgm:spPr/>
      <dgm:t>
        <a:bodyPr/>
        <a:lstStyle/>
        <a:p>
          <a:endParaRPr lang="en-US"/>
        </a:p>
      </dgm:t>
    </dgm:pt>
    <dgm:pt modelId="{0092BD73-6A3C-467A-883D-85A6B0FBA079}">
      <dgm:prSet phldrT="[Text]"/>
      <dgm:spPr/>
      <dgm:t>
        <a:bodyPr/>
        <a:lstStyle/>
        <a:p>
          <a:r>
            <a:rPr lang="en-US" dirty="0"/>
            <a:t>Board</a:t>
          </a:r>
        </a:p>
      </dgm:t>
    </dgm:pt>
    <dgm:pt modelId="{88100B74-5BA1-4E3C-AE4E-F785A80508E7}" type="parTrans" cxnId="{921B9605-9AAD-45DD-9D03-84C6AF7C5624}">
      <dgm:prSet/>
      <dgm:spPr/>
      <dgm:t>
        <a:bodyPr/>
        <a:lstStyle/>
        <a:p>
          <a:endParaRPr lang="en-US"/>
        </a:p>
      </dgm:t>
    </dgm:pt>
    <dgm:pt modelId="{B538C189-E34F-451A-B548-58583A3567DE}" type="sibTrans" cxnId="{921B9605-9AAD-45DD-9D03-84C6AF7C5624}">
      <dgm:prSet/>
      <dgm:spPr/>
      <dgm:t>
        <a:bodyPr/>
        <a:lstStyle/>
        <a:p>
          <a:endParaRPr lang="en-US"/>
        </a:p>
      </dgm:t>
    </dgm:pt>
    <dgm:pt modelId="{8EA904A7-5BA8-4BE5-937F-A164596E089E}">
      <dgm:prSet phldrT="[Text]"/>
      <dgm:spPr/>
      <dgm:t>
        <a:bodyPr/>
        <a:lstStyle/>
        <a:p>
          <a:r>
            <a:rPr lang="en-US" dirty="0" err="1"/>
            <a:t>Port.h</a:t>
          </a:r>
          <a:endParaRPr lang="en-US" dirty="0"/>
        </a:p>
      </dgm:t>
    </dgm:pt>
    <dgm:pt modelId="{4CA1EA9E-9CF8-408D-BB89-8FF2DB8BA1D4}" type="parTrans" cxnId="{5971B5C8-9532-4EB6-8A69-BB3EE06F6421}">
      <dgm:prSet/>
      <dgm:spPr/>
      <dgm:t>
        <a:bodyPr/>
        <a:lstStyle/>
        <a:p>
          <a:endParaRPr lang="en-US"/>
        </a:p>
      </dgm:t>
    </dgm:pt>
    <dgm:pt modelId="{B07C4FEB-AACF-4854-B348-35F6C34DDFCD}" type="sibTrans" cxnId="{5971B5C8-9532-4EB6-8A69-BB3EE06F6421}">
      <dgm:prSet/>
      <dgm:spPr/>
      <dgm:t>
        <a:bodyPr/>
        <a:lstStyle/>
        <a:p>
          <a:endParaRPr lang="en-US"/>
        </a:p>
      </dgm:t>
    </dgm:pt>
    <dgm:pt modelId="{F2ADB894-5ADE-4EA0-B5F9-D0208412E19B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AEADD7F5-243C-4A2F-A9CB-FAFEF576A296}" type="parTrans" cxnId="{F28E0199-B7AC-4C0A-8942-86953B9AFAFB}">
      <dgm:prSet/>
      <dgm:spPr/>
      <dgm:t>
        <a:bodyPr/>
        <a:lstStyle/>
        <a:p>
          <a:endParaRPr lang="en-US"/>
        </a:p>
      </dgm:t>
    </dgm:pt>
    <dgm:pt modelId="{341D58A6-0A8C-4507-98D0-7400010FAAC4}" type="sibTrans" cxnId="{F28E0199-B7AC-4C0A-8942-86953B9AFAFB}">
      <dgm:prSet/>
      <dgm:spPr/>
      <dgm:t>
        <a:bodyPr/>
        <a:lstStyle/>
        <a:p>
          <a:endParaRPr lang="en-US"/>
        </a:p>
      </dgm:t>
    </dgm:pt>
    <dgm:pt modelId="{F7E5FBD5-BF90-4514-AF6B-839951CDF2D7}">
      <dgm:prSet phldrT="[Text]"/>
      <dgm:spPr/>
      <dgm:t>
        <a:bodyPr/>
        <a:lstStyle/>
        <a:p>
          <a:r>
            <a:rPr lang="en-US" dirty="0" err="1" smtClean="0"/>
            <a:t>MicroWave.c</a:t>
          </a:r>
          <a:endParaRPr lang="en-US" dirty="0"/>
        </a:p>
      </dgm:t>
    </dgm:pt>
    <dgm:pt modelId="{4199A9B2-B2ED-4C07-8762-E97CBE73DB9E}" type="parTrans" cxnId="{3346295C-4361-41DD-A778-7F02A36B4E75}">
      <dgm:prSet/>
      <dgm:spPr/>
      <dgm:t>
        <a:bodyPr/>
        <a:lstStyle/>
        <a:p>
          <a:endParaRPr lang="en-US"/>
        </a:p>
      </dgm:t>
    </dgm:pt>
    <dgm:pt modelId="{0CE70949-0F30-4838-9C0A-037E721FA402}" type="sibTrans" cxnId="{3346295C-4361-41DD-A778-7F02A36B4E75}">
      <dgm:prSet/>
      <dgm:spPr/>
      <dgm:t>
        <a:bodyPr/>
        <a:lstStyle/>
        <a:p>
          <a:endParaRPr lang="en-US"/>
        </a:p>
      </dgm:t>
    </dgm:pt>
    <dgm:pt modelId="{6EE50653-CC95-48D2-8119-4D35EFB47D40}">
      <dgm:prSet phldrT="[Text]"/>
      <dgm:spPr/>
      <dgm:t>
        <a:bodyPr/>
        <a:lstStyle/>
        <a:p>
          <a:r>
            <a:rPr lang="en-US" dirty="0"/>
            <a:t>Module &lt;&lt;1&gt;&gt;</a:t>
          </a:r>
        </a:p>
      </dgm:t>
    </dgm:pt>
    <dgm:pt modelId="{1A62223F-C63E-4E39-B6A6-608D8CEBB3D0}" type="parTrans" cxnId="{FFEE88B4-91DC-40AE-B360-AD97CDDC89C5}">
      <dgm:prSet/>
      <dgm:spPr/>
      <dgm:t>
        <a:bodyPr/>
        <a:lstStyle/>
        <a:p>
          <a:endParaRPr lang="en-US"/>
        </a:p>
      </dgm:t>
    </dgm:pt>
    <dgm:pt modelId="{43D33EEE-1120-4750-94FC-EA244B0BCB19}" type="sibTrans" cxnId="{FFEE88B4-91DC-40AE-B360-AD97CDDC89C5}">
      <dgm:prSet/>
      <dgm:spPr/>
      <dgm:t>
        <a:bodyPr/>
        <a:lstStyle/>
        <a:p>
          <a:endParaRPr lang="en-US"/>
        </a:p>
      </dgm:t>
    </dgm:pt>
    <dgm:pt modelId="{586B65A5-477C-4E45-B783-7B5B5E2290A7}">
      <dgm:prSet phldrT="[Text]"/>
      <dgm:spPr/>
      <dgm:t>
        <a:bodyPr/>
        <a:lstStyle/>
        <a:p>
          <a:r>
            <a:rPr lang="en-US" dirty="0"/>
            <a:t>Module 1.h</a:t>
          </a:r>
        </a:p>
      </dgm:t>
    </dgm:pt>
    <dgm:pt modelId="{19688E46-B372-432A-83DB-A32AFDC5C5F4}" type="parTrans" cxnId="{66C33C5D-7553-4041-9E6C-5BE006C460F8}">
      <dgm:prSet/>
      <dgm:spPr/>
      <dgm:t>
        <a:bodyPr/>
        <a:lstStyle/>
        <a:p>
          <a:endParaRPr lang="en-US"/>
        </a:p>
      </dgm:t>
    </dgm:pt>
    <dgm:pt modelId="{C1FDB9A6-E9D0-4435-9B66-E85A38764865}" type="sibTrans" cxnId="{66C33C5D-7553-4041-9E6C-5BE006C460F8}">
      <dgm:prSet/>
      <dgm:spPr/>
      <dgm:t>
        <a:bodyPr/>
        <a:lstStyle/>
        <a:p>
          <a:endParaRPr lang="en-US"/>
        </a:p>
      </dgm:t>
    </dgm:pt>
    <dgm:pt modelId="{85BE816C-E0AD-486C-9392-1EB98096C826}">
      <dgm:prSet phldrT="[Text]"/>
      <dgm:spPr/>
      <dgm:t>
        <a:bodyPr/>
        <a:lstStyle/>
        <a:p>
          <a:r>
            <a:rPr lang="en-US" smtClean="0"/>
            <a:t>Module 1.c</a:t>
          </a:r>
          <a:endParaRPr lang="en-US" dirty="0"/>
        </a:p>
      </dgm:t>
    </dgm:pt>
    <dgm:pt modelId="{8DFF118F-A660-4F94-B443-F960AE371CF6}" type="parTrans" cxnId="{786D09F1-5D5A-4265-BF80-2FAF42C2771A}">
      <dgm:prSet/>
      <dgm:spPr/>
      <dgm:t>
        <a:bodyPr/>
        <a:lstStyle/>
        <a:p>
          <a:endParaRPr lang="en-US"/>
        </a:p>
      </dgm:t>
    </dgm:pt>
    <dgm:pt modelId="{91A5196D-2266-4387-8DFC-9A6792E6DB68}" type="sibTrans" cxnId="{786D09F1-5D5A-4265-BF80-2FAF42C2771A}">
      <dgm:prSet/>
      <dgm:spPr/>
      <dgm:t>
        <a:bodyPr/>
        <a:lstStyle/>
        <a:p>
          <a:endParaRPr lang="en-US"/>
        </a:p>
      </dgm:t>
    </dgm:pt>
    <dgm:pt modelId="{7FA3E984-A8DF-4DF0-9EEE-68EEE44FFD96}">
      <dgm:prSet phldrT="[Text]"/>
      <dgm:spPr/>
      <dgm:t>
        <a:bodyPr/>
        <a:lstStyle/>
        <a:p>
          <a:r>
            <a:rPr lang="en-US" dirty="0"/>
            <a:t>Modules</a:t>
          </a:r>
        </a:p>
      </dgm:t>
    </dgm:pt>
    <dgm:pt modelId="{3C3010DB-66BA-4A67-B125-A110FFCA9691}" type="parTrans" cxnId="{F6351FD4-8E0C-4E6E-971A-B2964D6E890D}">
      <dgm:prSet/>
      <dgm:spPr/>
      <dgm:t>
        <a:bodyPr/>
        <a:lstStyle/>
        <a:p>
          <a:endParaRPr lang="en-US"/>
        </a:p>
      </dgm:t>
    </dgm:pt>
    <dgm:pt modelId="{19B5EF76-4D85-4415-BDC3-7291450490FD}" type="sibTrans" cxnId="{F6351FD4-8E0C-4E6E-971A-B2964D6E890D}">
      <dgm:prSet/>
      <dgm:spPr/>
      <dgm:t>
        <a:bodyPr/>
        <a:lstStyle/>
        <a:p>
          <a:endParaRPr lang="en-US"/>
        </a:p>
      </dgm:t>
    </dgm:pt>
    <dgm:pt modelId="{D607859E-37C5-40DB-AD51-E336952A7A54}">
      <dgm:prSet phldrT="[Text]"/>
      <dgm:spPr/>
      <dgm:t>
        <a:bodyPr/>
        <a:lstStyle/>
        <a:p>
          <a:r>
            <a:rPr lang="en-US" dirty="0"/>
            <a:t>Module </a:t>
          </a:r>
          <a:r>
            <a:rPr lang="en-US" dirty="0" err="1"/>
            <a:t>n.h</a:t>
          </a:r>
          <a:endParaRPr lang="en-US" dirty="0"/>
        </a:p>
      </dgm:t>
    </dgm:pt>
    <dgm:pt modelId="{2863ACFC-7F22-46A7-8BE8-E3184B4A4BC4}" type="parTrans" cxnId="{10A3FB57-2A69-46FE-8FC1-7861A7E781D2}">
      <dgm:prSet/>
      <dgm:spPr/>
      <dgm:t>
        <a:bodyPr/>
        <a:lstStyle/>
        <a:p>
          <a:endParaRPr lang="en-US"/>
        </a:p>
      </dgm:t>
    </dgm:pt>
    <dgm:pt modelId="{A850CC2A-3E19-4FE8-A031-B988DCC18B87}" type="sibTrans" cxnId="{10A3FB57-2A69-46FE-8FC1-7861A7E781D2}">
      <dgm:prSet/>
      <dgm:spPr/>
      <dgm:t>
        <a:bodyPr/>
        <a:lstStyle/>
        <a:p>
          <a:endParaRPr lang="en-US"/>
        </a:p>
      </dgm:t>
    </dgm:pt>
    <dgm:pt modelId="{1B563853-53C5-4461-AE4E-76E355CD884B}">
      <dgm:prSet phldrT="[Text]"/>
      <dgm:spPr/>
      <dgm:t>
        <a:bodyPr/>
        <a:lstStyle/>
        <a:p>
          <a:r>
            <a:rPr lang="en-US" dirty="0"/>
            <a:t>Module </a:t>
          </a:r>
          <a:r>
            <a:rPr lang="en-US" dirty="0" err="1"/>
            <a:t>n.c</a:t>
          </a:r>
          <a:endParaRPr lang="en-US" dirty="0"/>
        </a:p>
      </dgm:t>
    </dgm:pt>
    <dgm:pt modelId="{DF80BFA7-0DD8-48E3-A19C-F23D7A170172}" type="parTrans" cxnId="{33416755-9E88-4533-8EE2-688F185BE572}">
      <dgm:prSet/>
      <dgm:spPr/>
      <dgm:t>
        <a:bodyPr/>
        <a:lstStyle/>
        <a:p>
          <a:endParaRPr lang="en-US"/>
        </a:p>
      </dgm:t>
    </dgm:pt>
    <dgm:pt modelId="{B1BB6C09-9829-400E-810B-AC4D38064971}" type="sibTrans" cxnId="{33416755-9E88-4533-8EE2-688F185BE572}">
      <dgm:prSet/>
      <dgm:spPr/>
      <dgm:t>
        <a:bodyPr/>
        <a:lstStyle/>
        <a:p>
          <a:endParaRPr lang="en-US"/>
        </a:p>
      </dgm:t>
    </dgm:pt>
    <dgm:pt modelId="{C149CD04-56B0-423B-B007-0492AF049D2B}">
      <dgm:prSet phldrT="[Text]"/>
      <dgm:spPr/>
      <dgm:t>
        <a:bodyPr/>
        <a:lstStyle/>
        <a:p>
          <a:r>
            <a:rPr lang="en-US" dirty="0" smtClean="0"/>
            <a:t>...</a:t>
          </a:r>
          <a:endParaRPr lang="en-US" dirty="0"/>
        </a:p>
      </dgm:t>
    </dgm:pt>
    <dgm:pt modelId="{CF021900-23D0-4A67-9328-36BBD69270FB}" type="sibTrans" cxnId="{7D34F177-DC6C-4788-A1E9-12212379BDD3}">
      <dgm:prSet/>
      <dgm:spPr/>
      <dgm:t>
        <a:bodyPr/>
        <a:lstStyle/>
        <a:p>
          <a:endParaRPr lang="en-US"/>
        </a:p>
      </dgm:t>
    </dgm:pt>
    <dgm:pt modelId="{0339481B-8F0B-4289-8C3B-454534A02EF5}" type="parTrans" cxnId="{7D34F177-DC6C-4788-A1E9-12212379BDD3}">
      <dgm:prSet/>
      <dgm:spPr/>
      <dgm:t>
        <a:bodyPr/>
        <a:lstStyle/>
        <a:p>
          <a:endParaRPr lang="en-US"/>
        </a:p>
      </dgm:t>
    </dgm:pt>
    <dgm:pt modelId="{DABF1C82-E5D8-4C6C-8531-3497DBA20D14}">
      <dgm:prSet phldrT="[Text]"/>
      <dgm:spPr/>
      <dgm:t>
        <a:bodyPr/>
        <a:lstStyle/>
        <a:p>
          <a:r>
            <a:rPr lang="en-US" dirty="0"/>
            <a:t>Module &lt;&lt;n&gt;&gt;</a:t>
          </a:r>
        </a:p>
      </dgm:t>
    </dgm:pt>
    <dgm:pt modelId="{7C28D60C-124C-4BC8-A3E2-8ACB68928D4B}" type="sibTrans" cxnId="{4C1ABEB5-718A-4994-AC31-578FAEC11314}">
      <dgm:prSet/>
      <dgm:spPr/>
      <dgm:t>
        <a:bodyPr/>
        <a:lstStyle/>
        <a:p>
          <a:endParaRPr lang="en-US"/>
        </a:p>
      </dgm:t>
    </dgm:pt>
    <dgm:pt modelId="{C98F672A-4422-432D-BFFF-063A2A0F57CF}" type="parTrans" cxnId="{4C1ABEB5-718A-4994-AC31-578FAEC11314}">
      <dgm:prSet/>
      <dgm:spPr/>
      <dgm:t>
        <a:bodyPr/>
        <a:lstStyle/>
        <a:p>
          <a:endParaRPr lang="en-US"/>
        </a:p>
      </dgm:t>
    </dgm:pt>
    <dgm:pt modelId="{05127FB2-20D5-4B2A-B9B2-F0A11BB2D8FE}" type="pres">
      <dgm:prSet presAssocID="{7DD3EB69-E662-49D4-B53E-8F56262E85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515E4FC-C35F-47E2-9F6A-20E8A074480A}" type="pres">
      <dgm:prSet presAssocID="{CAAD3374-3680-4042-84D4-3A0B55592FB7}" presName="hierRoot1" presStyleCnt="0"/>
      <dgm:spPr/>
    </dgm:pt>
    <dgm:pt modelId="{FDA7F085-9A46-4788-8AE6-47258565B76B}" type="pres">
      <dgm:prSet presAssocID="{CAAD3374-3680-4042-84D4-3A0B55592FB7}" presName="composite" presStyleCnt="0"/>
      <dgm:spPr/>
    </dgm:pt>
    <dgm:pt modelId="{10C70EB3-437C-46CA-A5F1-5AC96697CEE4}" type="pres">
      <dgm:prSet presAssocID="{CAAD3374-3680-4042-84D4-3A0B55592FB7}" presName="background" presStyleLbl="node0" presStyleIdx="0" presStyleCnt="1"/>
      <dgm:spPr/>
    </dgm:pt>
    <dgm:pt modelId="{6A99A582-3A8C-4072-ABFD-4B9702FDECEE}" type="pres">
      <dgm:prSet presAssocID="{CAAD3374-3680-4042-84D4-3A0B55592FB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6893FF-7545-4179-ADBF-D28A239A181E}" type="pres">
      <dgm:prSet presAssocID="{CAAD3374-3680-4042-84D4-3A0B55592FB7}" presName="hierChild2" presStyleCnt="0"/>
      <dgm:spPr/>
    </dgm:pt>
    <dgm:pt modelId="{2827F9E9-26C9-46A1-934C-B05975921A17}" type="pres">
      <dgm:prSet presAssocID="{AEADD7F5-243C-4A2F-A9CB-FAFEF576A296}" presName="Name10" presStyleLbl="parChTrans1D2" presStyleIdx="0" presStyleCnt="4"/>
      <dgm:spPr/>
      <dgm:t>
        <a:bodyPr/>
        <a:lstStyle/>
        <a:p>
          <a:endParaRPr lang="en-US"/>
        </a:p>
      </dgm:t>
    </dgm:pt>
    <dgm:pt modelId="{A64C2D48-184E-4D74-BD55-72C919C4E5A3}" type="pres">
      <dgm:prSet presAssocID="{F2ADB894-5ADE-4EA0-B5F9-D0208412E19B}" presName="hierRoot2" presStyleCnt="0"/>
      <dgm:spPr/>
    </dgm:pt>
    <dgm:pt modelId="{63F9C316-6492-49A8-8130-D9AB1C51645D}" type="pres">
      <dgm:prSet presAssocID="{F2ADB894-5ADE-4EA0-B5F9-D0208412E19B}" presName="composite2" presStyleCnt="0"/>
      <dgm:spPr/>
    </dgm:pt>
    <dgm:pt modelId="{FA599C4F-21CB-4A21-B27C-718858401562}" type="pres">
      <dgm:prSet presAssocID="{F2ADB894-5ADE-4EA0-B5F9-D0208412E19B}" presName="background2" presStyleLbl="node2" presStyleIdx="0" presStyleCnt="4"/>
      <dgm:spPr/>
    </dgm:pt>
    <dgm:pt modelId="{4CD8E74D-110A-4217-A468-4FF31DACE691}" type="pres">
      <dgm:prSet presAssocID="{F2ADB894-5ADE-4EA0-B5F9-D0208412E19B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54CC5B-0D93-4FAB-AC1C-207CC4BCC84C}" type="pres">
      <dgm:prSet presAssocID="{F2ADB894-5ADE-4EA0-B5F9-D0208412E19B}" presName="hierChild3" presStyleCnt="0"/>
      <dgm:spPr/>
    </dgm:pt>
    <dgm:pt modelId="{5F302EBE-8855-4E51-B67B-27A809CDDA5B}" type="pres">
      <dgm:prSet presAssocID="{4199A9B2-B2ED-4C07-8762-E97CBE73DB9E}" presName="Name17" presStyleLbl="parChTrans1D3" presStyleIdx="0" presStyleCnt="6"/>
      <dgm:spPr/>
      <dgm:t>
        <a:bodyPr/>
        <a:lstStyle/>
        <a:p>
          <a:endParaRPr lang="en-US"/>
        </a:p>
      </dgm:t>
    </dgm:pt>
    <dgm:pt modelId="{2686A6A2-5A36-4FCB-8026-79FC88A04C12}" type="pres">
      <dgm:prSet presAssocID="{F7E5FBD5-BF90-4514-AF6B-839951CDF2D7}" presName="hierRoot3" presStyleCnt="0"/>
      <dgm:spPr/>
    </dgm:pt>
    <dgm:pt modelId="{8F2D0026-BFA6-4993-9ACE-1BB1CE8B43B6}" type="pres">
      <dgm:prSet presAssocID="{F7E5FBD5-BF90-4514-AF6B-839951CDF2D7}" presName="composite3" presStyleCnt="0"/>
      <dgm:spPr/>
    </dgm:pt>
    <dgm:pt modelId="{1FC9BAAB-AF3A-4AB3-9A1E-36FF5B923886}" type="pres">
      <dgm:prSet presAssocID="{F7E5FBD5-BF90-4514-AF6B-839951CDF2D7}" presName="background3" presStyleLbl="node3" presStyleIdx="0" presStyleCnt="6"/>
      <dgm:spPr/>
    </dgm:pt>
    <dgm:pt modelId="{4B5003CA-88A3-4898-8494-ECD16F66B114}" type="pres">
      <dgm:prSet presAssocID="{F7E5FBD5-BF90-4514-AF6B-839951CDF2D7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61C2B2-C0B9-4BA3-AA0F-08EC82FFF4D5}" type="pres">
      <dgm:prSet presAssocID="{F7E5FBD5-BF90-4514-AF6B-839951CDF2D7}" presName="hierChild4" presStyleCnt="0"/>
      <dgm:spPr/>
    </dgm:pt>
    <dgm:pt modelId="{26A6DD53-DFB8-4CDC-BA64-E927B0DABEA5}" type="pres">
      <dgm:prSet presAssocID="{63B921AD-57F9-4039-930D-FE3B821D232B}" presName="Name10" presStyleLbl="parChTrans1D2" presStyleIdx="1" presStyleCnt="4"/>
      <dgm:spPr/>
      <dgm:t>
        <a:bodyPr/>
        <a:lstStyle/>
        <a:p>
          <a:endParaRPr lang="en-US"/>
        </a:p>
      </dgm:t>
    </dgm:pt>
    <dgm:pt modelId="{E52EA688-A705-44F8-BD1C-AB4089091625}" type="pres">
      <dgm:prSet presAssocID="{3FC5E379-B4A3-4251-97C8-9A2ACD0065E3}" presName="hierRoot2" presStyleCnt="0"/>
      <dgm:spPr/>
    </dgm:pt>
    <dgm:pt modelId="{49B12F38-A066-4C73-84C6-5D81CD1F8B8D}" type="pres">
      <dgm:prSet presAssocID="{3FC5E379-B4A3-4251-97C8-9A2ACD0065E3}" presName="composite2" presStyleCnt="0"/>
      <dgm:spPr/>
    </dgm:pt>
    <dgm:pt modelId="{3F0C458D-1AC0-436B-A4B0-A1089BA997F1}" type="pres">
      <dgm:prSet presAssocID="{3FC5E379-B4A3-4251-97C8-9A2ACD0065E3}" presName="background2" presStyleLbl="node2" presStyleIdx="1" presStyleCnt="4"/>
      <dgm:spPr/>
    </dgm:pt>
    <dgm:pt modelId="{7E2CD20D-83D3-409A-904B-477CE204576C}" type="pres">
      <dgm:prSet presAssocID="{3FC5E379-B4A3-4251-97C8-9A2ACD0065E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352C3B-73A4-42C8-A355-DBE016BFA1DA}" type="pres">
      <dgm:prSet presAssocID="{3FC5E379-B4A3-4251-97C8-9A2ACD0065E3}" presName="hierChild3" presStyleCnt="0"/>
      <dgm:spPr/>
    </dgm:pt>
    <dgm:pt modelId="{B1087672-820B-4061-952C-8062A52B923A}" type="pres">
      <dgm:prSet presAssocID="{5347DC9B-51F6-4527-986C-AED5E06DF8B0}" presName="Name17" presStyleLbl="parChTrans1D3" presStyleIdx="1" presStyleCnt="6"/>
      <dgm:spPr/>
      <dgm:t>
        <a:bodyPr/>
        <a:lstStyle/>
        <a:p>
          <a:endParaRPr lang="en-US"/>
        </a:p>
      </dgm:t>
    </dgm:pt>
    <dgm:pt modelId="{B395EF7C-20E2-41F4-9A78-2E4F8DEB9519}" type="pres">
      <dgm:prSet presAssocID="{B808F92F-548E-4BB4-AED1-FF6A6EE26335}" presName="hierRoot3" presStyleCnt="0"/>
      <dgm:spPr/>
    </dgm:pt>
    <dgm:pt modelId="{1F9B6ECF-2702-4015-AE34-45C6D4B520D5}" type="pres">
      <dgm:prSet presAssocID="{B808F92F-548E-4BB4-AED1-FF6A6EE26335}" presName="composite3" presStyleCnt="0"/>
      <dgm:spPr/>
    </dgm:pt>
    <dgm:pt modelId="{CC54CDA7-2F7D-43AB-945F-ACD63F56CC19}" type="pres">
      <dgm:prSet presAssocID="{B808F92F-548E-4BB4-AED1-FF6A6EE26335}" presName="background3" presStyleLbl="node3" presStyleIdx="1" presStyleCnt="6"/>
      <dgm:spPr/>
    </dgm:pt>
    <dgm:pt modelId="{EAF00F04-FDE7-4F1C-A9F1-C7FFD53C617D}" type="pres">
      <dgm:prSet presAssocID="{B808F92F-548E-4BB4-AED1-FF6A6EE26335}" presName="text3" presStyleLbl="fgAcc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4F7802-A4ED-403F-BC9C-B3DE0AB2E6EF}" type="pres">
      <dgm:prSet presAssocID="{B808F92F-548E-4BB4-AED1-FF6A6EE26335}" presName="hierChild4" presStyleCnt="0"/>
      <dgm:spPr/>
    </dgm:pt>
    <dgm:pt modelId="{3B0A06F5-36A7-4B37-8C08-B8FFB22EA3FF}" type="pres">
      <dgm:prSet presAssocID="{88100B74-5BA1-4E3C-AE4E-F785A80508E7}" presName="Name10" presStyleLbl="parChTrans1D2" presStyleIdx="2" presStyleCnt="4"/>
      <dgm:spPr/>
      <dgm:t>
        <a:bodyPr/>
        <a:lstStyle/>
        <a:p>
          <a:endParaRPr lang="en-US"/>
        </a:p>
      </dgm:t>
    </dgm:pt>
    <dgm:pt modelId="{C3CD5E14-EEAF-4AD6-844C-0F1230F5E5C5}" type="pres">
      <dgm:prSet presAssocID="{0092BD73-6A3C-467A-883D-85A6B0FBA079}" presName="hierRoot2" presStyleCnt="0"/>
      <dgm:spPr/>
    </dgm:pt>
    <dgm:pt modelId="{2844C158-AA96-4BA0-9B37-AF9BAF6C9334}" type="pres">
      <dgm:prSet presAssocID="{0092BD73-6A3C-467A-883D-85A6B0FBA079}" presName="composite2" presStyleCnt="0"/>
      <dgm:spPr/>
    </dgm:pt>
    <dgm:pt modelId="{F0E6FE81-EEF6-47B5-9B58-8F8FE0F1EBEA}" type="pres">
      <dgm:prSet presAssocID="{0092BD73-6A3C-467A-883D-85A6B0FBA079}" presName="background2" presStyleLbl="node2" presStyleIdx="2" presStyleCnt="4"/>
      <dgm:spPr/>
    </dgm:pt>
    <dgm:pt modelId="{74517246-82CA-4069-82AF-D285D0A6813F}" type="pres">
      <dgm:prSet presAssocID="{0092BD73-6A3C-467A-883D-85A6B0FBA079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03B277-AD0E-4662-89E1-9E7D59F5AE7E}" type="pres">
      <dgm:prSet presAssocID="{0092BD73-6A3C-467A-883D-85A6B0FBA079}" presName="hierChild3" presStyleCnt="0"/>
      <dgm:spPr/>
    </dgm:pt>
    <dgm:pt modelId="{27C96BF4-C9D4-4DE6-AA91-B27FFB16EA7D}" type="pres">
      <dgm:prSet presAssocID="{4CA1EA9E-9CF8-408D-BB89-8FF2DB8BA1D4}" presName="Name17" presStyleLbl="parChTrans1D3" presStyleIdx="2" presStyleCnt="6"/>
      <dgm:spPr/>
      <dgm:t>
        <a:bodyPr/>
        <a:lstStyle/>
        <a:p>
          <a:endParaRPr lang="en-US"/>
        </a:p>
      </dgm:t>
    </dgm:pt>
    <dgm:pt modelId="{EA52B613-2EE7-4170-97D9-3326B2A9B839}" type="pres">
      <dgm:prSet presAssocID="{8EA904A7-5BA8-4BE5-937F-A164596E089E}" presName="hierRoot3" presStyleCnt="0"/>
      <dgm:spPr/>
    </dgm:pt>
    <dgm:pt modelId="{5545673C-B4AE-4974-8016-363CACBD2E92}" type="pres">
      <dgm:prSet presAssocID="{8EA904A7-5BA8-4BE5-937F-A164596E089E}" presName="composite3" presStyleCnt="0"/>
      <dgm:spPr/>
    </dgm:pt>
    <dgm:pt modelId="{F3ACD61E-3E13-4A64-93E6-3F4A6B8044B2}" type="pres">
      <dgm:prSet presAssocID="{8EA904A7-5BA8-4BE5-937F-A164596E089E}" presName="background3" presStyleLbl="node3" presStyleIdx="2" presStyleCnt="6"/>
      <dgm:spPr/>
    </dgm:pt>
    <dgm:pt modelId="{B2FFD058-03D0-4D48-8E3F-012DA540F484}" type="pres">
      <dgm:prSet presAssocID="{8EA904A7-5BA8-4BE5-937F-A164596E089E}" presName="text3" presStyleLbl="fgAcc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48CD22-F266-4E03-A0F3-F79A6737D383}" type="pres">
      <dgm:prSet presAssocID="{8EA904A7-5BA8-4BE5-937F-A164596E089E}" presName="hierChild4" presStyleCnt="0"/>
      <dgm:spPr/>
    </dgm:pt>
    <dgm:pt modelId="{5FD0680D-861B-4736-9839-29AE66C1592E}" type="pres">
      <dgm:prSet presAssocID="{3C3010DB-66BA-4A67-B125-A110FFCA969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B9C5510B-2104-4C51-AE51-A800E3016AA8}" type="pres">
      <dgm:prSet presAssocID="{7FA3E984-A8DF-4DF0-9EEE-68EEE44FFD96}" presName="hierRoot2" presStyleCnt="0"/>
      <dgm:spPr/>
    </dgm:pt>
    <dgm:pt modelId="{D1D662EB-B0C1-4F3B-9172-D772DF1DF1C7}" type="pres">
      <dgm:prSet presAssocID="{7FA3E984-A8DF-4DF0-9EEE-68EEE44FFD96}" presName="composite2" presStyleCnt="0"/>
      <dgm:spPr/>
    </dgm:pt>
    <dgm:pt modelId="{452AE04E-56EE-4A57-81D9-F571AB18FB87}" type="pres">
      <dgm:prSet presAssocID="{7FA3E984-A8DF-4DF0-9EEE-68EEE44FFD96}" presName="background2" presStyleLbl="node2" presStyleIdx="3" presStyleCnt="4"/>
      <dgm:spPr/>
    </dgm:pt>
    <dgm:pt modelId="{DEDB586B-D967-4D77-8D03-C5FD27DFD141}" type="pres">
      <dgm:prSet presAssocID="{7FA3E984-A8DF-4DF0-9EEE-68EEE44FFD96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83BF46-3ECE-45DB-8ECF-9A2E5B82A4A5}" type="pres">
      <dgm:prSet presAssocID="{7FA3E984-A8DF-4DF0-9EEE-68EEE44FFD96}" presName="hierChild3" presStyleCnt="0"/>
      <dgm:spPr/>
    </dgm:pt>
    <dgm:pt modelId="{1A34825B-DCEE-4300-B119-B835D53A33F4}" type="pres">
      <dgm:prSet presAssocID="{1A62223F-C63E-4E39-B6A6-608D8CEBB3D0}" presName="Name17" presStyleLbl="parChTrans1D3" presStyleIdx="3" presStyleCnt="6"/>
      <dgm:spPr/>
      <dgm:t>
        <a:bodyPr/>
        <a:lstStyle/>
        <a:p>
          <a:endParaRPr lang="en-US"/>
        </a:p>
      </dgm:t>
    </dgm:pt>
    <dgm:pt modelId="{6F5ECFB9-921B-486A-A548-692B89981B84}" type="pres">
      <dgm:prSet presAssocID="{6EE50653-CC95-48D2-8119-4D35EFB47D40}" presName="hierRoot3" presStyleCnt="0"/>
      <dgm:spPr/>
    </dgm:pt>
    <dgm:pt modelId="{873BD592-1A2B-429C-9B19-764CFFC59A7B}" type="pres">
      <dgm:prSet presAssocID="{6EE50653-CC95-48D2-8119-4D35EFB47D40}" presName="composite3" presStyleCnt="0"/>
      <dgm:spPr/>
    </dgm:pt>
    <dgm:pt modelId="{4DC10C76-0E87-409C-888F-4FB8321A3EC7}" type="pres">
      <dgm:prSet presAssocID="{6EE50653-CC95-48D2-8119-4D35EFB47D40}" presName="background3" presStyleLbl="node3" presStyleIdx="3" presStyleCnt="6"/>
      <dgm:spPr/>
    </dgm:pt>
    <dgm:pt modelId="{F3DB7CDA-A8A5-4772-A8F5-A84D9425A0C1}" type="pres">
      <dgm:prSet presAssocID="{6EE50653-CC95-48D2-8119-4D35EFB47D40}" presName="text3" presStyleLbl="fgAcc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66CBD7-E79B-4597-9252-991476DC8B2B}" type="pres">
      <dgm:prSet presAssocID="{6EE50653-CC95-48D2-8119-4D35EFB47D40}" presName="hierChild4" presStyleCnt="0"/>
      <dgm:spPr/>
    </dgm:pt>
    <dgm:pt modelId="{1231E899-3BF8-43DF-A466-082A5B981EEB}" type="pres">
      <dgm:prSet presAssocID="{19688E46-B372-432A-83DB-A32AFDC5C5F4}" presName="Name23" presStyleLbl="parChTrans1D4" presStyleIdx="0" presStyleCnt="4"/>
      <dgm:spPr/>
      <dgm:t>
        <a:bodyPr/>
        <a:lstStyle/>
        <a:p>
          <a:endParaRPr lang="en-US"/>
        </a:p>
      </dgm:t>
    </dgm:pt>
    <dgm:pt modelId="{63A678DA-6EC0-4D2B-91CB-46CEE01F7F65}" type="pres">
      <dgm:prSet presAssocID="{586B65A5-477C-4E45-B783-7B5B5E2290A7}" presName="hierRoot4" presStyleCnt="0"/>
      <dgm:spPr/>
    </dgm:pt>
    <dgm:pt modelId="{48DCA6DA-E549-4C71-936E-CF1A1BC8122D}" type="pres">
      <dgm:prSet presAssocID="{586B65A5-477C-4E45-B783-7B5B5E2290A7}" presName="composite4" presStyleCnt="0"/>
      <dgm:spPr/>
    </dgm:pt>
    <dgm:pt modelId="{303FEDCE-3B57-4C70-8C62-6BF5D6BB509B}" type="pres">
      <dgm:prSet presAssocID="{586B65A5-477C-4E45-B783-7B5B5E2290A7}" presName="background4" presStyleLbl="node4" presStyleIdx="0" presStyleCnt="4"/>
      <dgm:spPr/>
    </dgm:pt>
    <dgm:pt modelId="{C9B4E6D5-E7B4-4D01-9BF0-0C96E7B7D959}" type="pres">
      <dgm:prSet presAssocID="{586B65A5-477C-4E45-B783-7B5B5E2290A7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DB43BE-CB68-4737-A6EF-604070200502}" type="pres">
      <dgm:prSet presAssocID="{586B65A5-477C-4E45-B783-7B5B5E2290A7}" presName="hierChild5" presStyleCnt="0"/>
      <dgm:spPr/>
    </dgm:pt>
    <dgm:pt modelId="{ADAF0786-0AFE-4A68-9553-7C4D5E97191C}" type="pres">
      <dgm:prSet presAssocID="{8DFF118F-A660-4F94-B443-F960AE371CF6}" presName="Name23" presStyleLbl="parChTrans1D4" presStyleIdx="1" presStyleCnt="4"/>
      <dgm:spPr/>
      <dgm:t>
        <a:bodyPr/>
        <a:lstStyle/>
        <a:p>
          <a:endParaRPr lang="en-US"/>
        </a:p>
      </dgm:t>
    </dgm:pt>
    <dgm:pt modelId="{924A5D8C-3E28-47B2-9E8D-1A8E6B0BF824}" type="pres">
      <dgm:prSet presAssocID="{85BE816C-E0AD-486C-9392-1EB98096C826}" presName="hierRoot4" presStyleCnt="0"/>
      <dgm:spPr/>
    </dgm:pt>
    <dgm:pt modelId="{EA6A81C8-BAAA-4015-A098-EF1C6D95483A}" type="pres">
      <dgm:prSet presAssocID="{85BE816C-E0AD-486C-9392-1EB98096C826}" presName="composite4" presStyleCnt="0"/>
      <dgm:spPr/>
    </dgm:pt>
    <dgm:pt modelId="{2D0E1CDD-72A9-44D6-8D7C-0CBB4ED5F50E}" type="pres">
      <dgm:prSet presAssocID="{85BE816C-E0AD-486C-9392-1EB98096C826}" presName="background4" presStyleLbl="node4" presStyleIdx="1" presStyleCnt="4"/>
      <dgm:spPr/>
    </dgm:pt>
    <dgm:pt modelId="{139FE019-149E-44BD-BE6B-1983CF318333}" type="pres">
      <dgm:prSet presAssocID="{85BE816C-E0AD-486C-9392-1EB98096C826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DF216-DE9F-42A8-8E87-6398F92A837F}" type="pres">
      <dgm:prSet presAssocID="{85BE816C-E0AD-486C-9392-1EB98096C826}" presName="hierChild5" presStyleCnt="0"/>
      <dgm:spPr/>
    </dgm:pt>
    <dgm:pt modelId="{D4189E44-90BA-4981-AD01-489800AF8CD0}" type="pres">
      <dgm:prSet presAssocID="{0339481B-8F0B-4289-8C3B-454534A02EF5}" presName="Name17" presStyleLbl="parChTrans1D3" presStyleIdx="4" presStyleCnt="6"/>
      <dgm:spPr/>
      <dgm:t>
        <a:bodyPr/>
        <a:lstStyle/>
        <a:p>
          <a:endParaRPr lang="en-US"/>
        </a:p>
      </dgm:t>
    </dgm:pt>
    <dgm:pt modelId="{26138766-2737-4FA9-B670-9659F77D5222}" type="pres">
      <dgm:prSet presAssocID="{C149CD04-56B0-423B-B007-0492AF049D2B}" presName="hierRoot3" presStyleCnt="0"/>
      <dgm:spPr/>
    </dgm:pt>
    <dgm:pt modelId="{0851CE5A-87DD-428A-B368-77BF85605C44}" type="pres">
      <dgm:prSet presAssocID="{C149CD04-56B0-423B-B007-0492AF049D2B}" presName="composite3" presStyleCnt="0"/>
      <dgm:spPr/>
    </dgm:pt>
    <dgm:pt modelId="{A691E032-775A-41E2-97F8-7E8395E6D7B0}" type="pres">
      <dgm:prSet presAssocID="{C149CD04-56B0-423B-B007-0492AF049D2B}" presName="background3" presStyleLbl="node3" presStyleIdx="4" presStyleCnt="6"/>
      <dgm:spPr/>
    </dgm:pt>
    <dgm:pt modelId="{567681B5-EA8C-46AC-9067-DC148416CD1E}" type="pres">
      <dgm:prSet presAssocID="{C149CD04-56B0-423B-B007-0492AF049D2B}" presName="text3" presStyleLbl="fgAcc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4D81C9-4712-416F-B0CE-73C2572AC17E}" type="pres">
      <dgm:prSet presAssocID="{C149CD04-56B0-423B-B007-0492AF049D2B}" presName="hierChild4" presStyleCnt="0"/>
      <dgm:spPr/>
    </dgm:pt>
    <dgm:pt modelId="{950686CB-C7FF-4CBE-A3C1-1CA0350CDC3A}" type="pres">
      <dgm:prSet presAssocID="{C98F672A-4422-432D-BFFF-063A2A0F57CF}" presName="Name17" presStyleLbl="parChTrans1D3" presStyleIdx="5" presStyleCnt="6"/>
      <dgm:spPr/>
      <dgm:t>
        <a:bodyPr/>
        <a:lstStyle/>
        <a:p>
          <a:endParaRPr lang="en-US"/>
        </a:p>
      </dgm:t>
    </dgm:pt>
    <dgm:pt modelId="{0229D6B4-41F9-4727-9C1D-AFB113015281}" type="pres">
      <dgm:prSet presAssocID="{DABF1C82-E5D8-4C6C-8531-3497DBA20D14}" presName="hierRoot3" presStyleCnt="0"/>
      <dgm:spPr/>
    </dgm:pt>
    <dgm:pt modelId="{6FFCF139-A2E4-4ABB-9FD2-7AC878F6131F}" type="pres">
      <dgm:prSet presAssocID="{DABF1C82-E5D8-4C6C-8531-3497DBA20D14}" presName="composite3" presStyleCnt="0"/>
      <dgm:spPr/>
    </dgm:pt>
    <dgm:pt modelId="{CF11E44C-DC62-4EF3-809A-AB112627615C}" type="pres">
      <dgm:prSet presAssocID="{DABF1C82-E5D8-4C6C-8531-3497DBA20D14}" presName="background3" presStyleLbl="node3" presStyleIdx="5" presStyleCnt="6"/>
      <dgm:spPr/>
    </dgm:pt>
    <dgm:pt modelId="{8D8B08D2-A294-4847-88C6-CDFE012EE43E}" type="pres">
      <dgm:prSet presAssocID="{DABF1C82-E5D8-4C6C-8531-3497DBA20D14}" presName="text3" presStyleLbl="fgAcc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C70D7-ED76-4504-97F6-DF2442269A64}" type="pres">
      <dgm:prSet presAssocID="{DABF1C82-E5D8-4C6C-8531-3497DBA20D14}" presName="hierChild4" presStyleCnt="0"/>
      <dgm:spPr/>
    </dgm:pt>
    <dgm:pt modelId="{A6D1FE1C-01A0-4046-8262-D340E7F13240}" type="pres">
      <dgm:prSet presAssocID="{2863ACFC-7F22-46A7-8BE8-E3184B4A4BC4}" presName="Name23" presStyleLbl="parChTrans1D4" presStyleIdx="2" presStyleCnt="4"/>
      <dgm:spPr/>
      <dgm:t>
        <a:bodyPr/>
        <a:lstStyle/>
        <a:p>
          <a:endParaRPr lang="en-US"/>
        </a:p>
      </dgm:t>
    </dgm:pt>
    <dgm:pt modelId="{06739E94-175C-4E9D-82FA-AA645AA4507C}" type="pres">
      <dgm:prSet presAssocID="{D607859E-37C5-40DB-AD51-E336952A7A54}" presName="hierRoot4" presStyleCnt="0"/>
      <dgm:spPr/>
    </dgm:pt>
    <dgm:pt modelId="{8C1E1399-D076-4C3B-BE2D-FDF3FA630BE4}" type="pres">
      <dgm:prSet presAssocID="{D607859E-37C5-40DB-AD51-E336952A7A54}" presName="composite4" presStyleCnt="0"/>
      <dgm:spPr/>
    </dgm:pt>
    <dgm:pt modelId="{FD5C04DF-569A-4ACF-A969-87DB41146AFF}" type="pres">
      <dgm:prSet presAssocID="{D607859E-37C5-40DB-AD51-E336952A7A54}" presName="background4" presStyleLbl="node4" presStyleIdx="2" presStyleCnt="4"/>
      <dgm:spPr/>
    </dgm:pt>
    <dgm:pt modelId="{278FA312-8559-4CD0-86E9-458C33B989F6}" type="pres">
      <dgm:prSet presAssocID="{D607859E-37C5-40DB-AD51-E336952A7A54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71A439-105E-40B7-9D2C-9EDA1FFBC885}" type="pres">
      <dgm:prSet presAssocID="{D607859E-37C5-40DB-AD51-E336952A7A54}" presName="hierChild5" presStyleCnt="0"/>
      <dgm:spPr/>
    </dgm:pt>
    <dgm:pt modelId="{B621B9BD-3E21-4E91-9900-025B81322D67}" type="pres">
      <dgm:prSet presAssocID="{DF80BFA7-0DD8-48E3-A19C-F23D7A170172}" presName="Name23" presStyleLbl="parChTrans1D4" presStyleIdx="3" presStyleCnt="4"/>
      <dgm:spPr/>
      <dgm:t>
        <a:bodyPr/>
        <a:lstStyle/>
        <a:p>
          <a:endParaRPr lang="en-US"/>
        </a:p>
      </dgm:t>
    </dgm:pt>
    <dgm:pt modelId="{4E724C44-8D9E-4A54-96FD-37E381F5A478}" type="pres">
      <dgm:prSet presAssocID="{1B563853-53C5-4461-AE4E-76E355CD884B}" presName="hierRoot4" presStyleCnt="0"/>
      <dgm:spPr/>
    </dgm:pt>
    <dgm:pt modelId="{9E5C904B-4DBD-4188-BAE8-991DB105D196}" type="pres">
      <dgm:prSet presAssocID="{1B563853-53C5-4461-AE4E-76E355CD884B}" presName="composite4" presStyleCnt="0"/>
      <dgm:spPr/>
    </dgm:pt>
    <dgm:pt modelId="{5EA19877-5294-4386-BB7F-A66C237D1D34}" type="pres">
      <dgm:prSet presAssocID="{1B563853-53C5-4461-AE4E-76E355CD884B}" presName="background4" presStyleLbl="node4" presStyleIdx="3" presStyleCnt="4"/>
      <dgm:spPr/>
    </dgm:pt>
    <dgm:pt modelId="{81D7F3C9-ECF4-43D2-B783-7D72DE3D3D6F}" type="pres">
      <dgm:prSet presAssocID="{1B563853-53C5-4461-AE4E-76E355CD884B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263504-F21D-420C-B94F-ED177ACFEFC3}" type="pres">
      <dgm:prSet presAssocID="{1B563853-53C5-4461-AE4E-76E355CD884B}" presName="hierChild5" presStyleCnt="0"/>
      <dgm:spPr/>
    </dgm:pt>
  </dgm:ptLst>
  <dgm:cxnLst>
    <dgm:cxn modelId="{F0227542-A942-4D1E-90A2-781C5388AED1}" type="presOf" srcId="{DF80BFA7-0DD8-48E3-A19C-F23D7A170172}" destId="{B621B9BD-3E21-4E91-9900-025B81322D67}" srcOrd="0" destOrd="0" presId="urn:microsoft.com/office/officeart/2005/8/layout/hierarchy1"/>
    <dgm:cxn modelId="{9568B684-7B20-45DE-AD93-6EE61343FC7C}" type="presOf" srcId="{4CA1EA9E-9CF8-408D-BB89-8FF2DB8BA1D4}" destId="{27C96BF4-C9D4-4DE6-AA91-B27FFB16EA7D}" srcOrd="0" destOrd="0" presId="urn:microsoft.com/office/officeart/2005/8/layout/hierarchy1"/>
    <dgm:cxn modelId="{26EAD59A-181C-42E3-A261-0E9F5E205235}" type="presOf" srcId="{C98F672A-4422-432D-BFFF-063A2A0F57CF}" destId="{950686CB-C7FF-4CBE-A3C1-1CA0350CDC3A}" srcOrd="0" destOrd="0" presId="urn:microsoft.com/office/officeart/2005/8/layout/hierarchy1"/>
    <dgm:cxn modelId="{76AE5556-7FB5-416C-AEB6-542F16F3C608}" type="presOf" srcId="{CAAD3374-3680-4042-84D4-3A0B55592FB7}" destId="{6A99A582-3A8C-4072-ABFD-4B9702FDECEE}" srcOrd="0" destOrd="0" presId="urn:microsoft.com/office/officeart/2005/8/layout/hierarchy1"/>
    <dgm:cxn modelId="{814F24F3-A6D2-497C-BA63-B6316F3BF791}" srcId="{7DD3EB69-E662-49D4-B53E-8F56262E85AE}" destId="{CAAD3374-3680-4042-84D4-3A0B55592FB7}" srcOrd="0" destOrd="0" parTransId="{39D86FCE-22BD-492F-A33E-F1320ED964AF}" sibTransId="{2B3A3C61-6FCB-49F7-B70A-B8936D4120B1}"/>
    <dgm:cxn modelId="{F8F516FC-A000-46D7-B9A7-D1AA8E42806D}" type="presOf" srcId="{DABF1C82-E5D8-4C6C-8531-3497DBA20D14}" destId="{8D8B08D2-A294-4847-88C6-CDFE012EE43E}" srcOrd="0" destOrd="0" presId="urn:microsoft.com/office/officeart/2005/8/layout/hierarchy1"/>
    <dgm:cxn modelId="{F28E0199-B7AC-4C0A-8942-86953B9AFAFB}" srcId="{CAAD3374-3680-4042-84D4-3A0B55592FB7}" destId="{F2ADB894-5ADE-4EA0-B5F9-D0208412E19B}" srcOrd="0" destOrd="0" parTransId="{AEADD7F5-243C-4A2F-A9CB-FAFEF576A296}" sibTransId="{341D58A6-0A8C-4507-98D0-7400010FAAC4}"/>
    <dgm:cxn modelId="{5FF674A9-6181-42DE-B5F9-D63187E971D6}" type="presOf" srcId="{88100B74-5BA1-4E3C-AE4E-F785A80508E7}" destId="{3B0A06F5-36A7-4B37-8C08-B8FFB22EA3FF}" srcOrd="0" destOrd="0" presId="urn:microsoft.com/office/officeart/2005/8/layout/hierarchy1"/>
    <dgm:cxn modelId="{786D09F1-5D5A-4265-BF80-2FAF42C2771A}" srcId="{6EE50653-CC95-48D2-8119-4D35EFB47D40}" destId="{85BE816C-E0AD-486C-9392-1EB98096C826}" srcOrd="1" destOrd="0" parTransId="{8DFF118F-A660-4F94-B443-F960AE371CF6}" sibTransId="{91A5196D-2266-4387-8DFC-9A6792E6DB68}"/>
    <dgm:cxn modelId="{D57119A3-0CA4-4238-9A0B-1F0562B9ADD2}" type="presOf" srcId="{7DD3EB69-E662-49D4-B53E-8F56262E85AE}" destId="{05127FB2-20D5-4B2A-B9B2-F0A11BB2D8FE}" srcOrd="0" destOrd="0" presId="urn:microsoft.com/office/officeart/2005/8/layout/hierarchy1"/>
    <dgm:cxn modelId="{4C84F8C8-71EF-4E95-8473-59446EB0535C}" srcId="{CAAD3374-3680-4042-84D4-3A0B55592FB7}" destId="{3FC5E379-B4A3-4251-97C8-9A2ACD0065E3}" srcOrd="1" destOrd="0" parTransId="{63B921AD-57F9-4039-930D-FE3B821D232B}" sibTransId="{38349500-347D-41FF-9431-1632F150F342}"/>
    <dgm:cxn modelId="{BFF07B85-ABCB-4AB0-971B-E7798EF72DFF}" type="presOf" srcId="{4199A9B2-B2ED-4C07-8762-E97CBE73DB9E}" destId="{5F302EBE-8855-4E51-B67B-27A809CDDA5B}" srcOrd="0" destOrd="0" presId="urn:microsoft.com/office/officeart/2005/8/layout/hierarchy1"/>
    <dgm:cxn modelId="{9CF54AF0-C7CC-427A-B576-D37DF3067160}" type="presOf" srcId="{F2ADB894-5ADE-4EA0-B5F9-D0208412E19B}" destId="{4CD8E74D-110A-4217-A468-4FF31DACE691}" srcOrd="0" destOrd="0" presId="urn:microsoft.com/office/officeart/2005/8/layout/hierarchy1"/>
    <dgm:cxn modelId="{F147D213-A159-4197-A2F5-5ED0235F6CB0}" type="presOf" srcId="{B808F92F-548E-4BB4-AED1-FF6A6EE26335}" destId="{EAF00F04-FDE7-4F1C-A9F1-C7FFD53C617D}" srcOrd="0" destOrd="0" presId="urn:microsoft.com/office/officeart/2005/8/layout/hierarchy1"/>
    <dgm:cxn modelId="{217FA88A-100E-4297-B11A-6D0C4CBE8F12}" type="presOf" srcId="{AEADD7F5-243C-4A2F-A9CB-FAFEF576A296}" destId="{2827F9E9-26C9-46A1-934C-B05975921A17}" srcOrd="0" destOrd="0" presId="urn:microsoft.com/office/officeart/2005/8/layout/hierarchy1"/>
    <dgm:cxn modelId="{F93666D5-90BC-4850-AFE4-503A22FE54FF}" type="presOf" srcId="{7FA3E984-A8DF-4DF0-9EEE-68EEE44FFD96}" destId="{DEDB586B-D967-4D77-8D03-C5FD27DFD141}" srcOrd="0" destOrd="0" presId="urn:microsoft.com/office/officeart/2005/8/layout/hierarchy1"/>
    <dgm:cxn modelId="{4C1ABEB5-718A-4994-AC31-578FAEC11314}" srcId="{7FA3E984-A8DF-4DF0-9EEE-68EEE44FFD96}" destId="{DABF1C82-E5D8-4C6C-8531-3497DBA20D14}" srcOrd="2" destOrd="0" parTransId="{C98F672A-4422-432D-BFFF-063A2A0F57CF}" sibTransId="{7C28D60C-124C-4BC8-A3E2-8ACB68928D4B}"/>
    <dgm:cxn modelId="{E24795E4-4B4D-4935-ADC1-CB6F4C885903}" type="presOf" srcId="{2863ACFC-7F22-46A7-8BE8-E3184B4A4BC4}" destId="{A6D1FE1C-01A0-4046-8262-D340E7F13240}" srcOrd="0" destOrd="0" presId="urn:microsoft.com/office/officeart/2005/8/layout/hierarchy1"/>
    <dgm:cxn modelId="{5971B5C8-9532-4EB6-8A69-BB3EE06F6421}" srcId="{0092BD73-6A3C-467A-883D-85A6B0FBA079}" destId="{8EA904A7-5BA8-4BE5-937F-A164596E089E}" srcOrd="0" destOrd="0" parTransId="{4CA1EA9E-9CF8-408D-BB89-8FF2DB8BA1D4}" sibTransId="{B07C4FEB-AACF-4854-B348-35F6C34DDFCD}"/>
    <dgm:cxn modelId="{CC4B1195-E805-4504-8B83-3906877528D2}" type="presOf" srcId="{5347DC9B-51F6-4527-986C-AED5E06DF8B0}" destId="{B1087672-820B-4061-952C-8062A52B923A}" srcOrd="0" destOrd="0" presId="urn:microsoft.com/office/officeart/2005/8/layout/hierarchy1"/>
    <dgm:cxn modelId="{10A3FB57-2A69-46FE-8FC1-7861A7E781D2}" srcId="{DABF1C82-E5D8-4C6C-8531-3497DBA20D14}" destId="{D607859E-37C5-40DB-AD51-E336952A7A54}" srcOrd="0" destOrd="0" parTransId="{2863ACFC-7F22-46A7-8BE8-E3184B4A4BC4}" sibTransId="{A850CC2A-3E19-4FE8-A031-B988DCC18B87}"/>
    <dgm:cxn modelId="{6C5D167C-82D0-4E42-B0CA-F91EAEFB7039}" type="presOf" srcId="{586B65A5-477C-4E45-B783-7B5B5E2290A7}" destId="{C9B4E6D5-E7B4-4D01-9BF0-0C96E7B7D959}" srcOrd="0" destOrd="0" presId="urn:microsoft.com/office/officeart/2005/8/layout/hierarchy1"/>
    <dgm:cxn modelId="{FFEE88B4-91DC-40AE-B360-AD97CDDC89C5}" srcId="{7FA3E984-A8DF-4DF0-9EEE-68EEE44FFD96}" destId="{6EE50653-CC95-48D2-8119-4D35EFB47D40}" srcOrd="0" destOrd="0" parTransId="{1A62223F-C63E-4E39-B6A6-608D8CEBB3D0}" sibTransId="{43D33EEE-1120-4750-94FC-EA244B0BCB19}"/>
    <dgm:cxn modelId="{45B0073C-7549-4693-BEF0-5F7BEFA8945E}" type="presOf" srcId="{0339481B-8F0B-4289-8C3B-454534A02EF5}" destId="{D4189E44-90BA-4981-AD01-489800AF8CD0}" srcOrd="0" destOrd="0" presId="urn:microsoft.com/office/officeart/2005/8/layout/hierarchy1"/>
    <dgm:cxn modelId="{85462AE0-2D8F-4766-AE39-64560AFE591E}" type="presOf" srcId="{63B921AD-57F9-4039-930D-FE3B821D232B}" destId="{26A6DD53-DFB8-4CDC-BA64-E927B0DABEA5}" srcOrd="0" destOrd="0" presId="urn:microsoft.com/office/officeart/2005/8/layout/hierarchy1"/>
    <dgm:cxn modelId="{483823D5-D051-40D4-9DD0-8FAEF37AFA98}" type="presOf" srcId="{6EE50653-CC95-48D2-8119-4D35EFB47D40}" destId="{F3DB7CDA-A8A5-4772-A8F5-A84D9425A0C1}" srcOrd="0" destOrd="0" presId="urn:microsoft.com/office/officeart/2005/8/layout/hierarchy1"/>
    <dgm:cxn modelId="{59DFF2FD-4D1C-48E6-8751-CE2514234395}" type="presOf" srcId="{D607859E-37C5-40DB-AD51-E336952A7A54}" destId="{278FA312-8559-4CD0-86E9-458C33B989F6}" srcOrd="0" destOrd="0" presId="urn:microsoft.com/office/officeart/2005/8/layout/hierarchy1"/>
    <dgm:cxn modelId="{5BF6008A-4EC9-4A5D-A401-6EE44BE3EA64}" type="presOf" srcId="{8EA904A7-5BA8-4BE5-937F-A164596E089E}" destId="{B2FFD058-03D0-4D48-8E3F-012DA540F484}" srcOrd="0" destOrd="0" presId="urn:microsoft.com/office/officeart/2005/8/layout/hierarchy1"/>
    <dgm:cxn modelId="{85CE2D71-DA87-4DA9-818C-B9FACF7DE359}" type="presOf" srcId="{8DFF118F-A660-4F94-B443-F960AE371CF6}" destId="{ADAF0786-0AFE-4A68-9553-7C4D5E97191C}" srcOrd="0" destOrd="0" presId="urn:microsoft.com/office/officeart/2005/8/layout/hierarchy1"/>
    <dgm:cxn modelId="{921B9605-9AAD-45DD-9D03-84C6AF7C5624}" srcId="{CAAD3374-3680-4042-84D4-3A0B55592FB7}" destId="{0092BD73-6A3C-467A-883D-85A6B0FBA079}" srcOrd="2" destOrd="0" parTransId="{88100B74-5BA1-4E3C-AE4E-F785A80508E7}" sibTransId="{B538C189-E34F-451A-B548-58583A3567DE}"/>
    <dgm:cxn modelId="{66C33C5D-7553-4041-9E6C-5BE006C460F8}" srcId="{6EE50653-CC95-48D2-8119-4D35EFB47D40}" destId="{586B65A5-477C-4E45-B783-7B5B5E2290A7}" srcOrd="0" destOrd="0" parTransId="{19688E46-B372-432A-83DB-A32AFDC5C5F4}" sibTransId="{C1FDB9A6-E9D0-4435-9B66-E85A38764865}"/>
    <dgm:cxn modelId="{F6351FD4-8E0C-4E6E-971A-B2964D6E890D}" srcId="{CAAD3374-3680-4042-84D4-3A0B55592FB7}" destId="{7FA3E984-A8DF-4DF0-9EEE-68EEE44FFD96}" srcOrd="3" destOrd="0" parTransId="{3C3010DB-66BA-4A67-B125-A110FFCA9691}" sibTransId="{19B5EF76-4D85-4415-BDC3-7291450490FD}"/>
    <dgm:cxn modelId="{4B00D95B-1B2E-4BEE-BA70-7C8457635E03}" srcId="{3FC5E379-B4A3-4251-97C8-9A2ACD0065E3}" destId="{B808F92F-548E-4BB4-AED1-FF6A6EE26335}" srcOrd="0" destOrd="0" parTransId="{5347DC9B-51F6-4527-986C-AED5E06DF8B0}" sibTransId="{EE4967CD-46CC-4B6B-B284-2D313277C37E}"/>
    <dgm:cxn modelId="{34806D03-DA92-4D19-A6D3-EEDBABC0908F}" type="presOf" srcId="{3C3010DB-66BA-4A67-B125-A110FFCA9691}" destId="{5FD0680D-861B-4736-9839-29AE66C1592E}" srcOrd="0" destOrd="0" presId="urn:microsoft.com/office/officeart/2005/8/layout/hierarchy1"/>
    <dgm:cxn modelId="{7F0CF1DD-6601-4D7C-BE2F-6F20ECCA0615}" type="presOf" srcId="{C149CD04-56B0-423B-B007-0492AF049D2B}" destId="{567681B5-EA8C-46AC-9067-DC148416CD1E}" srcOrd="0" destOrd="0" presId="urn:microsoft.com/office/officeart/2005/8/layout/hierarchy1"/>
    <dgm:cxn modelId="{9F76AFDE-8030-46B9-98BD-EA19062B28B7}" type="presOf" srcId="{F7E5FBD5-BF90-4514-AF6B-839951CDF2D7}" destId="{4B5003CA-88A3-4898-8494-ECD16F66B114}" srcOrd="0" destOrd="0" presId="urn:microsoft.com/office/officeart/2005/8/layout/hierarchy1"/>
    <dgm:cxn modelId="{B8544D2E-A960-469A-B1AF-7A3278B88BD3}" type="presOf" srcId="{85BE816C-E0AD-486C-9392-1EB98096C826}" destId="{139FE019-149E-44BD-BE6B-1983CF318333}" srcOrd="0" destOrd="0" presId="urn:microsoft.com/office/officeart/2005/8/layout/hierarchy1"/>
    <dgm:cxn modelId="{459E92C8-9383-455B-BE3A-8EC9A05AB5A7}" type="presOf" srcId="{3FC5E379-B4A3-4251-97C8-9A2ACD0065E3}" destId="{7E2CD20D-83D3-409A-904B-477CE204576C}" srcOrd="0" destOrd="0" presId="urn:microsoft.com/office/officeart/2005/8/layout/hierarchy1"/>
    <dgm:cxn modelId="{7D34F177-DC6C-4788-A1E9-12212379BDD3}" srcId="{7FA3E984-A8DF-4DF0-9EEE-68EEE44FFD96}" destId="{C149CD04-56B0-423B-B007-0492AF049D2B}" srcOrd="1" destOrd="0" parTransId="{0339481B-8F0B-4289-8C3B-454534A02EF5}" sibTransId="{CF021900-23D0-4A67-9328-36BBD69270FB}"/>
    <dgm:cxn modelId="{C95C658B-80D3-43E0-AB34-63980DA92EDD}" type="presOf" srcId="{0092BD73-6A3C-467A-883D-85A6B0FBA079}" destId="{74517246-82CA-4069-82AF-D285D0A6813F}" srcOrd="0" destOrd="0" presId="urn:microsoft.com/office/officeart/2005/8/layout/hierarchy1"/>
    <dgm:cxn modelId="{CD8F4460-3926-4463-9DBB-602453CFD1F9}" type="presOf" srcId="{19688E46-B372-432A-83DB-A32AFDC5C5F4}" destId="{1231E899-3BF8-43DF-A466-082A5B981EEB}" srcOrd="0" destOrd="0" presId="urn:microsoft.com/office/officeart/2005/8/layout/hierarchy1"/>
    <dgm:cxn modelId="{2D17DA45-00A3-4EBF-8259-DAAFC76D35CC}" type="presOf" srcId="{1B563853-53C5-4461-AE4E-76E355CD884B}" destId="{81D7F3C9-ECF4-43D2-B783-7D72DE3D3D6F}" srcOrd="0" destOrd="0" presId="urn:microsoft.com/office/officeart/2005/8/layout/hierarchy1"/>
    <dgm:cxn modelId="{64DFC0D5-AF9E-42FC-8C1D-BD2DDAEB9A1C}" type="presOf" srcId="{1A62223F-C63E-4E39-B6A6-608D8CEBB3D0}" destId="{1A34825B-DCEE-4300-B119-B835D53A33F4}" srcOrd="0" destOrd="0" presId="urn:microsoft.com/office/officeart/2005/8/layout/hierarchy1"/>
    <dgm:cxn modelId="{33416755-9E88-4533-8EE2-688F185BE572}" srcId="{DABF1C82-E5D8-4C6C-8531-3497DBA20D14}" destId="{1B563853-53C5-4461-AE4E-76E355CD884B}" srcOrd="1" destOrd="0" parTransId="{DF80BFA7-0DD8-48E3-A19C-F23D7A170172}" sibTransId="{B1BB6C09-9829-400E-810B-AC4D38064971}"/>
    <dgm:cxn modelId="{3346295C-4361-41DD-A778-7F02A36B4E75}" srcId="{F2ADB894-5ADE-4EA0-B5F9-D0208412E19B}" destId="{F7E5FBD5-BF90-4514-AF6B-839951CDF2D7}" srcOrd="0" destOrd="0" parTransId="{4199A9B2-B2ED-4C07-8762-E97CBE73DB9E}" sibTransId="{0CE70949-0F30-4838-9C0A-037E721FA402}"/>
    <dgm:cxn modelId="{925A4E0B-FC33-4B5A-9025-063BC85117B1}" type="presParOf" srcId="{05127FB2-20D5-4B2A-B9B2-F0A11BB2D8FE}" destId="{F515E4FC-C35F-47E2-9F6A-20E8A074480A}" srcOrd="0" destOrd="0" presId="urn:microsoft.com/office/officeart/2005/8/layout/hierarchy1"/>
    <dgm:cxn modelId="{5599045A-A196-4DCE-A6C6-520AD7975F7E}" type="presParOf" srcId="{F515E4FC-C35F-47E2-9F6A-20E8A074480A}" destId="{FDA7F085-9A46-4788-8AE6-47258565B76B}" srcOrd="0" destOrd="0" presId="urn:microsoft.com/office/officeart/2005/8/layout/hierarchy1"/>
    <dgm:cxn modelId="{1873D12A-45A6-443E-931B-E14E194B4574}" type="presParOf" srcId="{FDA7F085-9A46-4788-8AE6-47258565B76B}" destId="{10C70EB3-437C-46CA-A5F1-5AC96697CEE4}" srcOrd="0" destOrd="0" presId="urn:microsoft.com/office/officeart/2005/8/layout/hierarchy1"/>
    <dgm:cxn modelId="{2A50C599-76E3-444E-886B-B72D1D387A4F}" type="presParOf" srcId="{FDA7F085-9A46-4788-8AE6-47258565B76B}" destId="{6A99A582-3A8C-4072-ABFD-4B9702FDECEE}" srcOrd="1" destOrd="0" presId="urn:microsoft.com/office/officeart/2005/8/layout/hierarchy1"/>
    <dgm:cxn modelId="{7A0D2569-EA05-45E9-B48F-ABC10F0AA766}" type="presParOf" srcId="{F515E4FC-C35F-47E2-9F6A-20E8A074480A}" destId="{656893FF-7545-4179-ADBF-D28A239A181E}" srcOrd="1" destOrd="0" presId="urn:microsoft.com/office/officeart/2005/8/layout/hierarchy1"/>
    <dgm:cxn modelId="{B5981AD3-00C5-4DF1-A70C-3BE994806A56}" type="presParOf" srcId="{656893FF-7545-4179-ADBF-D28A239A181E}" destId="{2827F9E9-26C9-46A1-934C-B05975921A17}" srcOrd="0" destOrd="0" presId="urn:microsoft.com/office/officeart/2005/8/layout/hierarchy1"/>
    <dgm:cxn modelId="{86A63DE2-B8A9-4DC6-BE51-203BD0DFBA29}" type="presParOf" srcId="{656893FF-7545-4179-ADBF-D28A239A181E}" destId="{A64C2D48-184E-4D74-BD55-72C919C4E5A3}" srcOrd="1" destOrd="0" presId="urn:microsoft.com/office/officeart/2005/8/layout/hierarchy1"/>
    <dgm:cxn modelId="{9BC39140-A9F6-43C2-9939-B4640A02DB99}" type="presParOf" srcId="{A64C2D48-184E-4D74-BD55-72C919C4E5A3}" destId="{63F9C316-6492-49A8-8130-D9AB1C51645D}" srcOrd="0" destOrd="0" presId="urn:microsoft.com/office/officeart/2005/8/layout/hierarchy1"/>
    <dgm:cxn modelId="{166325E6-3FCF-499F-BBD8-DF04A181C983}" type="presParOf" srcId="{63F9C316-6492-49A8-8130-D9AB1C51645D}" destId="{FA599C4F-21CB-4A21-B27C-718858401562}" srcOrd="0" destOrd="0" presId="urn:microsoft.com/office/officeart/2005/8/layout/hierarchy1"/>
    <dgm:cxn modelId="{44E80C8A-7C23-450A-9E8F-B8BD932CEF70}" type="presParOf" srcId="{63F9C316-6492-49A8-8130-D9AB1C51645D}" destId="{4CD8E74D-110A-4217-A468-4FF31DACE691}" srcOrd="1" destOrd="0" presId="urn:microsoft.com/office/officeart/2005/8/layout/hierarchy1"/>
    <dgm:cxn modelId="{8680A4FB-519C-4583-9D32-E0490EFCD399}" type="presParOf" srcId="{A64C2D48-184E-4D74-BD55-72C919C4E5A3}" destId="{3554CC5B-0D93-4FAB-AC1C-207CC4BCC84C}" srcOrd="1" destOrd="0" presId="urn:microsoft.com/office/officeart/2005/8/layout/hierarchy1"/>
    <dgm:cxn modelId="{44FE13A1-2A8A-4B4E-BE24-A7947E6BFE18}" type="presParOf" srcId="{3554CC5B-0D93-4FAB-AC1C-207CC4BCC84C}" destId="{5F302EBE-8855-4E51-B67B-27A809CDDA5B}" srcOrd="0" destOrd="0" presId="urn:microsoft.com/office/officeart/2005/8/layout/hierarchy1"/>
    <dgm:cxn modelId="{AB414580-F15C-4A31-B14C-FC6C756F977D}" type="presParOf" srcId="{3554CC5B-0D93-4FAB-AC1C-207CC4BCC84C}" destId="{2686A6A2-5A36-4FCB-8026-79FC88A04C12}" srcOrd="1" destOrd="0" presId="urn:microsoft.com/office/officeart/2005/8/layout/hierarchy1"/>
    <dgm:cxn modelId="{947A9CCC-90F4-4D2A-84D8-3050D8BBA698}" type="presParOf" srcId="{2686A6A2-5A36-4FCB-8026-79FC88A04C12}" destId="{8F2D0026-BFA6-4993-9ACE-1BB1CE8B43B6}" srcOrd="0" destOrd="0" presId="urn:microsoft.com/office/officeart/2005/8/layout/hierarchy1"/>
    <dgm:cxn modelId="{13C7D38A-E6ED-4C54-ABE9-1B35D1F544F0}" type="presParOf" srcId="{8F2D0026-BFA6-4993-9ACE-1BB1CE8B43B6}" destId="{1FC9BAAB-AF3A-4AB3-9A1E-36FF5B923886}" srcOrd="0" destOrd="0" presId="urn:microsoft.com/office/officeart/2005/8/layout/hierarchy1"/>
    <dgm:cxn modelId="{DC11D6AD-621E-4938-B051-E280A70E6291}" type="presParOf" srcId="{8F2D0026-BFA6-4993-9ACE-1BB1CE8B43B6}" destId="{4B5003CA-88A3-4898-8494-ECD16F66B114}" srcOrd="1" destOrd="0" presId="urn:microsoft.com/office/officeart/2005/8/layout/hierarchy1"/>
    <dgm:cxn modelId="{2064BBD7-056D-4EEE-A1F5-7C9147823193}" type="presParOf" srcId="{2686A6A2-5A36-4FCB-8026-79FC88A04C12}" destId="{DD61C2B2-C0B9-4BA3-AA0F-08EC82FFF4D5}" srcOrd="1" destOrd="0" presId="urn:microsoft.com/office/officeart/2005/8/layout/hierarchy1"/>
    <dgm:cxn modelId="{4E089497-BFEE-4089-9138-BC71AEC38277}" type="presParOf" srcId="{656893FF-7545-4179-ADBF-D28A239A181E}" destId="{26A6DD53-DFB8-4CDC-BA64-E927B0DABEA5}" srcOrd="2" destOrd="0" presId="urn:microsoft.com/office/officeart/2005/8/layout/hierarchy1"/>
    <dgm:cxn modelId="{4A9D22C0-DCE8-4269-B881-5CC963FE9245}" type="presParOf" srcId="{656893FF-7545-4179-ADBF-D28A239A181E}" destId="{E52EA688-A705-44F8-BD1C-AB4089091625}" srcOrd="3" destOrd="0" presId="urn:microsoft.com/office/officeart/2005/8/layout/hierarchy1"/>
    <dgm:cxn modelId="{E9B217E3-62AC-41CD-B9DF-64A58C5F9BD5}" type="presParOf" srcId="{E52EA688-A705-44F8-BD1C-AB4089091625}" destId="{49B12F38-A066-4C73-84C6-5D81CD1F8B8D}" srcOrd="0" destOrd="0" presId="urn:microsoft.com/office/officeart/2005/8/layout/hierarchy1"/>
    <dgm:cxn modelId="{E9754B7D-E266-4333-8E93-3627B96E4829}" type="presParOf" srcId="{49B12F38-A066-4C73-84C6-5D81CD1F8B8D}" destId="{3F0C458D-1AC0-436B-A4B0-A1089BA997F1}" srcOrd="0" destOrd="0" presId="urn:microsoft.com/office/officeart/2005/8/layout/hierarchy1"/>
    <dgm:cxn modelId="{6501EEF0-2558-414B-A003-3496B9BDFF83}" type="presParOf" srcId="{49B12F38-A066-4C73-84C6-5D81CD1F8B8D}" destId="{7E2CD20D-83D3-409A-904B-477CE204576C}" srcOrd="1" destOrd="0" presId="urn:microsoft.com/office/officeart/2005/8/layout/hierarchy1"/>
    <dgm:cxn modelId="{713FDC69-8D0B-470C-A261-968436C3EEC0}" type="presParOf" srcId="{E52EA688-A705-44F8-BD1C-AB4089091625}" destId="{C2352C3B-73A4-42C8-A355-DBE016BFA1DA}" srcOrd="1" destOrd="0" presId="urn:microsoft.com/office/officeart/2005/8/layout/hierarchy1"/>
    <dgm:cxn modelId="{A1B89C7E-B9D4-4F7D-A7AC-A3D356243B63}" type="presParOf" srcId="{C2352C3B-73A4-42C8-A355-DBE016BFA1DA}" destId="{B1087672-820B-4061-952C-8062A52B923A}" srcOrd="0" destOrd="0" presId="urn:microsoft.com/office/officeart/2005/8/layout/hierarchy1"/>
    <dgm:cxn modelId="{40593B48-44A6-4D25-AF88-70BEDF73B86E}" type="presParOf" srcId="{C2352C3B-73A4-42C8-A355-DBE016BFA1DA}" destId="{B395EF7C-20E2-41F4-9A78-2E4F8DEB9519}" srcOrd="1" destOrd="0" presId="urn:microsoft.com/office/officeart/2005/8/layout/hierarchy1"/>
    <dgm:cxn modelId="{58617415-E3B8-4CD8-A6E4-4BBF19B15F37}" type="presParOf" srcId="{B395EF7C-20E2-41F4-9A78-2E4F8DEB9519}" destId="{1F9B6ECF-2702-4015-AE34-45C6D4B520D5}" srcOrd="0" destOrd="0" presId="urn:microsoft.com/office/officeart/2005/8/layout/hierarchy1"/>
    <dgm:cxn modelId="{BE39344F-6924-4DC0-B7B6-326DF289A276}" type="presParOf" srcId="{1F9B6ECF-2702-4015-AE34-45C6D4B520D5}" destId="{CC54CDA7-2F7D-43AB-945F-ACD63F56CC19}" srcOrd="0" destOrd="0" presId="urn:microsoft.com/office/officeart/2005/8/layout/hierarchy1"/>
    <dgm:cxn modelId="{BD878539-6CB5-415E-ADBD-A967D1F93BFE}" type="presParOf" srcId="{1F9B6ECF-2702-4015-AE34-45C6D4B520D5}" destId="{EAF00F04-FDE7-4F1C-A9F1-C7FFD53C617D}" srcOrd="1" destOrd="0" presId="urn:microsoft.com/office/officeart/2005/8/layout/hierarchy1"/>
    <dgm:cxn modelId="{BE91BE1D-AB76-4C47-8D47-2162399F1ABD}" type="presParOf" srcId="{B395EF7C-20E2-41F4-9A78-2E4F8DEB9519}" destId="{C94F7802-A4ED-403F-BC9C-B3DE0AB2E6EF}" srcOrd="1" destOrd="0" presId="urn:microsoft.com/office/officeart/2005/8/layout/hierarchy1"/>
    <dgm:cxn modelId="{0945F49C-73F7-42D5-84EB-0A2E0C31F36C}" type="presParOf" srcId="{656893FF-7545-4179-ADBF-D28A239A181E}" destId="{3B0A06F5-36A7-4B37-8C08-B8FFB22EA3FF}" srcOrd="4" destOrd="0" presId="urn:microsoft.com/office/officeart/2005/8/layout/hierarchy1"/>
    <dgm:cxn modelId="{F89F88DB-B35C-42DB-8347-E415540AA02D}" type="presParOf" srcId="{656893FF-7545-4179-ADBF-D28A239A181E}" destId="{C3CD5E14-EEAF-4AD6-844C-0F1230F5E5C5}" srcOrd="5" destOrd="0" presId="urn:microsoft.com/office/officeart/2005/8/layout/hierarchy1"/>
    <dgm:cxn modelId="{94E8CD64-E4BA-4A9F-874B-DDFDC84F1BDF}" type="presParOf" srcId="{C3CD5E14-EEAF-4AD6-844C-0F1230F5E5C5}" destId="{2844C158-AA96-4BA0-9B37-AF9BAF6C9334}" srcOrd="0" destOrd="0" presId="urn:microsoft.com/office/officeart/2005/8/layout/hierarchy1"/>
    <dgm:cxn modelId="{6D885D40-C0F9-4728-BE1A-135148F2FF78}" type="presParOf" srcId="{2844C158-AA96-4BA0-9B37-AF9BAF6C9334}" destId="{F0E6FE81-EEF6-47B5-9B58-8F8FE0F1EBEA}" srcOrd="0" destOrd="0" presId="urn:microsoft.com/office/officeart/2005/8/layout/hierarchy1"/>
    <dgm:cxn modelId="{524C017F-A8FC-4DB7-97A9-6DE1C94404E9}" type="presParOf" srcId="{2844C158-AA96-4BA0-9B37-AF9BAF6C9334}" destId="{74517246-82CA-4069-82AF-D285D0A6813F}" srcOrd="1" destOrd="0" presId="urn:microsoft.com/office/officeart/2005/8/layout/hierarchy1"/>
    <dgm:cxn modelId="{0EFDE85F-B730-4CC4-946C-AF02F768B50A}" type="presParOf" srcId="{C3CD5E14-EEAF-4AD6-844C-0F1230F5E5C5}" destId="{6303B277-AD0E-4662-89E1-9E7D59F5AE7E}" srcOrd="1" destOrd="0" presId="urn:microsoft.com/office/officeart/2005/8/layout/hierarchy1"/>
    <dgm:cxn modelId="{A33CEB0A-C24F-4E76-80AF-9B0FBFA3A510}" type="presParOf" srcId="{6303B277-AD0E-4662-89E1-9E7D59F5AE7E}" destId="{27C96BF4-C9D4-4DE6-AA91-B27FFB16EA7D}" srcOrd="0" destOrd="0" presId="urn:microsoft.com/office/officeart/2005/8/layout/hierarchy1"/>
    <dgm:cxn modelId="{FAE3B7D9-0F36-4C51-9394-5A28C4BF014F}" type="presParOf" srcId="{6303B277-AD0E-4662-89E1-9E7D59F5AE7E}" destId="{EA52B613-2EE7-4170-97D9-3326B2A9B839}" srcOrd="1" destOrd="0" presId="urn:microsoft.com/office/officeart/2005/8/layout/hierarchy1"/>
    <dgm:cxn modelId="{CDFA0FD8-67A8-4BE1-8352-77D72A83C235}" type="presParOf" srcId="{EA52B613-2EE7-4170-97D9-3326B2A9B839}" destId="{5545673C-B4AE-4974-8016-363CACBD2E92}" srcOrd="0" destOrd="0" presId="urn:microsoft.com/office/officeart/2005/8/layout/hierarchy1"/>
    <dgm:cxn modelId="{AA393BFB-AF84-4501-8931-015C6A05CA11}" type="presParOf" srcId="{5545673C-B4AE-4974-8016-363CACBD2E92}" destId="{F3ACD61E-3E13-4A64-93E6-3F4A6B8044B2}" srcOrd="0" destOrd="0" presId="urn:microsoft.com/office/officeart/2005/8/layout/hierarchy1"/>
    <dgm:cxn modelId="{BB5EBFF0-3688-49AD-A3D3-2FC9D17EDE7D}" type="presParOf" srcId="{5545673C-B4AE-4974-8016-363CACBD2E92}" destId="{B2FFD058-03D0-4D48-8E3F-012DA540F484}" srcOrd="1" destOrd="0" presId="urn:microsoft.com/office/officeart/2005/8/layout/hierarchy1"/>
    <dgm:cxn modelId="{88B7FCF1-AB1D-412B-8A6A-6040BB51F163}" type="presParOf" srcId="{EA52B613-2EE7-4170-97D9-3326B2A9B839}" destId="{0148CD22-F266-4E03-A0F3-F79A6737D383}" srcOrd="1" destOrd="0" presId="urn:microsoft.com/office/officeart/2005/8/layout/hierarchy1"/>
    <dgm:cxn modelId="{7AA52040-9EDA-452B-A3EF-361D5BE22196}" type="presParOf" srcId="{656893FF-7545-4179-ADBF-D28A239A181E}" destId="{5FD0680D-861B-4736-9839-29AE66C1592E}" srcOrd="6" destOrd="0" presId="urn:microsoft.com/office/officeart/2005/8/layout/hierarchy1"/>
    <dgm:cxn modelId="{1DA0E2C8-EB32-4135-B930-BB8B1141860C}" type="presParOf" srcId="{656893FF-7545-4179-ADBF-D28A239A181E}" destId="{B9C5510B-2104-4C51-AE51-A800E3016AA8}" srcOrd="7" destOrd="0" presId="urn:microsoft.com/office/officeart/2005/8/layout/hierarchy1"/>
    <dgm:cxn modelId="{C350889E-7F3F-437A-A888-6A9F3584D83A}" type="presParOf" srcId="{B9C5510B-2104-4C51-AE51-A800E3016AA8}" destId="{D1D662EB-B0C1-4F3B-9172-D772DF1DF1C7}" srcOrd="0" destOrd="0" presId="urn:microsoft.com/office/officeart/2005/8/layout/hierarchy1"/>
    <dgm:cxn modelId="{43DC0454-436A-4F21-A794-D799B683F809}" type="presParOf" srcId="{D1D662EB-B0C1-4F3B-9172-D772DF1DF1C7}" destId="{452AE04E-56EE-4A57-81D9-F571AB18FB87}" srcOrd="0" destOrd="0" presId="urn:microsoft.com/office/officeart/2005/8/layout/hierarchy1"/>
    <dgm:cxn modelId="{84200859-8836-4DE7-8B0F-112923051F69}" type="presParOf" srcId="{D1D662EB-B0C1-4F3B-9172-D772DF1DF1C7}" destId="{DEDB586B-D967-4D77-8D03-C5FD27DFD141}" srcOrd="1" destOrd="0" presId="urn:microsoft.com/office/officeart/2005/8/layout/hierarchy1"/>
    <dgm:cxn modelId="{4963CF9C-51F1-4CE6-99DA-2AC4F007F88D}" type="presParOf" srcId="{B9C5510B-2104-4C51-AE51-A800E3016AA8}" destId="{8C83BF46-3ECE-45DB-8ECF-9A2E5B82A4A5}" srcOrd="1" destOrd="0" presId="urn:microsoft.com/office/officeart/2005/8/layout/hierarchy1"/>
    <dgm:cxn modelId="{011FF633-7C9E-463B-9D14-690AD491F842}" type="presParOf" srcId="{8C83BF46-3ECE-45DB-8ECF-9A2E5B82A4A5}" destId="{1A34825B-DCEE-4300-B119-B835D53A33F4}" srcOrd="0" destOrd="0" presId="urn:microsoft.com/office/officeart/2005/8/layout/hierarchy1"/>
    <dgm:cxn modelId="{E2FE478C-48EC-467B-B470-763303BF0155}" type="presParOf" srcId="{8C83BF46-3ECE-45DB-8ECF-9A2E5B82A4A5}" destId="{6F5ECFB9-921B-486A-A548-692B89981B84}" srcOrd="1" destOrd="0" presId="urn:microsoft.com/office/officeart/2005/8/layout/hierarchy1"/>
    <dgm:cxn modelId="{2983D483-7D1A-400D-B7A2-3914BD89F25E}" type="presParOf" srcId="{6F5ECFB9-921B-486A-A548-692B89981B84}" destId="{873BD592-1A2B-429C-9B19-764CFFC59A7B}" srcOrd="0" destOrd="0" presId="urn:microsoft.com/office/officeart/2005/8/layout/hierarchy1"/>
    <dgm:cxn modelId="{F0ACBB4B-E7F5-4BE6-89E2-ED876BD05292}" type="presParOf" srcId="{873BD592-1A2B-429C-9B19-764CFFC59A7B}" destId="{4DC10C76-0E87-409C-888F-4FB8321A3EC7}" srcOrd="0" destOrd="0" presId="urn:microsoft.com/office/officeart/2005/8/layout/hierarchy1"/>
    <dgm:cxn modelId="{8260D5CC-84AA-4162-89C5-7025C86ADC7E}" type="presParOf" srcId="{873BD592-1A2B-429C-9B19-764CFFC59A7B}" destId="{F3DB7CDA-A8A5-4772-A8F5-A84D9425A0C1}" srcOrd="1" destOrd="0" presId="urn:microsoft.com/office/officeart/2005/8/layout/hierarchy1"/>
    <dgm:cxn modelId="{649D097F-63C6-4CBC-A1E6-405A408C0FDA}" type="presParOf" srcId="{6F5ECFB9-921B-486A-A548-692B89981B84}" destId="{5766CBD7-E79B-4597-9252-991476DC8B2B}" srcOrd="1" destOrd="0" presId="urn:microsoft.com/office/officeart/2005/8/layout/hierarchy1"/>
    <dgm:cxn modelId="{3CEB26B3-A8CD-4920-A7B7-6BD3D182EC84}" type="presParOf" srcId="{5766CBD7-E79B-4597-9252-991476DC8B2B}" destId="{1231E899-3BF8-43DF-A466-082A5B981EEB}" srcOrd="0" destOrd="0" presId="urn:microsoft.com/office/officeart/2005/8/layout/hierarchy1"/>
    <dgm:cxn modelId="{9D195C2F-4A5A-465B-97FC-CAF0A7E89FDD}" type="presParOf" srcId="{5766CBD7-E79B-4597-9252-991476DC8B2B}" destId="{63A678DA-6EC0-4D2B-91CB-46CEE01F7F65}" srcOrd="1" destOrd="0" presId="urn:microsoft.com/office/officeart/2005/8/layout/hierarchy1"/>
    <dgm:cxn modelId="{B542C01C-9E41-49A5-A356-DEC584BDA3CA}" type="presParOf" srcId="{63A678DA-6EC0-4D2B-91CB-46CEE01F7F65}" destId="{48DCA6DA-E549-4C71-936E-CF1A1BC8122D}" srcOrd="0" destOrd="0" presId="urn:microsoft.com/office/officeart/2005/8/layout/hierarchy1"/>
    <dgm:cxn modelId="{70D0B93F-BD69-4C9F-9EF1-B8A174FC0A28}" type="presParOf" srcId="{48DCA6DA-E549-4C71-936E-CF1A1BC8122D}" destId="{303FEDCE-3B57-4C70-8C62-6BF5D6BB509B}" srcOrd="0" destOrd="0" presId="urn:microsoft.com/office/officeart/2005/8/layout/hierarchy1"/>
    <dgm:cxn modelId="{66C7CC91-00B1-4C0E-841D-98EE21B78257}" type="presParOf" srcId="{48DCA6DA-E549-4C71-936E-CF1A1BC8122D}" destId="{C9B4E6D5-E7B4-4D01-9BF0-0C96E7B7D959}" srcOrd="1" destOrd="0" presId="urn:microsoft.com/office/officeart/2005/8/layout/hierarchy1"/>
    <dgm:cxn modelId="{493952E3-C25C-425B-ADD4-ABC4C5319E05}" type="presParOf" srcId="{63A678DA-6EC0-4D2B-91CB-46CEE01F7F65}" destId="{9BDB43BE-CB68-4737-A6EF-604070200502}" srcOrd="1" destOrd="0" presId="urn:microsoft.com/office/officeart/2005/8/layout/hierarchy1"/>
    <dgm:cxn modelId="{EFF84325-332D-490C-96D5-02F2C6CFFFA4}" type="presParOf" srcId="{5766CBD7-E79B-4597-9252-991476DC8B2B}" destId="{ADAF0786-0AFE-4A68-9553-7C4D5E97191C}" srcOrd="2" destOrd="0" presId="urn:microsoft.com/office/officeart/2005/8/layout/hierarchy1"/>
    <dgm:cxn modelId="{56553845-CC4D-43F6-AF43-001BF925DFE0}" type="presParOf" srcId="{5766CBD7-E79B-4597-9252-991476DC8B2B}" destId="{924A5D8C-3E28-47B2-9E8D-1A8E6B0BF824}" srcOrd="3" destOrd="0" presId="urn:microsoft.com/office/officeart/2005/8/layout/hierarchy1"/>
    <dgm:cxn modelId="{5861BB29-3ECD-42B4-8B97-7D7CDBFD9B04}" type="presParOf" srcId="{924A5D8C-3E28-47B2-9E8D-1A8E6B0BF824}" destId="{EA6A81C8-BAAA-4015-A098-EF1C6D95483A}" srcOrd="0" destOrd="0" presId="urn:microsoft.com/office/officeart/2005/8/layout/hierarchy1"/>
    <dgm:cxn modelId="{11EF5C95-953A-4132-B191-A48B4807F594}" type="presParOf" srcId="{EA6A81C8-BAAA-4015-A098-EF1C6D95483A}" destId="{2D0E1CDD-72A9-44D6-8D7C-0CBB4ED5F50E}" srcOrd="0" destOrd="0" presId="urn:microsoft.com/office/officeart/2005/8/layout/hierarchy1"/>
    <dgm:cxn modelId="{9C58423C-EC7C-492F-927E-87AABED52F3A}" type="presParOf" srcId="{EA6A81C8-BAAA-4015-A098-EF1C6D95483A}" destId="{139FE019-149E-44BD-BE6B-1983CF318333}" srcOrd="1" destOrd="0" presId="urn:microsoft.com/office/officeart/2005/8/layout/hierarchy1"/>
    <dgm:cxn modelId="{BB633F55-D1D7-478F-888E-3D8A7369E98B}" type="presParOf" srcId="{924A5D8C-3E28-47B2-9E8D-1A8E6B0BF824}" destId="{3C7DF216-DE9F-42A8-8E87-6398F92A837F}" srcOrd="1" destOrd="0" presId="urn:microsoft.com/office/officeart/2005/8/layout/hierarchy1"/>
    <dgm:cxn modelId="{2DF72271-6016-4B44-9BEB-1EFFC1FA3D7A}" type="presParOf" srcId="{8C83BF46-3ECE-45DB-8ECF-9A2E5B82A4A5}" destId="{D4189E44-90BA-4981-AD01-489800AF8CD0}" srcOrd="2" destOrd="0" presId="urn:microsoft.com/office/officeart/2005/8/layout/hierarchy1"/>
    <dgm:cxn modelId="{0777A36F-751A-43A6-904F-3757B487DDB9}" type="presParOf" srcId="{8C83BF46-3ECE-45DB-8ECF-9A2E5B82A4A5}" destId="{26138766-2737-4FA9-B670-9659F77D5222}" srcOrd="3" destOrd="0" presId="urn:microsoft.com/office/officeart/2005/8/layout/hierarchy1"/>
    <dgm:cxn modelId="{1D061B82-388E-49E9-B4A1-0D9B7EDD1004}" type="presParOf" srcId="{26138766-2737-4FA9-B670-9659F77D5222}" destId="{0851CE5A-87DD-428A-B368-77BF85605C44}" srcOrd="0" destOrd="0" presId="urn:microsoft.com/office/officeart/2005/8/layout/hierarchy1"/>
    <dgm:cxn modelId="{C185CAF8-4230-4D8C-9AFE-653DFE740DE9}" type="presParOf" srcId="{0851CE5A-87DD-428A-B368-77BF85605C44}" destId="{A691E032-775A-41E2-97F8-7E8395E6D7B0}" srcOrd="0" destOrd="0" presId="urn:microsoft.com/office/officeart/2005/8/layout/hierarchy1"/>
    <dgm:cxn modelId="{8400C8C5-937E-408A-B075-271C8543E589}" type="presParOf" srcId="{0851CE5A-87DD-428A-B368-77BF85605C44}" destId="{567681B5-EA8C-46AC-9067-DC148416CD1E}" srcOrd="1" destOrd="0" presId="urn:microsoft.com/office/officeart/2005/8/layout/hierarchy1"/>
    <dgm:cxn modelId="{010A84C1-4E75-4D37-B4A6-C7CBA623356C}" type="presParOf" srcId="{26138766-2737-4FA9-B670-9659F77D5222}" destId="{EF4D81C9-4712-416F-B0CE-73C2572AC17E}" srcOrd="1" destOrd="0" presId="urn:microsoft.com/office/officeart/2005/8/layout/hierarchy1"/>
    <dgm:cxn modelId="{4231C6C7-10FA-40A3-8D71-786368FC99B0}" type="presParOf" srcId="{8C83BF46-3ECE-45DB-8ECF-9A2E5B82A4A5}" destId="{950686CB-C7FF-4CBE-A3C1-1CA0350CDC3A}" srcOrd="4" destOrd="0" presId="urn:microsoft.com/office/officeart/2005/8/layout/hierarchy1"/>
    <dgm:cxn modelId="{BEA55295-BB85-4B48-AC93-083A4E8BFA5E}" type="presParOf" srcId="{8C83BF46-3ECE-45DB-8ECF-9A2E5B82A4A5}" destId="{0229D6B4-41F9-4727-9C1D-AFB113015281}" srcOrd="5" destOrd="0" presId="urn:microsoft.com/office/officeart/2005/8/layout/hierarchy1"/>
    <dgm:cxn modelId="{F0E1B9CA-10E1-4172-A7C9-83B346581F0D}" type="presParOf" srcId="{0229D6B4-41F9-4727-9C1D-AFB113015281}" destId="{6FFCF139-A2E4-4ABB-9FD2-7AC878F6131F}" srcOrd="0" destOrd="0" presId="urn:microsoft.com/office/officeart/2005/8/layout/hierarchy1"/>
    <dgm:cxn modelId="{C63D43C1-A599-4760-8A1E-A48DB20B968D}" type="presParOf" srcId="{6FFCF139-A2E4-4ABB-9FD2-7AC878F6131F}" destId="{CF11E44C-DC62-4EF3-809A-AB112627615C}" srcOrd="0" destOrd="0" presId="urn:microsoft.com/office/officeart/2005/8/layout/hierarchy1"/>
    <dgm:cxn modelId="{CDBB275E-8B80-4A39-AD5C-EFB0A73D2684}" type="presParOf" srcId="{6FFCF139-A2E4-4ABB-9FD2-7AC878F6131F}" destId="{8D8B08D2-A294-4847-88C6-CDFE012EE43E}" srcOrd="1" destOrd="0" presId="urn:microsoft.com/office/officeart/2005/8/layout/hierarchy1"/>
    <dgm:cxn modelId="{0B2683F2-CF29-4141-A9C5-8394A24AC1FD}" type="presParOf" srcId="{0229D6B4-41F9-4727-9C1D-AFB113015281}" destId="{9F7C70D7-ED76-4504-97F6-DF2442269A64}" srcOrd="1" destOrd="0" presId="urn:microsoft.com/office/officeart/2005/8/layout/hierarchy1"/>
    <dgm:cxn modelId="{9A89020D-5C43-4EFE-93E8-0B4139697090}" type="presParOf" srcId="{9F7C70D7-ED76-4504-97F6-DF2442269A64}" destId="{A6D1FE1C-01A0-4046-8262-D340E7F13240}" srcOrd="0" destOrd="0" presId="urn:microsoft.com/office/officeart/2005/8/layout/hierarchy1"/>
    <dgm:cxn modelId="{9941F4E2-E141-4554-9D7F-0322B5058487}" type="presParOf" srcId="{9F7C70D7-ED76-4504-97F6-DF2442269A64}" destId="{06739E94-175C-4E9D-82FA-AA645AA4507C}" srcOrd="1" destOrd="0" presId="urn:microsoft.com/office/officeart/2005/8/layout/hierarchy1"/>
    <dgm:cxn modelId="{31EF94A0-276A-4A1A-A1AB-9095945799B0}" type="presParOf" srcId="{06739E94-175C-4E9D-82FA-AA645AA4507C}" destId="{8C1E1399-D076-4C3B-BE2D-FDF3FA630BE4}" srcOrd="0" destOrd="0" presId="urn:microsoft.com/office/officeart/2005/8/layout/hierarchy1"/>
    <dgm:cxn modelId="{C35EC839-0333-4F14-8BE4-F90B71801642}" type="presParOf" srcId="{8C1E1399-D076-4C3B-BE2D-FDF3FA630BE4}" destId="{FD5C04DF-569A-4ACF-A969-87DB41146AFF}" srcOrd="0" destOrd="0" presId="urn:microsoft.com/office/officeart/2005/8/layout/hierarchy1"/>
    <dgm:cxn modelId="{408AB2C2-D1A8-4C43-B56C-0F72986F1134}" type="presParOf" srcId="{8C1E1399-D076-4C3B-BE2D-FDF3FA630BE4}" destId="{278FA312-8559-4CD0-86E9-458C33B989F6}" srcOrd="1" destOrd="0" presId="urn:microsoft.com/office/officeart/2005/8/layout/hierarchy1"/>
    <dgm:cxn modelId="{FE0AC71F-A33A-470E-AC1D-8737555493CB}" type="presParOf" srcId="{06739E94-175C-4E9D-82FA-AA645AA4507C}" destId="{D471A439-105E-40B7-9D2C-9EDA1FFBC885}" srcOrd="1" destOrd="0" presId="urn:microsoft.com/office/officeart/2005/8/layout/hierarchy1"/>
    <dgm:cxn modelId="{AC07223C-B599-4E9B-8D34-EF2B7F1A13A5}" type="presParOf" srcId="{9F7C70D7-ED76-4504-97F6-DF2442269A64}" destId="{B621B9BD-3E21-4E91-9900-025B81322D67}" srcOrd="2" destOrd="0" presId="urn:microsoft.com/office/officeart/2005/8/layout/hierarchy1"/>
    <dgm:cxn modelId="{A12C69DE-6A90-4EB3-8461-002DEF94F653}" type="presParOf" srcId="{9F7C70D7-ED76-4504-97F6-DF2442269A64}" destId="{4E724C44-8D9E-4A54-96FD-37E381F5A478}" srcOrd="3" destOrd="0" presId="urn:microsoft.com/office/officeart/2005/8/layout/hierarchy1"/>
    <dgm:cxn modelId="{C0C6483F-ED98-459E-A51B-1AE6C50D6B03}" type="presParOf" srcId="{4E724C44-8D9E-4A54-96FD-37E381F5A478}" destId="{9E5C904B-4DBD-4188-BAE8-991DB105D196}" srcOrd="0" destOrd="0" presId="urn:microsoft.com/office/officeart/2005/8/layout/hierarchy1"/>
    <dgm:cxn modelId="{72FC0B7A-06EA-4CE3-ACEB-5FFA404C5892}" type="presParOf" srcId="{9E5C904B-4DBD-4188-BAE8-991DB105D196}" destId="{5EA19877-5294-4386-BB7F-A66C237D1D34}" srcOrd="0" destOrd="0" presId="urn:microsoft.com/office/officeart/2005/8/layout/hierarchy1"/>
    <dgm:cxn modelId="{1457AF87-4287-471C-9446-D6262ECA54B3}" type="presParOf" srcId="{9E5C904B-4DBD-4188-BAE8-991DB105D196}" destId="{81D7F3C9-ECF4-43D2-B783-7D72DE3D3D6F}" srcOrd="1" destOrd="0" presId="urn:microsoft.com/office/officeart/2005/8/layout/hierarchy1"/>
    <dgm:cxn modelId="{2418389D-2DE0-4CBD-A898-AB9DA104872C}" type="presParOf" srcId="{4E724C44-8D9E-4A54-96FD-37E381F5A478}" destId="{BB263504-F21D-420C-B94F-ED177ACFEF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1B9BD-3E21-4E91-9900-025B81322D67}">
      <dsp:nvSpPr>
        <dsp:cNvPr id="0" name=""/>
        <dsp:cNvSpPr/>
      </dsp:nvSpPr>
      <dsp:spPr>
        <a:xfrm>
          <a:off x="9818566" y="4358024"/>
          <a:ext cx="906679" cy="43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52"/>
              </a:lnTo>
              <a:lnTo>
                <a:pt x="906679" y="294052"/>
              </a:lnTo>
              <a:lnTo>
                <a:pt x="906679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1FE1C-01A0-4046-8262-D340E7F13240}">
      <dsp:nvSpPr>
        <dsp:cNvPr id="0" name=""/>
        <dsp:cNvSpPr/>
      </dsp:nvSpPr>
      <dsp:spPr>
        <a:xfrm>
          <a:off x="8911887" y="4358024"/>
          <a:ext cx="906679" cy="431496"/>
        </a:xfrm>
        <a:custGeom>
          <a:avLst/>
          <a:gdLst/>
          <a:ahLst/>
          <a:cxnLst/>
          <a:rect l="0" t="0" r="0" b="0"/>
          <a:pathLst>
            <a:path>
              <a:moveTo>
                <a:pt x="906679" y="0"/>
              </a:moveTo>
              <a:lnTo>
                <a:pt x="906679" y="294052"/>
              </a:lnTo>
              <a:lnTo>
                <a:pt x="0" y="294052"/>
              </a:lnTo>
              <a:lnTo>
                <a:pt x="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686CB-C7FF-4CBE-A3C1-1CA0350CDC3A}">
      <dsp:nvSpPr>
        <dsp:cNvPr id="0" name=""/>
        <dsp:cNvSpPr/>
      </dsp:nvSpPr>
      <dsp:spPr>
        <a:xfrm>
          <a:off x="8005208" y="2984405"/>
          <a:ext cx="1813358" cy="43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52"/>
              </a:lnTo>
              <a:lnTo>
                <a:pt x="1813358" y="294052"/>
              </a:lnTo>
              <a:lnTo>
                <a:pt x="1813358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89E44-90BA-4981-AD01-489800AF8CD0}">
      <dsp:nvSpPr>
        <dsp:cNvPr id="0" name=""/>
        <dsp:cNvSpPr/>
      </dsp:nvSpPr>
      <dsp:spPr>
        <a:xfrm>
          <a:off x="7959488" y="2984405"/>
          <a:ext cx="91440" cy="43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F0786-0AFE-4A68-9553-7C4D5E97191C}">
      <dsp:nvSpPr>
        <dsp:cNvPr id="0" name=""/>
        <dsp:cNvSpPr/>
      </dsp:nvSpPr>
      <dsp:spPr>
        <a:xfrm>
          <a:off x="6191850" y="4358024"/>
          <a:ext cx="906679" cy="43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52"/>
              </a:lnTo>
              <a:lnTo>
                <a:pt x="906679" y="294052"/>
              </a:lnTo>
              <a:lnTo>
                <a:pt x="906679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1E899-3BF8-43DF-A466-082A5B981EEB}">
      <dsp:nvSpPr>
        <dsp:cNvPr id="0" name=""/>
        <dsp:cNvSpPr/>
      </dsp:nvSpPr>
      <dsp:spPr>
        <a:xfrm>
          <a:off x="5285171" y="4358024"/>
          <a:ext cx="906679" cy="431496"/>
        </a:xfrm>
        <a:custGeom>
          <a:avLst/>
          <a:gdLst/>
          <a:ahLst/>
          <a:cxnLst/>
          <a:rect l="0" t="0" r="0" b="0"/>
          <a:pathLst>
            <a:path>
              <a:moveTo>
                <a:pt x="906679" y="0"/>
              </a:moveTo>
              <a:lnTo>
                <a:pt x="906679" y="294052"/>
              </a:lnTo>
              <a:lnTo>
                <a:pt x="0" y="294052"/>
              </a:lnTo>
              <a:lnTo>
                <a:pt x="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4825B-DCEE-4300-B119-B835D53A33F4}">
      <dsp:nvSpPr>
        <dsp:cNvPr id="0" name=""/>
        <dsp:cNvSpPr/>
      </dsp:nvSpPr>
      <dsp:spPr>
        <a:xfrm>
          <a:off x="6191850" y="2984405"/>
          <a:ext cx="1813358" cy="431496"/>
        </a:xfrm>
        <a:custGeom>
          <a:avLst/>
          <a:gdLst/>
          <a:ahLst/>
          <a:cxnLst/>
          <a:rect l="0" t="0" r="0" b="0"/>
          <a:pathLst>
            <a:path>
              <a:moveTo>
                <a:pt x="1813358" y="0"/>
              </a:moveTo>
              <a:lnTo>
                <a:pt x="1813358" y="294052"/>
              </a:lnTo>
              <a:lnTo>
                <a:pt x="0" y="294052"/>
              </a:lnTo>
              <a:lnTo>
                <a:pt x="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0680D-861B-4736-9839-29AE66C1592E}">
      <dsp:nvSpPr>
        <dsp:cNvPr id="0" name=""/>
        <dsp:cNvSpPr/>
      </dsp:nvSpPr>
      <dsp:spPr>
        <a:xfrm>
          <a:off x="4378492" y="1610786"/>
          <a:ext cx="3626716" cy="431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052"/>
              </a:lnTo>
              <a:lnTo>
                <a:pt x="3626716" y="294052"/>
              </a:lnTo>
              <a:lnTo>
                <a:pt x="3626716" y="431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96BF4-C9D4-4DE6-AA91-B27FFB16EA7D}">
      <dsp:nvSpPr>
        <dsp:cNvPr id="0" name=""/>
        <dsp:cNvSpPr/>
      </dsp:nvSpPr>
      <dsp:spPr>
        <a:xfrm>
          <a:off x="4332772" y="2984405"/>
          <a:ext cx="91440" cy="43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A06F5-36A7-4B37-8C08-B8FFB22EA3FF}">
      <dsp:nvSpPr>
        <dsp:cNvPr id="0" name=""/>
        <dsp:cNvSpPr/>
      </dsp:nvSpPr>
      <dsp:spPr>
        <a:xfrm>
          <a:off x="4332772" y="1610786"/>
          <a:ext cx="91440" cy="43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087672-820B-4061-952C-8062A52B923A}">
      <dsp:nvSpPr>
        <dsp:cNvPr id="0" name=""/>
        <dsp:cNvSpPr/>
      </dsp:nvSpPr>
      <dsp:spPr>
        <a:xfrm>
          <a:off x="2519414" y="2984405"/>
          <a:ext cx="91440" cy="43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6DD53-DFB8-4CDC-BA64-E927B0DABEA5}">
      <dsp:nvSpPr>
        <dsp:cNvPr id="0" name=""/>
        <dsp:cNvSpPr/>
      </dsp:nvSpPr>
      <dsp:spPr>
        <a:xfrm>
          <a:off x="2565134" y="1610786"/>
          <a:ext cx="1813358" cy="431496"/>
        </a:xfrm>
        <a:custGeom>
          <a:avLst/>
          <a:gdLst/>
          <a:ahLst/>
          <a:cxnLst/>
          <a:rect l="0" t="0" r="0" b="0"/>
          <a:pathLst>
            <a:path>
              <a:moveTo>
                <a:pt x="1813358" y="0"/>
              </a:moveTo>
              <a:lnTo>
                <a:pt x="1813358" y="294052"/>
              </a:lnTo>
              <a:lnTo>
                <a:pt x="0" y="294052"/>
              </a:lnTo>
              <a:lnTo>
                <a:pt x="0" y="431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302EBE-8855-4E51-B67B-27A809CDDA5B}">
      <dsp:nvSpPr>
        <dsp:cNvPr id="0" name=""/>
        <dsp:cNvSpPr/>
      </dsp:nvSpPr>
      <dsp:spPr>
        <a:xfrm>
          <a:off x="706056" y="2984405"/>
          <a:ext cx="91440" cy="431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4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7F9E9-26C9-46A1-934C-B05975921A17}">
      <dsp:nvSpPr>
        <dsp:cNvPr id="0" name=""/>
        <dsp:cNvSpPr/>
      </dsp:nvSpPr>
      <dsp:spPr>
        <a:xfrm>
          <a:off x="751776" y="1610786"/>
          <a:ext cx="3626716" cy="431496"/>
        </a:xfrm>
        <a:custGeom>
          <a:avLst/>
          <a:gdLst/>
          <a:ahLst/>
          <a:cxnLst/>
          <a:rect l="0" t="0" r="0" b="0"/>
          <a:pathLst>
            <a:path>
              <a:moveTo>
                <a:pt x="3626716" y="0"/>
              </a:moveTo>
              <a:lnTo>
                <a:pt x="3626716" y="294052"/>
              </a:lnTo>
              <a:lnTo>
                <a:pt x="0" y="294052"/>
              </a:lnTo>
              <a:lnTo>
                <a:pt x="0" y="4314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70EB3-437C-46CA-A5F1-5AC96697CEE4}">
      <dsp:nvSpPr>
        <dsp:cNvPr id="0" name=""/>
        <dsp:cNvSpPr/>
      </dsp:nvSpPr>
      <dsp:spPr>
        <a:xfrm>
          <a:off x="3636664" y="668664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A582-3A8C-4072-ABFD-4B9702FDECEE}">
      <dsp:nvSpPr>
        <dsp:cNvPr id="0" name=""/>
        <dsp:cNvSpPr/>
      </dsp:nvSpPr>
      <dsp:spPr>
        <a:xfrm>
          <a:off x="3801514" y="825272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MicroWave</a:t>
          </a:r>
          <a:endParaRPr lang="en-US" sz="1900" kern="1200" dirty="0" smtClean="0"/>
        </a:p>
      </dsp:txBody>
      <dsp:txXfrm>
        <a:off x="3829108" y="852866"/>
        <a:ext cx="1428468" cy="886933"/>
      </dsp:txXfrm>
    </dsp:sp>
    <dsp:sp modelId="{FA599C4F-21CB-4A21-B27C-718858401562}">
      <dsp:nvSpPr>
        <dsp:cNvPr id="0" name=""/>
        <dsp:cNvSpPr/>
      </dsp:nvSpPr>
      <dsp:spPr>
        <a:xfrm>
          <a:off x="9947" y="2042283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8E74D-110A-4217-A468-4FF31DACE691}">
      <dsp:nvSpPr>
        <dsp:cNvPr id="0" name=""/>
        <dsp:cNvSpPr/>
      </dsp:nvSpPr>
      <dsp:spPr>
        <a:xfrm>
          <a:off x="174798" y="2198891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Project</a:t>
          </a:r>
        </a:p>
      </dsp:txBody>
      <dsp:txXfrm>
        <a:off x="202392" y="2226485"/>
        <a:ext cx="1428468" cy="886933"/>
      </dsp:txXfrm>
    </dsp:sp>
    <dsp:sp modelId="{1FC9BAAB-AF3A-4AB3-9A1E-36FF5B923886}">
      <dsp:nvSpPr>
        <dsp:cNvPr id="0" name=""/>
        <dsp:cNvSpPr/>
      </dsp:nvSpPr>
      <dsp:spPr>
        <a:xfrm>
          <a:off x="9947" y="3415902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003CA-88A3-4898-8494-ECD16F66B114}">
      <dsp:nvSpPr>
        <dsp:cNvPr id="0" name=""/>
        <dsp:cNvSpPr/>
      </dsp:nvSpPr>
      <dsp:spPr>
        <a:xfrm>
          <a:off x="174798" y="3572510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MicroWave.c</a:t>
          </a:r>
          <a:endParaRPr lang="en-US" sz="1900" kern="1200" dirty="0"/>
        </a:p>
      </dsp:txBody>
      <dsp:txXfrm>
        <a:off x="202392" y="3600104"/>
        <a:ext cx="1428468" cy="886933"/>
      </dsp:txXfrm>
    </dsp:sp>
    <dsp:sp modelId="{3F0C458D-1AC0-436B-A4B0-A1089BA997F1}">
      <dsp:nvSpPr>
        <dsp:cNvPr id="0" name=""/>
        <dsp:cNvSpPr/>
      </dsp:nvSpPr>
      <dsp:spPr>
        <a:xfrm>
          <a:off x="1823306" y="2042283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CD20D-83D3-409A-904B-477CE204576C}">
      <dsp:nvSpPr>
        <dsp:cNvPr id="0" name=""/>
        <dsp:cNvSpPr/>
      </dsp:nvSpPr>
      <dsp:spPr>
        <a:xfrm>
          <a:off x="1988156" y="2198891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µController</a:t>
          </a:r>
          <a:endParaRPr lang="en-US" sz="1900" kern="1200" dirty="0"/>
        </a:p>
      </dsp:txBody>
      <dsp:txXfrm>
        <a:off x="2015750" y="2226485"/>
        <a:ext cx="1428468" cy="886933"/>
      </dsp:txXfrm>
    </dsp:sp>
    <dsp:sp modelId="{CC54CDA7-2F7D-43AB-945F-ACD63F56CC19}">
      <dsp:nvSpPr>
        <dsp:cNvPr id="0" name=""/>
        <dsp:cNvSpPr/>
      </dsp:nvSpPr>
      <dsp:spPr>
        <a:xfrm>
          <a:off x="1823306" y="3415902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00F04-FDE7-4F1C-A9F1-C7FFD53C617D}">
      <dsp:nvSpPr>
        <dsp:cNvPr id="0" name=""/>
        <dsp:cNvSpPr/>
      </dsp:nvSpPr>
      <dsp:spPr>
        <a:xfrm>
          <a:off x="1988156" y="3572510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Main.h</a:t>
          </a:r>
          <a:endParaRPr lang="en-US" sz="1900" kern="1200" dirty="0"/>
        </a:p>
      </dsp:txBody>
      <dsp:txXfrm>
        <a:off x="2015750" y="3600104"/>
        <a:ext cx="1428468" cy="886933"/>
      </dsp:txXfrm>
    </dsp:sp>
    <dsp:sp modelId="{F0E6FE81-EEF6-47B5-9B58-8F8FE0F1EBEA}">
      <dsp:nvSpPr>
        <dsp:cNvPr id="0" name=""/>
        <dsp:cNvSpPr/>
      </dsp:nvSpPr>
      <dsp:spPr>
        <a:xfrm>
          <a:off x="3636664" y="2042283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17246-82CA-4069-82AF-D285D0A6813F}">
      <dsp:nvSpPr>
        <dsp:cNvPr id="0" name=""/>
        <dsp:cNvSpPr/>
      </dsp:nvSpPr>
      <dsp:spPr>
        <a:xfrm>
          <a:off x="3801514" y="2198891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Board</a:t>
          </a:r>
        </a:p>
      </dsp:txBody>
      <dsp:txXfrm>
        <a:off x="3829108" y="2226485"/>
        <a:ext cx="1428468" cy="886933"/>
      </dsp:txXfrm>
    </dsp:sp>
    <dsp:sp modelId="{F3ACD61E-3E13-4A64-93E6-3F4A6B8044B2}">
      <dsp:nvSpPr>
        <dsp:cNvPr id="0" name=""/>
        <dsp:cNvSpPr/>
      </dsp:nvSpPr>
      <dsp:spPr>
        <a:xfrm>
          <a:off x="3636664" y="3415902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FD058-03D0-4D48-8E3F-012DA540F484}">
      <dsp:nvSpPr>
        <dsp:cNvPr id="0" name=""/>
        <dsp:cNvSpPr/>
      </dsp:nvSpPr>
      <dsp:spPr>
        <a:xfrm>
          <a:off x="3801514" y="3572510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/>
            <a:t>Port.h</a:t>
          </a:r>
          <a:endParaRPr lang="en-US" sz="1900" kern="1200" dirty="0"/>
        </a:p>
      </dsp:txBody>
      <dsp:txXfrm>
        <a:off x="3829108" y="3600104"/>
        <a:ext cx="1428468" cy="886933"/>
      </dsp:txXfrm>
    </dsp:sp>
    <dsp:sp modelId="{452AE04E-56EE-4A57-81D9-F571AB18FB87}">
      <dsp:nvSpPr>
        <dsp:cNvPr id="0" name=""/>
        <dsp:cNvSpPr/>
      </dsp:nvSpPr>
      <dsp:spPr>
        <a:xfrm>
          <a:off x="7263380" y="2042283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B586B-D967-4D77-8D03-C5FD27DFD141}">
      <dsp:nvSpPr>
        <dsp:cNvPr id="0" name=""/>
        <dsp:cNvSpPr/>
      </dsp:nvSpPr>
      <dsp:spPr>
        <a:xfrm>
          <a:off x="7428231" y="2198891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Modules</a:t>
          </a:r>
        </a:p>
      </dsp:txBody>
      <dsp:txXfrm>
        <a:off x="7455825" y="2226485"/>
        <a:ext cx="1428468" cy="886933"/>
      </dsp:txXfrm>
    </dsp:sp>
    <dsp:sp modelId="{4DC10C76-0E87-409C-888F-4FB8321A3EC7}">
      <dsp:nvSpPr>
        <dsp:cNvPr id="0" name=""/>
        <dsp:cNvSpPr/>
      </dsp:nvSpPr>
      <dsp:spPr>
        <a:xfrm>
          <a:off x="5450022" y="3415902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7CDA-A8A5-4772-A8F5-A84D9425A0C1}">
      <dsp:nvSpPr>
        <dsp:cNvPr id="0" name=""/>
        <dsp:cNvSpPr/>
      </dsp:nvSpPr>
      <dsp:spPr>
        <a:xfrm>
          <a:off x="5614873" y="3572510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Module &lt;&lt;1&gt;&gt;</a:t>
          </a:r>
        </a:p>
      </dsp:txBody>
      <dsp:txXfrm>
        <a:off x="5642467" y="3600104"/>
        <a:ext cx="1428468" cy="886933"/>
      </dsp:txXfrm>
    </dsp:sp>
    <dsp:sp modelId="{303FEDCE-3B57-4C70-8C62-6BF5D6BB509B}">
      <dsp:nvSpPr>
        <dsp:cNvPr id="0" name=""/>
        <dsp:cNvSpPr/>
      </dsp:nvSpPr>
      <dsp:spPr>
        <a:xfrm>
          <a:off x="4543343" y="4789521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4E6D5-E7B4-4D01-9BF0-0C96E7B7D959}">
      <dsp:nvSpPr>
        <dsp:cNvPr id="0" name=""/>
        <dsp:cNvSpPr/>
      </dsp:nvSpPr>
      <dsp:spPr>
        <a:xfrm>
          <a:off x="4708194" y="4946129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Module 1.h</a:t>
          </a:r>
        </a:p>
      </dsp:txBody>
      <dsp:txXfrm>
        <a:off x="4735788" y="4973723"/>
        <a:ext cx="1428468" cy="886933"/>
      </dsp:txXfrm>
    </dsp:sp>
    <dsp:sp modelId="{2D0E1CDD-72A9-44D6-8D7C-0CBB4ED5F50E}">
      <dsp:nvSpPr>
        <dsp:cNvPr id="0" name=""/>
        <dsp:cNvSpPr/>
      </dsp:nvSpPr>
      <dsp:spPr>
        <a:xfrm>
          <a:off x="6356701" y="4789521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FE019-149E-44BD-BE6B-1983CF318333}">
      <dsp:nvSpPr>
        <dsp:cNvPr id="0" name=""/>
        <dsp:cNvSpPr/>
      </dsp:nvSpPr>
      <dsp:spPr>
        <a:xfrm>
          <a:off x="6521552" y="4946129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Module 1.c</a:t>
          </a:r>
          <a:endParaRPr lang="en-US" sz="1900" kern="1200" dirty="0"/>
        </a:p>
      </dsp:txBody>
      <dsp:txXfrm>
        <a:off x="6549146" y="4973723"/>
        <a:ext cx="1428468" cy="886933"/>
      </dsp:txXfrm>
    </dsp:sp>
    <dsp:sp modelId="{A691E032-775A-41E2-97F8-7E8395E6D7B0}">
      <dsp:nvSpPr>
        <dsp:cNvPr id="0" name=""/>
        <dsp:cNvSpPr/>
      </dsp:nvSpPr>
      <dsp:spPr>
        <a:xfrm>
          <a:off x="7263380" y="3415902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681B5-EA8C-46AC-9067-DC148416CD1E}">
      <dsp:nvSpPr>
        <dsp:cNvPr id="0" name=""/>
        <dsp:cNvSpPr/>
      </dsp:nvSpPr>
      <dsp:spPr>
        <a:xfrm>
          <a:off x="7428231" y="3572510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...</a:t>
          </a:r>
          <a:endParaRPr lang="en-US" sz="1900" kern="1200" dirty="0"/>
        </a:p>
      </dsp:txBody>
      <dsp:txXfrm>
        <a:off x="7455825" y="3600104"/>
        <a:ext cx="1428468" cy="886933"/>
      </dsp:txXfrm>
    </dsp:sp>
    <dsp:sp modelId="{CF11E44C-DC62-4EF3-809A-AB112627615C}">
      <dsp:nvSpPr>
        <dsp:cNvPr id="0" name=""/>
        <dsp:cNvSpPr/>
      </dsp:nvSpPr>
      <dsp:spPr>
        <a:xfrm>
          <a:off x="9076738" y="3415902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B08D2-A294-4847-88C6-CDFE012EE43E}">
      <dsp:nvSpPr>
        <dsp:cNvPr id="0" name=""/>
        <dsp:cNvSpPr/>
      </dsp:nvSpPr>
      <dsp:spPr>
        <a:xfrm>
          <a:off x="9241589" y="3572510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Module &lt;&lt;n&gt;&gt;</a:t>
          </a:r>
        </a:p>
      </dsp:txBody>
      <dsp:txXfrm>
        <a:off x="9269183" y="3600104"/>
        <a:ext cx="1428468" cy="886933"/>
      </dsp:txXfrm>
    </dsp:sp>
    <dsp:sp modelId="{FD5C04DF-569A-4ACF-A969-87DB41146AFF}">
      <dsp:nvSpPr>
        <dsp:cNvPr id="0" name=""/>
        <dsp:cNvSpPr/>
      </dsp:nvSpPr>
      <dsp:spPr>
        <a:xfrm>
          <a:off x="8170059" y="4789521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FA312-8559-4CD0-86E9-458C33B989F6}">
      <dsp:nvSpPr>
        <dsp:cNvPr id="0" name=""/>
        <dsp:cNvSpPr/>
      </dsp:nvSpPr>
      <dsp:spPr>
        <a:xfrm>
          <a:off x="8334910" y="4946129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Module </a:t>
          </a:r>
          <a:r>
            <a:rPr lang="en-US" sz="1900" kern="1200" dirty="0" err="1"/>
            <a:t>n.h</a:t>
          </a:r>
          <a:endParaRPr lang="en-US" sz="1900" kern="1200" dirty="0"/>
        </a:p>
      </dsp:txBody>
      <dsp:txXfrm>
        <a:off x="8362504" y="4973723"/>
        <a:ext cx="1428468" cy="886933"/>
      </dsp:txXfrm>
    </dsp:sp>
    <dsp:sp modelId="{5EA19877-5294-4386-BB7F-A66C237D1D34}">
      <dsp:nvSpPr>
        <dsp:cNvPr id="0" name=""/>
        <dsp:cNvSpPr/>
      </dsp:nvSpPr>
      <dsp:spPr>
        <a:xfrm>
          <a:off x="9983417" y="4789521"/>
          <a:ext cx="1483656" cy="942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7F3C9-ECF4-43D2-B783-7D72DE3D3D6F}">
      <dsp:nvSpPr>
        <dsp:cNvPr id="0" name=""/>
        <dsp:cNvSpPr/>
      </dsp:nvSpPr>
      <dsp:spPr>
        <a:xfrm>
          <a:off x="10148268" y="4946129"/>
          <a:ext cx="1483656" cy="9421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Module </a:t>
          </a:r>
          <a:r>
            <a:rPr lang="en-US" sz="1900" kern="1200" dirty="0" err="1"/>
            <a:t>n.c</a:t>
          </a:r>
          <a:endParaRPr lang="en-US" sz="1900" kern="1200" dirty="0"/>
        </a:p>
      </dsp:txBody>
      <dsp:txXfrm>
        <a:off x="10175862" y="4973723"/>
        <a:ext cx="1428468" cy="886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299DC-AD82-4D53-94C6-6A7891007FC5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5D25-95BC-4590-9A90-A3DCCB67C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4147194"/>
              </p:ext>
            </p:extLst>
          </p:nvPr>
        </p:nvGraphicFramePr>
        <p:xfrm>
          <a:off x="133815" y="89211"/>
          <a:ext cx="11641873" cy="6556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44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0A434E-472E-4502-8F41-45B498F81DF2}"/>
              </a:ext>
            </a:extLst>
          </p:cNvPr>
          <p:cNvSpPr/>
          <p:nvPr/>
        </p:nvSpPr>
        <p:spPr>
          <a:xfrm>
            <a:off x="2832409" y="1256369"/>
            <a:ext cx="7348653" cy="44084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</a:rPr>
              <a:t>Microwave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D59B20-FDB7-450D-A7F9-9989E6A8A222}"/>
              </a:ext>
            </a:extLst>
          </p:cNvPr>
          <p:cNvSpPr/>
          <p:nvPr/>
        </p:nvSpPr>
        <p:spPr>
          <a:xfrm>
            <a:off x="1157367" y="4488068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5DBCF6-FD45-46C0-97E1-06EC4BA7668C}"/>
              </a:ext>
            </a:extLst>
          </p:cNvPr>
          <p:cNvSpPr/>
          <p:nvPr/>
        </p:nvSpPr>
        <p:spPr>
          <a:xfrm>
            <a:off x="1157367" y="5268671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C4F112-1E0B-4AE9-A282-F1F1CCD3DDE0}"/>
              </a:ext>
            </a:extLst>
          </p:cNvPr>
          <p:cNvSpPr/>
          <p:nvPr/>
        </p:nvSpPr>
        <p:spPr>
          <a:xfrm>
            <a:off x="10790454" y="4594539"/>
            <a:ext cx="1063289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Heater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7D67ACB-43AF-4A08-8C41-C8F96D961EB0}"/>
              </a:ext>
            </a:extLst>
          </p:cNvPr>
          <p:cNvSpPr/>
          <p:nvPr/>
        </p:nvSpPr>
        <p:spPr>
          <a:xfrm>
            <a:off x="10831205" y="3767430"/>
            <a:ext cx="1022539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Motor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Connector: Elbow 12">
            <a:extLst>
              <a:ext uri="{FF2B5EF4-FFF2-40B4-BE49-F238E27FC236}">
                <a16:creationId xmlns:a16="http://schemas.microsoft.com/office/drawing/2014/main" xmlns="" id="{EEA2F33D-5273-4F80-B96F-0E8A272EDBAE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1919367" y="3460594"/>
            <a:ext cx="913042" cy="129417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4">
            <a:extLst>
              <a:ext uri="{FF2B5EF4-FFF2-40B4-BE49-F238E27FC236}">
                <a16:creationId xmlns:a16="http://schemas.microsoft.com/office/drawing/2014/main" xmlns="" id="{4D14615F-26F0-4FEF-B8BE-045C63FEDE4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919367" y="3460594"/>
            <a:ext cx="913042" cy="207477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8">
            <a:extLst>
              <a:ext uri="{FF2B5EF4-FFF2-40B4-BE49-F238E27FC236}">
                <a16:creationId xmlns:a16="http://schemas.microsoft.com/office/drawing/2014/main" xmlns="" id="{3CD35B60-1D4B-499A-A670-743D0E10684D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10240601" y="4311386"/>
            <a:ext cx="813036" cy="2866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21">
            <a:extLst>
              <a:ext uri="{FF2B5EF4-FFF2-40B4-BE49-F238E27FC236}">
                <a16:creationId xmlns:a16="http://schemas.microsoft.com/office/drawing/2014/main" xmlns="" id="{39544A86-32D6-4EC7-B672-F51415EDA24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0181062" y="4034130"/>
            <a:ext cx="650143" cy="14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5AB6E33-02A5-44DC-A3AC-C7F626176287}"/>
              </a:ext>
            </a:extLst>
          </p:cNvPr>
          <p:cNvSpPr/>
          <p:nvPr/>
        </p:nvSpPr>
        <p:spPr>
          <a:xfrm>
            <a:off x="3743214" y="3204320"/>
            <a:ext cx="1143000" cy="563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031EDAE-18FE-496B-BE1E-688BFD3FCDAC}"/>
              </a:ext>
            </a:extLst>
          </p:cNvPr>
          <p:cNvSpPr/>
          <p:nvPr/>
        </p:nvSpPr>
        <p:spPr>
          <a:xfrm>
            <a:off x="7785714" y="2418402"/>
            <a:ext cx="1143000" cy="134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DISP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6676D7C-DD81-4F1B-B055-CCC7C059F009}"/>
              </a:ext>
            </a:extLst>
          </p:cNvPr>
          <p:cNvSpPr/>
          <p:nvPr/>
        </p:nvSpPr>
        <p:spPr>
          <a:xfrm>
            <a:off x="5001786" y="4034130"/>
            <a:ext cx="27510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Counter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9EBA573-13D0-41D0-AB44-89EE0825D01C}"/>
              </a:ext>
            </a:extLst>
          </p:cNvPr>
          <p:cNvSpPr/>
          <p:nvPr/>
        </p:nvSpPr>
        <p:spPr>
          <a:xfrm>
            <a:off x="5724414" y="1975142"/>
            <a:ext cx="129930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OS</a:t>
            </a:r>
          </a:p>
        </p:txBody>
      </p:sp>
      <p:cxnSp>
        <p:nvCxnSpPr>
          <p:cNvPr id="19" name="Connector: Elbow 30">
            <a:extLst>
              <a:ext uri="{FF2B5EF4-FFF2-40B4-BE49-F238E27FC236}">
                <a16:creationId xmlns:a16="http://schemas.microsoft.com/office/drawing/2014/main" xmlns="" id="{408B6AA2-536C-41E4-8B27-CC222778CF72}"/>
              </a:ext>
            </a:extLst>
          </p:cNvPr>
          <p:cNvCxnSpPr>
            <a:stCxn id="15" idx="2"/>
            <a:endCxn id="17" idx="1"/>
          </p:cNvCxnSpPr>
          <p:nvPr/>
        </p:nvCxnSpPr>
        <p:spPr>
          <a:xfrm rot="16200000" flipH="1">
            <a:off x="4372500" y="3709644"/>
            <a:ext cx="571500" cy="68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32">
            <a:extLst>
              <a:ext uri="{FF2B5EF4-FFF2-40B4-BE49-F238E27FC236}">
                <a16:creationId xmlns:a16="http://schemas.microsoft.com/office/drawing/2014/main" xmlns="" id="{F46365A2-C399-41E1-86CA-BB430D4D8AF3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7752786" y="3767429"/>
            <a:ext cx="604428" cy="5715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8D1A663-97EA-4520-A57C-BB4EC1C90461}"/>
              </a:ext>
            </a:extLst>
          </p:cNvPr>
          <p:cNvSpPr/>
          <p:nvPr/>
        </p:nvSpPr>
        <p:spPr>
          <a:xfrm>
            <a:off x="7872528" y="2918570"/>
            <a:ext cx="945514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SSD</a:t>
            </a:r>
          </a:p>
        </p:txBody>
      </p:sp>
      <p:cxnSp>
        <p:nvCxnSpPr>
          <p:cNvPr id="22" name="Connector: Elbow 35">
            <a:extLst>
              <a:ext uri="{FF2B5EF4-FFF2-40B4-BE49-F238E27FC236}">
                <a16:creationId xmlns:a16="http://schemas.microsoft.com/office/drawing/2014/main" xmlns="" id="{BFBC9C94-DB9E-4F4A-879C-B37F8325D87D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 rot="16200000" flipH="1">
            <a:off x="5631931" y="3288775"/>
            <a:ext cx="1487488" cy="3222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7">
            <a:extLst>
              <a:ext uri="{FF2B5EF4-FFF2-40B4-BE49-F238E27FC236}">
                <a16:creationId xmlns:a16="http://schemas.microsoft.com/office/drawing/2014/main" xmlns="" id="{54893334-0CF6-498A-9F4F-879FA160D25D}"/>
              </a:ext>
            </a:extLst>
          </p:cNvPr>
          <p:cNvCxnSpPr>
            <a:stCxn id="18" idx="2"/>
            <a:endCxn id="15" idx="3"/>
          </p:cNvCxnSpPr>
          <p:nvPr/>
        </p:nvCxnSpPr>
        <p:spPr>
          <a:xfrm rot="5400000">
            <a:off x="5160523" y="2272333"/>
            <a:ext cx="939233" cy="1487850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39">
            <a:extLst>
              <a:ext uri="{FF2B5EF4-FFF2-40B4-BE49-F238E27FC236}">
                <a16:creationId xmlns:a16="http://schemas.microsoft.com/office/drawing/2014/main" xmlns="" id="{6F9FFC09-E1CE-4417-AE7E-695F99E293AB}"/>
              </a:ext>
            </a:extLst>
          </p:cNvPr>
          <p:cNvCxnSpPr>
            <a:stCxn id="18" idx="2"/>
            <a:endCxn id="16" idx="1"/>
          </p:cNvCxnSpPr>
          <p:nvPr/>
        </p:nvCxnSpPr>
        <p:spPr>
          <a:xfrm rot="16200000" flipH="1">
            <a:off x="6806752" y="2113954"/>
            <a:ext cx="546274" cy="1411650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41">
            <a:extLst>
              <a:ext uri="{FF2B5EF4-FFF2-40B4-BE49-F238E27FC236}">
                <a16:creationId xmlns:a16="http://schemas.microsoft.com/office/drawing/2014/main" xmlns="" id="{8E173555-7ABD-4C2E-8416-5FC4F6C2A9DA}"/>
              </a:ext>
            </a:extLst>
          </p:cNvPr>
          <p:cNvCxnSpPr>
            <a:stCxn id="18" idx="2"/>
            <a:endCxn id="21" idx="1"/>
          </p:cNvCxnSpPr>
          <p:nvPr/>
        </p:nvCxnSpPr>
        <p:spPr>
          <a:xfrm rot="16200000" flipH="1">
            <a:off x="6794457" y="2126249"/>
            <a:ext cx="657678" cy="1498464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3E5A153-0664-47D2-80DF-5B1E9841CB20}"/>
              </a:ext>
            </a:extLst>
          </p:cNvPr>
          <p:cNvSpPr txBox="1"/>
          <p:nvPr/>
        </p:nvSpPr>
        <p:spPr>
          <a:xfrm>
            <a:off x="3743214" y="433893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SW 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2AA96D0-C3E0-497E-A536-3C6E3773D0EF}"/>
              </a:ext>
            </a:extLst>
          </p:cNvPr>
          <p:cNvSpPr txBox="1"/>
          <p:nvPr/>
        </p:nvSpPr>
        <p:spPr>
          <a:xfrm>
            <a:off x="7830256" y="4330540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Sebha</a:t>
            </a:r>
            <a:r>
              <a:rPr lang="en-US" dirty="0">
                <a:solidFill>
                  <a:srgbClr val="FF0000"/>
                </a:solidFill>
              </a:rPr>
              <a:t> 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957000B-CE23-41E8-A35C-33056FB8D749}"/>
              </a:ext>
            </a:extLst>
          </p:cNvPr>
          <p:cNvSpPr txBox="1"/>
          <p:nvPr/>
        </p:nvSpPr>
        <p:spPr>
          <a:xfrm>
            <a:off x="5110957" y="2540509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Scheduling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B6C4F112-1E0B-4AE9-A282-F1F1CCD3DDE0}"/>
              </a:ext>
            </a:extLst>
          </p:cNvPr>
          <p:cNvSpPr/>
          <p:nvPr/>
        </p:nvSpPr>
        <p:spPr>
          <a:xfrm>
            <a:off x="10955748" y="2429735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Lcd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7D67ACB-43AF-4A08-8C41-C8F96D961EB0}"/>
              </a:ext>
            </a:extLst>
          </p:cNvPr>
          <p:cNvSpPr/>
          <p:nvPr/>
        </p:nvSpPr>
        <p:spPr>
          <a:xfrm>
            <a:off x="10790454" y="1589690"/>
            <a:ext cx="1063291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Lamp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9" name="Connector: Elbow 18">
            <a:extLst>
              <a:ext uri="{FF2B5EF4-FFF2-40B4-BE49-F238E27FC236}">
                <a16:creationId xmlns:a16="http://schemas.microsoft.com/office/drawing/2014/main" xmlns="" id="{3CD35B60-1D4B-499A-A670-743D0E1068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02637" y="2048688"/>
            <a:ext cx="813036" cy="4155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21">
            <a:extLst>
              <a:ext uri="{FF2B5EF4-FFF2-40B4-BE49-F238E27FC236}">
                <a16:creationId xmlns:a16="http://schemas.microsoft.com/office/drawing/2014/main" xmlns="" id="{39544A86-32D6-4EC7-B672-F51415EDA24A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10181062" y="1856390"/>
            <a:ext cx="609392" cy="1293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9D59B20-FDB7-450D-A7F9-9989E6A8A222}"/>
              </a:ext>
            </a:extLst>
          </p:cNvPr>
          <p:cNvSpPr/>
          <p:nvPr/>
        </p:nvSpPr>
        <p:spPr>
          <a:xfrm>
            <a:off x="1172865" y="2883864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95DBCF6-FD45-46C0-97E1-06EC4BA7668C}"/>
              </a:ext>
            </a:extLst>
          </p:cNvPr>
          <p:cNvSpPr/>
          <p:nvPr/>
        </p:nvSpPr>
        <p:spPr>
          <a:xfrm>
            <a:off x="1172865" y="3664467"/>
            <a:ext cx="762000" cy="533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59" name="Connector: Elbow 12">
            <a:extLst>
              <a:ext uri="{FF2B5EF4-FFF2-40B4-BE49-F238E27FC236}">
                <a16:creationId xmlns:a16="http://schemas.microsoft.com/office/drawing/2014/main" xmlns="" id="{EEA2F33D-5273-4F80-B96F-0E8A272EDBAE}"/>
              </a:ext>
            </a:extLst>
          </p:cNvPr>
          <p:cNvCxnSpPr>
            <a:stCxn id="57" idx="3"/>
          </p:cNvCxnSpPr>
          <p:nvPr/>
        </p:nvCxnSpPr>
        <p:spPr>
          <a:xfrm flipV="1">
            <a:off x="1934865" y="1856390"/>
            <a:ext cx="913042" cy="1294174"/>
          </a:xfrm>
          <a:prstGeom prst="bentConnector3">
            <a:avLst>
              <a:gd name="adj1" fmla="val 475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14">
            <a:extLst>
              <a:ext uri="{FF2B5EF4-FFF2-40B4-BE49-F238E27FC236}">
                <a16:creationId xmlns:a16="http://schemas.microsoft.com/office/drawing/2014/main" xmlns="" id="{4D14615F-26F0-4FEF-B8BE-045C63FEDE45}"/>
              </a:ext>
            </a:extLst>
          </p:cNvPr>
          <p:cNvCxnSpPr>
            <a:stCxn id="58" idx="3"/>
          </p:cNvCxnSpPr>
          <p:nvPr/>
        </p:nvCxnSpPr>
        <p:spPr>
          <a:xfrm flipV="1">
            <a:off x="1934865" y="1856390"/>
            <a:ext cx="913042" cy="2074777"/>
          </a:xfrm>
          <a:prstGeom prst="bentConnector3">
            <a:avLst>
              <a:gd name="adj1" fmla="val 475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9D59B20-FDB7-450D-A7F9-9989E6A8A222}"/>
              </a:ext>
            </a:extLst>
          </p:cNvPr>
          <p:cNvSpPr/>
          <p:nvPr/>
        </p:nvSpPr>
        <p:spPr>
          <a:xfrm>
            <a:off x="468058" y="1342487"/>
            <a:ext cx="1463586" cy="13375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Keypad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64" name="Connector: Elbow 12">
            <a:extLst>
              <a:ext uri="{FF2B5EF4-FFF2-40B4-BE49-F238E27FC236}">
                <a16:creationId xmlns:a16="http://schemas.microsoft.com/office/drawing/2014/main" xmlns="" id="{EEA2F33D-5273-4F80-B96F-0E8A272EDBAE}"/>
              </a:ext>
            </a:extLst>
          </p:cNvPr>
          <p:cNvCxnSpPr>
            <a:stCxn id="63" idx="3"/>
          </p:cNvCxnSpPr>
          <p:nvPr/>
        </p:nvCxnSpPr>
        <p:spPr>
          <a:xfrm>
            <a:off x="1931644" y="2011239"/>
            <a:ext cx="890210" cy="62542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86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ZeroX96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ZeroX96</dc:creator>
  <cp:lastModifiedBy>ZeroX96</cp:lastModifiedBy>
  <cp:revision>3</cp:revision>
  <dcterms:created xsi:type="dcterms:W3CDTF">2021-07-14T07:09:11Z</dcterms:created>
  <dcterms:modified xsi:type="dcterms:W3CDTF">2021-07-14T07:25:42Z</dcterms:modified>
</cp:coreProperties>
</file>