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9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13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7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41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2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6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64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59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15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8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D03E-AB9D-4F59-8BB8-C316D219131F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8D06-0D40-4D99-B36D-9AB9209F2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17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Сценарий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Суть игры: В игровой форме познакомить абитуриента с политехом и наглядно показать процесс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7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2471" y="200298"/>
            <a:ext cx="485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981892" y="1304069"/>
            <a:ext cx="9654543" cy="3497255"/>
            <a:chOff x="401682" y="659634"/>
            <a:chExt cx="9654543" cy="349725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478970" y="1027611"/>
              <a:ext cx="2842259" cy="1328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3757748" y="1027611"/>
              <a:ext cx="295656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1682" y="1086817"/>
              <a:ext cx="30458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Перед игроком стоит задача подать документы.</a:t>
              </a:r>
            </a:p>
            <a:p>
              <a:r>
                <a:rPr lang="ru-RU" dirty="0" smtClean="0"/>
                <a:t>Т.е. зарегистрировать персонажа</a:t>
              </a:r>
              <a:r>
                <a:rPr lang="ru-RU" dirty="0"/>
                <a:t>.</a:t>
              </a:r>
              <a:endParaRPr lang="ru-RU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6388" y="659634"/>
              <a:ext cx="178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Уровень 1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57748" y="666019"/>
              <a:ext cx="178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Уровень 2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7748" y="1027611"/>
              <a:ext cx="29565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 игрока появляется карта Ирниту и ставится задача посмотреть видеоролик про программистов на паре.</a:t>
              </a:r>
            </a:p>
          </p:txBody>
        </p:sp>
        <p:cxnSp>
          <p:nvCxnSpPr>
            <p:cNvPr id="13" name="Прямая со стрелкой 12"/>
            <p:cNvCxnSpPr>
              <a:endCxn id="11" idx="1"/>
            </p:cNvCxnSpPr>
            <p:nvPr/>
          </p:nvCxnSpPr>
          <p:spPr>
            <a:xfrm>
              <a:off x="3321229" y="1627775"/>
              <a:ext cx="43651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17527" y="666019"/>
              <a:ext cx="178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Уровень 3</a:t>
              </a:r>
              <a:endParaRPr lang="ru-RU" dirty="0"/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6748056" y="1613984"/>
              <a:ext cx="6204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Прямоугольник 30"/>
            <p:cNvSpPr/>
            <p:nvPr/>
          </p:nvSpPr>
          <p:spPr>
            <a:xfrm>
              <a:off x="7417527" y="1013819"/>
              <a:ext cx="263869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7527" y="1013819"/>
              <a:ext cx="2638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Перед игроком стоит задача решения мини-игр на паре.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478971" y="2956560"/>
              <a:ext cx="263869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971" y="2587228"/>
              <a:ext cx="178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Уровень 4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7748" y="2587228"/>
              <a:ext cx="178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Уровень 5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17527" y="2587228"/>
              <a:ext cx="178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Уровень 6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3759927" y="2956559"/>
              <a:ext cx="295438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7417527" y="2956559"/>
              <a:ext cx="263869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38"/>
            <p:cNvCxnSpPr/>
            <p:nvPr/>
          </p:nvCxnSpPr>
          <p:spPr>
            <a:xfrm>
              <a:off x="3137265" y="3556723"/>
              <a:ext cx="6204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48056" y="3564703"/>
              <a:ext cx="6204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78971" y="2956559"/>
              <a:ext cx="26386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 данном уровне у игрока задача найти учебник и так же пройти мини-игры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57748" y="2956559"/>
              <a:ext cx="29565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Игроку необходимо написать код для прохождения лабиринта.</a:t>
              </a:r>
            </a:p>
            <a:p>
              <a:r>
                <a:rPr lang="ru-RU" dirty="0" smtClean="0"/>
                <a:t>(подсказки приложены)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17527" y="2956559"/>
              <a:ext cx="2638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Перед игроком стоит задача расшифровать текст.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559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98</Words>
  <Application>Microsoft Office PowerPoint</Application>
  <PresentationFormat>Широкоэкранный</PresentationFormat>
  <Paragraphs>17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Сценарий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Сценарий</dc:title>
  <dc:creator>Пользователь Windows</dc:creator>
  <cp:lastModifiedBy>Пользователь Windows</cp:lastModifiedBy>
  <cp:revision>4</cp:revision>
  <dcterms:created xsi:type="dcterms:W3CDTF">2022-04-19T13:46:04Z</dcterms:created>
  <dcterms:modified xsi:type="dcterms:W3CDTF">2022-04-19T14:06:28Z</dcterms:modified>
</cp:coreProperties>
</file>