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E69398-B0BD-483D-8F3F-2CB095256542}" v="1116" dt="2025-01-28T17:33:02.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94660"/>
  </p:normalViewPr>
  <p:slideViewPr>
    <p:cSldViewPr snapToGrid="0">
      <p:cViewPr>
        <p:scale>
          <a:sx n="106" d="100"/>
          <a:sy n="106" d="100"/>
        </p:scale>
        <p:origin x="612"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l Patel" userId="5e892f6ba08391bc" providerId="LiveId" clId="{FFE69398-B0BD-483D-8F3F-2CB095256542}"/>
    <pc:docChg chg="undo custSel addSld modSld sldOrd">
      <pc:chgData name="Shril Patel" userId="5e892f6ba08391bc" providerId="LiveId" clId="{FFE69398-B0BD-483D-8F3F-2CB095256542}" dt="2025-01-28T17:33:15.777" v="3908" actId="113"/>
      <pc:docMkLst>
        <pc:docMk/>
      </pc:docMkLst>
      <pc:sldChg chg="modSp mod">
        <pc:chgData name="Shril Patel" userId="5e892f6ba08391bc" providerId="LiveId" clId="{FFE69398-B0BD-483D-8F3F-2CB095256542}" dt="2025-01-28T17:33:15.777" v="3908" actId="113"/>
        <pc:sldMkLst>
          <pc:docMk/>
          <pc:sldMk cId="3401614501" sldId="256"/>
        </pc:sldMkLst>
        <pc:spChg chg="mod">
          <ac:chgData name="Shril Patel" userId="5e892f6ba08391bc" providerId="LiveId" clId="{FFE69398-B0BD-483D-8F3F-2CB095256542}" dt="2025-01-28T17:33:15.777" v="3908" actId="113"/>
          <ac:spMkLst>
            <pc:docMk/>
            <pc:sldMk cId="3401614501" sldId="256"/>
            <ac:spMk id="2" creationId="{B487C7E8-FD52-EC23-2622-70AC81F42122}"/>
          </ac:spMkLst>
        </pc:spChg>
      </pc:sldChg>
      <pc:sldChg chg="addSp delSp modSp new mod">
        <pc:chgData name="Shril Patel" userId="5e892f6ba08391bc" providerId="LiveId" clId="{FFE69398-B0BD-483D-8F3F-2CB095256542}" dt="2025-01-28T17:33:02.357" v="3907" actId="20577"/>
        <pc:sldMkLst>
          <pc:docMk/>
          <pc:sldMk cId="4028465296" sldId="257"/>
        </pc:sldMkLst>
        <pc:spChg chg="mod">
          <ac:chgData name="Shril Patel" userId="5e892f6ba08391bc" providerId="LiveId" clId="{FFE69398-B0BD-483D-8F3F-2CB095256542}" dt="2025-01-24T15:39:47.526" v="1516" actId="115"/>
          <ac:spMkLst>
            <pc:docMk/>
            <pc:sldMk cId="4028465296" sldId="257"/>
            <ac:spMk id="2" creationId="{0093D084-A110-776D-99F3-873E64B2E77D}"/>
          </ac:spMkLst>
        </pc:spChg>
        <pc:graphicFrameChg chg="add mod modGraphic">
          <ac:chgData name="Shril Patel" userId="5e892f6ba08391bc" providerId="LiveId" clId="{FFE69398-B0BD-483D-8F3F-2CB095256542}" dt="2025-01-28T17:33:02.357" v="3907" actId="20577"/>
          <ac:graphicFrameMkLst>
            <pc:docMk/>
            <pc:sldMk cId="4028465296" sldId="257"/>
            <ac:graphicFrameMk id="5" creationId="{E51669D5-E25D-946B-7685-4EA6C33B66ED}"/>
          </ac:graphicFrameMkLst>
        </pc:graphicFrameChg>
      </pc:sldChg>
      <pc:sldChg chg="modSp new mod">
        <pc:chgData name="Shril Patel" userId="5e892f6ba08391bc" providerId="LiveId" clId="{FFE69398-B0BD-483D-8F3F-2CB095256542}" dt="2025-01-24T19:20:51.664" v="1572" actId="12"/>
        <pc:sldMkLst>
          <pc:docMk/>
          <pc:sldMk cId="2110830762" sldId="258"/>
        </pc:sldMkLst>
        <pc:spChg chg="mod">
          <ac:chgData name="Shril Patel" userId="5e892f6ba08391bc" providerId="LiveId" clId="{FFE69398-B0BD-483D-8F3F-2CB095256542}" dt="2025-01-24T15:43:40.924" v="1562" actId="115"/>
          <ac:spMkLst>
            <pc:docMk/>
            <pc:sldMk cId="2110830762" sldId="258"/>
            <ac:spMk id="2" creationId="{E5412FCD-060E-BD8C-E441-60531F2F6E1A}"/>
          </ac:spMkLst>
        </pc:spChg>
        <pc:spChg chg="mod">
          <ac:chgData name="Shril Patel" userId="5e892f6ba08391bc" providerId="LiveId" clId="{FFE69398-B0BD-483D-8F3F-2CB095256542}" dt="2025-01-24T19:20:51.664" v="1572" actId="12"/>
          <ac:spMkLst>
            <pc:docMk/>
            <pc:sldMk cId="2110830762" sldId="258"/>
            <ac:spMk id="3" creationId="{B68BB3A6-52D7-0CFC-8DDE-092D751EF522}"/>
          </ac:spMkLst>
        </pc:spChg>
      </pc:sldChg>
      <pc:sldChg chg="delSp modSp new mod">
        <pc:chgData name="Shril Patel" userId="5e892f6ba08391bc" providerId="LiveId" clId="{FFE69398-B0BD-483D-8F3F-2CB095256542}" dt="2025-01-24T20:45:48.279" v="1814" actId="2711"/>
        <pc:sldMkLst>
          <pc:docMk/>
          <pc:sldMk cId="679952586" sldId="259"/>
        </pc:sldMkLst>
        <pc:spChg chg="mod">
          <ac:chgData name="Shril Patel" userId="5e892f6ba08391bc" providerId="LiveId" clId="{FFE69398-B0BD-483D-8F3F-2CB095256542}" dt="2025-01-24T15:40:58.076" v="1527" actId="115"/>
          <ac:spMkLst>
            <pc:docMk/>
            <pc:sldMk cId="679952586" sldId="259"/>
            <ac:spMk id="2" creationId="{83FC2168-A741-A228-2A43-1E849F7F09A5}"/>
          </ac:spMkLst>
        </pc:spChg>
        <pc:spChg chg="mod">
          <ac:chgData name="Shril Patel" userId="5e892f6ba08391bc" providerId="LiveId" clId="{FFE69398-B0BD-483D-8F3F-2CB095256542}" dt="2025-01-24T20:45:48.279" v="1814" actId="2711"/>
          <ac:spMkLst>
            <pc:docMk/>
            <pc:sldMk cId="679952586" sldId="259"/>
            <ac:spMk id="3" creationId="{EBEC8158-E5CC-CAD0-8A65-27A22D872810}"/>
          </ac:spMkLst>
        </pc:spChg>
      </pc:sldChg>
      <pc:sldChg chg="addSp delSp modSp new mod">
        <pc:chgData name="Shril Patel" userId="5e892f6ba08391bc" providerId="LiveId" clId="{FFE69398-B0BD-483D-8F3F-2CB095256542}" dt="2025-01-24T00:18:32.914" v="1117" actId="123"/>
        <pc:sldMkLst>
          <pc:docMk/>
          <pc:sldMk cId="528851290" sldId="260"/>
        </pc:sldMkLst>
        <pc:spChg chg="mod">
          <ac:chgData name="Shril Patel" userId="5e892f6ba08391bc" providerId="LiveId" clId="{FFE69398-B0BD-483D-8F3F-2CB095256542}" dt="2025-01-23T22:17:57.645" v="396" actId="14100"/>
          <ac:spMkLst>
            <pc:docMk/>
            <pc:sldMk cId="528851290" sldId="260"/>
            <ac:spMk id="2" creationId="{534C124C-CF17-2AAD-3B4D-BC38AA11B5A8}"/>
          </ac:spMkLst>
        </pc:spChg>
        <pc:graphicFrameChg chg="add mod modGraphic">
          <ac:chgData name="Shril Patel" userId="5e892f6ba08391bc" providerId="LiveId" clId="{FFE69398-B0BD-483D-8F3F-2CB095256542}" dt="2025-01-24T00:18:32.914" v="1117" actId="123"/>
          <ac:graphicFrameMkLst>
            <pc:docMk/>
            <pc:sldMk cId="528851290" sldId="260"/>
            <ac:graphicFrameMk id="4" creationId="{698CFA52-96CC-1F48-876A-BC07CBAEA76B}"/>
          </ac:graphicFrameMkLst>
        </pc:graphicFrameChg>
      </pc:sldChg>
      <pc:sldChg chg="addSp delSp modSp new mod">
        <pc:chgData name="Shril Patel" userId="5e892f6ba08391bc" providerId="LiveId" clId="{FFE69398-B0BD-483D-8F3F-2CB095256542}" dt="2025-01-24T21:14:18.431" v="1867" actId="207"/>
        <pc:sldMkLst>
          <pc:docMk/>
          <pc:sldMk cId="676834844" sldId="261"/>
        </pc:sldMkLst>
        <pc:spChg chg="mod">
          <ac:chgData name="Shril Patel" userId="5e892f6ba08391bc" providerId="LiveId" clId="{FFE69398-B0BD-483D-8F3F-2CB095256542}" dt="2025-01-24T21:11:35.793" v="1858" actId="1076"/>
          <ac:spMkLst>
            <pc:docMk/>
            <pc:sldMk cId="676834844" sldId="261"/>
            <ac:spMk id="2" creationId="{6C4F3D78-9324-644E-FA89-D9352A813251}"/>
          </ac:spMkLst>
        </pc:spChg>
        <pc:picChg chg="add mod">
          <ac:chgData name="Shril Patel" userId="5e892f6ba08391bc" providerId="LiveId" clId="{FFE69398-B0BD-483D-8F3F-2CB095256542}" dt="2025-01-24T21:14:18.431" v="1867" actId="207"/>
          <ac:picMkLst>
            <pc:docMk/>
            <pc:sldMk cId="676834844" sldId="261"/>
            <ac:picMk id="5" creationId="{6ADC8DD8-F563-529A-1403-FC4D52BF9EFA}"/>
          </ac:picMkLst>
        </pc:picChg>
        <pc:picChg chg="add mod">
          <ac:chgData name="Shril Patel" userId="5e892f6ba08391bc" providerId="LiveId" clId="{FFE69398-B0BD-483D-8F3F-2CB095256542}" dt="2025-01-24T21:13:24.617" v="1864" actId="207"/>
          <ac:picMkLst>
            <pc:docMk/>
            <pc:sldMk cId="676834844" sldId="261"/>
            <ac:picMk id="7" creationId="{8523394E-47E4-734D-6737-EDB13C9AC55C}"/>
          </ac:picMkLst>
        </pc:picChg>
        <pc:picChg chg="add mod">
          <ac:chgData name="Shril Patel" userId="5e892f6ba08391bc" providerId="LiveId" clId="{FFE69398-B0BD-483D-8F3F-2CB095256542}" dt="2025-01-24T21:13:32.664" v="1865" actId="27349"/>
          <ac:picMkLst>
            <pc:docMk/>
            <pc:sldMk cId="676834844" sldId="261"/>
            <ac:picMk id="9" creationId="{F1BF6001-21FD-1277-5998-380C1E0C0BF0}"/>
          </ac:picMkLst>
        </pc:picChg>
        <pc:picChg chg="add mod">
          <ac:chgData name="Shril Patel" userId="5e892f6ba08391bc" providerId="LiveId" clId="{FFE69398-B0BD-483D-8F3F-2CB095256542}" dt="2025-01-24T21:13:55.479" v="1866" actId="207"/>
          <ac:picMkLst>
            <pc:docMk/>
            <pc:sldMk cId="676834844" sldId="261"/>
            <ac:picMk id="11" creationId="{0D350EA3-BD34-65F9-A530-EF54D50356C1}"/>
          </ac:picMkLst>
        </pc:picChg>
        <pc:picChg chg="add mod">
          <ac:chgData name="Shril Patel" userId="5e892f6ba08391bc" providerId="LiveId" clId="{FFE69398-B0BD-483D-8F3F-2CB095256542}" dt="2025-01-24T21:12:43.830" v="1863" actId="207"/>
          <ac:picMkLst>
            <pc:docMk/>
            <pc:sldMk cId="676834844" sldId="261"/>
            <ac:picMk id="13" creationId="{27927D0C-C009-9FD8-0493-A1872573CB9F}"/>
          </ac:picMkLst>
        </pc:picChg>
      </pc:sldChg>
      <pc:sldChg chg="addSp delSp modSp new mod">
        <pc:chgData name="Shril Patel" userId="5e892f6ba08391bc" providerId="LiveId" clId="{FFE69398-B0BD-483D-8F3F-2CB095256542}" dt="2025-01-28T16:51:09.066" v="3723"/>
        <pc:sldMkLst>
          <pc:docMk/>
          <pc:sldMk cId="1619286170" sldId="262"/>
        </pc:sldMkLst>
        <pc:spChg chg="mod">
          <ac:chgData name="Shril Patel" userId="5e892f6ba08391bc" providerId="LiveId" clId="{FFE69398-B0BD-483D-8F3F-2CB095256542}" dt="2025-01-28T16:50:37.058" v="3717" actId="1076"/>
          <ac:spMkLst>
            <pc:docMk/>
            <pc:sldMk cId="1619286170" sldId="262"/>
            <ac:spMk id="2" creationId="{175B0A72-D09D-7FBC-295D-416D7A11B2CA}"/>
          </ac:spMkLst>
        </pc:spChg>
        <pc:spChg chg="del mod">
          <ac:chgData name="Shril Patel" userId="5e892f6ba08391bc" providerId="LiveId" clId="{FFE69398-B0BD-483D-8F3F-2CB095256542}" dt="2025-01-27T14:41:24.381" v="1897" actId="931"/>
          <ac:spMkLst>
            <pc:docMk/>
            <pc:sldMk cId="1619286170" sldId="262"/>
            <ac:spMk id="3" creationId="{0998EB41-52F7-D49F-9314-25DE5A8C3FC3}"/>
          </ac:spMkLst>
        </pc:spChg>
        <pc:spChg chg="del mod">
          <ac:chgData name="Shril Patel" userId="5e892f6ba08391bc" providerId="LiveId" clId="{FFE69398-B0BD-483D-8F3F-2CB095256542}" dt="2025-01-27T14:41:35.415" v="1898" actId="931"/>
          <ac:spMkLst>
            <pc:docMk/>
            <pc:sldMk cId="1619286170" sldId="262"/>
            <ac:spMk id="4" creationId="{F4AC48E8-CD29-55A9-87C5-94B532A5F104}"/>
          </ac:spMkLst>
        </pc:spChg>
        <pc:spChg chg="add del mod">
          <ac:chgData name="Shril Patel" userId="5e892f6ba08391bc" providerId="LiveId" clId="{FFE69398-B0BD-483D-8F3F-2CB095256542}" dt="2025-01-27T15:08:41.793" v="1934" actId="931"/>
          <ac:spMkLst>
            <pc:docMk/>
            <pc:sldMk cId="1619286170" sldId="262"/>
            <ac:spMk id="12" creationId="{99D461C5-7C5A-32ED-9083-422129CA6BDA}"/>
          </ac:spMkLst>
        </pc:spChg>
        <pc:spChg chg="add del mod">
          <ac:chgData name="Shril Patel" userId="5e892f6ba08391bc" providerId="LiveId" clId="{FFE69398-B0BD-483D-8F3F-2CB095256542}" dt="2025-01-27T15:09:43.866" v="1936" actId="931"/>
          <ac:spMkLst>
            <pc:docMk/>
            <pc:sldMk cId="1619286170" sldId="262"/>
            <ac:spMk id="16" creationId="{900F93EE-F87D-5394-65E0-943FEAC78131}"/>
          </ac:spMkLst>
        </pc:spChg>
        <pc:spChg chg="add mod">
          <ac:chgData name="Shril Patel" userId="5e892f6ba08391bc" providerId="LiveId" clId="{FFE69398-B0BD-483D-8F3F-2CB095256542}" dt="2025-01-28T16:50:50.556" v="3720"/>
          <ac:spMkLst>
            <pc:docMk/>
            <pc:sldMk cId="1619286170" sldId="262"/>
            <ac:spMk id="19" creationId="{C73FB149-EBAA-DACF-5E6C-5F007E91B586}"/>
          </ac:spMkLst>
        </pc:spChg>
        <pc:spChg chg="add mod">
          <ac:chgData name="Shril Patel" userId="5e892f6ba08391bc" providerId="LiveId" clId="{FFE69398-B0BD-483D-8F3F-2CB095256542}" dt="2025-01-28T16:51:09.066" v="3723"/>
          <ac:spMkLst>
            <pc:docMk/>
            <pc:sldMk cId="1619286170" sldId="262"/>
            <ac:spMk id="20" creationId="{19A5F6E5-7BF6-8B7D-B238-80C3BA4DF6D6}"/>
          </ac:spMkLst>
        </pc:spChg>
        <pc:picChg chg="add mod">
          <ac:chgData name="Shril Patel" userId="5e892f6ba08391bc" providerId="LiveId" clId="{FFE69398-B0BD-483D-8F3F-2CB095256542}" dt="2025-01-28T16:50:55.988" v="3721" actId="14100"/>
          <ac:picMkLst>
            <pc:docMk/>
            <pc:sldMk cId="1619286170" sldId="262"/>
            <ac:picMk id="8" creationId="{C42E9F8F-7DBE-0D8D-65A2-229AAE2BFFA5}"/>
          </ac:picMkLst>
        </pc:picChg>
        <pc:picChg chg="add del mod">
          <ac:chgData name="Shril Patel" userId="5e892f6ba08391bc" providerId="LiveId" clId="{FFE69398-B0BD-483D-8F3F-2CB095256542}" dt="2025-01-27T15:08:25.138" v="1933" actId="478"/>
          <ac:picMkLst>
            <pc:docMk/>
            <pc:sldMk cId="1619286170" sldId="262"/>
            <ac:picMk id="10" creationId="{C47D2487-38B2-7F0A-874F-F10480766C78}"/>
          </ac:picMkLst>
        </pc:picChg>
        <pc:picChg chg="add del mod">
          <ac:chgData name="Shril Patel" userId="5e892f6ba08391bc" providerId="LiveId" clId="{FFE69398-B0BD-483D-8F3F-2CB095256542}" dt="2025-01-27T15:08:56.012" v="1935" actId="478"/>
          <ac:picMkLst>
            <pc:docMk/>
            <pc:sldMk cId="1619286170" sldId="262"/>
            <ac:picMk id="14" creationId="{3A46E3A0-0250-B311-BC0E-29DA339621CE}"/>
          </ac:picMkLst>
        </pc:picChg>
        <pc:picChg chg="add mod">
          <ac:chgData name="Shril Patel" userId="5e892f6ba08391bc" providerId="LiveId" clId="{FFE69398-B0BD-483D-8F3F-2CB095256542}" dt="2025-01-28T16:50:59.919" v="3722" actId="14100"/>
          <ac:picMkLst>
            <pc:docMk/>
            <pc:sldMk cId="1619286170" sldId="262"/>
            <ac:picMk id="18" creationId="{BFB3FADE-4B7B-222D-6853-93A9488CC371}"/>
          </ac:picMkLst>
        </pc:picChg>
      </pc:sldChg>
      <pc:sldChg chg="addSp delSp modSp add mod ord">
        <pc:chgData name="Shril Patel" userId="5e892f6ba08391bc" providerId="LiveId" clId="{FFE69398-B0BD-483D-8F3F-2CB095256542}" dt="2025-01-28T16:50:23.025" v="3716" actId="113"/>
        <pc:sldMkLst>
          <pc:docMk/>
          <pc:sldMk cId="3101195542" sldId="263"/>
        </pc:sldMkLst>
        <pc:spChg chg="mod">
          <ac:chgData name="Shril Patel" userId="5e892f6ba08391bc" providerId="LiveId" clId="{FFE69398-B0BD-483D-8F3F-2CB095256542}" dt="2025-01-27T15:59:07.241" v="2252" actId="1076"/>
          <ac:spMkLst>
            <pc:docMk/>
            <pc:sldMk cId="3101195542" sldId="263"/>
            <ac:spMk id="2" creationId="{BAD52247-FEA9-12F2-075F-77D73657E93C}"/>
          </ac:spMkLst>
        </pc:spChg>
        <pc:spChg chg="del mod">
          <ac:chgData name="Shril Patel" userId="5e892f6ba08391bc" providerId="LiveId" clId="{FFE69398-B0BD-483D-8F3F-2CB095256542}" dt="2025-01-27T14:44:03.449" v="1907" actId="931"/>
          <ac:spMkLst>
            <pc:docMk/>
            <pc:sldMk cId="3101195542" sldId="263"/>
            <ac:spMk id="3" creationId="{B1B0D02B-9D0C-6411-F5D8-E1592CA81A30}"/>
          </ac:spMkLst>
        </pc:spChg>
        <pc:spChg chg="del mod">
          <ac:chgData name="Shril Patel" userId="5e892f6ba08391bc" providerId="LiveId" clId="{FFE69398-B0BD-483D-8F3F-2CB095256542}" dt="2025-01-27T14:44:10.831" v="1908" actId="931"/>
          <ac:spMkLst>
            <pc:docMk/>
            <pc:sldMk cId="3101195542" sldId="263"/>
            <ac:spMk id="4" creationId="{92C947C8-F484-C70A-0D99-2224F9EF934A}"/>
          </ac:spMkLst>
        </pc:spChg>
        <pc:spChg chg="add del mod">
          <ac:chgData name="Shril Patel" userId="5e892f6ba08391bc" providerId="LiveId" clId="{FFE69398-B0BD-483D-8F3F-2CB095256542}" dt="2025-01-27T15:10:46.017" v="1943" actId="931"/>
          <ac:spMkLst>
            <pc:docMk/>
            <pc:sldMk cId="3101195542" sldId="263"/>
            <ac:spMk id="10" creationId="{05596211-B813-2C24-0AE1-E88A1139280D}"/>
          </ac:spMkLst>
        </pc:spChg>
        <pc:spChg chg="add del mod">
          <ac:chgData name="Shril Patel" userId="5e892f6ba08391bc" providerId="LiveId" clId="{FFE69398-B0BD-483D-8F3F-2CB095256542}" dt="2025-01-28T16:48:51.693" v="3678"/>
          <ac:spMkLst>
            <pc:docMk/>
            <pc:sldMk cId="3101195542" sldId="263"/>
            <ac:spMk id="13" creationId="{2320D420-806A-12B1-9126-75C02D8D9665}"/>
          </ac:spMkLst>
        </pc:spChg>
        <pc:spChg chg="add mod">
          <ac:chgData name="Shril Patel" userId="5e892f6ba08391bc" providerId="LiveId" clId="{FFE69398-B0BD-483D-8F3F-2CB095256542}" dt="2025-01-28T16:50:23.025" v="3716" actId="113"/>
          <ac:spMkLst>
            <pc:docMk/>
            <pc:sldMk cId="3101195542" sldId="263"/>
            <ac:spMk id="14" creationId="{09316D53-B1E2-ABA3-DA24-FF1F7F90B08C}"/>
          </ac:spMkLst>
        </pc:spChg>
        <pc:spChg chg="add mod">
          <ac:chgData name="Shril Patel" userId="5e892f6ba08391bc" providerId="LiveId" clId="{FFE69398-B0BD-483D-8F3F-2CB095256542}" dt="2025-01-28T16:50:15.293" v="3715" actId="113"/>
          <ac:spMkLst>
            <pc:docMk/>
            <pc:sldMk cId="3101195542" sldId="263"/>
            <ac:spMk id="15" creationId="{240B08CB-EC2A-4791-6958-BC8928ADEAB6}"/>
          </ac:spMkLst>
        </pc:spChg>
        <pc:picChg chg="add mod">
          <ac:chgData name="Shril Patel" userId="5e892f6ba08391bc" providerId="LiveId" clId="{FFE69398-B0BD-483D-8F3F-2CB095256542}" dt="2025-01-28T16:48:20.818" v="3674" actId="14100"/>
          <ac:picMkLst>
            <pc:docMk/>
            <pc:sldMk cId="3101195542" sldId="263"/>
            <ac:picMk id="6" creationId="{EAAFF7F8-06E1-44F3-8ABC-F2886387B07E}"/>
          </ac:picMkLst>
        </pc:picChg>
        <pc:picChg chg="add del mod">
          <ac:chgData name="Shril Patel" userId="5e892f6ba08391bc" providerId="LiveId" clId="{FFE69398-B0BD-483D-8F3F-2CB095256542}" dt="2025-01-27T15:10:28.500" v="1942" actId="478"/>
          <ac:picMkLst>
            <pc:docMk/>
            <pc:sldMk cId="3101195542" sldId="263"/>
            <ac:picMk id="8" creationId="{90D789D2-580A-5F32-3DEB-8DAE5D1571E7}"/>
          </ac:picMkLst>
        </pc:picChg>
        <pc:picChg chg="add mod">
          <ac:chgData name="Shril Patel" userId="5e892f6ba08391bc" providerId="LiveId" clId="{FFE69398-B0BD-483D-8F3F-2CB095256542}" dt="2025-01-28T16:48:25.768" v="3675" actId="14100"/>
          <ac:picMkLst>
            <pc:docMk/>
            <pc:sldMk cId="3101195542" sldId="263"/>
            <ac:picMk id="12" creationId="{90588CE2-29A9-513A-7B23-0E123036C957}"/>
          </ac:picMkLst>
        </pc:picChg>
      </pc:sldChg>
      <pc:sldChg chg="modSp add mod">
        <pc:chgData name="Shril Patel" userId="5e892f6ba08391bc" providerId="LiveId" clId="{FFE69398-B0BD-483D-8F3F-2CB095256542}" dt="2025-01-28T16:53:01.622" v="3730" actId="113"/>
        <pc:sldMkLst>
          <pc:docMk/>
          <pc:sldMk cId="3662836945" sldId="264"/>
        </pc:sldMkLst>
        <pc:spChg chg="mod">
          <ac:chgData name="Shril Patel" userId="5e892f6ba08391bc" providerId="LiveId" clId="{FFE69398-B0BD-483D-8F3F-2CB095256542}" dt="2025-01-27T14:45:44.207" v="1914" actId="122"/>
          <ac:spMkLst>
            <pc:docMk/>
            <pc:sldMk cId="3662836945" sldId="264"/>
            <ac:spMk id="2" creationId="{F1A489D9-D871-DB95-E6AF-CF4788E1214A}"/>
          </ac:spMkLst>
        </pc:spChg>
        <pc:spChg chg="mod">
          <ac:chgData name="Shril Patel" userId="5e892f6ba08391bc" providerId="LiveId" clId="{FFE69398-B0BD-483D-8F3F-2CB095256542}" dt="2025-01-28T16:52:57.301" v="3728" actId="115"/>
          <ac:spMkLst>
            <pc:docMk/>
            <pc:sldMk cId="3662836945" sldId="264"/>
            <ac:spMk id="3" creationId="{5C05F712-390E-103E-7A6A-C23732E1F3CF}"/>
          </ac:spMkLst>
        </pc:spChg>
        <pc:spChg chg="mod">
          <ac:chgData name="Shril Patel" userId="5e892f6ba08391bc" providerId="LiveId" clId="{FFE69398-B0BD-483D-8F3F-2CB095256542}" dt="2025-01-28T16:53:01.622" v="3730" actId="113"/>
          <ac:spMkLst>
            <pc:docMk/>
            <pc:sldMk cId="3662836945" sldId="264"/>
            <ac:spMk id="4" creationId="{44157766-96B5-A9D5-2205-3EB00F7B0EBA}"/>
          </ac:spMkLst>
        </pc:spChg>
      </pc:sldChg>
      <pc:sldChg chg="modSp add mod">
        <pc:chgData name="Shril Patel" userId="5e892f6ba08391bc" providerId="LiveId" clId="{FFE69398-B0BD-483D-8F3F-2CB095256542}" dt="2025-01-28T16:52:52.590" v="3727" actId="115"/>
        <pc:sldMkLst>
          <pc:docMk/>
          <pc:sldMk cId="3621510229" sldId="265"/>
        </pc:sldMkLst>
        <pc:spChg chg="mod">
          <ac:chgData name="Shril Patel" userId="5e892f6ba08391bc" providerId="LiveId" clId="{FFE69398-B0BD-483D-8F3F-2CB095256542}" dt="2025-01-24T21:02:09.884" v="1856" actId="113"/>
          <ac:spMkLst>
            <pc:docMk/>
            <pc:sldMk cId="3621510229" sldId="265"/>
            <ac:spMk id="2" creationId="{48CB302C-E97A-6C16-314E-950E17837447}"/>
          </ac:spMkLst>
        </pc:spChg>
        <pc:spChg chg="mod">
          <ac:chgData name="Shril Patel" userId="5e892f6ba08391bc" providerId="LiveId" clId="{FFE69398-B0BD-483D-8F3F-2CB095256542}" dt="2025-01-28T16:52:47.558" v="3725" actId="115"/>
          <ac:spMkLst>
            <pc:docMk/>
            <pc:sldMk cId="3621510229" sldId="265"/>
            <ac:spMk id="3" creationId="{71EF603D-EDAE-FC6D-9354-BC69AF153A16}"/>
          </ac:spMkLst>
        </pc:spChg>
        <pc:spChg chg="mod">
          <ac:chgData name="Shril Patel" userId="5e892f6ba08391bc" providerId="LiveId" clId="{FFE69398-B0BD-483D-8F3F-2CB095256542}" dt="2025-01-28T16:52:52.590" v="3727" actId="115"/>
          <ac:spMkLst>
            <pc:docMk/>
            <pc:sldMk cId="3621510229" sldId="265"/>
            <ac:spMk id="4" creationId="{21309F7D-5179-A153-7105-0CC4A80726B0}"/>
          </ac:spMkLst>
        </pc:spChg>
      </pc:sldChg>
      <pc:sldChg chg="delSp modSp new mod">
        <pc:chgData name="Shril Patel" userId="5e892f6ba08391bc" providerId="LiveId" clId="{FFE69398-B0BD-483D-8F3F-2CB095256542}" dt="2025-01-25T16:22:33.870" v="1882" actId="403"/>
        <pc:sldMkLst>
          <pc:docMk/>
          <pc:sldMk cId="2449192504" sldId="266"/>
        </pc:sldMkLst>
        <pc:spChg chg="mod">
          <ac:chgData name="Shril Patel" userId="5e892f6ba08391bc" providerId="LiveId" clId="{FFE69398-B0BD-483D-8F3F-2CB095256542}" dt="2025-01-25T16:22:33.870" v="1882" actId="403"/>
          <ac:spMkLst>
            <pc:docMk/>
            <pc:sldMk cId="2449192504" sldId="266"/>
            <ac:spMk id="2" creationId="{42B7AA36-91E7-CB8B-8BA2-82C2F25F5A6F}"/>
          </ac:spMkLst>
        </pc:spChg>
      </pc:sldChg>
      <pc:sldChg chg="addSp delSp modSp new mod">
        <pc:chgData name="Shril Patel" userId="5e892f6ba08391bc" providerId="LiveId" clId="{FFE69398-B0BD-483D-8F3F-2CB095256542}" dt="2025-01-28T16:47:53.195" v="3673" actId="14100"/>
        <pc:sldMkLst>
          <pc:docMk/>
          <pc:sldMk cId="2756546757" sldId="267"/>
        </pc:sldMkLst>
        <pc:spChg chg="mod">
          <ac:chgData name="Shril Patel" userId="5e892f6ba08391bc" providerId="LiveId" clId="{FFE69398-B0BD-483D-8F3F-2CB095256542}" dt="2025-01-28T16:47:43.385" v="3671" actId="113"/>
          <ac:spMkLst>
            <pc:docMk/>
            <pc:sldMk cId="2756546757" sldId="267"/>
            <ac:spMk id="2" creationId="{42DAF80E-CD16-7231-34F1-8968E1443CCA}"/>
          </ac:spMkLst>
        </pc:spChg>
        <pc:spChg chg="del mod">
          <ac:chgData name="Shril Patel" userId="5e892f6ba08391bc" providerId="LiveId" clId="{FFE69398-B0BD-483D-8F3F-2CB095256542}" dt="2025-01-27T14:39:05.752" v="1885" actId="931"/>
          <ac:spMkLst>
            <pc:docMk/>
            <pc:sldMk cId="2756546757" sldId="267"/>
            <ac:spMk id="3" creationId="{E0386000-641A-E948-7749-1CDDA462E6F7}"/>
          </ac:spMkLst>
        </pc:spChg>
        <pc:spChg chg="add del">
          <ac:chgData name="Shril Patel" userId="5e892f6ba08391bc" providerId="LiveId" clId="{FFE69398-B0BD-483D-8F3F-2CB095256542}" dt="2025-01-27T14:38:40.902" v="1884" actId="478"/>
          <ac:spMkLst>
            <pc:docMk/>
            <pc:sldMk cId="2756546757" sldId="267"/>
            <ac:spMk id="5" creationId="{1C010215-FADC-CD44-FD59-962BF656D774}"/>
          </ac:spMkLst>
        </pc:spChg>
        <pc:spChg chg="add del mod">
          <ac:chgData name="Shril Patel" userId="5e892f6ba08391bc" providerId="LiveId" clId="{FFE69398-B0BD-483D-8F3F-2CB095256542}" dt="2025-01-28T16:47:21.709" v="3666" actId="931"/>
          <ac:spMkLst>
            <pc:docMk/>
            <pc:sldMk cId="2756546757" sldId="267"/>
            <ac:spMk id="9" creationId="{DA23573D-2AA9-4866-B78A-F61D6921B3C6}"/>
          </ac:spMkLst>
        </pc:spChg>
        <pc:picChg chg="add del mod">
          <ac:chgData name="Shril Patel" userId="5e892f6ba08391bc" providerId="LiveId" clId="{FFE69398-B0BD-483D-8F3F-2CB095256542}" dt="2025-01-28T16:44:54.445" v="3665" actId="478"/>
          <ac:picMkLst>
            <pc:docMk/>
            <pc:sldMk cId="2756546757" sldId="267"/>
            <ac:picMk id="7" creationId="{1A18DF0F-6CF4-6C89-7174-C2AD049B428C}"/>
          </ac:picMkLst>
        </pc:picChg>
        <pc:picChg chg="add mod">
          <ac:chgData name="Shril Patel" userId="5e892f6ba08391bc" providerId="LiveId" clId="{FFE69398-B0BD-483D-8F3F-2CB095256542}" dt="2025-01-28T16:47:53.195" v="3673" actId="14100"/>
          <ac:picMkLst>
            <pc:docMk/>
            <pc:sldMk cId="2756546757" sldId="267"/>
            <ac:picMk id="11" creationId="{88D6B330-C13F-B8B3-E29C-FB9879C0F5EB}"/>
          </ac:picMkLst>
        </pc:picChg>
      </pc:sldChg>
      <pc:sldChg chg="addSp delSp modSp add mod">
        <pc:chgData name="Shril Patel" userId="5e892f6ba08391bc" providerId="LiveId" clId="{FFE69398-B0BD-483D-8F3F-2CB095256542}" dt="2025-01-27T15:15:51.841" v="1954" actId="113"/>
        <pc:sldMkLst>
          <pc:docMk/>
          <pc:sldMk cId="229145590" sldId="268"/>
        </pc:sldMkLst>
        <pc:spChg chg="mod">
          <ac:chgData name="Shril Patel" userId="5e892f6ba08391bc" providerId="LiveId" clId="{FFE69398-B0BD-483D-8F3F-2CB095256542}" dt="2025-01-27T15:15:51.841" v="1954" actId="113"/>
          <ac:spMkLst>
            <pc:docMk/>
            <pc:sldMk cId="229145590" sldId="268"/>
            <ac:spMk id="2" creationId="{2881CFC4-09B8-23A3-600C-EEC9A7D78B47}"/>
          </ac:spMkLst>
        </pc:spChg>
        <pc:spChg chg="del">
          <ac:chgData name="Shril Patel" userId="5e892f6ba08391bc" providerId="LiveId" clId="{FFE69398-B0BD-483D-8F3F-2CB095256542}" dt="2025-01-27T14:39:36.430" v="1886" actId="931"/>
          <ac:spMkLst>
            <pc:docMk/>
            <pc:sldMk cId="229145590" sldId="268"/>
            <ac:spMk id="3" creationId="{BF817453-958C-060C-8EE9-3847B1402C0D}"/>
          </ac:spMkLst>
        </pc:spChg>
        <pc:picChg chg="add mod">
          <ac:chgData name="Shril Patel" userId="5e892f6ba08391bc" providerId="LiveId" clId="{FFE69398-B0BD-483D-8F3F-2CB095256542}" dt="2025-01-27T14:40:31.601" v="1893" actId="14100"/>
          <ac:picMkLst>
            <pc:docMk/>
            <pc:sldMk cId="229145590" sldId="268"/>
            <ac:picMk id="5" creationId="{E7482C30-99D6-7BBD-7465-375A18CD2B45}"/>
          </ac:picMkLst>
        </pc:picChg>
      </pc:sldChg>
      <pc:sldChg chg="addSp delSp modSp add mod">
        <pc:chgData name="Shril Patel" userId="5e892f6ba08391bc" providerId="LiveId" clId="{FFE69398-B0BD-483D-8F3F-2CB095256542}" dt="2025-01-27T15:15:45.835" v="1953" actId="113"/>
        <pc:sldMkLst>
          <pc:docMk/>
          <pc:sldMk cId="1843755714" sldId="269"/>
        </pc:sldMkLst>
        <pc:spChg chg="mod">
          <ac:chgData name="Shril Patel" userId="5e892f6ba08391bc" providerId="LiveId" clId="{FFE69398-B0BD-483D-8F3F-2CB095256542}" dt="2025-01-27T15:15:45.835" v="1953" actId="113"/>
          <ac:spMkLst>
            <pc:docMk/>
            <pc:sldMk cId="1843755714" sldId="269"/>
            <ac:spMk id="2" creationId="{79BB69F6-5F33-277E-329F-591CB1E4F8F4}"/>
          </ac:spMkLst>
        </pc:spChg>
        <pc:spChg chg="del">
          <ac:chgData name="Shril Patel" userId="5e892f6ba08391bc" providerId="LiveId" clId="{FFE69398-B0BD-483D-8F3F-2CB095256542}" dt="2025-01-27T14:39:47.511" v="1887" actId="931"/>
          <ac:spMkLst>
            <pc:docMk/>
            <pc:sldMk cId="1843755714" sldId="269"/>
            <ac:spMk id="3" creationId="{01D4CE99-3D10-579F-5DC0-721795DBF4C2}"/>
          </ac:spMkLst>
        </pc:spChg>
        <pc:picChg chg="add mod">
          <ac:chgData name="Shril Patel" userId="5e892f6ba08391bc" providerId="LiveId" clId="{FFE69398-B0BD-483D-8F3F-2CB095256542}" dt="2025-01-27T14:40:07.502" v="1890" actId="14100"/>
          <ac:picMkLst>
            <pc:docMk/>
            <pc:sldMk cId="1843755714" sldId="269"/>
            <ac:picMk id="5" creationId="{F23C73BD-7CA3-2C9C-6FA8-9C803897EF48}"/>
          </ac:picMkLst>
        </pc:picChg>
      </pc:sldChg>
      <pc:sldChg chg="addSp delSp modSp new mod modClrScheme chgLayout">
        <pc:chgData name="Shril Patel" userId="5e892f6ba08391bc" providerId="LiveId" clId="{FFE69398-B0BD-483D-8F3F-2CB095256542}" dt="2025-01-28T17:15:27.943" v="3813" actId="1076"/>
        <pc:sldMkLst>
          <pc:docMk/>
          <pc:sldMk cId="557386368" sldId="270"/>
        </pc:sldMkLst>
        <pc:spChg chg="add mod ord">
          <ac:chgData name="Shril Patel" userId="5e892f6ba08391bc" providerId="LiveId" clId="{FFE69398-B0BD-483D-8F3F-2CB095256542}" dt="2025-01-28T17:15:27.943" v="3813" actId="1076"/>
          <ac:spMkLst>
            <pc:docMk/>
            <pc:sldMk cId="557386368" sldId="270"/>
            <ac:spMk id="4" creationId="{EFD836D3-CEBD-16AF-DE9F-76DFEE3BA870}"/>
          </ac:spMkLst>
        </pc:spChg>
        <pc:spChg chg="add mod ord">
          <ac:chgData name="Shril Patel" userId="5e892f6ba08391bc" providerId="LiveId" clId="{FFE69398-B0BD-483D-8F3F-2CB095256542}" dt="2025-01-28T17:15:10.490" v="3812" actId="1076"/>
          <ac:spMkLst>
            <pc:docMk/>
            <pc:sldMk cId="557386368" sldId="270"/>
            <ac:spMk id="5" creationId="{232D4350-2525-07CB-6C83-167E65E58292}"/>
          </ac:spMkLst>
        </pc:spChg>
      </pc:sldChg>
      <pc:sldChg chg="addSp delSp modSp new mod modClrScheme chgLayout">
        <pc:chgData name="Shril Patel" userId="5e892f6ba08391bc" providerId="LiveId" clId="{FFE69398-B0BD-483D-8F3F-2CB095256542}" dt="2025-01-28T16:33:25.066" v="3664" actId="12"/>
        <pc:sldMkLst>
          <pc:docMk/>
          <pc:sldMk cId="4084832762" sldId="271"/>
        </pc:sldMkLst>
        <pc:spChg chg="add mod ord">
          <ac:chgData name="Shril Patel" userId="5e892f6ba08391bc" providerId="LiveId" clId="{FFE69398-B0BD-483D-8F3F-2CB095256542}" dt="2025-01-27T15:18:00.625" v="1955" actId="113"/>
          <ac:spMkLst>
            <pc:docMk/>
            <pc:sldMk cId="4084832762" sldId="271"/>
            <ac:spMk id="7" creationId="{59A5A6CE-BA50-2F41-4F19-C2E7F9553425}"/>
          </ac:spMkLst>
        </pc:spChg>
        <pc:spChg chg="add mod ord">
          <ac:chgData name="Shril Patel" userId="5e892f6ba08391bc" providerId="LiveId" clId="{FFE69398-B0BD-483D-8F3F-2CB095256542}" dt="2025-01-28T16:33:14.774" v="3662" actId="12"/>
          <ac:spMkLst>
            <pc:docMk/>
            <pc:sldMk cId="4084832762" sldId="271"/>
            <ac:spMk id="8" creationId="{C01E000D-A2AC-A626-55FB-E022D75277A7}"/>
          </ac:spMkLst>
        </pc:spChg>
        <pc:spChg chg="add mod ord">
          <ac:chgData name="Shril Patel" userId="5e892f6ba08391bc" providerId="LiveId" clId="{FFE69398-B0BD-483D-8F3F-2CB095256542}" dt="2025-01-28T16:33:25.066" v="3664" actId="12"/>
          <ac:spMkLst>
            <pc:docMk/>
            <pc:sldMk cId="4084832762" sldId="271"/>
            <ac:spMk id="9" creationId="{1BA94F53-510F-AC39-5B3C-EA89D3F912AE}"/>
          </ac:spMkLst>
        </pc:spChg>
      </pc:sldChg>
      <pc:sldChg chg="addSp delSp modSp new mod">
        <pc:chgData name="Shril Patel" userId="5e892f6ba08391bc" providerId="LiveId" clId="{FFE69398-B0BD-483D-8F3F-2CB095256542}" dt="2025-01-28T17:16:35.372" v="3823" actId="1076"/>
        <pc:sldMkLst>
          <pc:docMk/>
          <pc:sldMk cId="55384434" sldId="272"/>
        </pc:sldMkLst>
        <pc:spChg chg="mod">
          <ac:chgData name="Shril Patel" userId="5e892f6ba08391bc" providerId="LiveId" clId="{FFE69398-B0BD-483D-8F3F-2CB095256542}" dt="2025-01-28T17:16:35.372" v="3823" actId="1076"/>
          <ac:spMkLst>
            <pc:docMk/>
            <pc:sldMk cId="55384434" sldId="272"/>
            <ac:spMk id="2" creationId="{73B87307-BE65-0150-402B-4FE0A16B52EC}"/>
          </ac:spMkLst>
        </pc:spChg>
        <pc:spChg chg="mod">
          <ac:chgData name="Shril Patel" userId="5e892f6ba08391bc" providerId="LiveId" clId="{FFE69398-B0BD-483D-8F3F-2CB095256542}" dt="2025-01-27T20:09:36.086" v="3288" actId="313"/>
          <ac:spMkLst>
            <pc:docMk/>
            <pc:sldMk cId="55384434" sldId="272"/>
            <ac:spMk id="4" creationId="{D1560800-1DFE-8F20-DBFC-459256AC42D5}"/>
          </ac:spMkLst>
        </pc:spChg>
        <pc:picChg chg="add mod">
          <ac:chgData name="Shril Patel" userId="5e892f6ba08391bc" providerId="LiveId" clId="{FFE69398-B0BD-483D-8F3F-2CB095256542}" dt="2025-01-27T17:11:40.370" v="2570" actId="1076"/>
          <ac:picMkLst>
            <pc:docMk/>
            <pc:sldMk cId="55384434" sldId="272"/>
            <ac:picMk id="6" creationId="{59C98686-CAAD-9AE3-9BC0-F9234586B373}"/>
          </ac:picMkLst>
        </pc:picChg>
      </pc:sldChg>
      <pc:sldChg chg="addSp delSp modSp add mod">
        <pc:chgData name="Shril Patel" userId="5e892f6ba08391bc" providerId="LiveId" clId="{FFE69398-B0BD-483D-8F3F-2CB095256542}" dt="2025-01-24T15:42:51.889" v="1557" actId="14100"/>
        <pc:sldMkLst>
          <pc:docMk/>
          <pc:sldMk cId="1306390589" sldId="273"/>
        </pc:sldMkLst>
        <pc:spChg chg="mod">
          <ac:chgData name="Shril Patel" userId="5e892f6ba08391bc" providerId="LiveId" clId="{FFE69398-B0BD-483D-8F3F-2CB095256542}" dt="2025-01-24T15:42:51.889" v="1557" actId="14100"/>
          <ac:spMkLst>
            <pc:docMk/>
            <pc:sldMk cId="1306390589" sldId="273"/>
            <ac:spMk id="2" creationId="{6A604DA1-F1B2-6A0B-4407-3C6AC53F8A47}"/>
          </ac:spMkLst>
        </pc:spChg>
        <pc:spChg chg="mod">
          <ac:chgData name="Shril Patel" userId="5e892f6ba08391bc" providerId="LiveId" clId="{FFE69398-B0BD-483D-8F3F-2CB095256542}" dt="2025-01-24T15:24:42.691" v="1499" actId="115"/>
          <ac:spMkLst>
            <pc:docMk/>
            <pc:sldMk cId="1306390589" sldId="273"/>
            <ac:spMk id="4" creationId="{48B2E7F8-5511-FFC7-1C4D-1B1B0D1A8F06}"/>
          </ac:spMkLst>
        </pc:spChg>
        <pc:picChg chg="add mod">
          <ac:chgData name="Shril Patel" userId="5e892f6ba08391bc" providerId="LiveId" clId="{FFE69398-B0BD-483D-8F3F-2CB095256542}" dt="2025-01-24T00:56:25.666" v="1461" actId="27349"/>
          <ac:picMkLst>
            <pc:docMk/>
            <pc:sldMk cId="1306390589" sldId="273"/>
            <ac:picMk id="6" creationId="{ABED504D-177E-B377-3448-1F61815E5DB9}"/>
          </ac:picMkLst>
        </pc:picChg>
      </pc:sldChg>
      <pc:sldChg chg="addSp delSp modSp new mod modClrScheme chgLayout">
        <pc:chgData name="Shril Patel" userId="5e892f6ba08391bc" providerId="LiveId" clId="{FFE69398-B0BD-483D-8F3F-2CB095256542}" dt="2025-01-28T17:30:56.102" v="3869" actId="14100"/>
        <pc:sldMkLst>
          <pc:docMk/>
          <pc:sldMk cId="1096946959" sldId="274"/>
        </pc:sldMkLst>
        <pc:spChg chg="mod ord">
          <ac:chgData name="Shril Patel" userId="5e892f6ba08391bc" providerId="LiveId" clId="{FFE69398-B0BD-483D-8F3F-2CB095256542}" dt="2025-01-28T17:21:38.711" v="3835" actId="1076"/>
          <ac:spMkLst>
            <pc:docMk/>
            <pc:sldMk cId="1096946959" sldId="274"/>
            <ac:spMk id="2" creationId="{4B578F03-988B-2E09-E9ED-7CF4E79A427C}"/>
          </ac:spMkLst>
        </pc:spChg>
        <pc:spChg chg="del mod ord">
          <ac:chgData name="Shril Patel" userId="5e892f6ba08391bc" providerId="LiveId" clId="{FFE69398-B0BD-483D-8F3F-2CB095256542}" dt="2025-01-27T20:24:13.456" v="3315" actId="700"/>
          <ac:spMkLst>
            <pc:docMk/>
            <pc:sldMk cId="1096946959" sldId="274"/>
            <ac:spMk id="3" creationId="{3AC49BCF-0AE3-D644-306B-92EC359ED16A}"/>
          </ac:spMkLst>
        </pc:spChg>
        <pc:spChg chg="add mod ord">
          <ac:chgData name="Shril Patel" userId="5e892f6ba08391bc" providerId="LiveId" clId="{FFE69398-B0BD-483D-8F3F-2CB095256542}" dt="2025-01-28T17:30:56.102" v="3869" actId="14100"/>
          <ac:spMkLst>
            <pc:docMk/>
            <pc:sldMk cId="1096946959" sldId="274"/>
            <ac:spMk id="4" creationId="{6909FCB3-2015-1E9D-8231-A8B811D36EE6}"/>
          </ac:spMkLst>
        </pc:spChg>
        <pc:spChg chg="add del mod ord">
          <ac:chgData name="Shril Patel" userId="5e892f6ba08391bc" providerId="LiveId" clId="{FFE69398-B0BD-483D-8F3F-2CB095256542}" dt="2025-01-28T00:46:49.329" v="3651" actId="931"/>
          <ac:spMkLst>
            <pc:docMk/>
            <pc:sldMk cId="1096946959" sldId="274"/>
            <ac:spMk id="5" creationId="{14345B2A-7741-9D69-56F4-3872FE1DDB51}"/>
          </ac:spMkLst>
        </pc:spChg>
        <pc:picChg chg="add mod">
          <ac:chgData name="Shril Patel" userId="5e892f6ba08391bc" providerId="LiveId" clId="{FFE69398-B0BD-483D-8F3F-2CB095256542}" dt="2025-01-28T17:29:41.787" v="3855" actId="14100"/>
          <ac:picMkLst>
            <pc:docMk/>
            <pc:sldMk cId="1096946959" sldId="274"/>
            <ac:picMk id="7" creationId="{62749CC8-5681-3EB6-AD3C-CECBD8BC32C5}"/>
          </ac:picMkLst>
        </pc:picChg>
      </pc:sldChg>
      <pc:sldChg chg="addSp delSp modSp add mod modClrScheme chgLayout">
        <pc:chgData name="Shril Patel" userId="5e892f6ba08391bc" providerId="LiveId" clId="{FFE69398-B0BD-483D-8F3F-2CB095256542}" dt="2025-01-28T17:29:04.730" v="3852" actId="2711"/>
        <pc:sldMkLst>
          <pc:docMk/>
          <pc:sldMk cId="1631356857" sldId="275"/>
        </pc:sldMkLst>
        <pc:spChg chg="mod ord">
          <ac:chgData name="Shril Patel" userId="5e892f6ba08391bc" providerId="LiveId" clId="{FFE69398-B0BD-483D-8F3F-2CB095256542}" dt="2025-01-28T17:21:02.134" v="3830" actId="122"/>
          <ac:spMkLst>
            <pc:docMk/>
            <pc:sldMk cId="1631356857" sldId="275"/>
            <ac:spMk id="2" creationId="{FF967E24-D0AA-992C-F923-BCC07BF42737}"/>
          </ac:spMkLst>
        </pc:spChg>
        <pc:spChg chg="del mod ord">
          <ac:chgData name="Shril Patel" userId="5e892f6ba08391bc" providerId="LiveId" clId="{FFE69398-B0BD-483D-8F3F-2CB095256542}" dt="2025-01-27T20:23:56.738" v="3310" actId="700"/>
          <ac:spMkLst>
            <pc:docMk/>
            <pc:sldMk cId="1631356857" sldId="275"/>
            <ac:spMk id="3" creationId="{49276B09-27A3-DADC-FCDA-EFD012DAF92F}"/>
          </ac:spMkLst>
        </pc:spChg>
        <pc:spChg chg="add mod ord">
          <ac:chgData name="Shril Patel" userId="5e892f6ba08391bc" providerId="LiveId" clId="{FFE69398-B0BD-483D-8F3F-2CB095256542}" dt="2025-01-28T17:29:04.730" v="3852" actId="2711"/>
          <ac:spMkLst>
            <pc:docMk/>
            <pc:sldMk cId="1631356857" sldId="275"/>
            <ac:spMk id="4" creationId="{99DEE28B-D103-AFDA-4120-FC05E6684DF9}"/>
          </ac:spMkLst>
        </pc:spChg>
        <pc:spChg chg="add del mod ord">
          <ac:chgData name="Shril Patel" userId="5e892f6ba08391bc" providerId="LiveId" clId="{FFE69398-B0BD-483D-8F3F-2CB095256542}" dt="2025-01-28T00:47:28.611" v="3657" actId="931"/>
          <ac:spMkLst>
            <pc:docMk/>
            <pc:sldMk cId="1631356857" sldId="275"/>
            <ac:spMk id="5" creationId="{200CDC07-38F0-1B37-23A2-46F55C6DDF7C}"/>
          </ac:spMkLst>
        </pc:spChg>
        <pc:picChg chg="add mod">
          <ac:chgData name="Shril Patel" userId="5e892f6ba08391bc" providerId="LiveId" clId="{FFE69398-B0BD-483D-8F3F-2CB095256542}" dt="2025-01-28T17:28:13.140" v="3842" actId="14100"/>
          <ac:picMkLst>
            <pc:docMk/>
            <pc:sldMk cId="1631356857" sldId="275"/>
            <ac:picMk id="7" creationId="{579DDDDB-8C17-67B0-71AC-E77404429122}"/>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838D7-9E86-4B91-8450-8B754AE96AA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8EE02B96-C2B5-4E79-8DBC-7779E7C376D4}">
      <dgm:prSet phldrT="[Text]"/>
      <dgm:spPr/>
      <dgm:t>
        <a:bodyPr/>
        <a:lstStyle/>
        <a:p>
          <a:r>
            <a:rPr lang="en-US" dirty="0"/>
            <a:t>Executive Summary</a:t>
          </a:r>
        </a:p>
      </dgm:t>
    </dgm:pt>
    <dgm:pt modelId="{5D91C0B4-D157-47DD-9797-FC18B82B437B}" type="parTrans" cxnId="{A529EEB9-D988-4688-BAAE-88BB81040C2E}">
      <dgm:prSet/>
      <dgm:spPr/>
      <dgm:t>
        <a:bodyPr/>
        <a:lstStyle/>
        <a:p>
          <a:endParaRPr lang="en-US"/>
        </a:p>
      </dgm:t>
    </dgm:pt>
    <dgm:pt modelId="{DFFC3851-7434-4D8F-9E88-87BEF606FF1E}" type="sibTrans" cxnId="{A529EEB9-D988-4688-BAAE-88BB81040C2E}">
      <dgm:prSet/>
      <dgm:spPr/>
      <dgm:t>
        <a:bodyPr/>
        <a:lstStyle/>
        <a:p>
          <a:endParaRPr lang="en-US"/>
        </a:p>
      </dgm:t>
    </dgm:pt>
    <dgm:pt modelId="{EC581C97-22FF-410B-9ED2-7F0F8CF41678}">
      <dgm:prSet phldrT="[Text]"/>
      <dgm:spPr/>
      <dgm:t>
        <a:bodyPr/>
        <a:lstStyle/>
        <a:p>
          <a:r>
            <a:rPr lang="en-US" dirty="0"/>
            <a:t>Introduction</a:t>
          </a:r>
        </a:p>
      </dgm:t>
    </dgm:pt>
    <dgm:pt modelId="{FDF0AA7C-8490-4426-A276-FE06E69DA2DA}" type="parTrans" cxnId="{035653BC-D5E0-4AD1-AC00-E5F6CEED8817}">
      <dgm:prSet/>
      <dgm:spPr/>
      <dgm:t>
        <a:bodyPr/>
        <a:lstStyle/>
        <a:p>
          <a:endParaRPr lang="en-US"/>
        </a:p>
      </dgm:t>
    </dgm:pt>
    <dgm:pt modelId="{71E35434-B9EE-4AC0-BC77-0D000CA710CA}" type="sibTrans" cxnId="{035653BC-D5E0-4AD1-AC00-E5F6CEED8817}">
      <dgm:prSet/>
      <dgm:spPr/>
      <dgm:t>
        <a:bodyPr/>
        <a:lstStyle/>
        <a:p>
          <a:endParaRPr lang="en-US"/>
        </a:p>
      </dgm:t>
    </dgm:pt>
    <dgm:pt modelId="{9EC9F39E-1DF7-40D1-82E4-9345D3D37DA3}">
      <dgm:prSet phldrT="[Text]"/>
      <dgm:spPr/>
      <dgm:t>
        <a:bodyPr/>
        <a:lstStyle/>
        <a:p>
          <a:r>
            <a:rPr lang="en-US" dirty="0"/>
            <a:t>Methodology</a:t>
          </a:r>
        </a:p>
      </dgm:t>
    </dgm:pt>
    <dgm:pt modelId="{B685CC34-57BB-4645-AA94-35F4A86A801B}" type="parTrans" cxnId="{D1F90904-4870-4559-A3DF-8717D5030F3C}">
      <dgm:prSet/>
      <dgm:spPr/>
      <dgm:t>
        <a:bodyPr/>
        <a:lstStyle/>
        <a:p>
          <a:endParaRPr lang="en-US"/>
        </a:p>
      </dgm:t>
    </dgm:pt>
    <dgm:pt modelId="{9949D376-F3CD-441E-991F-A42887C1BDDE}" type="sibTrans" cxnId="{D1F90904-4870-4559-A3DF-8717D5030F3C}">
      <dgm:prSet/>
      <dgm:spPr/>
      <dgm:t>
        <a:bodyPr/>
        <a:lstStyle/>
        <a:p>
          <a:endParaRPr lang="en-US"/>
        </a:p>
      </dgm:t>
    </dgm:pt>
    <dgm:pt modelId="{093E4E2B-D8E2-44EE-A7DD-49632FE5164D}">
      <dgm:prSet phldrT="[Text]"/>
      <dgm:spPr/>
      <dgm:t>
        <a:bodyPr/>
        <a:lstStyle/>
        <a:p>
          <a:pPr algn="l">
            <a:buNone/>
          </a:pPr>
          <a:r>
            <a:rPr lang="en-US" dirty="0"/>
            <a:t>Results: (Visualization-Charts/Dashboard)</a:t>
          </a:r>
        </a:p>
      </dgm:t>
    </dgm:pt>
    <dgm:pt modelId="{83460B5E-0811-4A84-834D-7F77DBDE5FFE}" type="parTrans" cxnId="{E55072FB-F808-4BAE-9F02-DC500CD60E9B}">
      <dgm:prSet/>
      <dgm:spPr/>
      <dgm:t>
        <a:bodyPr/>
        <a:lstStyle/>
        <a:p>
          <a:endParaRPr lang="en-US"/>
        </a:p>
      </dgm:t>
    </dgm:pt>
    <dgm:pt modelId="{BE646A1D-7ECC-456D-8024-6C729F50A988}" type="sibTrans" cxnId="{E55072FB-F808-4BAE-9F02-DC500CD60E9B}">
      <dgm:prSet/>
      <dgm:spPr/>
      <dgm:t>
        <a:bodyPr/>
        <a:lstStyle/>
        <a:p>
          <a:endParaRPr lang="en-US"/>
        </a:p>
      </dgm:t>
    </dgm:pt>
    <dgm:pt modelId="{D5AA93BE-EBA8-4099-A8D7-FC9141C7FC0B}">
      <dgm:prSet phldrT="[Text]"/>
      <dgm:spPr/>
      <dgm:t>
        <a:bodyPr/>
        <a:lstStyle/>
        <a:p>
          <a:r>
            <a:rPr lang="en-US" dirty="0"/>
            <a:t>Appendix</a:t>
          </a:r>
        </a:p>
      </dgm:t>
    </dgm:pt>
    <dgm:pt modelId="{94FA225D-4124-4E27-A236-C0BEB48EBAF3}" type="parTrans" cxnId="{BC6273DB-3A6F-4237-968A-A987B16C0536}">
      <dgm:prSet/>
      <dgm:spPr/>
      <dgm:t>
        <a:bodyPr/>
        <a:lstStyle/>
        <a:p>
          <a:endParaRPr lang="en-US"/>
        </a:p>
      </dgm:t>
    </dgm:pt>
    <dgm:pt modelId="{C9BD51DF-31E9-4016-93F1-B9D9A707C31D}" type="sibTrans" cxnId="{BC6273DB-3A6F-4237-968A-A987B16C0536}">
      <dgm:prSet/>
      <dgm:spPr/>
      <dgm:t>
        <a:bodyPr/>
        <a:lstStyle/>
        <a:p>
          <a:endParaRPr lang="en-US"/>
        </a:p>
      </dgm:t>
    </dgm:pt>
    <dgm:pt modelId="{B2793C38-EF6A-4950-BCC1-7121EC492E41}">
      <dgm:prSet phldrT="[Text]"/>
      <dgm:spPr/>
      <dgm:t>
        <a:bodyPr/>
        <a:lstStyle/>
        <a:p>
          <a:r>
            <a:rPr lang="en-US" dirty="0"/>
            <a:t>Overall Findings and Implications</a:t>
          </a:r>
        </a:p>
      </dgm:t>
    </dgm:pt>
    <dgm:pt modelId="{9A37A8E7-55FD-4658-BB9B-EECFAECB5D85}" type="parTrans" cxnId="{5608E482-4747-4293-937C-1AFC420A8E2C}">
      <dgm:prSet/>
      <dgm:spPr/>
      <dgm:t>
        <a:bodyPr/>
        <a:lstStyle/>
        <a:p>
          <a:endParaRPr lang="en-US"/>
        </a:p>
      </dgm:t>
    </dgm:pt>
    <dgm:pt modelId="{117B3204-B27C-4238-B195-8C431A9890A9}" type="sibTrans" cxnId="{5608E482-4747-4293-937C-1AFC420A8E2C}">
      <dgm:prSet/>
      <dgm:spPr/>
      <dgm:t>
        <a:bodyPr/>
        <a:lstStyle/>
        <a:p>
          <a:endParaRPr lang="en-US"/>
        </a:p>
      </dgm:t>
    </dgm:pt>
    <dgm:pt modelId="{D5D08248-7021-4E87-802E-9A44CAC6FFE1}">
      <dgm:prSet phldrT="[Text]"/>
      <dgm:spPr/>
      <dgm:t>
        <a:bodyPr/>
        <a:lstStyle/>
        <a:p>
          <a:r>
            <a:rPr lang="en-US" dirty="0"/>
            <a:t>Conclusion</a:t>
          </a:r>
        </a:p>
      </dgm:t>
    </dgm:pt>
    <dgm:pt modelId="{63BCCF5E-CBC8-4823-849A-78576CCDB825}" type="parTrans" cxnId="{C9AE37E7-6610-43A3-94E2-7FCC60189BE2}">
      <dgm:prSet/>
      <dgm:spPr/>
      <dgm:t>
        <a:bodyPr/>
        <a:lstStyle/>
        <a:p>
          <a:endParaRPr lang="en-US"/>
        </a:p>
      </dgm:t>
    </dgm:pt>
    <dgm:pt modelId="{01C27FCB-8D71-407B-8C2E-813E185D20DB}" type="sibTrans" cxnId="{C9AE37E7-6610-43A3-94E2-7FCC60189BE2}">
      <dgm:prSet/>
      <dgm:spPr/>
      <dgm:t>
        <a:bodyPr/>
        <a:lstStyle/>
        <a:p>
          <a:endParaRPr lang="en-US"/>
        </a:p>
      </dgm:t>
    </dgm:pt>
    <dgm:pt modelId="{E7C78EB6-3AC4-4C74-8F9E-D8D796A4E7A1}" type="pres">
      <dgm:prSet presAssocID="{FE5838D7-9E86-4B91-8450-8B754AE96AA5}" presName="linear" presStyleCnt="0">
        <dgm:presLayoutVars>
          <dgm:dir/>
          <dgm:animLvl val="lvl"/>
          <dgm:resizeHandles val="exact"/>
        </dgm:presLayoutVars>
      </dgm:prSet>
      <dgm:spPr/>
    </dgm:pt>
    <dgm:pt modelId="{58A159CA-FFDF-41FE-92F3-A9B95BF4339B}" type="pres">
      <dgm:prSet presAssocID="{8EE02B96-C2B5-4E79-8DBC-7779E7C376D4}" presName="parentLin" presStyleCnt="0"/>
      <dgm:spPr/>
    </dgm:pt>
    <dgm:pt modelId="{27517FA7-8A71-4A72-997B-8BC062FE9E26}" type="pres">
      <dgm:prSet presAssocID="{8EE02B96-C2B5-4E79-8DBC-7779E7C376D4}" presName="parentLeftMargin" presStyleLbl="node1" presStyleIdx="0" presStyleCnt="7"/>
      <dgm:spPr/>
    </dgm:pt>
    <dgm:pt modelId="{CEE83E73-44A0-4EB0-93C0-6F22A730D8DF}" type="pres">
      <dgm:prSet presAssocID="{8EE02B96-C2B5-4E79-8DBC-7779E7C376D4}" presName="parentText" presStyleLbl="node1" presStyleIdx="0" presStyleCnt="7">
        <dgm:presLayoutVars>
          <dgm:chMax val="0"/>
          <dgm:bulletEnabled val="1"/>
        </dgm:presLayoutVars>
      </dgm:prSet>
      <dgm:spPr/>
    </dgm:pt>
    <dgm:pt modelId="{1BEB3305-A2A7-4CA7-BFC4-E2CA34982FDB}" type="pres">
      <dgm:prSet presAssocID="{8EE02B96-C2B5-4E79-8DBC-7779E7C376D4}" presName="negativeSpace" presStyleCnt="0"/>
      <dgm:spPr/>
    </dgm:pt>
    <dgm:pt modelId="{6F39C4C0-24BD-44D9-AA25-A9775120C735}" type="pres">
      <dgm:prSet presAssocID="{8EE02B96-C2B5-4E79-8DBC-7779E7C376D4}" presName="childText" presStyleLbl="conFgAcc1" presStyleIdx="0" presStyleCnt="7">
        <dgm:presLayoutVars>
          <dgm:bulletEnabled val="1"/>
        </dgm:presLayoutVars>
      </dgm:prSet>
      <dgm:spPr/>
    </dgm:pt>
    <dgm:pt modelId="{08259622-F5F4-47E4-B59D-7A85957A8715}" type="pres">
      <dgm:prSet presAssocID="{DFFC3851-7434-4D8F-9E88-87BEF606FF1E}" presName="spaceBetweenRectangles" presStyleCnt="0"/>
      <dgm:spPr/>
    </dgm:pt>
    <dgm:pt modelId="{FB8B624E-76C5-4F79-8316-3B04E1F2F413}" type="pres">
      <dgm:prSet presAssocID="{EC581C97-22FF-410B-9ED2-7F0F8CF41678}" presName="parentLin" presStyleCnt="0"/>
      <dgm:spPr/>
    </dgm:pt>
    <dgm:pt modelId="{1CC092AD-BB83-4975-AA50-91C1675A3D3C}" type="pres">
      <dgm:prSet presAssocID="{EC581C97-22FF-410B-9ED2-7F0F8CF41678}" presName="parentLeftMargin" presStyleLbl="node1" presStyleIdx="0" presStyleCnt="7"/>
      <dgm:spPr/>
    </dgm:pt>
    <dgm:pt modelId="{8115862B-E14F-417A-99FD-66552CC74509}" type="pres">
      <dgm:prSet presAssocID="{EC581C97-22FF-410B-9ED2-7F0F8CF41678}" presName="parentText" presStyleLbl="node1" presStyleIdx="1" presStyleCnt="7">
        <dgm:presLayoutVars>
          <dgm:chMax val="0"/>
          <dgm:bulletEnabled val="1"/>
        </dgm:presLayoutVars>
      </dgm:prSet>
      <dgm:spPr/>
    </dgm:pt>
    <dgm:pt modelId="{17FDD26C-1ABF-4D66-A453-87FBD00F72AC}" type="pres">
      <dgm:prSet presAssocID="{EC581C97-22FF-410B-9ED2-7F0F8CF41678}" presName="negativeSpace" presStyleCnt="0"/>
      <dgm:spPr/>
    </dgm:pt>
    <dgm:pt modelId="{5BC2AB65-A13E-4FFD-B90F-628248C0EF13}" type="pres">
      <dgm:prSet presAssocID="{EC581C97-22FF-410B-9ED2-7F0F8CF41678}" presName="childText" presStyleLbl="conFgAcc1" presStyleIdx="1" presStyleCnt="7">
        <dgm:presLayoutVars>
          <dgm:bulletEnabled val="1"/>
        </dgm:presLayoutVars>
      </dgm:prSet>
      <dgm:spPr/>
    </dgm:pt>
    <dgm:pt modelId="{792A97D0-F65D-421C-B76A-E5116BF09959}" type="pres">
      <dgm:prSet presAssocID="{71E35434-B9EE-4AC0-BC77-0D000CA710CA}" presName="spaceBetweenRectangles" presStyleCnt="0"/>
      <dgm:spPr/>
    </dgm:pt>
    <dgm:pt modelId="{378A7262-CC7D-4027-B5EB-4ACC315B8A26}" type="pres">
      <dgm:prSet presAssocID="{9EC9F39E-1DF7-40D1-82E4-9345D3D37DA3}" presName="parentLin" presStyleCnt="0"/>
      <dgm:spPr/>
    </dgm:pt>
    <dgm:pt modelId="{F0C0E6DF-759D-4100-89D4-5B5151693BAB}" type="pres">
      <dgm:prSet presAssocID="{9EC9F39E-1DF7-40D1-82E4-9345D3D37DA3}" presName="parentLeftMargin" presStyleLbl="node1" presStyleIdx="1" presStyleCnt="7"/>
      <dgm:spPr/>
    </dgm:pt>
    <dgm:pt modelId="{39EDB92F-544D-4467-8B81-BBACDEC11EFF}" type="pres">
      <dgm:prSet presAssocID="{9EC9F39E-1DF7-40D1-82E4-9345D3D37DA3}" presName="parentText" presStyleLbl="node1" presStyleIdx="2" presStyleCnt="7">
        <dgm:presLayoutVars>
          <dgm:chMax val="0"/>
          <dgm:bulletEnabled val="1"/>
        </dgm:presLayoutVars>
      </dgm:prSet>
      <dgm:spPr/>
    </dgm:pt>
    <dgm:pt modelId="{019A2AB8-BD97-4E19-98C8-096B4A19DB48}" type="pres">
      <dgm:prSet presAssocID="{9EC9F39E-1DF7-40D1-82E4-9345D3D37DA3}" presName="negativeSpace" presStyleCnt="0"/>
      <dgm:spPr/>
    </dgm:pt>
    <dgm:pt modelId="{76E16203-29F9-4A34-8DF5-9B927A10634F}" type="pres">
      <dgm:prSet presAssocID="{9EC9F39E-1DF7-40D1-82E4-9345D3D37DA3}" presName="childText" presStyleLbl="conFgAcc1" presStyleIdx="2" presStyleCnt="7">
        <dgm:presLayoutVars>
          <dgm:bulletEnabled val="1"/>
        </dgm:presLayoutVars>
      </dgm:prSet>
      <dgm:spPr/>
    </dgm:pt>
    <dgm:pt modelId="{52D8ADA0-0D9E-4C62-9FED-26661B2E19C6}" type="pres">
      <dgm:prSet presAssocID="{9949D376-F3CD-441E-991F-A42887C1BDDE}" presName="spaceBetweenRectangles" presStyleCnt="0"/>
      <dgm:spPr/>
    </dgm:pt>
    <dgm:pt modelId="{7DA98439-A747-4A5A-8BD5-8A9DCB6206E2}" type="pres">
      <dgm:prSet presAssocID="{093E4E2B-D8E2-44EE-A7DD-49632FE5164D}" presName="parentLin" presStyleCnt="0"/>
      <dgm:spPr/>
    </dgm:pt>
    <dgm:pt modelId="{203FB823-8EAD-4B7A-9BFB-8F7A6E5C8590}" type="pres">
      <dgm:prSet presAssocID="{093E4E2B-D8E2-44EE-A7DD-49632FE5164D}" presName="parentLeftMargin" presStyleLbl="node1" presStyleIdx="2" presStyleCnt="7"/>
      <dgm:spPr/>
    </dgm:pt>
    <dgm:pt modelId="{60A47BFF-2468-46A3-87B3-2E6A0B4A3D06}" type="pres">
      <dgm:prSet presAssocID="{093E4E2B-D8E2-44EE-A7DD-49632FE5164D}" presName="parentText" presStyleLbl="node1" presStyleIdx="3" presStyleCnt="7">
        <dgm:presLayoutVars>
          <dgm:chMax val="0"/>
          <dgm:bulletEnabled val="1"/>
        </dgm:presLayoutVars>
      </dgm:prSet>
      <dgm:spPr/>
    </dgm:pt>
    <dgm:pt modelId="{E1CC6BFD-02E3-4A82-8853-5DE1E67C9349}" type="pres">
      <dgm:prSet presAssocID="{093E4E2B-D8E2-44EE-A7DD-49632FE5164D}" presName="negativeSpace" presStyleCnt="0"/>
      <dgm:spPr/>
    </dgm:pt>
    <dgm:pt modelId="{F7079B97-046F-4AB4-A329-AAD7D5A5A88D}" type="pres">
      <dgm:prSet presAssocID="{093E4E2B-D8E2-44EE-A7DD-49632FE5164D}" presName="childText" presStyleLbl="conFgAcc1" presStyleIdx="3" presStyleCnt="7">
        <dgm:presLayoutVars>
          <dgm:bulletEnabled val="1"/>
        </dgm:presLayoutVars>
      </dgm:prSet>
      <dgm:spPr/>
    </dgm:pt>
    <dgm:pt modelId="{F07DEA3A-C539-45C6-A634-4133A77E7863}" type="pres">
      <dgm:prSet presAssocID="{BE646A1D-7ECC-456D-8024-6C729F50A988}" presName="spaceBetweenRectangles" presStyleCnt="0"/>
      <dgm:spPr/>
    </dgm:pt>
    <dgm:pt modelId="{0B3B4373-11BD-4EB6-B523-6F6674E42178}" type="pres">
      <dgm:prSet presAssocID="{B2793C38-EF6A-4950-BCC1-7121EC492E41}" presName="parentLin" presStyleCnt="0"/>
      <dgm:spPr/>
    </dgm:pt>
    <dgm:pt modelId="{585FA6F1-221B-4BE2-B66F-5E44525E3BA5}" type="pres">
      <dgm:prSet presAssocID="{B2793C38-EF6A-4950-BCC1-7121EC492E41}" presName="parentLeftMargin" presStyleLbl="node1" presStyleIdx="3" presStyleCnt="7"/>
      <dgm:spPr/>
    </dgm:pt>
    <dgm:pt modelId="{5856AE32-CCE7-4B43-8168-693552A23DCF}" type="pres">
      <dgm:prSet presAssocID="{B2793C38-EF6A-4950-BCC1-7121EC492E41}" presName="parentText" presStyleLbl="node1" presStyleIdx="4" presStyleCnt="7">
        <dgm:presLayoutVars>
          <dgm:chMax val="0"/>
          <dgm:bulletEnabled val="1"/>
        </dgm:presLayoutVars>
      </dgm:prSet>
      <dgm:spPr/>
    </dgm:pt>
    <dgm:pt modelId="{88902423-3003-4AE8-A666-C7527611BEE7}" type="pres">
      <dgm:prSet presAssocID="{B2793C38-EF6A-4950-BCC1-7121EC492E41}" presName="negativeSpace" presStyleCnt="0"/>
      <dgm:spPr/>
    </dgm:pt>
    <dgm:pt modelId="{E8BF19FA-9771-42AF-98ED-2B7BB68A2B59}" type="pres">
      <dgm:prSet presAssocID="{B2793C38-EF6A-4950-BCC1-7121EC492E41}" presName="childText" presStyleLbl="conFgAcc1" presStyleIdx="4" presStyleCnt="7">
        <dgm:presLayoutVars>
          <dgm:bulletEnabled val="1"/>
        </dgm:presLayoutVars>
      </dgm:prSet>
      <dgm:spPr/>
    </dgm:pt>
    <dgm:pt modelId="{050DB3A0-0B2C-4139-B114-65063BD11F66}" type="pres">
      <dgm:prSet presAssocID="{117B3204-B27C-4238-B195-8C431A9890A9}" presName="spaceBetweenRectangles" presStyleCnt="0"/>
      <dgm:spPr/>
    </dgm:pt>
    <dgm:pt modelId="{E848EAAC-2690-46A9-B177-6A74EFF96277}" type="pres">
      <dgm:prSet presAssocID="{D5D08248-7021-4E87-802E-9A44CAC6FFE1}" presName="parentLin" presStyleCnt="0"/>
      <dgm:spPr/>
    </dgm:pt>
    <dgm:pt modelId="{DA34BA74-BBD0-4237-AEC1-A0C241741712}" type="pres">
      <dgm:prSet presAssocID="{D5D08248-7021-4E87-802E-9A44CAC6FFE1}" presName="parentLeftMargin" presStyleLbl="node1" presStyleIdx="4" presStyleCnt="7"/>
      <dgm:spPr/>
    </dgm:pt>
    <dgm:pt modelId="{01DF9C04-C278-461D-B34B-0E2EB3F40108}" type="pres">
      <dgm:prSet presAssocID="{D5D08248-7021-4E87-802E-9A44CAC6FFE1}" presName="parentText" presStyleLbl="node1" presStyleIdx="5" presStyleCnt="7">
        <dgm:presLayoutVars>
          <dgm:chMax val="0"/>
          <dgm:bulletEnabled val="1"/>
        </dgm:presLayoutVars>
      </dgm:prSet>
      <dgm:spPr/>
    </dgm:pt>
    <dgm:pt modelId="{2F45414B-1E48-4F34-A1E1-8D723AF7DA73}" type="pres">
      <dgm:prSet presAssocID="{D5D08248-7021-4E87-802E-9A44CAC6FFE1}" presName="negativeSpace" presStyleCnt="0"/>
      <dgm:spPr/>
    </dgm:pt>
    <dgm:pt modelId="{9C8C0C4A-631D-4331-AE33-599194958D5C}" type="pres">
      <dgm:prSet presAssocID="{D5D08248-7021-4E87-802E-9A44CAC6FFE1}" presName="childText" presStyleLbl="conFgAcc1" presStyleIdx="5" presStyleCnt="7">
        <dgm:presLayoutVars>
          <dgm:bulletEnabled val="1"/>
        </dgm:presLayoutVars>
      </dgm:prSet>
      <dgm:spPr/>
    </dgm:pt>
    <dgm:pt modelId="{49BCEE14-0AEB-428C-8596-EF0E72EA8B7C}" type="pres">
      <dgm:prSet presAssocID="{01C27FCB-8D71-407B-8C2E-813E185D20DB}" presName="spaceBetweenRectangles" presStyleCnt="0"/>
      <dgm:spPr/>
    </dgm:pt>
    <dgm:pt modelId="{F9C825CF-45AF-42C8-856C-4AC10A857A80}" type="pres">
      <dgm:prSet presAssocID="{D5AA93BE-EBA8-4099-A8D7-FC9141C7FC0B}" presName="parentLin" presStyleCnt="0"/>
      <dgm:spPr/>
    </dgm:pt>
    <dgm:pt modelId="{1EF10586-3388-41D2-AA47-6F6ADD657FCC}" type="pres">
      <dgm:prSet presAssocID="{D5AA93BE-EBA8-4099-A8D7-FC9141C7FC0B}" presName="parentLeftMargin" presStyleLbl="node1" presStyleIdx="5" presStyleCnt="7"/>
      <dgm:spPr/>
    </dgm:pt>
    <dgm:pt modelId="{89C7FC0F-BC65-49C4-B853-D9A485E44A67}" type="pres">
      <dgm:prSet presAssocID="{D5AA93BE-EBA8-4099-A8D7-FC9141C7FC0B}" presName="parentText" presStyleLbl="node1" presStyleIdx="6" presStyleCnt="7">
        <dgm:presLayoutVars>
          <dgm:chMax val="0"/>
          <dgm:bulletEnabled val="1"/>
        </dgm:presLayoutVars>
      </dgm:prSet>
      <dgm:spPr/>
    </dgm:pt>
    <dgm:pt modelId="{A73A64A1-484F-4E85-BC50-2591DD10899A}" type="pres">
      <dgm:prSet presAssocID="{D5AA93BE-EBA8-4099-A8D7-FC9141C7FC0B}" presName="negativeSpace" presStyleCnt="0"/>
      <dgm:spPr/>
    </dgm:pt>
    <dgm:pt modelId="{B5D7694C-A179-451C-A2DF-6ACE8D9A1310}" type="pres">
      <dgm:prSet presAssocID="{D5AA93BE-EBA8-4099-A8D7-FC9141C7FC0B}" presName="childText" presStyleLbl="conFgAcc1" presStyleIdx="6" presStyleCnt="7">
        <dgm:presLayoutVars>
          <dgm:bulletEnabled val="1"/>
        </dgm:presLayoutVars>
      </dgm:prSet>
      <dgm:spPr/>
    </dgm:pt>
  </dgm:ptLst>
  <dgm:cxnLst>
    <dgm:cxn modelId="{D1F90904-4870-4559-A3DF-8717D5030F3C}" srcId="{FE5838D7-9E86-4B91-8450-8B754AE96AA5}" destId="{9EC9F39E-1DF7-40D1-82E4-9345D3D37DA3}" srcOrd="2" destOrd="0" parTransId="{B685CC34-57BB-4645-AA94-35F4A86A801B}" sibTransId="{9949D376-F3CD-441E-991F-A42887C1BDDE}"/>
    <dgm:cxn modelId="{18287205-B845-41E1-9415-5AAB7A8D84DD}" type="presOf" srcId="{9EC9F39E-1DF7-40D1-82E4-9345D3D37DA3}" destId="{39EDB92F-544D-4467-8B81-BBACDEC11EFF}" srcOrd="1" destOrd="0" presId="urn:microsoft.com/office/officeart/2005/8/layout/list1"/>
    <dgm:cxn modelId="{69BF5A09-5467-43DC-906A-4983D3D18626}" type="presOf" srcId="{093E4E2B-D8E2-44EE-A7DD-49632FE5164D}" destId="{203FB823-8EAD-4B7A-9BFB-8F7A6E5C8590}" srcOrd="0" destOrd="0" presId="urn:microsoft.com/office/officeart/2005/8/layout/list1"/>
    <dgm:cxn modelId="{6A2A511A-4487-4F57-BD26-6EBE2FD572CB}" type="presOf" srcId="{8EE02B96-C2B5-4E79-8DBC-7779E7C376D4}" destId="{27517FA7-8A71-4A72-997B-8BC062FE9E26}" srcOrd="0" destOrd="0" presId="urn:microsoft.com/office/officeart/2005/8/layout/list1"/>
    <dgm:cxn modelId="{2F7D9D25-32EF-4147-B099-05A587972490}" type="presOf" srcId="{D5D08248-7021-4E87-802E-9A44CAC6FFE1}" destId="{01DF9C04-C278-461D-B34B-0E2EB3F40108}" srcOrd="1" destOrd="0" presId="urn:microsoft.com/office/officeart/2005/8/layout/list1"/>
    <dgm:cxn modelId="{7E45E42D-F71E-447A-837A-97122981CDFB}" type="presOf" srcId="{EC581C97-22FF-410B-9ED2-7F0F8CF41678}" destId="{8115862B-E14F-417A-99FD-66552CC74509}" srcOrd="1" destOrd="0" presId="urn:microsoft.com/office/officeart/2005/8/layout/list1"/>
    <dgm:cxn modelId="{6092D82E-810E-40E3-B048-4433073570F1}" type="presOf" srcId="{8EE02B96-C2B5-4E79-8DBC-7779E7C376D4}" destId="{CEE83E73-44A0-4EB0-93C0-6F22A730D8DF}" srcOrd="1" destOrd="0" presId="urn:microsoft.com/office/officeart/2005/8/layout/list1"/>
    <dgm:cxn modelId="{D39A643D-AFEC-47A9-9C2A-538375A203AD}" type="presOf" srcId="{093E4E2B-D8E2-44EE-A7DD-49632FE5164D}" destId="{60A47BFF-2468-46A3-87B3-2E6A0B4A3D06}" srcOrd="1" destOrd="0" presId="urn:microsoft.com/office/officeart/2005/8/layout/list1"/>
    <dgm:cxn modelId="{9FE8F044-2E5A-4555-A266-6ED7138CF976}" type="presOf" srcId="{D5D08248-7021-4E87-802E-9A44CAC6FFE1}" destId="{DA34BA74-BBD0-4237-AEC1-A0C241741712}" srcOrd="0" destOrd="0" presId="urn:microsoft.com/office/officeart/2005/8/layout/list1"/>
    <dgm:cxn modelId="{68092567-E13F-408D-9E60-534DE3A5F8D2}" type="presOf" srcId="{EC581C97-22FF-410B-9ED2-7F0F8CF41678}" destId="{1CC092AD-BB83-4975-AA50-91C1675A3D3C}" srcOrd="0" destOrd="0" presId="urn:microsoft.com/office/officeart/2005/8/layout/list1"/>
    <dgm:cxn modelId="{5608E482-4747-4293-937C-1AFC420A8E2C}" srcId="{FE5838D7-9E86-4B91-8450-8B754AE96AA5}" destId="{B2793C38-EF6A-4950-BCC1-7121EC492E41}" srcOrd="4" destOrd="0" parTransId="{9A37A8E7-55FD-4658-BB9B-EECFAECB5D85}" sibTransId="{117B3204-B27C-4238-B195-8C431A9890A9}"/>
    <dgm:cxn modelId="{1C043383-5FE1-4E52-BA0C-046C1992DE2B}" type="presOf" srcId="{FE5838D7-9E86-4B91-8450-8B754AE96AA5}" destId="{E7C78EB6-3AC4-4C74-8F9E-D8D796A4E7A1}" srcOrd="0" destOrd="0" presId="urn:microsoft.com/office/officeart/2005/8/layout/list1"/>
    <dgm:cxn modelId="{302ACB9B-C2A1-4236-B42F-E9BBA699A295}" type="presOf" srcId="{B2793C38-EF6A-4950-BCC1-7121EC492E41}" destId="{5856AE32-CCE7-4B43-8168-693552A23DCF}" srcOrd="1" destOrd="0" presId="urn:microsoft.com/office/officeart/2005/8/layout/list1"/>
    <dgm:cxn modelId="{8E92FFAD-67E8-48DE-95D7-F161244E185C}" type="presOf" srcId="{B2793C38-EF6A-4950-BCC1-7121EC492E41}" destId="{585FA6F1-221B-4BE2-B66F-5E44525E3BA5}" srcOrd="0" destOrd="0" presId="urn:microsoft.com/office/officeart/2005/8/layout/list1"/>
    <dgm:cxn modelId="{A529EEB9-D988-4688-BAAE-88BB81040C2E}" srcId="{FE5838D7-9E86-4B91-8450-8B754AE96AA5}" destId="{8EE02B96-C2B5-4E79-8DBC-7779E7C376D4}" srcOrd="0" destOrd="0" parTransId="{5D91C0B4-D157-47DD-9797-FC18B82B437B}" sibTransId="{DFFC3851-7434-4D8F-9E88-87BEF606FF1E}"/>
    <dgm:cxn modelId="{4A4257BA-F128-42F6-B0D8-30980AD7791D}" type="presOf" srcId="{D5AA93BE-EBA8-4099-A8D7-FC9141C7FC0B}" destId="{1EF10586-3388-41D2-AA47-6F6ADD657FCC}" srcOrd="0" destOrd="0" presId="urn:microsoft.com/office/officeart/2005/8/layout/list1"/>
    <dgm:cxn modelId="{035653BC-D5E0-4AD1-AC00-E5F6CEED8817}" srcId="{FE5838D7-9E86-4B91-8450-8B754AE96AA5}" destId="{EC581C97-22FF-410B-9ED2-7F0F8CF41678}" srcOrd="1" destOrd="0" parTransId="{FDF0AA7C-8490-4426-A276-FE06E69DA2DA}" sibTransId="{71E35434-B9EE-4AC0-BC77-0D000CA710CA}"/>
    <dgm:cxn modelId="{BC6273DB-3A6F-4237-968A-A987B16C0536}" srcId="{FE5838D7-9E86-4B91-8450-8B754AE96AA5}" destId="{D5AA93BE-EBA8-4099-A8D7-FC9141C7FC0B}" srcOrd="6" destOrd="0" parTransId="{94FA225D-4124-4E27-A236-C0BEB48EBAF3}" sibTransId="{C9BD51DF-31E9-4016-93F1-B9D9A707C31D}"/>
    <dgm:cxn modelId="{BCCFA7DE-5233-43E3-9BBD-991089BE812F}" type="presOf" srcId="{9EC9F39E-1DF7-40D1-82E4-9345D3D37DA3}" destId="{F0C0E6DF-759D-4100-89D4-5B5151693BAB}" srcOrd="0" destOrd="0" presId="urn:microsoft.com/office/officeart/2005/8/layout/list1"/>
    <dgm:cxn modelId="{C9AE37E7-6610-43A3-94E2-7FCC60189BE2}" srcId="{FE5838D7-9E86-4B91-8450-8B754AE96AA5}" destId="{D5D08248-7021-4E87-802E-9A44CAC6FFE1}" srcOrd="5" destOrd="0" parTransId="{63BCCF5E-CBC8-4823-849A-78576CCDB825}" sibTransId="{01C27FCB-8D71-407B-8C2E-813E185D20DB}"/>
    <dgm:cxn modelId="{D11AFCEE-D9E3-46C2-9FA3-353FD112E881}" type="presOf" srcId="{D5AA93BE-EBA8-4099-A8D7-FC9141C7FC0B}" destId="{89C7FC0F-BC65-49C4-B853-D9A485E44A67}" srcOrd="1" destOrd="0" presId="urn:microsoft.com/office/officeart/2005/8/layout/list1"/>
    <dgm:cxn modelId="{E55072FB-F808-4BAE-9F02-DC500CD60E9B}" srcId="{FE5838D7-9E86-4B91-8450-8B754AE96AA5}" destId="{093E4E2B-D8E2-44EE-A7DD-49632FE5164D}" srcOrd="3" destOrd="0" parTransId="{83460B5E-0811-4A84-834D-7F77DBDE5FFE}" sibTransId="{BE646A1D-7ECC-456D-8024-6C729F50A988}"/>
    <dgm:cxn modelId="{DF029E7F-E2FE-4E2C-AA32-97A195E9E707}" type="presParOf" srcId="{E7C78EB6-3AC4-4C74-8F9E-D8D796A4E7A1}" destId="{58A159CA-FFDF-41FE-92F3-A9B95BF4339B}" srcOrd="0" destOrd="0" presId="urn:microsoft.com/office/officeart/2005/8/layout/list1"/>
    <dgm:cxn modelId="{EB9CAB01-948D-4946-A7E5-32BBD2A9EE9C}" type="presParOf" srcId="{58A159CA-FFDF-41FE-92F3-A9B95BF4339B}" destId="{27517FA7-8A71-4A72-997B-8BC062FE9E26}" srcOrd="0" destOrd="0" presId="urn:microsoft.com/office/officeart/2005/8/layout/list1"/>
    <dgm:cxn modelId="{58AEC2EE-19B0-41B0-BBC5-5C571D0C2D40}" type="presParOf" srcId="{58A159CA-FFDF-41FE-92F3-A9B95BF4339B}" destId="{CEE83E73-44A0-4EB0-93C0-6F22A730D8DF}" srcOrd="1" destOrd="0" presId="urn:microsoft.com/office/officeart/2005/8/layout/list1"/>
    <dgm:cxn modelId="{9B935902-6EC9-4C1E-AE28-4B0990607AB2}" type="presParOf" srcId="{E7C78EB6-3AC4-4C74-8F9E-D8D796A4E7A1}" destId="{1BEB3305-A2A7-4CA7-BFC4-E2CA34982FDB}" srcOrd="1" destOrd="0" presId="urn:microsoft.com/office/officeart/2005/8/layout/list1"/>
    <dgm:cxn modelId="{79838C0A-CC9E-439F-9901-9E1AC7985531}" type="presParOf" srcId="{E7C78EB6-3AC4-4C74-8F9E-D8D796A4E7A1}" destId="{6F39C4C0-24BD-44D9-AA25-A9775120C735}" srcOrd="2" destOrd="0" presId="urn:microsoft.com/office/officeart/2005/8/layout/list1"/>
    <dgm:cxn modelId="{9CDE408B-5151-42D7-906E-94B10D5BF1E7}" type="presParOf" srcId="{E7C78EB6-3AC4-4C74-8F9E-D8D796A4E7A1}" destId="{08259622-F5F4-47E4-B59D-7A85957A8715}" srcOrd="3" destOrd="0" presId="urn:microsoft.com/office/officeart/2005/8/layout/list1"/>
    <dgm:cxn modelId="{B3D4E85B-5D82-4193-86E7-EE4288286D38}" type="presParOf" srcId="{E7C78EB6-3AC4-4C74-8F9E-D8D796A4E7A1}" destId="{FB8B624E-76C5-4F79-8316-3B04E1F2F413}" srcOrd="4" destOrd="0" presId="urn:microsoft.com/office/officeart/2005/8/layout/list1"/>
    <dgm:cxn modelId="{930D3658-9318-4F17-A6E5-B7092B6669FD}" type="presParOf" srcId="{FB8B624E-76C5-4F79-8316-3B04E1F2F413}" destId="{1CC092AD-BB83-4975-AA50-91C1675A3D3C}" srcOrd="0" destOrd="0" presId="urn:microsoft.com/office/officeart/2005/8/layout/list1"/>
    <dgm:cxn modelId="{2BD3D21F-0F3A-4BAC-B58A-745F8B3BA514}" type="presParOf" srcId="{FB8B624E-76C5-4F79-8316-3B04E1F2F413}" destId="{8115862B-E14F-417A-99FD-66552CC74509}" srcOrd="1" destOrd="0" presId="urn:microsoft.com/office/officeart/2005/8/layout/list1"/>
    <dgm:cxn modelId="{E2EE8468-70C8-411E-8C8E-C8B6C6CA7F94}" type="presParOf" srcId="{E7C78EB6-3AC4-4C74-8F9E-D8D796A4E7A1}" destId="{17FDD26C-1ABF-4D66-A453-87FBD00F72AC}" srcOrd="5" destOrd="0" presId="urn:microsoft.com/office/officeart/2005/8/layout/list1"/>
    <dgm:cxn modelId="{8650F33C-691B-46F9-B520-D6ACA313F374}" type="presParOf" srcId="{E7C78EB6-3AC4-4C74-8F9E-D8D796A4E7A1}" destId="{5BC2AB65-A13E-4FFD-B90F-628248C0EF13}" srcOrd="6" destOrd="0" presId="urn:microsoft.com/office/officeart/2005/8/layout/list1"/>
    <dgm:cxn modelId="{DBB700A3-7254-4CBF-8179-8E34759ADF3F}" type="presParOf" srcId="{E7C78EB6-3AC4-4C74-8F9E-D8D796A4E7A1}" destId="{792A97D0-F65D-421C-B76A-E5116BF09959}" srcOrd="7" destOrd="0" presId="urn:microsoft.com/office/officeart/2005/8/layout/list1"/>
    <dgm:cxn modelId="{C03BBB3E-7653-44A3-BC50-0B3DEFCCDD17}" type="presParOf" srcId="{E7C78EB6-3AC4-4C74-8F9E-D8D796A4E7A1}" destId="{378A7262-CC7D-4027-B5EB-4ACC315B8A26}" srcOrd="8" destOrd="0" presId="urn:microsoft.com/office/officeart/2005/8/layout/list1"/>
    <dgm:cxn modelId="{8F31127C-401B-4D01-9529-0FD1ADA68B90}" type="presParOf" srcId="{378A7262-CC7D-4027-B5EB-4ACC315B8A26}" destId="{F0C0E6DF-759D-4100-89D4-5B5151693BAB}" srcOrd="0" destOrd="0" presId="urn:microsoft.com/office/officeart/2005/8/layout/list1"/>
    <dgm:cxn modelId="{A17EC492-4C67-4ACF-BC9E-5D2CA55CF719}" type="presParOf" srcId="{378A7262-CC7D-4027-B5EB-4ACC315B8A26}" destId="{39EDB92F-544D-4467-8B81-BBACDEC11EFF}" srcOrd="1" destOrd="0" presId="urn:microsoft.com/office/officeart/2005/8/layout/list1"/>
    <dgm:cxn modelId="{B1B6C386-CFEA-4BE8-AF02-4A5C9A3AB65E}" type="presParOf" srcId="{E7C78EB6-3AC4-4C74-8F9E-D8D796A4E7A1}" destId="{019A2AB8-BD97-4E19-98C8-096B4A19DB48}" srcOrd="9" destOrd="0" presId="urn:microsoft.com/office/officeart/2005/8/layout/list1"/>
    <dgm:cxn modelId="{C9C324DB-AD06-46B3-9692-D7F417CE8ACB}" type="presParOf" srcId="{E7C78EB6-3AC4-4C74-8F9E-D8D796A4E7A1}" destId="{76E16203-29F9-4A34-8DF5-9B927A10634F}" srcOrd="10" destOrd="0" presId="urn:microsoft.com/office/officeart/2005/8/layout/list1"/>
    <dgm:cxn modelId="{5DCCE63F-05A1-40E5-9279-5E58171E56B9}" type="presParOf" srcId="{E7C78EB6-3AC4-4C74-8F9E-D8D796A4E7A1}" destId="{52D8ADA0-0D9E-4C62-9FED-26661B2E19C6}" srcOrd="11" destOrd="0" presId="urn:microsoft.com/office/officeart/2005/8/layout/list1"/>
    <dgm:cxn modelId="{9F5CF201-DEF8-41C6-91B7-49F37F6279DC}" type="presParOf" srcId="{E7C78EB6-3AC4-4C74-8F9E-D8D796A4E7A1}" destId="{7DA98439-A747-4A5A-8BD5-8A9DCB6206E2}" srcOrd="12" destOrd="0" presId="urn:microsoft.com/office/officeart/2005/8/layout/list1"/>
    <dgm:cxn modelId="{55B5B9A6-20DD-4C63-A56A-5B29B9AD9D30}" type="presParOf" srcId="{7DA98439-A747-4A5A-8BD5-8A9DCB6206E2}" destId="{203FB823-8EAD-4B7A-9BFB-8F7A6E5C8590}" srcOrd="0" destOrd="0" presId="urn:microsoft.com/office/officeart/2005/8/layout/list1"/>
    <dgm:cxn modelId="{97099EEB-A8CA-4547-A078-038D53FEC370}" type="presParOf" srcId="{7DA98439-A747-4A5A-8BD5-8A9DCB6206E2}" destId="{60A47BFF-2468-46A3-87B3-2E6A0B4A3D06}" srcOrd="1" destOrd="0" presId="urn:microsoft.com/office/officeart/2005/8/layout/list1"/>
    <dgm:cxn modelId="{EA3BC441-3F03-4D8B-90AC-1FFFDEF039B8}" type="presParOf" srcId="{E7C78EB6-3AC4-4C74-8F9E-D8D796A4E7A1}" destId="{E1CC6BFD-02E3-4A82-8853-5DE1E67C9349}" srcOrd="13" destOrd="0" presId="urn:microsoft.com/office/officeart/2005/8/layout/list1"/>
    <dgm:cxn modelId="{47FD3961-DECA-4ADE-8391-F665077FBF2A}" type="presParOf" srcId="{E7C78EB6-3AC4-4C74-8F9E-D8D796A4E7A1}" destId="{F7079B97-046F-4AB4-A329-AAD7D5A5A88D}" srcOrd="14" destOrd="0" presId="urn:microsoft.com/office/officeart/2005/8/layout/list1"/>
    <dgm:cxn modelId="{DCDDBF3A-752C-4EE3-A0D8-90EF06E4905F}" type="presParOf" srcId="{E7C78EB6-3AC4-4C74-8F9E-D8D796A4E7A1}" destId="{F07DEA3A-C539-45C6-A634-4133A77E7863}" srcOrd="15" destOrd="0" presId="urn:microsoft.com/office/officeart/2005/8/layout/list1"/>
    <dgm:cxn modelId="{2B7BCE3D-C1F0-4515-B81C-CCBAD0BAAE79}" type="presParOf" srcId="{E7C78EB6-3AC4-4C74-8F9E-D8D796A4E7A1}" destId="{0B3B4373-11BD-4EB6-B523-6F6674E42178}" srcOrd="16" destOrd="0" presId="urn:microsoft.com/office/officeart/2005/8/layout/list1"/>
    <dgm:cxn modelId="{582BE364-8B48-4EE4-9524-383F75976EE0}" type="presParOf" srcId="{0B3B4373-11BD-4EB6-B523-6F6674E42178}" destId="{585FA6F1-221B-4BE2-B66F-5E44525E3BA5}" srcOrd="0" destOrd="0" presId="urn:microsoft.com/office/officeart/2005/8/layout/list1"/>
    <dgm:cxn modelId="{0A6E30D0-4FCC-4120-98D5-FEA464C8967B}" type="presParOf" srcId="{0B3B4373-11BD-4EB6-B523-6F6674E42178}" destId="{5856AE32-CCE7-4B43-8168-693552A23DCF}" srcOrd="1" destOrd="0" presId="urn:microsoft.com/office/officeart/2005/8/layout/list1"/>
    <dgm:cxn modelId="{18F0CDFE-F420-411E-AE69-78A7A7E754DA}" type="presParOf" srcId="{E7C78EB6-3AC4-4C74-8F9E-D8D796A4E7A1}" destId="{88902423-3003-4AE8-A666-C7527611BEE7}" srcOrd="17" destOrd="0" presId="urn:microsoft.com/office/officeart/2005/8/layout/list1"/>
    <dgm:cxn modelId="{9C492955-BCFC-4A37-AF0C-A367CD1B7B6C}" type="presParOf" srcId="{E7C78EB6-3AC4-4C74-8F9E-D8D796A4E7A1}" destId="{E8BF19FA-9771-42AF-98ED-2B7BB68A2B59}" srcOrd="18" destOrd="0" presId="urn:microsoft.com/office/officeart/2005/8/layout/list1"/>
    <dgm:cxn modelId="{989BABD9-F2B0-4D9C-A082-B79AE6C27133}" type="presParOf" srcId="{E7C78EB6-3AC4-4C74-8F9E-D8D796A4E7A1}" destId="{050DB3A0-0B2C-4139-B114-65063BD11F66}" srcOrd="19" destOrd="0" presId="urn:microsoft.com/office/officeart/2005/8/layout/list1"/>
    <dgm:cxn modelId="{8AA5C0F0-F53F-4E51-BFBE-9DAA988E5CA6}" type="presParOf" srcId="{E7C78EB6-3AC4-4C74-8F9E-D8D796A4E7A1}" destId="{E848EAAC-2690-46A9-B177-6A74EFF96277}" srcOrd="20" destOrd="0" presId="urn:microsoft.com/office/officeart/2005/8/layout/list1"/>
    <dgm:cxn modelId="{81189068-FC7F-4128-99DE-373FA3D80734}" type="presParOf" srcId="{E848EAAC-2690-46A9-B177-6A74EFF96277}" destId="{DA34BA74-BBD0-4237-AEC1-A0C241741712}" srcOrd="0" destOrd="0" presId="urn:microsoft.com/office/officeart/2005/8/layout/list1"/>
    <dgm:cxn modelId="{2B0EFBB8-C72D-4F43-A1B0-D8D488986FB2}" type="presParOf" srcId="{E848EAAC-2690-46A9-B177-6A74EFF96277}" destId="{01DF9C04-C278-461D-B34B-0E2EB3F40108}" srcOrd="1" destOrd="0" presId="urn:microsoft.com/office/officeart/2005/8/layout/list1"/>
    <dgm:cxn modelId="{5CDDE8E1-107B-4E2D-8B87-FB70273DD8DF}" type="presParOf" srcId="{E7C78EB6-3AC4-4C74-8F9E-D8D796A4E7A1}" destId="{2F45414B-1E48-4F34-A1E1-8D723AF7DA73}" srcOrd="21" destOrd="0" presId="urn:microsoft.com/office/officeart/2005/8/layout/list1"/>
    <dgm:cxn modelId="{F0080EA0-76F7-43C6-B7B1-E498297B5075}" type="presParOf" srcId="{E7C78EB6-3AC4-4C74-8F9E-D8D796A4E7A1}" destId="{9C8C0C4A-631D-4331-AE33-599194958D5C}" srcOrd="22" destOrd="0" presId="urn:microsoft.com/office/officeart/2005/8/layout/list1"/>
    <dgm:cxn modelId="{06F60A5F-A032-41D6-82AA-C43808451049}" type="presParOf" srcId="{E7C78EB6-3AC4-4C74-8F9E-D8D796A4E7A1}" destId="{49BCEE14-0AEB-428C-8596-EF0E72EA8B7C}" srcOrd="23" destOrd="0" presId="urn:microsoft.com/office/officeart/2005/8/layout/list1"/>
    <dgm:cxn modelId="{87769475-6299-4A41-82CE-FF14054E1511}" type="presParOf" srcId="{E7C78EB6-3AC4-4C74-8F9E-D8D796A4E7A1}" destId="{F9C825CF-45AF-42C8-856C-4AC10A857A80}" srcOrd="24" destOrd="0" presId="urn:microsoft.com/office/officeart/2005/8/layout/list1"/>
    <dgm:cxn modelId="{4B095DA7-E1F8-452C-AD82-37E4228E9C65}" type="presParOf" srcId="{F9C825CF-45AF-42C8-856C-4AC10A857A80}" destId="{1EF10586-3388-41D2-AA47-6F6ADD657FCC}" srcOrd="0" destOrd="0" presId="urn:microsoft.com/office/officeart/2005/8/layout/list1"/>
    <dgm:cxn modelId="{1C1BA38A-2FBA-4AB8-B33E-F04799466B7E}" type="presParOf" srcId="{F9C825CF-45AF-42C8-856C-4AC10A857A80}" destId="{89C7FC0F-BC65-49C4-B853-D9A485E44A67}" srcOrd="1" destOrd="0" presId="urn:microsoft.com/office/officeart/2005/8/layout/list1"/>
    <dgm:cxn modelId="{E1783AEC-F5E3-4115-AB38-5EB14194C7D5}" type="presParOf" srcId="{E7C78EB6-3AC4-4C74-8F9E-D8D796A4E7A1}" destId="{A73A64A1-484F-4E85-BC50-2591DD10899A}" srcOrd="25" destOrd="0" presId="urn:microsoft.com/office/officeart/2005/8/layout/list1"/>
    <dgm:cxn modelId="{1EA86590-B0C3-4AC6-AC44-927CDB6F293F}" type="presParOf" srcId="{E7C78EB6-3AC4-4C74-8F9E-D8D796A4E7A1}" destId="{B5D7694C-A179-451C-A2DF-6ACE8D9A1310}"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0BA70C-9C98-464E-BAA9-761549954784}" type="doc">
      <dgm:prSet loTypeId="urn:microsoft.com/office/officeart/2005/8/layout/vList3" loCatId="picture" qsTypeId="urn:microsoft.com/office/officeart/2005/8/quickstyle/simple3" qsCatId="simple" csTypeId="urn:microsoft.com/office/officeart/2005/8/colors/colorful2" csCatId="colorful" phldr="1"/>
      <dgm:spPr/>
      <dgm:t>
        <a:bodyPr/>
        <a:lstStyle/>
        <a:p>
          <a:endParaRPr lang="en-US"/>
        </a:p>
      </dgm:t>
    </dgm:pt>
    <dgm:pt modelId="{1ABD0B8D-24B4-42D1-B937-CA6244AD4B26}">
      <dgm:prSet phldrT="[Text]"/>
      <dgm:spPr/>
      <dgm:t>
        <a:bodyPr/>
        <a:lstStyle/>
        <a:p>
          <a:pPr algn="just"/>
          <a:r>
            <a:rPr lang="en-US" dirty="0">
              <a:solidFill>
                <a:schemeClr val="tx1"/>
              </a:solidFill>
            </a:rPr>
            <a:t>Two Datasets used were scraped from a modified subset of data available on Stack Overflow consisting of present and future technology trends and the demographics of the respondents in the survey </a:t>
          </a:r>
        </a:p>
      </dgm:t>
    </dgm:pt>
    <dgm:pt modelId="{54EBC3B4-FEEE-4317-B85D-91730F0433B4}" type="parTrans" cxnId="{B8698EFA-5A06-45F9-82DD-9CA2AE03CC3B}">
      <dgm:prSet/>
      <dgm:spPr/>
      <dgm:t>
        <a:bodyPr/>
        <a:lstStyle/>
        <a:p>
          <a:pPr algn="just"/>
          <a:endParaRPr lang="en-US">
            <a:solidFill>
              <a:schemeClr val="tx1"/>
            </a:solidFill>
          </a:endParaRPr>
        </a:p>
      </dgm:t>
    </dgm:pt>
    <dgm:pt modelId="{FC527E62-928A-45FF-92AD-59A0789FD847}" type="sibTrans" cxnId="{B8698EFA-5A06-45F9-82DD-9CA2AE03CC3B}">
      <dgm:prSet/>
      <dgm:spPr/>
      <dgm:t>
        <a:bodyPr/>
        <a:lstStyle/>
        <a:p>
          <a:pPr algn="just"/>
          <a:endParaRPr lang="en-US">
            <a:solidFill>
              <a:schemeClr val="tx1"/>
            </a:solidFill>
          </a:endParaRPr>
        </a:p>
      </dgm:t>
    </dgm:pt>
    <dgm:pt modelId="{E49F7830-0940-4D99-883F-6B89ADEB1D59}">
      <dgm:prSet phldrT="[Text]"/>
      <dgm:spPr/>
      <dgm:t>
        <a:bodyPr/>
        <a:lstStyle/>
        <a:p>
          <a:pPr algn="just"/>
          <a:r>
            <a:rPr lang="en-US" dirty="0">
              <a:solidFill>
                <a:schemeClr val="tx1"/>
              </a:solidFill>
            </a:rPr>
            <a:t>Charts, graph and dashboards were created using Python and Cognos analytics to Visualize the data. All the Python analyses were carried out on </a:t>
          </a:r>
          <a:r>
            <a:rPr lang="en-US" dirty="0" err="1">
              <a:solidFill>
                <a:schemeClr val="tx1"/>
              </a:solidFill>
            </a:rPr>
            <a:t>Juypter</a:t>
          </a:r>
          <a:r>
            <a:rPr lang="en-US" dirty="0">
              <a:solidFill>
                <a:schemeClr val="tx1"/>
              </a:solidFill>
            </a:rPr>
            <a:t> notebook  through Visual Studio Code</a:t>
          </a:r>
        </a:p>
      </dgm:t>
    </dgm:pt>
    <dgm:pt modelId="{77538999-6AB4-41EE-B8E3-3630FEE7BCCE}" type="parTrans" cxnId="{489E8D56-4633-4F08-B462-D846DB829BE3}">
      <dgm:prSet/>
      <dgm:spPr/>
      <dgm:t>
        <a:bodyPr/>
        <a:lstStyle/>
        <a:p>
          <a:pPr algn="just"/>
          <a:endParaRPr lang="en-US">
            <a:solidFill>
              <a:schemeClr val="tx1"/>
            </a:solidFill>
          </a:endParaRPr>
        </a:p>
      </dgm:t>
    </dgm:pt>
    <dgm:pt modelId="{BFCBDE43-42A6-44CE-9D3D-C619C5E1B369}" type="sibTrans" cxnId="{489E8D56-4633-4F08-B462-D846DB829BE3}">
      <dgm:prSet/>
      <dgm:spPr/>
      <dgm:t>
        <a:bodyPr/>
        <a:lstStyle/>
        <a:p>
          <a:pPr algn="just"/>
          <a:endParaRPr lang="en-US">
            <a:solidFill>
              <a:schemeClr val="tx1"/>
            </a:solidFill>
          </a:endParaRPr>
        </a:p>
      </dgm:t>
    </dgm:pt>
    <dgm:pt modelId="{DD082B5A-1317-47AF-95D9-9058D9E00208}">
      <dgm:prSet phldrT="[Text]"/>
      <dgm:spPr/>
      <dgm:t>
        <a:bodyPr/>
        <a:lstStyle/>
        <a:p>
          <a:pPr algn="just"/>
          <a:r>
            <a:rPr lang="en-US" dirty="0">
              <a:solidFill>
                <a:schemeClr val="tx1"/>
              </a:solidFill>
            </a:rPr>
            <a:t>Python was used to clean and analyze the data; the presence of outliers, and correlation between various columns in the dataset, an exploratory data analysis was carried out. </a:t>
          </a:r>
        </a:p>
      </dgm:t>
    </dgm:pt>
    <dgm:pt modelId="{FF9CF85C-B145-459C-9031-0C92FDE58FEB}" type="sibTrans" cxnId="{BD6293BA-F2D6-4C49-A407-91D96B499E9E}">
      <dgm:prSet/>
      <dgm:spPr/>
      <dgm:t>
        <a:bodyPr/>
        <a:lstStyle/>
        <a:p>
          <a:pPr algn="just"/>
          <a:endParaRPr lang="en-US">
            <a:solidFill>
              <a:schemeClr val="tx1"/>
            </a:solidFill>
          </a:endParaRPr>
        </a:p>
      </dgm:t>
    </dgm:pt>
    <dgm:pt modelId="{8C7D18E1-132D-4ADF-9711-B74F6BE56D86}" type="parTrans" cxnId="{BD6293BA-F2D6-4C49-A407-91D96B499E9E}">
      <dgm:prSet/>
      <dgm:spPr/>
      <dgm:t>
        <a:bodyPr/>
        <a:lstStyle/>
        <a:p>
          <a:pPr algn="just"/>
          <a:endParaRPr lang="en-US">
            <a:solidFill>
              <a:schemeClr val="tx1"/>
            </a:solidFill>
          </a:endParaRPr>
        </a:p>
      </dgm:t>
    </dgm:pt>
    <dgm:pt modelId="{C0F88EC1-7512-4C3C-841E-153239B65CCC}" type="pres">
      <dgm:prSet presAssocID="{E50BA70C-9C98-464E-BAA9-761549954784}" presName="linearFlow" presStyleCnt="0">
        <dgm:presLayoutVars>
          <dgm:dir/>
          <dgm:resizeHandles val="exact"/>
        </dgm:presLayoutVars>
      </dgm:prSet>
      <dgm:spPr/>
    </dgm:pt>
    <dgm:pt modelId="{68C46AD9-E9CF-407A-AD06-A7E364DCD5D2}" type="pres">
      <dgm:prSet presAssocID="{1ABD0B8D-24B4-42D1-B937-CA6244AD4B26}" presName="composite" presStyleCnt="0"/>
      <dgm:spPr/>
    </dgm:pt>
    <dgm:pt modelId="{EC297845-7AEA-4747-8C5F-A90DE13B81BA}" type="pres">
      <dgm:prSet presAssocID="{1ABD0B8D-24B4-42D1-B937-CA6244AD4B26}"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A6078A5B-3390-49E3-967F-EC01F25AE4BE}" type="pres">
      <dgm:prSet presAssocID="{1ABD0B8D-24B4-42D1-B937-CA6244AD4B26}" presName="txShp" presStyleLbl="node1" presStyleIdx="0" presStyleCnt="3">
        <dgm:presLayoutVars>
          <dgm:bulletEnabled val="1"/>
        </dgm:presLayoutVars>
      </dgm:prSet>
      <dgm:spPr/>
    </dgm:pt>
    <dgm:pt modelId="{4777CA30-DE82-4854-BC61-D33545952D59}" type="pres">
      <dgm:prSet presAssocID="{FC527E62-928A-45FF-92AD-59A0789FD847}" presName="spacing" presStyleCnt="0"/>
      <dgm:spPr/>
    </dgm:pt>
    <dgm:pt modelId="{001C6197-C9F3-459B-BE1B-E9EF6165A6AE}" type="pres">
      <dgm:prSet presAssocID="{DD082B5A-1317-47AF-95D9-9058D9E00208}" presName="composite" presStyleCnt="0"/>
      <dgm:spPr/>
    </dgm:pt>
    <dgm:pt modelId="{D3564F79-5AFB-48D9-B4FF-7E0F97D9BFFE}" type="pres">
      <dgm:prSet presAssocID="{DD082B5A-1317-47AF-95D9-9058D9E00208}"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Head with gears with solid fill"/>
        </a:ext>
      </dgm:extLst>
    </dgm:pt>
    <dgm:pt modelId="{4E9058B0-C311-4FFE-A9D1-09981CC9A189}" type="pres">
      <dgm:prSet presAssocID="{DD082B5A-1317-47AF-95D9-9058D9E00208}" presName="txShp" presStyleLbl="node1" presStyleIdx="1" presStyleCnt="3">
        <dgm:presLayoutVars>
          <dgm:bulletEnabled val="1"/>
        </dgm:presLayoutVars>
      </dgm:prSet>
      <dgm:spPr/>
    </dgm:pt>
    <dgm:pt modelId="{4FEA2020-F286-46E0-942C-418655E77FAE}" type="pres">
      <dgm:prSet presAssocID="{FF9CF85C-B145-459C-9031-0C92FDE58FEB}" presName="spacing" presStyleCnt="0"/>
      <dgm:spPr/>
    </dgm:pt>
    <dgm:pt modelId="{4838C2C6-29F9-4544-B622-9CBB01625A85}" type="pres">
      <dgm:prSet presAssocID="{E49F7830-0940-4D99-883F-6B89ADEB1D59}" presName="composite" presStyleCnt="0"/>
      <dgm:spPr/>
    </dgm:pt>
    <dgm:pt modelId="{66BD8378-FBB0-4FBE-9D0F-EB8D0223D346}" type="pres">
      <dgm:prSet presAssocID="{E49F7830-0940-4D99-883F-6B89ADEB1D59}"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with solid fill"/>
        </a:ext>
      </dgm:extLst>
    </dgm:pt>
    <dgm:pt modelId="{A73B1155-68B6-4919-A19A-C486FA9856C1}" type="pres">
      <dgm:prSet presAssocID="{E49F7830-0940-4D99-883F-6B89ADEB1D59}" presName="txShp" presStyleLbl="node1" presStyleIdx="2" presStyleCnt="3">
        <dgm:presLayoutVars>
          <dgm:bulletEnabled val="1"/>
        </dgm:presLayoutVars>
      </dgm:prSet>
      <dgm:spPr/>
    </dgm:pt>
  </dgm:ptLst>
  <dgm:cxnLst>
    <dgm:cxn modelId="{3BDAFF08-0EF5-4504-A974-7BEB8307FBD3}" type="presOf" srcId="{E50BA70C-9C98-464E-BAA9-761549954784}" destId="{C0F88EC1-7512-4C3C-841E-153239B65CCC}" srcOrd="0" destOrd="0" presId="urn:microsoft.com/office/officeart/2005/8/layout/vList3"/>
    <dgm:cxn modelId="{656AFB38-1E5F-4F69-95DC-9540AF8A50E4}" type="presOf" srcId="{E49F7830-0940-4D99-883F-6B89ADEB1D59}" destId="{A73B1155-68B6-4919-A19A-C486FA9856C1}" srcOrd="0" destOrd="0" presId="urn:microsoft.com/office/officeart/2005/8/layout/vList3"/>
    <dgm:cxn modelId="{34EFF973-4782-4EB5-9C10-5C9D385BBAED}" type="presOf" srcId="{1ABD0B8D-24B4-42D1-B937-CA6244AD4B26}" destId="{A6078A5B-3390-49E3-967F-EC01F25AE4BE}" srcOrd="0" destOrd="0" presId="urn:microsoft.com/office/officeart/2005/8/layout/vList3"/>
    <dgm:cxn modelId="{489E8D56-4633-4F08-B462-D846DB829BE3}" srcId="{E50BA70C-9C98-464E-BAA9-761549954784}" destId="{E49F7830-0940-4D99-883F-6B89ADEB1D59}" srcOrd="2" destOrd="0" parTransId="{77538999-6AB4-41EE-B8E3-3630FEE7BCCE}" sibTransId="{BFCBDE43-42A6-44CE-9D3D-C619C5E1B369}"/>
    <dgm:cxn modelId="{BD6293BA-F2D6-4C49-A407-91D96B499E9E}" srcId="{E50BA70C-9C98-464E-BAA9-761549954784}" destId="{DD082B5A-1317-47AF-95D9-9058D9E00208}" srcOrd="1" destOrd="0" parTransId="{8C7D18E1-132D-4ADF-9711-B74F6BE56D86}" sibTransId="{FF9CF85C-B145-459C-9031-0C92FDE58FEB}"/>
    <dgm:cxn modelId="{CFEBA4F5-A069-454B-B162-55172013B6F5}" type="presOf" srcId="{DD082B5A-1317-47AF-95D9-9058D9E00208}" destId="{4E9058B0-C311-4FFE-A9D1-09981CC9A189}" srcOrd="0" destOrd="0" presId="urn:microsoft.com/office/officeart/2005/8/layout/vList3"/>
    <dgm:cxn modelId="{B8698EFA-5A06-45F9-82DD-9CA2AE03CC3B}" srcId="{E50BA70C-9C98-464E-BAA9-761549954784}" destId="{1ABD0B8D-24B4-42D1-B937-CA6244AD4B26}" srcOrd="0" destOrd="0" parTransId="{54EBC3B4-FEEE-4317-B85D-91730F0433B4}" sibTransId="{FC527E62-928A-45FF-92AD-59A0789FD847}"/>
    <dgm:cxn modelId="{732D0A61-44D0-4E65-BA9A-10A674965D78}" type="presParOf" srcId="{C0F88EC1-7512-4C3C-841E-153239B65CCC}" destId="{68C46AD9-E9CF-407A-AD06-A7E364DCD5D2}" srcOrd="0" destOrd="0" presId="urn:microsoft.com/office/officeart/2005/8/layout/vList3"/>
    <dgm:cxn modelId="{B254B403-5B92-4D81-A21E-0398DC3D2487}" type="presParOf" srcId="{68C46AD9-E9CF-407A-AD06-A7E364DCD5D2}" destId="{EC297845-7AEA-4747-8C5F-A90DE13B81BA}" srcOrd="0" destOrd="0" presId="urn:microsoft.com/office/officeart/2005/8/layout/vList3"/>
    <dgm:cxn modelId="{C1D90D4B-17C9-4446-889F-480DF7BD1969}" type="presParOf" srcId="{68C46AD9-E9CF-407A-AD06-A7E364DCD5D2}" destId="{A6078A5B-3390-49E3-967F-EC01F25AE4BE}" srcOrd="1" destOrd="0" presId="urn:microsoft.com/office/officeart/2005/8/layout/vList3"/>
    <dgm:cxn modelId="{0B4232FC-CE6B-4D13-BCB9-021BAEBD70FB}" type="presParOf" srcId="{C0F88EC1-7512-4C3C-841E-153239B65CCC}" destId="{4777CA30-DE82-4854-BC61-D33545952D59}" srcOrd="1" destOrd="0" presId="urn:microsoft.com/office/officeart/2005/8/layout/vList3"/>
    <dgm:cxn modelId="{19360C09-BAEA-4060-B052-9E298B5C8753}" type="presParOf" srcId="{C0F88EC1-7512-4C3C-841E-153239B65CCC}" destId="{001C6197-C9F3-459B-BE1B-E9EF6165A6AE}" srcOrd="2" destOrd="0" presId="urn:microsoft.com/office/officeart/2005/8/layout/vList3"/>
    <dgm:cxn modelId="{87148881-7AEE-4E72-9CEE-AB3E563A0B1A}" type="presParOf" srcId="{001C6197-C9F3-459B-BE1B-E9EF6165A6AE}" destId="{D3564F79-5AFB-48D9-B4FF-7E0F97D9BFFE}" srcOrd="0" destOrd="0" presId="urn:microsoft.com/office/officeart/2005/8/layout/vList3"/>
    <dgm:cxn modelId="{B008B953-C77A-47CD-A1F5-D24F18B6180D}" type="presParOf" srcId="{001C6197-C9F3-459B-BE1B-E9EF6165A6AE}" destId="{4E9058B0-C311-4FFE-A9D1-09981CC9A189}" srcOrd="1" destOrd="0" presId="urn:microsoft.com/office/officeart/2005/8/layout/vList3"/>
    <dgm:cxn modelId="{F9A78063-D2DB-4FEA-9C6B-E1842CFC6C79}" type="presParOf" srcId="{C0F88EC1-7512-4C3C-841E-153239B65CCC}" destId="{4FEA2020-F286-46E0-942C-418655E77FAE}" srcOrd="3" destOrd="0" presId="urn:microsoft.com/office/officeart/2005/8/layout/vList3"/>
    <dgm:cxn modelId="{D6FFC9BC-16B8-4039-84F3-071D7DAA4F8C}" type="presParOf" srcId="{C0F88EC1-7512-4C3C-841E-153239B65CCC}" destId="{4838C2C6-29F9-4544-B622-9CBB01625A85}" srcOrd="4" destOrd="0" presId="urn:microsoft.com/office/officeart/2005/8/layout/vList3"/>
    <dgm:cxn modelId="{3A3628EA-4EF9-4B93-A857-E719186361D2}" type="presParOf" srcId="{4838C2C6-29F9-4544-B622-9CBB01625A85}" destId="{66BD8378-FBB0-4FBE-9D0F-EB8D0223D346}" srcOrd="0" destOrd="0" presId="urn:microsoft.com/office/officeart/2005/8/layout/vList3"/>
    <dgm:cxn modelId="{CFD223ED-6FBC-422C-86E3-3FE867CDF672}" type="presParOf" srcId="{4838C2C6-29F9-4544-B622-9CBB01625A85}" destId="{A73B1155-68B6-4919-A19A-C486FA9856C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9C4C0-24BD-44D9-AA25-A9775120C735}">
      <dsp:nvSpPr>
        <dsp:cNvPr id="0" name=""/>
        <dsp:cNvSpPr/>
      </dsp:nvSpPr>
      <dsp:spPr>
        <a:xfrm>
          <a:off x="0" y="330000"/>
          <a:ext cx="6169025"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E83E73-44A0-4EB0-93C0-6F22A730D8DF}">
      <dsp:nvSpPr>
        <dsp:cNvPr id="0" name=""/>
        <dsp:cNvSpPr/>
      </dsp:nvSpPr>
      <dsp:spPr>
        <a:xfrm>
          <a:off x="308451" y="93840"/>
          <a:ext cx="4318318"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22" tIns="0" rIns="163222" bIns="0" numCol="1" spcCol="1270" anchor="ctr" anchorCtr="0">
          <a:noAutofit/>
        </a:bodyPr>
        <a:lstStyle/>
        <a:p>
          <a:pPr marL="0" lvl="0" indent="0" algn="l" defTabSz="711200">
            <a:lnSpc>
              <a:spcPct val="90000"/>
            </a:lnSpc>
            <a:spcBef>
              <a:spcPct val="0"/>
            </a:spcBef>
            <a:spcAft>
              <a:spcPct val="35000"/>
            </a:spcAft>
            <a:buNone/>
          </a:pPr>
          <a:r>
            <a:rPr lang="en-US" sz="1600" kern="1200" dirty="0"/>
            <a:t>Executive Summary</a:t>
          </a:r>
        </a:p>
      </dsp:txBody>
      <dsp:txXfrm>
        <a:off x="331508" y="116897"/>
        <a:ext cx="4272204" cy="426206"/>
      </dsp:txXfrm>
    </dsp:sp>
    <dsp:sp modelId="{5BC2AB65-A13E-4FFD-B90F-628248C0EF13}">
      <dsp:nvSpPr>
        <dsp:cNvPr id="0" name=""/>
        <dsp:cNvSpPr/>
      </dsp:nvSpPr>
      <dsp:spPr>
        <a:xfrm>
          <a:off x="0" y="1055760"/>
          <a:ext cx="6169025"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15862B-E14F-417A-99FD-66552CC74509}">
      <dsp:nvSpPr>
        <dsp:cNvPr id="0" name=""/>
        <dsp:cNvSpPr/>
      </dsp:nvSpPr>
      <dsp:spPr>
        <a:xfrm>
          <a:off x="308451" y="819600"/>
          <a:ext cx="4318318"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22" tIns="0" rIns="163222" bIns="0" numCol="1" spcCol="1270" anchor="ctr" anchorCtr="0">
          <a:noAutofit/>
        </a:bodyPr>
        <a:lstStyle/>
        <a:p>
          <a:pPr marL="0" lvl="0" indent="0" algn="l" defTabSz="711200">
            <a:lnSpc>
              <a:spcPct val="90000"/>
            </a:lnSpc>
            <a:spcBef>
              <a:spcPct val="0"/>
            </a:spcBef>
            <a:spcAft>
              <a:spcPct val="35000"/>
            </a:spcAft>
            <a:buNone/>
          </a:pPr>
          <a:r>
            <a:rPr lang="en-US" sz="1600" kern="1200" dirty="0"/>
            <a:t>Introduction</a:t>
          </a:r>
        </a:p>
      </dsp:txBody>
      <dsp:txXfrm>
        <a:off x="331508" y="842657"/>
        <a:ext cx="4272204" cy="426206"/>
      </dsp:txXfrm>
    </dsp:sp>
    <dsp:sp modelId="{76E16203-29F9-4A34-8DF5-9B927A10634F}">
      <dsp:nvSpPr>
        <dsp:cNvPr id="0" name=""/>
        <dsp:cNvSpPr/>
      </dsp:nvSpPr>
      <dsp:spPr>
        <a:xfrm>
          <a:off x="0" y="1781520"/>
          <a:ext cx="6169025"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EDB92F-544D-4467-8B81-BBACDEC11EFF}">
      <dsp:nvSpPr>
        <dsp:cNvPr id="0" name=""/>
        <dsp:cNvSpPr/>
      </dsp:nvSpPr>
      <dsp:spPr>
        <a:xfrm>
          <a:off x="308451" y="1545360"/>
          <a:ext cx="4318318"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22" tIns="0" rIns="163222" bIns="0" numCol="1" spcCol="1270" anchor="ctr" anchorCtr="0">
          <a:noAutofit/>
        </a:bodyPr>
        <a:lstStyle/>
        <a:p>
          <a:pPr marL="0" lvl="0" indent="0" algn="l" defTabSz="711200">
            <a:lnSpc>
              <a:spcPct val="90000"/>
            </a:lnSpc>
            <a:spcBef>
              <a:spcPct val="0"/>
            </a:spcBef>
            <a:spcAft>
              <a:spcPct val="35000"/>
            </a:spcAft>
            <a:buNone/>
          </a:pPr>
          <a:r>
            <a:rPr lang="en-US" sz="1600" kern="1200" dirty="0"/>
            <a:t>Methodology</a:t>
          </a:r>
        </a:p>
      </dsp:txBody>
      <dsp:txXfrm>
        <a:off x="331508" y="1568417"/>
        <a:ext cx="4272204" cy="426206"/>
      </dsp:txXfrm>
    </dsp:sp>
    <dsp:sp modelId="{F7079B97-046F-4AB4-A329-AAD7D5A5A88D}">
      <dsp:nvSpPr>
        <dsp:cNvPr id="0" name=""/>
        <dsp:cNvSpPr/>
      </dsp:nvSpPr>
      <dsp:spPr>
        <a:xfrm>
          <a:off x="0" y="2507279"/>
          <a:ext cx="6169025"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A47BFF-2468-46A3-87B3-2E6A0B4A3D06}">
      <dsp:nvSpPr>
        <dsp:cNvPr id="0" name=""/>
        <dsp:cNvSpPr/>
      </dsp:nvSpPr>
      <dsp:spPr>
        <a:xfrm>
          <a:off x="308451" y="2271119"/>
          <a:ext cx="4318318"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22" tIns="0" rIns="163222" bIns="0" numCol="1" spcCol="1270" anchor="ctr" anchorCtr="0">
          <a:noAutofit/>
        </a:bodyPr>
        <a:lstStyle/>
        <a:p>
          <a:pPr marL="0" lvl="0" indent="0" algn="l" defTabSz="711200">
            <a:lnSpc>
              <a:spcPct val="90000"/>
            </a:lnSpc>
            <a:spcBef>
              <a:spcPct val="0"/>
            </a:spcBef>
            <a:spcAft>
              <a:spcPct val="35000"/>
            </a:spcAft>
            <a:buNone/>
          </a:pPr>
          <a:r>
            <a:rPr lang="en-US" sz="1600" kern="1200" dirty="0"/>
            <a:t>Results: (Visualization-Charts/Dashboard)</a:t>
          </a:r>
        </a:p>
      </dsp:txBody>
      <dsp:txXfrm>
        <a:off x="331508" y="2294176"/>
        <a:ext cx="4272204" cy="426206"/>
      </dsp:txXfrm>
    </dsp:sp>
    <dsp:sp modelId="{E8BF19FA-9771-42AF-98ED-2B7BB68A2B59}">
      <dsp:nvSpPr>
        <dsp:cNvPr id="0" name=""/>
        <dsp:cNvSpPr/>
      </dsp:nvSpPr>
      <dsp:spPr>
        <a:xfrm>
          <a:off x="0" y="3233040"/>
          <a:ext cx="6169025"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56AE32-CCE7-4B43-8168-693552A23DCF}">
      <dsp:nvSpPr>
        <dsp:cNvPr id="0" name=""/>
        <dsp:cNvSpPr/>
      </dsp:nvSpPr>
      <dsp:spPr>
        <a:xfrm>
          <a:off x="308451" y="2996880"/>
          <a:ext cx="4318318"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22" tIns="0" rIns="163222" bIns="0" numCol="1" spcCol="1270" anchor="ctr" anchorCtr="0">
          <a:noAutofit/>
        </a:bodyPr>
        <a:lstStyle/>
        <a:p>
          <a:pPr marL="0" lvl="0" indent="0" algn="l" defTabSz="711200">
            <a:lnSpc>
              <a:spcPct val="90000"/>
            </a:lnSpc>
            <a:spcBef>
              <a:spcPct val="0"/>
            </a:spcBef>
            <a:spcAft>
              <a:spcPct val="35000"/>
            </a:spcAft>
            <a:buNone/>
          </a:pPr>
          <a:r>
            <a:rPr lang="en-US" sz="1600" kern="1200" dirty="0"/>
            <a:t>Overall Findings and Implications</a:t>
          </a:r>
        </a:p>
      </dsp:txBody>
      <dsp:txXfrm>
        <a:off x="331508" y="3019937"/>
        <a:ext cx="4272204" cy="426206"/>
      </dsp:txXfrm>
    </dsp:sp>
    <dsp:sp modelId="{9C8C0C4A-631D-4331-AE33-599194958D5C}">
      <dsp:nvSpPr>
        <dsp:cNvPr id="0" name=""/>
        <dsp:cNvSpPr/>
      </dsp:nvSpPr>
      <dsp:spPr>
        <a:xfrm>
          <a:off x="0" y="3958800"/>
          <a:ext cx="6169025"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DF9C04-C278-461D-B34B-0E2EB3F40108}">
      <dsp:nvSpPr>
        <dsp:cNvPr id="0" name=""/>
        <dsp:cNvSpPr/>
      </dsp:nvSpPr>
      <dsp:spPr>
        <a:xfrm>
          <a:off x="308451" y="3722640"/>
          <a:ext cx="4318318"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22" tIns="0" rIns="163222" bIns="0" numCol="1" spcCol="1270" anchor="ctr" anchorCtr="0">
          <a:noAutofit/>
        </a:bodyPr>
        <a:lstStyle/>
        <a:p>
          <a:pPr marL="0" lvl="0" indent="0" algn="l" defTabSz="711200">
            <a:lnSpc>
              <a:spcPct val="90000"/>
            </a:lnSpc>
            <a:spcBef>
              <a:spcPct val="0"/>
            </a:spcBef>
            <a:spcAft>
              <a:spcPct val="35000"/>
            </a:spcAft>
            <a:buNone/>
          </a:pPr>
          <a:r>
            <a:rPr lang="en-US" sz="1600" kern="1200" dirty="0"/>
            <a:t>Conclusion</a:t>
          </a:r>
        </a:p>
      </dsp:txBody>
      <dsp:txXfrm>
        <a:off x="331508" y="3745697"/>
        <a:ext cx="4272204" cy="426206"/>
      </dsp:txXfrm>
    </dsp:sp>
    <dsp:sp modelId="{B5D7694C-A179-451C-A2DF-6ACE8D9A1310}">
      <dsp:nvSpPr>
        <dsp:cNvPr id="0" name=""/>
        <dsp:cNvSpPr/>
      </dsp:nvSpPr>
      <dsp:spPr>
        <a:xfrm>
          <a:off x="0" y="4684560"/>
          <a:ext cx="6169025" cy="4032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C7FC0F-BC65-49C4-B853-D9A485E44A67}">
      <dsp:nvSpPr>
        <dsp:cNvPr id="0" name=""/>
        <dsp:cNvSpPr/>
      </dsp:nvSpPr>
      <dsp:spPr>
        <a:xfrm>
          <a:off x="308451" y="4448400"/>
          <a:ext cx="4318318" cy="472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222" tIns="0" rIns="163222" bIns="0" numCol="1" spcCol="1270" anchor="ctr" anchorCtr="0">
          <a:noAutofit/>
        </a:bodyPr>
        <a:lstStyle/>
        <a:p>
          <a:pPr marL="0" lvl="0" indent="0" algn="l" defTabSz="711200">
            <a:lnSpc>
              <a:spcPct val="90000"/>
            </a:lnSpc>
            <a:spcBef>
              <a:spcPct val="0"/>
            </a:spcBef>
            <a:spcAft>
              <a:spcPct val="35000"/>
            </a:spcAft>
            <a:buNone/>
          </a:pPr>
          <a:r>
            <a:rPr lang="en-US" sz="1600" kern="1200" dirty="0"/>
            <a:t>Appendix</a:t>
          </a:r>
        </a:p>
      </dsp:txBody>
      <dsp:txXfrm>
        <a:off x="331508" y="4471457"/>
        <a:ext cx="4272204"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78A5B-3390-49E3-967F-EC01F25AE4BE}">
      <dsp:nvSpPr>
        <dsp:cNvPr id="0" name=""/>
        <dsp:cNvSpPr/>
      </dsp:nvSpPr>
      <dsp:spPr>
        <a:xfrm rot="10800000">
          <a:off x="2007746" y="506"/>
          <a:ext cx="6737397" cy="1242929"/>
        </a:xfrm>
        <a:prstGeom prst="homePlate">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8098" tIns="72390" rIns="135128" bIns="72390" numCol="1" spcCol="1270" anchor="ctr" anchorCtr="0">
          <a:noAutofit/>
        </a:bodyPr>
        <a:lstStyle/>
        <a:p>
          <a:pPr marL="0" lvl="0" indent="0" algn="just" defTabSz="844550">
            <a:lnSpc>
              <a:spcPct val="90000"/>
            </a:lnSpc>
            <a:spcBef>
              <a:spcPct val="0"/>
            </a:spcBef>
            <a:spcAft>
              <a:spcPct val="35000"/>
            </a:spcAft>
            <a:buNone/>
          </a:pPr>
          <a:r>
            <a:rPr lang="en-US" sz="1900" kern="1200" dirty="0">
              <a:solidFill>
                <a:schemeClr val="tx1"/>
              </a:solidFill>
            </a:rPr>
            <a:t>Two Datasets used were scraped from a modified subset of data available on Stack Overflow consisting of present and future technology trends and the demographics of the respondents in the survey </a:t>
          </a:r>
        </a:p>
      </dsp:txBody>
      <dsp:txXfrm rot="10800000">
        <a:off x="2318478" y="506"/>
        <a:ext cx="6426665" cy="1242929"/>
      </dsp:txXfrm>
    </dsp:sp>
    <dsp:sp modelId="{EC297845-7AEA-4747-8C5F-A90DE13B81BA}">
      <dsp:nvSpPr>
        <dsp:cNvPr id="0" name=""/>
        <dsp:cNvSpPr/>
      </dsp:nvSpPr>
      <dsp:spPr>
        <a:xfrm>
          <a:off x="1386281" y="506"/>
          <a:ext cx="1242929" cy="124292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E9058B0-C311-4FFE-A9D1-09981CC9A189}">
      <dsp:nvSpPr>
        <dsp:cNvPr id="0" name=""/>
        <dsp:cNvSpPr/>
      </dsp:nvSpPr>
      <dsp:spPr>
        <a:xfrm rot="10800000">
          <a:off x="2007746" y="1614460"/>
          <a:ext cx="6737397" cy="1242929"/>
        </a:xfrm>
        <a:prstGeom prst="homePlate">
          <a:avLst/>
        </a:prstGeom>
        <a:gradFill rotWithShape="0">
          <a:gsLst>
            <a:gs pos="0">
              <a:schemeClr val="accent2">
                <a:hueOff val="-1555074"/>
                <a:satOff val="-8227"/>
                <a:lumOff val="-3137"/>
                <a:alphaOff val="0"/>
                <a:tint val="70000"/>
                <a:lumMod val="110000"/>
              </a:schemeClr>
            </a:gs>
            <a:gs pos="100000">
              <a:schemeClr val="accent2">
                <a:hueOff val="-1555074"/>
                <a:satOff val="-8227"/>
                <a:lumOff val="-3137"/>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8098" tIns="72390" rIns="135128" bIns="72390" numCol="1" spcCol="1270" anchor="ctr" anchorCtr="0">
          <a:noAutofit/>
        </a:bodyPr>
        <a:lstStyle/>
        <a:p>
          <a:pPr marL="0" lvl="0" indent="0" algn="just" defTabSz="844550">
            <a:lnSpc>
              <a:spcPct val="90000"/>
            </a:lnSpc>
            <a:spcBef>
              <a:spcPct val="0"/>
            </a:spcBef>
            <a:spcAft>
              <a:spcPct val="35000"/>
            </a:spcAft>
            <a:buNone/>
          </a:pPr>
          <a:r>
            <a:rPr lang="en-US" sz="1900" kern="1200" dirty="0">
              <a:solidFill>
                <a:schemeClr val="tx1"/>
              </a:solidFill>
            </a:rPr>
            <a:t>Python was used to clean and analyze the data; the presence of outliers, and correlation between various columns in the dataset, an exploratory data analysis was carried out. </a:t>
          </a:r>
        </a:p>
      </dsp:txBody>
      <dsp:txXfrm rot="10800000">
        <a:off x="2318478" y="1614460"/>
        <a:ext cx="6426665" cy="1242929"/>
      </dsp:txXfrm>
    </dsp:sp>
    <dsp:sp modelId="{D3564F79-5AFB-48D9-B4FF-7E0F97D9BFFE}">
      <dsp:nvSpPr>
        <dsp:cNvPr id="0" name=""/>
        <dsp:cNvSpPr/>
      </dsp:nvSpPr>
      <dsp:spPr>
        <a:xfrm>
          <a:off x="1386281" y="1614460"/>
          <a:ext cx="1242929" cy="124292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73B1155-68B6-4919-A19A-C486FA9856C1}">
      <dsp:nvSpPr>
        <dsp:cNvPr id="0" name=""/>
        <dsp:cNvSpPr/>
      </dsp:nvSpPr>
      <dsp:spPr>
        <a:xfrm rot="10800000">
          <a:off x="2007746" y="3228414"/>
          <a:ext cx="6737397" cy="1242929"/>
        </a:xfrm>
        <a:prstGeom prst="homePlate">
          <a:avLst/>
        </a:prstGeom>
        <a:gradFill rotWithShape="0">
          <a:gsLst>
            <a:gs pos="0">
              <a:schemeClr val="accent2">
                <a:hueOff val="-3110148"/>
                <a:satOff val="-16453"/>
                <a:lumOff val="-6274"/>
                <a:alphaOff val="0"/>
                <a:tint val="70000"/>
                <a:lumMod val="110000"/>
              </a:schemeClr>
            </a:gs>
            <a:gs pos="100000">
              <a:schemeClr val="accent2">
                <a:hueOff val="-3110148"/>
                <a:satOff val="-16453"/>
                <a:lumOff val="-6274"/>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48098" tIns="72390" rIns="135128" bIns="72390" numCol="1" spcCol="1270" anchor="ctr" anchorCtr="0">
          <a:noAutofit/>
        </a:bodyPr>
        <a:lstStyle/>
        <a:p>
          <a:pPr marL="0" lvl="0" indent="0" algn="just" defTabSz="844550">
            <a:lnSpc>
              <a:spcPct val="90000"/>
            </a:lnSpc>
            <a:spcBef>
              <a:spcPct val="0"/>
            </a:spcBef>
            <a:spcAft>
              <a:spcPct val="35000"/>
            </a:spcAft>
            <a:buNone/>
          </a:pPr>
          <a:r>
            <a:rPr lang="en-US" sz="1900" kern="1200" dirty="0">
              <a:solidFill>
                <a:schemeClr val="tx1"/>
              </a:solidFill>
            </a:rPr>
            <a:t>Charts, graph and dashboards were created using Python and Cognos analytics to Visualize the data. All the Python analyses were carried out on </a:t>
          </a:r>
          <a:r>
            <a:rPr lang="en-US" sz="1900" kern="1200" dirty="0" err="1">
              <a:solidFill>
                <a:schemeClr val="tx1"/>
              </a:solidFill>
            </a:rPr>
            <a:t>Juypter</a:t>
          </a:r>
          <a:r>
            <a:rPr lang="en-US" sz="1900" kern="1200" dirty="0">
              <a:solidFill>
                <a:schemeClr val="tx1"/>
              </a:solidFill>
            </a:rPr>
            <a:t> notebook  through Visual Studio Code</a:t>
          </a:r>
        </a:p>
      </dsp:txBody>
      <dsp:txXfrm rot="10800000">
        <a:off x="2318478" y="3228414"/>
        <a:ext cx="6426665" cy="1242929"/>
      </dsp:txXfrm>
    </dsp:sp>
    <dsp:sp modelId="{66BD8378-FBB0-4FBE-9D0F-EB8D0223D346}">
      <dsp:nvSpPr>
        <dsp:cNvPr id="0" name=""/>
        <dsp:cNvSpPr/>
      </dsp:nvSpPr>
      <dsp:spPr>
        <a:xfrm>
          <a:off x="1386281" y="3228414"/>
          <a:ext cx="1242929" cy="124292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9525"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42063162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876BA-1D21-4473-AA05-89D47FEB6B9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21444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302125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1378246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2085251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2428789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3710138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16BB1-2EB2-4083-BB97-13204D83E97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63703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280712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238770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F876BA-1D21-4473-AA05-89D47FEB6B9A}"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62588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F876BA-1D21-4473-AA05-89D47FEB6B9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382243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F876BA-1D21-4473-AA05-89D47FEB6B9A}"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201455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F876BA-1D21-4473-AA05-89D47FEB6B9A}"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414792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AF876BA-1D21-4473-AA05-89D47FEB6B9A}"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300861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876BA-1D21-4473-AA05-89D47FEB6B9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210959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F876BA-1D21-4473-AA05-89D47FEB6B9A}"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16BB1-2EB2-4083-BB97-13204D83E974}" type="slidenum">
              <a:rPr lang="en-US" smtClean="0"/>
              <a:t>‹#›</a:t>
            </a:fld>
            <a:endParaRPr lang="en-US"/>
          </a:p>
        </p:txBody>
      </p:sp>
    </p:spTree>
    <p:extLst>
      <p:ext uri="{BB962C8B-B14F-4D97-AF65-F5344CB8AC3E}">
        <p14:creationId xmlns:p14="http://schemas.microsoft.com/office/powerpoint/2010/main" val="164237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F876BA-1D21-4473-AA05-89D47FEB6B9A}" type="datetimeFigureOut">
              <a:rPr lang="en-US" smtClean="0"/>
              <a:t>1/23/2025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F16BB1-2EB2-4083-BB97-13204D83E974}" type="slidenum">
              <a:rPr lang="en-US" smtClean="0"/>
              <a:t>‹#›</a:t>
            </a:fld>
            <a:endParaRPr lang="en-US"/>
          </a:p>
        </p:txBody>
      </p:sp>
    </p:spTree>
    <p:extLst>
      <p:ext uri="{BB962C8B-B14F-4D97-AF65-F5344CB8AC3E}">
        <p14:creationId xmlns:p14="http://schemas.microsoft.com/office/powerpoint/2010/main" val="7483722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C7E8-FD52-EC23-2622-70AC81F42122}"/>
              </a:ext>
            </a:extLst>
          </p:cNvPr>
          <p:cNvSpPr>
            <a:spLocks noGrp="1"/>
          </p:cNvSpPr>
          <p:nvPr>
            <p:ph type="ctrTitle"/>
          </p:nvPr>
        </p:nvSpPr>
        <p:spPr/>
        <p:txBody>
          <a:bodyPr/>
          <a:lstStyle/>
          <a:p>
            <a:r>
              <a:rPr lang="en-US" b="1" cap="none" dirty="0"/>
              <a:t>IBM Data Analyst Capstone Project</a:t>
            </a:r>
          </a:p>
        </p:txBody>
      </p:sp>
      <p:sp>
        <p:nvSpPr>
          <p:cNvPr id="3" name="Subtitle 2">
            <a:extLst>
              <a:ext uri="{FF2B5EF4-FFF2-40B4-BE49-F238E27FC236}">
                <a16:creationId xmlns:a16="http://schemas.microsoft.com/office/drawing/2014/main" id="{1E5A139C-48F3-2E3E-96B1-CD7E7C6A067F}"/>
              </a:ext>
            </a:extLst>
          </p:cNvPr>
          <p:cNvSpPr>
            <a:spLocks noGrp="1"/>
          </p:cNvSpPr>
          <p:nvPr>
            <p:ph type="subTitle" idx="1"/>
          </p:nvPr>
        </p:nvSpPr>
        <p:spPr/>
        <p:txBody>
          <a:bodyPr/>
          <a:lstStyle/>
          <a:p>
            <a:r>
              <a:rPr lang="en-US" cap="none" dirty="0"/>
              <a:t>Shril Patel</a:t>
            </a:r>
          </a:p>
          <a:p>
            <a:r>
              <a:rPr lang="en-US" cap="none" dirty="0"/>
              <a:t>January 23, 2025</a:t>
            </a:r>
          </a:p>
        </p:txBody>
      </p:sp>
    </p:spTree>
    <p:extLst>
      <p:ext uri="{BB962C8B-B14F-4D97-AF65-F5344CB8AC3E}">
        <p14:creationId xmlns:p14="http://schemas.microsoft.com/office/powerpoint/2010/main" val="340161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BC25C-0A99-66AB-F94E-86816A1B3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B302C-E97A-6C16-314E-950E17837447}"/>
              </a:ext>
            </a:extLst>
          </p:cNvPr>
          <p:cNvSpPr>
            <a:spLocks noGrp="1"/>
          </p:cNvSpPr>
          <p:nvPr>
            <p:ph type="title"/>
          </p:nvPr>
        </p:nvSpPr>
        <p:spPr>
          <a:xfrm>
            <a:off x="685801" y="609600"/>
            <a:ext cx="10131425" cy="923109"/>
          </a:xfrm>
        </p:spPr>
        <p:txBody>
          <a:bodyPr>
            <a:normAutofit/>
          </a:bodyPr>
          <a:lstStyle/>
          <a:p>
            <a:pPr algn="ctr"/>
            <a:r>
              <a:rPr lang="en-US" b="1" cap="none" dirty="0"/>
              <a:t>Database Trends – Findings &amp; Implications</a:t>
            </a:r>
          </a:p>
        </p:txBody>
      </p:sp>
      <p:sp>
        <p:nvSpPr>
          <p:cNvPr id="3" name="Content Placeholder 2">
            <a:extLst>
              <a:ext uri="{FF2B5EF4-FFF2-40B4-BE49-F238E27FC236}">
                <a16:creationId xmlns:a16="http://schemas.microsoft.com/office/drawing/2014/main" id="{71EF603D-EDAE-FC6D-9354-BC69AF153A16}"/>
              </a:ext>
            </a:extLst>
          </p:cNvPr>
          <p:cNvSpPr>
            <a:spLocks noGrp="1"/>
          </p:cNvSpPr>
          <p:nvPr>
            <p:ph sz="half" idx="1"/>
          </p:nvPr>
        </p:nvSpPr>
        <p:spPr>
          <a:xfrm>
            <a:off x="685802" y="1689463"/>
            <a:ext cx="4995334" cy="4101738"/>
          </a:xfrm>
        </p:spPr>
        <p:txBody>
          <a:bodyPr>
            <a:normAutofit/>
          </a:bodyPr>
          <a:lstStyle/>
          <a:p>
            <a:pPr marL="0" indent="0">
              <a:buNone/>
            </a:pPr>
            <a:r>
              <a:rPr lang="en-US" b="1" u="sng" dirty="0"/>
              <a:t>Findings</a:t>
            </a:r>
            <a:r>
              <a:rPr lang="en-US" dirty="0"/>
              <a:t>:</a:t>
            </a:r>
          </a:p>
          <a:p>
            <a:pPr>
              <a:buFont typeface="Wingdings" panose="05000000000000000000" pitchFamily="2" charset="2"/>
              <a:buChar char="Ø"/>
            </a:pPr>
            <a:r>
              <a:rPr lang="en-US" dirty="0"/>
              <a:t>PostgreSQL, a leading object-relational database, offers advanced capabilities.</a:t>
            </a:r>
          </a:p>
          <a:p>
            <a:pPr>
              <a:buFont typeface="Wingdings" panose="05000000000000000000" pitchFamily="2" charset="2"/>
              <a:buChar char="Ø"/>
            </a:pPr>
            <a:r>
              <a:rPr lang="en-US" dirty="0"/>
              <a:t>Microsoft SQL Server, renowned for its robustness, is currently second in demand but will likely fall to fourth place next year.</a:t>
            </a:r>
          </a:p>
          <a:p>
            <a:pPr>
              <a:buFont typeface="Wingdings" panose="05000000000000000000" pitchFamily="2" charset="2"/>
              <a:buChar char="Ø"/>
            </a:pPr>
            <a:endParaRPr lang="en-US" dirty="0"/>
          </a:p>
        </p:txBody>
      </p:sp>
      <p:sp>
        <p:nvSpPr>
          <p:cNvPr id="4" name="Content Placeholder 3">
            <a:extLst>
              <a:ext uri="{FF2B5EF4-FFF2-40B4-BE49-F238E27FC236}">
                <a16:creationId xmlns:a16="http://schemas.microsoft.com/office/drawing/2014/main" id="{21309F7D-5179-A153-7105-0CC4A80726B0}"/>
              </a:ext>
            </a:extLst>
          </p:cNvPr>
          <p:cNvSpPr>
            <a:spLocks noGrp="1"/>
          </p:cNvSpPr>
          <p:nvPr>
            <p:ph sz="half" idx="2"/>
          </p:nvPr>
        </p:nvSpPr>
        <p:spPr>
          <a:xfrm>
            <a:off x="5821895" y="1689463"/>
            <a:ext cx="4995332" cy="4101738"/>
          </a:xfrm>
        </p:spPr>
        <p:txBody>
          <a:bodyPr>
            <a:normAutofit/>
          </a:bodyPr>
          <a:lstStyle/>
          <a:p>
            <a:pPr marL="0" indent="0">
              <a:buNone/>
            </a:pPr>
            <a:r>
              <a:rPr lang="en-US" b="1" u="sng" dirty="0"/>
              <a:t>Implications</a:t>
            </a:r>
            <a:r>
              <a:rPr lang="en-US" dirty="0"/>
              <a:t>:</a:t>
            </a:r>
          </a:p>
          <a:p>
            <a:pPr>
              <a:buFont typeface="Wingdings" panose="05000000000000000000" pitchFamily="2" charset="2"/>
              <a:buChar char="Ø"/>
            </a:pPr>
            <a:r>
              <a:rPr lang="en-US" sz="1600" dirty="0"/>
              <a:t>PostgreSQL for the upcoming year emerges as the leading database solution, offering advanced capabilities and an object-oriented design that effectively addresses complex data management requirements, remaining leading and potentially picking up users to the decline of Microsoft SQL and My SQL.</a:t>
            </a:r>
          </a:p>
          <a:p>
            <a:pPr>
              <a:buFont typeface="Wingdings" panose="05000000000000000000" pitchFamily="2" charset="2"/>
              <a:buChar char="Ø"/>
            </a:pPr>
            <a:r>
              <a:rPr lang="en-US" sz="1600" dirty="0"/>
              <a:t> Microsoft SQL Server, currently second in demand, anticipates a drop off of users, signaling the need for organizations to reassess their database strategies and consider alternative solutions to maintain competitiveness in a changing landscape.</a:t>
            </a:r>
          </a:p>
          <a:p>
            <a:pPr>
              <a:buFont typeface="Wingdings" panose="05000000000000000000" pitchFamily="2" charset="2"/>
              <a:buChar char="Ø"/>
            </a:pPr>
            <a:endParaRPr lang="en-US" sz="1600" dirty="0"/>
          </a:p>
        </p:txBody>
      </p:sp>
    </p:spTree>
    <p:extLst>
      <p:ext uri="{BB962C8B-B14F-4D97-AF65-F5344CB8AC3E}">
        <p14:creationId xmlns:p14="http://schemas.microsoft.com/office/powerpoint/2010/main" val="362151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AA36-91E7-CB8B-8BA2-82C2F25F5A6F}"/>
              </a:ext>
            </a:extLst>
          </p:cNvPr>
          <p:cNvSpPr>
            <a:spLocks noGrp="1"/>
          </p:cNvSpPr>
          <p:nvPr>
            <p:ph type="title"/>
          </p:nvPr>
        </p:nvSpPr>
        <p:spPr>
          <a:xfrm>
            <a:off x="3792583" y="2192383"/>
            <a:ext cx="4606834" cy="2473234"/>
          </a:xfrm>
        </p:spPr>
        <p:txBody>
          <a:bodyPr anchor="ctr">
            <a:normAutofit/>
          </a:bodyPr>
          <a:lstStyle/>
          <a:p>
            <a:pPr algn="ctr"/>
            <a:r>
              <a:rPr lang="en-US" sz="6000" b="1" u="sng" dirty="0"/>
              <a:t>Dashboard</a:t>
            </a:r>
            <a:endParaRPr lang="en-US" sz="4800" b="1" u="sng" dirty="0"/>
          </a:p>
        </p:txBody>
      </p:sp>
    </p:spTree>
    <p:extLst>
      <p:ext uri="{BB962C8B-B14F-4D97-AF65-F5344CB8AC3E}">
        <p14:creationId xmlns:p14="http://schemas.microsoft.com/office/powerpoint/2010/main" val="244919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F80E-CD16-7231-34F1-8968E1443CCA}"/>
              </a:ext>
            </a:extLst>
          </p:cNvPr>
          <p:cNvSpPr>
            <a:spLocks noGrp="1"/>
          </p:cNvSpPr>
          <p:nvPr>
            <p:ph type="title"/>
          </p:nvPr>
        </p:nvSpPr>
        <p:spPr>
          <a:xfrm>
            <a:off x="685801" y="383265"/>
            <a:ext cx="10131425" cy="457200"/>
          </a:xfrm>
        </p:spPr>
        <p:txBody>
          <a:bodyPr>
            <a:normAutofit fontScale="90000"/>
          </a:bodyPr>
          <a:lstStyle/>
          <a:p>
            <a:r>
              <a:rPr lang="en-US" b="1" cap="none" dirty="0"/>
              <a:t>Dashboard Tab 1</a:t>
            </a:r>
          </a:p>
        </p:txBody>
      </p:sp>
      <p:pic>
        <p:nvPicPr>
          <p:cNvPr id="11" name="Content Placeholder 10">
            <a:extLst>
              <a:ext uri="{FF2B5EF4-FFF2-40B4-BE49-F238E27FC236}">
                <a16:creationId xmlns:a16="http://schemas.microsoft.com/office/drawing/2014/main" id="{88D6B330-C13F-B8B3-E29C-FB9879C0F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978" y="986829"/>
            <a:ext cx="11552222" cy="5634700"/>
          </a:xfrm>
        </p:spPr>
      </p:pic>
    </p:spTree>
    <p:extLst>
      <p:ext uri="{BB962C8B-B14F-4D97-AF65-F5344CB8AC3E}">
        <p14:creationId xmlns:p14="http://schemas.microsoft.com/office/powerpoint/2010/main" val="275654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A2167-AE74-4BB5-BBF3-AFEA443F1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1CFC4-09B8-23A3-600C-EEC9A7D78B47}"/>
              </a:ext>
            </a:extLst>
          </p:cNvPr>
          <p:cNvSpPr>
            <a:spLocks noGrp="1"/>
          </p:cNvSpPr>
          <p:nvPr>
            <p:ph type="title"/>
          </p:nvPr>
        </p:nvSpPr>
        <p:spPr>
          <a:xfrm>
            <a:off x="685801" y="609601"/>
            <a:ext cx="10131425" cy="457200"/>
          </a:xfrm>
        </p:spPr>
        <p:txBody>
          <a:bodyPr>
            <a:normAutofit fontScale="90000"/>
          </a:bodyPr>
          <a:lstStyle/>
          <a:p>
            <a:r>
              <a:rPr lang="en-US" b="1" cap="none" dirty="0"/>
              <a:t>Dashboard Tab 2</a:t>
            </a:r>
          </a:p>
        </p:txBody>
      </p:sp>
      <p:pic>
        <p:nvPicPr>
          <p:cNvPr id="5" name="Content Placeholder 4">
            <a:extLst>
              <a:ext uri="{FF2B5EF4-FFF2-40B4-BE49-F238E27FC236}">
                <a16:creationId xmlns:a16="http://schemas.microsoft.com/office/drawing/2014/main" id="{E7482C30-99D6-7BBD-7465-375A18CD2B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700" y="1296987"/>
            <a:ext cx="11433175" cy="5387085"/>
          </a:xfrm>
        </p:spPr>
      </p:pic>
    </p:spTree>
    <p:extLst>
      <p:ext uri="{BB962C8B-B14F-4D97-AF65-F5344CB8AC3E}">
        <p14:creationId xmlns:p14="http://schemas.microsoft.com/office/powerpoint/2010/main" val="229145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B4989-44AE-BE86-18DE-B2A90C262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BB69F6-5F33-277E-329F-591CB1E4F8F4}"/>
              </a:ext>
            </a:extLst>
          </p:cNvPr>
          <p:cNvSpPr>
            <a:spLocks noGrp="1"/>
          </p:cNvSpPr>
          <p:nvPr>
            <p:ph type="title"/>
          </p:nvPr>
        </p:nvSpPr>
        <p:spPr>
          <a:xfrm>
            <a:off x="685801" y="609601"/>
            <a:ext cx="10131425" cy="457200"/>
          </a:xfrm>
        </p:spPr>
        <p:txBody>
          <a:bodyPr>
            <a:normAutofit fontScale="90000"/>
          </a:bodyPr>
          <a:lstStyle/>
          <a:p>
            <a:r>
              <a:rPr lang="en-US" b="1" cap="none" dirty="0"/>
              <a:t>Dashboard Tab 3</a:t>
            </a:r>
          </a:p>
        </p:txBody>
      </p:sp>
      <p:pic>
        <p:nvPicPr>
          <p:cNvPr id="5" name="Content Placeholder 4">
            <a:extLst>
              <a:ext uri="{FF2B5EF4-FFF2-40B4-BE49-F238E27FC236}">
                <a16:creationId xmlns:a16="http://schemas.microsoft.com/office/drawing/2014/main" id="{F23C73BD-7CA3-2C9C-6FA8-9C803897E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96987"/>
            <a:ext cx="11417300" cy="5385567"/>
          </a:xfrm>
        </p:spPr>
      </p:pic>
    </p:spTree>
    <p:extLst>
      <p:ext uri="{BB962C8B-B14F-4D97-AF65-F5344CB8AC3E}">
        <p14:creationId xmlns:p14="http://schemas.microsoft.com/office/powerpoint/2010/main" val="1843755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D836D3-CEBD-16AF-DE9F-76DFEE3BA870}"/>
              </a:ext>
            </a:extLst>
          </p:cNvPr>
          <p:cNvSpPr>
            <a:spLocks noGrp="1"/>
          </p:cNvSpPr>
          <p:nvPr>
            <p:ph type="title"/>
          </p:nvPr>
        </p:nvSpPr>
        <p:spPr>
          <a:xfrm>
            <a:off x="614408" y="746910"/>
            <a:ext cx="6169026" cy="916664"/>
          </a:xfrm>
        </p:spPr>
        <p:txBody>
          <a:bodyPr anchor="ctr">
            <a:normAutofit/>
          </a:bodyPr>
          <a:lstStyle/>
          <a:p>
            <a:r>
              <a:rPr lang="en-US" sz="4400" b="1" u="sng" cap="none" dirty="0"/>
              <a:t>Insights from Dashboards</a:t>
            </a:r>
          </a:p>
        </p:txBody>
      </p:sp>
      <p:sp>
        <p:nvSpPr>
          <p:cNvPr id="5" name="Content Placeholder 4">
            <a:extLst>
              <a:ext uri="{FF2B5EF4-FFF2-40B4-BE49-F238E27FC236}">
                <a16:creationId xmlns:a16="http://schemas.microsoft.com/office/drawing/2014/main" id="{232D4350-2525-07CB-6C83-167E65E58292}"/>
              </a:ext>
            </a:extLst>
          </p:cNvPr>
          <p:cNvSpPr>
            <a:spLocks noGrp="1"/>
          </p:cNvSpPr>
          <p:nvPr>
            <p:ph idx="1"/>
          </p:nvPr>
        </p:nvSpPr>
        <p:spPr>
          <a:xfrm>
            <a:off x="1551161" y="1828800"/>
            <a:ext cx="9089678" cy="4282290"/>
          </a:xfrm>
        </p:spPr>
        <p:txBody>
          <a:bodyPr>
            <a:normAutofit/>
          </a:bodyPr>
          <a:lstStyle/>
          <a:p>
            <a:pPr>
              <a:buFont typeface="Wingdings" panose="05000000000000000000" pitchFamily="2" charset="2"/>
              <a:buChar char="Ø"/>
            </a:pPr>
            <a:r>
              <a:rPr lang="en-US" sz="3600" b="1" u="sng" dirty="0"/>
              <a:t>Programming Languages</a:t>
            </a:r>
            <a:r>
              <a:rPr lang="en-US" sz="2800" dirty="0"/>
              <a:t>: Strong dominance of Python and JavaScript across demographics. </a:t>
            </a:r>
          </a:p>
          <a:p>
            <a:pPr>
              <a:buFont typeface="Wingdings" panose="05000000000000000000" pitchFamily="2" charset="2"/>
              <a:buChar char="Ø"/>
            </a:pPr>
            <a:r>
              <a:rPr lang="en-US" sz="3600" b="1" u="sng" dirty="0"/>
              <a:t>Databases</a:t>
            </a:r>
            <a:r>
              <a:rPr lang="en-US" sz="2800" dirty="0"/>
              <a:t>: PostgreSQL remains the top choice, with increasing interest in cloud-native databases.  </a:t>
            </a:r>
          </a:p>
          <a:p>
            <a:pPr>
              <a:buFont typeface="Wingdings" panose="05000000000000000000" pitchFamily="2" charset="2"/>
              <a:buChar char="Ø"/>
            </a:pPr>
            <a:r>
              <a:rPr lang="en-US" sz="3600" b="1" u="sng" dirty="0"/>
              <a:t>Demographics</a:t>
            </a:r>
            <a:r>
              <a:rPr lang="en-US" sz="2800" dirty="0"/>
              <a:t>: Younger developers favor emerging technologies, while experienced developers prefer stability.</a:t>
            </a:r>
          </a:p>
        </p:txBody>
      </p:sp>
    </p:spTree>
    <p:extLst>
      <p:ext uri="{BB962C8B-B14F-4D97-AF65-F5344CB8AC3E}">
        <p14:creationId xmlns:p14="http://schemas.microsoft.com/office/powerpoint/2010/main" val="55738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A5A6CE-BA50-2F41-4F19-C2E7F9553425}"/>
              </a:ext>
            </a:extLst>
          </p:cNvPr>
          <p:cNvSpPr>
            <a:spLocks noGrp="1"/>
          </p:cNvSpPr>
          <p:nvPr>
            <p:ph type="title"/>
          </p:nvPr>
        </p:nvSpPr>
        <p:spPr>
          <a:xfrm>
            <a:off x="685801" y="609601"/>
            <a:ext cx="10131425" cy="609600"/>
          </a:xfrm>
        </p:spPr>
        <p:txBody>
          <a:bodyPr>
            <a:normAutofit fontScale="90000"/>
          </a:bodyPr>
          <a:lstStyle/>
          <a:p>
            <a:r>
              <a:rPr lang="en-US" b="1" cap="none" dirty="0"/>
              <a:t>Overall Findings &amp; Implications</a:t>
            </a:r>
          </a:p>
        </p:txBody>
      </p:sp>
      <p:sp>
        <p:nvSpPr>
          <p:cNvPr id="8" name="Content Placeholder 7">
            <a:extLst>
              <a:ext uri="{FF2B5EF4-FFF2-40B4-BE49-F238E27FC236}">
                <a16:creationId xmlns:a16="http://schemas.microsoft.com/office/drawing/2014/main" id="{C01E000D-A2AC-A626-55FB-E022D75277A7}"/>
              </a:ext>
            </a:extLst>
          </p:cNvPr>
          <p:cNvSpPr>
            <a:spLocks noGrp="1"/>
          </p:cNvSpPr>
          <p:nvPr>
            <p:ph sz="half" idx="1"/>
          </p:nvPr>
        </p:nvSpPr>
        <p:spPr>
          <a:xfrm>
            <a:off x="431549" y="1463040"/>
            <a:ext cx="5249587" cy="4328161"/>
          </a:xfrm>
        </p:spPr>
        <p:txBody>
          <a:bodyPr/>
          <a:lstStyle/>
          <a:p>
            <a:pPr marL="0" indent="0">
              <a:buNone/>
            </a:pPr>
            <a:r>
              <a:rPr lang="en-US" b="1" u="sng" dirty="0"/>
              <a:t>Findings</a:t>
            </a:r>
            <a:r>
              <a:rPr lang="en-US" dirty="0"/>
              <a:t>:</a:t>
            </a:r>
          </a:p>
          <a:p>
            <a:pPr>
              <a:buFont typeface="Wingdings" panose="05000000000000000000" pitchFamily="2" charset="2"/>
              <a:buChar char="Ø"/>
            </a:pPr>
            <a:r>
              <a:rPr lang="en-US" sz="1600" dirty="0"/>
              <a:t>Web development languages emerge as the predominant and sought-after tools within the IT sector presently, highlighting their critical role in driving technological advancements.</a:t>
            </a:r>
          </a:p>
          <a:p>
            <a:pPr>
              <a:buFont typeface="Wingdings" panose="05000000000000000000" pitchFamily="2" charset="2"/>
              <a:buChar char="Ø"/>
            </a:pPr>
            <a:r>
              <a:rPr lang="en-US" sz="1600" dirty="0"/>
              <a:t>The IT landscape primarily comprises young professionals below the age of 40, suggesting a youthful workforce driving innovation and progress within the industry. </a:t>
            </a:r>
          </a:p>
          <a:p>
            <a:pPr>
              <a:buFont typeface="Wingdings" panose="05000000000000000000" pitchFamily="2" charset="2"/>
              <a:buChar char="Ø"/>
            </a:pPr>
            <a:r>
              <a:rPr lang="en-US" sz="1600" dirty="0"/>
              <a:t>The desire to acquire skills in </a:t>
            </a:r>
            <a:r>
              <a:rPr lang="en-US" sz="1600" dirty="0" err="1"/>
              <a:t>Postgre</a:t>
            </a:r>
            <a:r>
              <a:rPr lang="en-US" sz="1600" dirty="0"/>
              <a:t> SQL and React JS among most respondents underscores the importance of staying abreast of emerging technologies to remain competitive in the field.</a:t>
            </a:r>
          </a:p>
          <a:p>
            <a:pPr marL="0" indent="0">
              <a:buNone/>
            </a:pPr>
            <a:endParaRPr lang="en-US" sz="1600" dirty="0"/>
          </a:p>
        </p:txBody>
      </p:sp>
      <p:sp>
        <p:nvSpPr>
          <p:cNvPr id="9" name="Content Placeholder 8">
            <a:extLst>
              <a:ext uri="{FF2B5EF4-FFF2-40B4-BE49-F238E27FC236}">
                <a16:creationId xmlns:a16="http://schemas.microsoft.com/office/drawing/2014/main" id="{1BA94F53-510F-AC39-5B3C-EA89D3F912AE}"/>
              </a:ext>
            </a:extLst>
          </p:cNvPr>
          <p:cNvSpPr>
            <a:spLocks noGrp="1"/>
          </p:cNvSpPr>
          <p:nvPr>
            <p:ph sz="half" idx="2"/>
          </p:nvPr>
        </p:nvSpPr>
        <p:spPr>
          <a:xfrm>
            <a:off x="5821895" y="1463039"/>
            <a:ext cx="5938556" cy="4328161"/>
          </a:xfrm>
        </p:spPr>
        <p:txBody>
          <a:bodyPr/>
          <a:lstStyle/>
          <a:p>
            <a:pPr marL="0" indent="0">
              <a:buNone/>
            </a:pPr>
            <a:r>
              <a:rPr lang="en-US" b="1" u="sng" dirty="0"/>
              <a:t>Implications</a:t>
            </a:r>
            <a:r>
              <a:rPr lang="en-US" dirty="0"/>
              <a:t>:</a:t>
            </a:r>
          </a:p>
          <a:p>
            <a:pPr>
              <a:buFont typeface="Wingdings" panose="05000000000000000000" pitchFamily="2" charset="2"/>
              <a:buChar char="Ø"/>
            </a:pPr>
            <a:r>
              <a:rPr lang="en-US" dirty="0"/>
              <a:t>The continued importance of web development as a lucrative skill underscores the significance of investing in and advancing expertise in this domain.</a:t>
            </a:r>
          </a:p>
          <a:p>
            <a:pPr>
              <a:buFont typeface="Wingdings" panose="05000000000000000000" pitchFamily="2" charset="2"/>
              <a:buChar char="Ø"/>
            </a:pPr>
            <a:r>
              <a:rPr lang="en-US" dirty="0"/>
              <a:t>Outside of well developed countries, emerging developing countries like Brazil and India are  growing in tech training and educations; Less developed countries need more access to tech trainings and educations.</a:t>
            </a:r>
          </a:p>
          <a:p>
            <a:pPr marL="0" indent="0">
              <a:buNone/>
            </a:pPr>
            <a:endParaRPr lang="en-US" dirty="0"/>
          </a:p>
        </p:txBody>
      </p:sp>
    </p:spTree>
    <p:extLst>
      <p:ext uri="{BB962C8B-B14F-4D97-AF65-F5344CB8AC3E}">
        <p14:creationId xmlns:p14="http://schemas.microsoft.com/office/powerpoint/2010/main" val="408483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7307-BE65-0150-402B-4FE0A16B52EC}"/>
              </a:ext>
            </a:extLst>
          </p:cNvPr>
          <p:cNvSpPr>
            <a:spLocks noGrp="1"/>
          </p:cNvSpPr>
          <p:nvPr>
            <p:ph type="title"/>
          </p:nvPr>
        </p:nvSpPr>
        <p:spPr>
          <a:xfrm>
            <a:off x="354811" y="247633"/>
            <a:ext cx="3017066" cy="1351640"/>
          </a:xfrm>
        </p:spPr>
        <p:txBody>
          <a:bodyPr>
            <a:normAutofit/>
          </a:bodyPr>
          <a:lstStyle/>
          <a:p>
            <a:r>
              <a:rPr lang="en-US" sz="4800" b="1" u="sng" cap="none" dirty="0"/>
              <a:t>Conclusion</a:t>
            </a:r>
          </a:p>
        </p:txBody>
      </p:sp>
      <p:pic>
        <p:nvPicPr>
          <p:cNvPr id="6" name="Content Placeholder 5" descr="Lightbulb and gear with solid fill">
            <a:extLst>
              <a:ext uri="{FF2B5EF4-FFF2-40B4-BE49-F238E27FC236}">
                <a16:creationId xmlns:a16="http://schemas.microsoft.com/office/drawing/2014/main" id="{59C98686-CAAD-9AE3-9BC0-F9234586B373}"/>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354811" y="1955550"/>
            <a:ext cx="2861759" cy="3446523"/>
          </a:xfrm>
        </p:spPr>
      </p:pic>
      <p:sp>
        <p:nvSpPr>
          <p:cNvPr id="4" name="Content Placeholder 3">
            <a:extLst>
              <a:ext uri="{FF2B5EF4-FFF2-40B4-BE49-F238E27FC236}">
                <a16:creationId xmlns:a16="http://schemas.microsoft.com/office/drawing/2014/main" id="{D1560800-1DFE-8F20-DBFC-459256AC42D5}"/>
              </a:ext>
            </a:extLst>
          </p:cNvPr>
          <p:cNvSpPr>
            <a:spLocks noGrp="1"/>
          </p:cNvSpPr>
          <p:nvPr>
            <p:ph sz="half" idx="2"/>
          </p:nvPr>
        </p:nvSpPr>
        <p:spPr>
          <a:xfrm>
            <a:off x="3693814" y="923453"/>
            <a:ext cx="8143375" cy="5513561"/>
          </a:xfrm>
        </p:spPr>
        <p:txBody>
          <a:bodyPr>
            <a:normAutofit lnSpcReduction="10000"/>
          </a:bodyPr>
          <a:lstStyle/>
          <a:p>
            <a:pPr>
              <a:buFont typeface="Wingdings" panose="05000000000000000000" pitchFamily="2" charset="2"/>
              <a:buChar char="Ø"/>
            </a:pPr>
            <a:r>
              <a:rPr lang="en-US" b="1" u="sng" dirty="0"/>
              <a:t>Programming Language Trend</a:t>
            </a:r>
            <a:r>
              <a:rPr lang="en-US" dirty="0"/>
              <a:t>: The findings reveal that JavaScript, HTML/CSS, PowerShell, Java, and C# emerge as the top five programming languages in demand for the current year, with Go replacing Java's position. This underscores the industry's robust demand for both front-end and back-end development expertise, as well as proficient data analysis and management skills. </a:t>
            </a:r>
          </a:p>
          <a:p>
            <a:pPr>
              <a:buFont typeface="Wingdings" panose="05000000000000000000" pitchFamily="2" charset="2"/>
              <a:buChar char="Ø"/>
            </a:pPr>
            <a:r>
              <a:rPr lang="en-US" b="1" u="sng" dirty="0"/>
              <a:t>Database Trend</a:t>
            </a:r>
            <a:r>
              <a:rPr lang="en-US" dirty="0"/>
              <a:t>: </a:t>
            </a:r>
          </a:p>
          <a:p>
            <a:pPr>
              <a:buFont typeface="Wingdings" panose="05000000000000000000" pitchFamily="2" charset="2"/>
              <a:buChar char="Ø"/>
            </a:pPr>
            <a:r>
              <a:rPr lang="en-US" b="1" u="sng" dirty="0"/>
              <a:t>Platform Trend</a:t>
            </a:r>
            <a:r>
              <a:rPr lang="en-US" dirty="0"/>
              <a:t>: Google Cloud Platform, AWS, IBM Cloud, Windows, and Microsoft Azure as the top platforms for the current year, while Docker, AWS, Android, Linux, Google Cloud Platform, and Kubernetes are forecasted as high-demand platforms for the upcoming year. This underscores developers' versatility and adaptability in navigating diverse platforms and technologies.</a:t>
            </a:r>
          </a:p>
          <a:p>
            <a:pPr>
              <a:buFont typeface="Wingdings" panose="05000000000000000000" pitchFamily="2" charset="2"/>
              <a:buChar char="Ø"/>
            </a:pPr>
            <a:r>
              <a:rPr lang="en-US" b="1" u="sng" dirty="0"/>
              <a:t>Web Framework Trend</a:t>
            </a:r>
            <a:r>
              <a:rPr lang="en-US" dirty="0"/>
              <a:t>: Results indicate that React.js, Angular, </a:t>
            </a:r>
            <a:r>
              <a:rPr lang="en-US" dirty="0" err="1"/>
              <a:t>JQuery</a:t>
            </a:r>
            <a:r>
              <a:rPr lang="en-US" dirty="0"/>
              <a:t>, ASP.NET, and Express remain the top five desired web frameworks for both the current and upcoming year. This highlights the increasing importance of front-end development skills and underscores the necessity for developers to excel in constructing dynamic and user-friendly websites.</a:t>
            </a:r>
          </a:p>
          <a:p>
            <a:pPr>
              <a:buFont typeface="Wingdings" panose="05000000000000000000" pitchFamily="2" charset="2"/>
              <a:buChar char="Ø"/>
            </a:pPr>
            <a:r>
              <a:rPr lang="en-US" b="1" u="sng" dirty="0"/>
              <a:t>Demographic Trend</a:t>
            </a:r>
            <a:r>
              <a:rPr lang="en-US" dirty="0"/>
              <a:t>: North America emerges with the highest number of respondents with a significant proportion holding a degree, following India and Brazil coming in second and third in respondents.</a:t>
            </a:r>
          </a:p>
        </p:txBody>
      </p:sp>
    </p:spTree>
    <p:extLst>
      <p:ext uri="{BB962C8B-B14F-4D97-AF65-F5344CB8AC3E}">
        <p14:creationId xmlns:p14="http://schemas.microsoft.com/office/powerpoint/2010/main" val="5538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294B3-80A8-6F06-CC83-43037AA35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04DA1-F1B2-6A0B-4407-3C6AC53F8A47}"/>
              </a:ext>
            </a:extLst>
          </p:cNvPr>
          <p:cNvSpPr>
            <a:spLocks noGrp="1"/>
          </p:cNvSpPr>
          <p:nvPr>
            <p:ph type="title"/>
          </p:nvPr>
        </p:nvSpPr>
        <p:spPr>
          <a:xfrm>
            <a:off x="685801" y="609600"/>
            <a:ext cx="10131425" cy="618309"/>
          </a:xfrm>
        </p:spPr>
        <p:txBody>
          <a:bodyPr>
            <a:normAutofit fontScale="90000"/>
          </a:bodyPr>
          <a:lstStyle/>
          <a:p>
            <a:r>
              <a:rPr lang="en-US" b="1" u="sng" cap="none" dirty="0"/>
              <a:t>Appendix</a:t>
            </a:r>
          </a:p>
        </p:txBody>
      </p:sp>
      <p:pic>
        <p:nvPicPr>
          <p:cNvPr id="6" name="Content Placeholder 5" descr="Open book with solid fill">
            <a:extLst>
              <a:ext uri="{FF2B5EF4-FFF2-40B4-BE49-F238E27FC236}">
                <a16:creationId xmlns:a16="http://schemas.microsoft.com/office/drawing/2014/main" id="{ABED504D-177E-B377-3448-1F61815E5DB9}"/>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685801" y="2064997"/>
            <a:ext cx="3334317" cy="3334317"/>
          </a:xfrm>
        </p:spPr>
      </p:pic>
      <p:sp>
        <p:nvSpPr>
          <p:cNvPr id="4" name="Content Placeholder 3">
            <a:extLst>
              <a:ext uri="{FF2B5EF4-FFF2-40B4-BE49-F238E27FC236}">
                <a16:creationId xmlns:a16="http://schemas.microsoft.com/office/drawing/2014/main" id="{48B2E7F8-5511-FFC7-1C4D-1B1B0D1A8F06}"/>
              </a:ext>
            </a:extLst>
          </p:cNvPr>
          <p:cNvSpPr>
            <a:spLocks noGrp="1"/>
          </p:cNvSpPr>
          <p:nvPr>
            <p:ph sz="half" idx="2"/>
          </p:nvPr>
        </p:nvSpPr>
        <p:spPr>
          <a:xfrm>
            <a:off x="4458789" y="1367247"/>
            <a:ext cx="6358438" cy="4423954"/>
          </a:xfrm>
        </p:spPr>
        <p:txBody>
          <a:bodyPr/>
          <a:lstStyle/>
          <a:p>
            <a:pPr>
              <a:buFont typeface="Wingdings" panose="05000000000000000000" pitchFamily="2" charset="2"/>
              <a:buChar char="v"/>
            </a:pPr>
            <a:r>
              <a:rPr lang="en-US" u="sng" dirty="0"/>
              <a:t>Resources</a:t>
            </a:r>
            <a:r>
              <a:rPr lang="en-US" dirty="0"/>
              <a:t>: </a:t>
            </a:r>
          </a:p>
          <a:p>
            <a:pPr lvl="1">
              <a:buFont typeface="Wingdings" panose="05000000000000000000" pitchFamily="2" charset="2"/>
              <a:buChar char="Ø"/>
            </a:pPr>
            <a:r>
              <a:rPr lang="en-US" dirty="0"/>
              <a:t>Data was scraped from a Stack Overflow survey under an </a:t>
            </a:r>
            <a:r>
              <a:rPr lang="en-US" dirty="0" err="1"/>
              <a:t>OBDl</a:t>
            </a:r>
            <a:r>
              <a:rPr lang="en-US" dirty="0"/>
              <a:t>: Open Database License </a:t>
            </a:r>
          </a:p>
          <a:p>
            <a:pPr lvl="1">
              <a:buFont typeface="Wingdings" panose="05000000000000000000" pitchFamily="2" charset="2"/>
              <a:buChar char="Ø"/>
            </a:pPr>
            <a:r>
              <a:rPr lang="en-US" dirty="0"/>
              <a:t> IBM Cognos was used for creating the Dashboards and various visualizations </a:t>
            </a:r>
          </a:p>
          <a:p>
            <a:pPr lvl="1">
              <a:buFont typeface="Wingdings" panose="05000000000000000000" pitchFamily="2" charset="2"/>
              <a:buChar char="Ø"/>
            </a:pPr>
            <a:r>
              <a:rPr lang="en-US" dirty="0" err="1"/>
              <a:t>BeatifulSoup</a:t>
            </a:r>
            <a:r>
              <a:rPr lang="en-US" dirty="0"/>
              <a:t> library in Python was used to scrape GitHub job postings along with their average salaries </a:t>
            </a:r>
          </a:p>
          <a:p>
            <a:pPr>
              <a:buFont typeface="Wingdings" panose="05000000000000000000" pitchFamily="2" charset="2"/>
              <a:buChar char="v"/>
            </a:pPr>
            <a:r>
              <a:rPr lang="en-US" u="sng" dirty="0"/>
              <a:t>Acknowledgements</a:t>
            </a:r>
            <a:r>
              <a:rPr lang="en-US" dirty="0"/>
              <a:t>: </a:t>
            </a:r>
          </a:p>
          <a:p>
            <a:pPr lvl="1">
              <a:buFont typeface="Wingdings" panose="05000000000000000000" pitchFamily="2" charset="2"/>
              <a:buChar char="Ø"/>
            </a:pPr>
            <a:r>
              <a:rPr lang="en-US" dirty="0"/>
              <a:t>Coursera for allowing access to this course </a:t>
            </a:r>
          </a:p>
          <a:p>
            <a:pPr lvl="1">
              <a:buFont typeface="Wingdings" panose="05000000000000000000" pitchFamily="2" charset="2"/>
              <a:buChar char="Ø"/>
            </a:pPr>
            <a:r>
              <a:rPr lang="en-US" dirty="0"/>
              <a:t>Stack Overflow for making survey data available for use in analysis</a:t>
            </a:r>
          </a:p>
        </p:txBody>
      </p:sp>
    </p:spTree>
    <p:extLst>
      <p:ext uri="{BB962C8B-B14F-4D97-AF65-F5344CB8AC3E}">
        <p14:creationId xmlns:p14="http://schemas.microsoft.com/office/powerpoint/2010/main" val="1306390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8F03-988B-2E09-E9ED-7CF4E79A427C}"/>
              </a:ext>
            </a:extLst>
          </p:cNvPr>
          <p:cNvSpPr>
            <a:spLocks noGrp="1"/>
          </p:cNvSpPr>
          <p:nvPr>
            <p:ph type="title"/>
          </p:nvPr>
        </p:nvSpPr>
        <p:spPr>
          <a:xfrm>
            <a:off x="450413" y="419478"/>
            <a:ext cx="4022000" cy="838953"/>
          </a:xfrm>
        </p:spPr>
        <p:txBody>
          <a:bodyPr>
            <a:normAutofit fontScale="90000"/>
          </a:bodyPr>
          <a:lstStyle/>
          <a:p>
            <a:r>
              <a:rPr lang="en-US" b="1" dirty="0"/>
              <a:t>GitHub job postings</a:t>
            </a:r>
          </a:p>
        </p:txBody>
      </p:sp>
      <p:sp>
        <p:nvSpPr>
          <p:cNvPr id="4" name="Content Placeholder 3">
            <a:extLst>
              <a:ext uri="{FF2B5EF4-FFF2-40B4-BE49-F238E27FC236}">
                <a16:creationId xmlns:a16="http://schemas.microsoft.com/office/drawing/2014/main" id="{6909FCB3-2015-1E9D-8231-A8B811D36EE6}"/>
              </a:ext>
            </a:extLst>
          </p:cNvPr>
          <p:cNvSpPr>
            <a:spLocks noGrp="1"/>
          </p:cNvSpPr>
          <p:nvPr>
            <p:ph sz="half" idx="1"/>
          </p:nvPr>
        </p:nvSpPr>
        <p:spPr>
          <a:xfrm>
            <a:off x="450413" y="2643612"/>
            <a:ext cx="4022000" cy="2317688"/>
          </a:xfrm>
        </p:spPr>
        <p:txBody>
          <a:bodyPr>
            <a:normAutofit/>
          </a:bodyPr>
          <a:lstStyle/>
          <a:p>
            <a:pPr marL="0" indent="0">
              <a:buNone/>
            </a:pPr>
            <a:r>
              <a:rPr lang="en-US" sz="2400" dirty="0"/>
              <a:t>Job posting data meticulously gathered through the utilization of the GitHub Job API.</a:t>
            </a:r>
          </a:p>
        </p:txBody>
      </p:sp>
      <p:pic>
        <p:nvPicPr>
          <p:cNvPr id="7" name="Content Placeholder 6">
            <a:extLst>
              <a:ext uri="{FF2B5EF4-FFF2-40B4-BE49-F238E27FC236}">
                <a16:creationId xmlns:a16="http://schemas.microsoft.com/office/drawing/2014/main" id="{62749CC8-5681-3EB6-AD3C-CECBD8BC32C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87636" y="1466661"/>
            <a:ext cx="6391746" cy="4617268"/>
          </a:xfrm>
        </p:spPr>
      </p:pic>
    </p:spTree>
    <p:extLst>
      <p:ext uri="{BB962C8B-B14F-4D97-AF65-F5344CB8AC3E}">
        <p14:creationId xmlns:p14="http://schemas.microsoft.com/office/powerpoint/2010/main" val="109694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D084-A110-776D-99F3-873E64B2E77D}"/>
              </a:ext>
            </a:extLst>
          </p:cNvPr>
          <p:cNvSpPr>
            <a:spLocks noGrp="1"/>
          </p:cNvSpPr>
          <p:nvPr>
            <p:ph type="title"/>
          </p:nvPr>
        </p:nvSpPr>
        <p:spPr>
          <a:xfrm>
            <a:off x="746760" y="2431384"/>
            <a:ext cx="3224349" cy="1371600"/>
          </a:xfrm>
        </p:spPr>
        <p:txBody>
          <a:bodyPr anchor="ctr">
            <a:normAutofit/>
          </a:bodyPr>
          <a:lstStyle/>
          <a:p>
            <a:pPr algn="ctr"/>
            <a:r>
              <a:rPr lang="en-US" sz="4800" b="1" u="sng" dirty="0"/>
              <a:t>Outline</a:t>
            </a:r>
          </a:p>
        </p:txBody>
      </p:sp>
      <p:graphicFrame>
        <p:nvGraphicFramePr>
          <p:cNvPr id="5" name="Content Placeholder 4">
            <a:extLst>
              <a:ext uri="{FF2B5EF4-FFF2-40B4-BE49-F238E27FC236}">
                <a16:creationId xmlns:a16="http://schemas.microsoft.com/office/drawing/2014/main" id="{E51669D5-E25D-946B-7685-4EA6C33B66ED}"/>
              </a:ext>
            </a:extLst>
          </p:cNvPr>
          <p:cNvGraphicFramePr>
            <a:graphicFrameLocks noGrp="1"/>
          </p:cNvGraphicFramePr>
          <p:nvPr>
            <p:ph idx="1"/>
            <p:extLst>
              <p:ext uri="{D42A27DB-BD31-4B8C-83A1-F6EECF244321}">
                <p14:modId xmlns:p14="http://schemas.microsoft.com/office/powerpoint/2010/main" val="3163928551"/>
              </p:ext>
            </p:extLst>
          </p:nvPr>
        </p:nvGraphicFramePr>
        <p:xfrm>
          <a:off x="4648200" y="609600"/>
          <a:ext cx="6169025"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465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98A2-6478-1165-C568-762A317EE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67E24-D0AA-992C-F923-BCC07BF42737}"/>
              </a:ext>
            </a:extLst>
          </p:cNvPr>
          <p:cNvSpPr>
            <a:spLocks noGrp="1"/>
          </p:cNvSpPr>
          <p:nvPr>
            <p:ph type="title"/>
          </p:nvPr>
        </p:nvSpPr>
        <p:spPr>
          <a:xfrm>
            <a:off x="685803" y="446637"/>
            <a:ext cx="3949572" cy="675992"/>
          </a:xfrm>
        </p:spPr>
        <p:txBody>
          <a:bodyPr>
            <a:noAutofit/>
          </a:bodyPr>
          <a:lstStyle/>
          <a:p>
            <a:pPr algn="ctr"/>
            <a:r>
              <a:rPr lang="en-US" b="1" cap="none" dirty="0"/>
              <a:t>Popular Languages</a:t>
            </a:r>
          </a:p>
        </p:txBody>
      </p:sp>
      <p:sp>
        <p:nvSpPr>
          <p:cNvPr id="4" name="Content Placeholder 3">
            <a:extLst>
              <a:ext uri="{FF2B5EF4-FFF2-40B4-BE49-F238E27FC236}">
                <a16:creationId xmlns:a16="http://schemas.microsoft.com/office/drawing/2014/main" id="{99DEE28B-D103-AFDA-4120-FC05E6684DF9}"/>
              </a:ext>
            </a:extLst>
          </p:cNvPr>
          <p:cNvSpPr>
            <a:spLocks noGrp="1"/>
          </p:cNvSpPr>
          <p:nvPr>
            <p:ph sz="half" idx="1"/>
          </p:nvPr>
        </p:nvSpPr>
        <p:spPr>
          <a:xfrm>
            <a:off x="536420" y="1937147"/>
            <a:ext cx="4248338" cy="3649134"/>
          </a:xfrm>
        </p:spPr>
        <p:txBody>
          <a:bodyPr>
            <a:normAutofit/>
          </a:bodyPr>
          <a:lstStyle/>
          <a:p>
            <a:pPr marL="0" indent="0">
              <a:buNone/>
            </a:pPr>
            <a:r>
              <a:rPr lang="en-US" sz="2000" dirty="0">
                <a:cs typeface="Times New Roman" panose="02020603050405020304" pitchFamily="18" charset="0"/>
              </a:rPr>
              <a:t>Prominent programming languages alongside their corresponding average annual salaries. This data set is the result of a comprehensive web scraping endeavor, meticulously extracting insights from GitHub job postings, subsequently saved in a CSV format for analysis</a:t>
            </a:r>
          </a:p>
        </p:txBody>
      </p:sp>
      <p:pic>
        <p:nvPicPr>
          <p:cNvPr id="7" name="Content Placeholder 6">
            <a:extLst>
              <a:ext uri="{FF2B5EF4-FFF2-40B4-BE49-F238E27FC236}">
                <a16:creationId xmlns:a16="http://schemas.microsoft.com/office/drawing/2014/main" id="{579DDDDB-8C17-67B0-71AC-E774044291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13972" y="1566249"/>
            <a:ext cx="6319319" cy="4390931"/>
          </a:xfrm>
        </p:spPr>
      </p:pic>
    </p:spTree>
    <p:extLst>
      <p:ext uri="{BB962C8B-B14F-4D97-AF65-F5344CB8AC3E}">
        <p14:creationId xmlns:p14="http://schemas.microsoft.com/office/powerpoint/2010/main" val="163135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2FCD-060E-BD8C-E441-60531F2F6E1A}"/>
              </a:ext>
            </a:extLst>
          </p:cNvPr>
          <p:cNvSpPr>
            <a:spLocks noGrp="1"/>
          </p:cNvSpPr>
          <p:nvPr>
            <p:ph type="title"/>
          </p:nvPr>
        </p:nvSpPr>
        <p:spPr>
          <a:xfrm>
            <a:off x="685801" y="609601"/>
            <a:ext cx="10131425" cy="705394"/>
          </a:xfrm>
        </p:spPr>
        <p:txBody>
          <a:bodyPr/>
          <a:lstStyle/>
          <a:p>
            <a:r>
              <a:rPr lang="en-US" b="1" u="sng" dirty="0"/>
              <a:t>Executive Summary</a:t>
            </a:r>
          </a:p>
        </p:txBody>
      </p:sp>
      <p:sp>
        <p:nvSpPr>
          <p:cNvPr id="3" name="Content Placeholder 2">
            <a:extLst>
              <a:ext uri="{FF2B5EF4-FFF2-40B4-BE49-F238E27FC236}">
                <a16:creationId xmlns:a16="http://schemas.microsoft.com/office/drawing/2014/main" id="{B68BB3A6-52D7-0CFC-8DDE-092D751EF522}"/>
              </a:ext>
            </a:extLst>
          </p:cNvPr>
          <p:cNvSpPr>
            <a:spLocks noGrp="1"/>
          </p:cNvSpPr>
          <p:nvPr>
            <p:ph idx="1"/>
          </p:nvPr>
        </p:nvSpPr>
        <p:spPr>
          <a:xfrm>
            <a:off x="685801" y="1506583"/>
            <a:ext cx="10131425" cy="4284617"/>
          </a:xfrm>
        </p:spPr>
        <p:txBody>
          <a:bodyPr/>
          <a:lstStyle/>
          <a:p>
            <a:pPr>
              <a:buFont typeface="Wingdings" panose="05000000000000000000" pitchFamily="2" charset="2"/>
              <a:buChar char="v"/>
            </a:pPr>
            <a:r>
              <a:rPr lang="en-US" dirty="0"/>
              <a:t>This comprehensive report explores the dynamic landscape of the IT industry, providing valuable insights into the most sought-after programming languages, databases, platforms, and web frameworks</a:t>
            </a:r>
          </a:p>
          <a:p>
            <a:pPr>
              <a:buFont typeface="Wingdings" panose="05000000000000000000" pitchFamily="2" charset="2"/>
              <a:buChar char="v"/>
            </a:pPr>
            <a:r>
              <a:rPr lang="en-US" dirty="0"/>
              <a:t>Notably, HTML/CSS, JavaScript, PowerShell, Java, and SQL emerge as the top programming languages in demand, with MySQL, Microsoft SQL Server, PostgreSQL, MongoDB, Redis, and SQLite leading the database landscape. Additionally, Google Cloud Platform, AWS, IBM Cloud, Windows, and Microsoft Azure are identified as the top platforms sought after in the industry. React.js, Angular, </a:t>
            </a:r>
            <a:r>
              <a:rPr lang="en-US" dirty="0" err="1"/>
              <a:t>JQuery</a:t>
            </a:r>
            <a:r>
              <a:rPr lang="en-US" dirty="0"/>
              <a:t>, ASP.NET, and Express stand out as the most utilized Web Frameworks. </a:t>
            </a:r>
          </a:p>
          <a:p>
            <a:pPr>
              <a:buFont typeface="Wingdings" panose="05000000000000000000" pitchFamily="2" charset="2"/>
              <a:buChar char="v"/>
            </a:pPr>
            <a:r>
              <a:rPr lang="en-US" dirty="0"/>
              <a:t>As we delve into the present demand landscape, it's crucial to anticipate future technology trends for comprehensive insights. By considering emerging technologies, this report offers invaluable guidance to IT professionals and organizations, empowering them to make informed strategic decisions and proactively address skill development initiatives.</a:t>
            </a:r>
          </a:p>
        </p:txBody>
      </p:sp>
    </p:spTree>
    <p:extLst>
      <p:ext uri="{BB962C8B-B14F-4D97-AF65-F5344CB8AC3E}">
        <p14:creationId xmlns:p14="http://schemas.microsoft.com/office/powerpoint/2010/main" val="211083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2168-A741-A228-2A43-1E849F7F09A5}"/>
              </a:ext>
            </a:extLst>
          </p:cNvPr>
          <p:cNvSpPr>
            <a:spLocks noGrp="1"/>
          </p:cNvSpPr>
          <p:nvPr>
            <p:ph type="title"/>
          </p:nvPr>
        </p:nvSpPr>
        <p:spPr>
          <a:xfrm>
            <a:off x="598714" y="2743200"/>
            <a:ext cx="3041469" cy="1371600"/>
          </a:xfrm>
        </p:spPr>
        <p:txBody>
          <a:bodyPr anchor="ctr">
            <a:normAutofit/>
          </a:bodyPr>
          <a:lstStyle/>
          <a:p>
            <a:pPr algn="ctr"/>
            <a:r>
              <a:rPr lang="en-US" sz="3600" b="1" u="sng" dirty="0"/>
              <a:t>Introduction</a:t>
            </a:r>
          </a:p>
        </p:txBody>
      </p:sp>
      <p:sp>
        <p:nvSpPr>
          <p:cNvPr id="3" name="Content Placeholder 2">
            <a:extLst>
              <a:ext uri="{FF2B5EF4-FFF2-40B4-BE49-F238E27FC236}">
                <a16:creationId xmlns:a16="http://schemas.microsoft.com/office/drawing/2014/main" id="{EBEC8158-E5CC-CAD0-8A65-27A22D872810}"/>
              </a:ext>
            </a:extLst>
          </p:cNvPr>
          <p:cNvSpPr>
            <a:spLocks noGrp="1"/>
          </p:cNvSpPr>
          <p:nvPr>
            <p:ph idx="1"/>
          </p:nvPr>
        </p:nvSpPr>
        <p:spPr/>
        <p:txBody>
          <a:bodyPr/>
          <a:lstStyle/>
          <a:p>
            <a:pPr marL="0" indent="0">
              <a:buNone/>
            </a:pPr>
            <a:r>
              <a:rPr lang="en-US" dirty="0"/>
              <a:t>This comprehensive report delves into the evolving landscape of the IT industry, offering valuable insights into emerging skills and technologies.</a:t>
            </a:r>
          </a:p>
          <a:p>
            <a:pPr>
              <a:buFont typeface="Wingdings" panose="05000000000000000000" pitchFamily="2" charset="2"/>
              <a:buChar char="Ø"/>
            </a:pPr>
            <a:r>
              <a:rPr lang="en-US" dirty="0"/>
              <a:t>The following inquiries were investigated using the data:</a:t>
            </a:r>
          </a:p>
          <a:p>
            <a:pPr marL="800100" lvl="1" indent="-342900">
              <a:buFont typeface="+mj-lt"/>
              <a:buAutoNum type="arabicParenR"/>
            </a:pPr>
            <a:r>
              <a:rPr lang="en-US" dirty="0"/>
              <a:t>Which Programming languages are most in demand today?</a:t>
            </a:r>
          </a:p>
          <a:p>
            <a:pPr marL="800100" lvl="1" indent="-342900">
              <a:spcAft>
                <a:spcPts val="1200"/>
              </a:spcAft>
              <a:buFont typeface="+mj-lt"/>
              <a:buAutoNum type="arabicParenR"/>
            </a:pPr>
            <a:r>
              <a:rPr lang="en-US" b="0" i="0" dirty="0">
                <a:solidFill>
                  <a:srgbClr val="FFFFFF"/>
                </a:solidFill>
                <a:effectLst/>
                <a:ea typeface="Microsoft YaHei" panose="020B0503020204020204" pitchFamily="34" charset="-122"/>
              </a:rPr>
              <a:t>Which database technologies are currently most sought after?</a:t>
            </a:r>
          </a:p>
          <a:p>
            <a:pPr marL="800100" lvl="1" indent="-342900">
              <a:buFont typeface="+mj-lt"/>
              <a:buAutoNum type="arabicParenR"/>
            </a:pPr>
            <a:r>
              <a:rPr lang="en-US" dirty="0"/>
              <a:t>What popular IDEs or WEB frames are there?</a:t>
            </a:r>
          </a:p>
          <a:p>
            <a:pPr marL="0" indent="0">
              <a:buNone/>
            </a:pPr>
            <a:endParaRPr lang="en-US" dirty="0"/>
          </a:p>
        </p:txBody>
      </p:sp>
    </p:spTree>
    <p:extLst>
      <p:ext uri="{BB962C8B-B14F-4D97-AF65-F5344CB8AC3E}">
        <p14:creationId xmlns:p14="http://schemas.microsoft.com/office/powerpoint/2010/main" val="67995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124C-CF17-2AAD-3B4D-BC38AA11B5A8}"/>
              </a:ext>
            </a:extLst>
          </p:cNvPr>
          <p:cNvSpPr>
            <a:spLocks noGrp="1"/>
          </p:cNvSpPr>
          <p:nvPr>
            <p:ph type="title"/>
          </p:nvPr>
        </p:nvSpPr>
        <p:spPr>
          <a:xfrm>
            <a:off x="685801" y="609600"/>
            <a:ext cx="10131425" cy="896983"/>
          </a:xfrm>
        </p:spPr>
        <p:txBody>
          <a:bodyPr/>
          <a:lstStyle/>
          <a:p>
            <a:r>
              <a:rPr lang="en-US" dirty="0"/>
              <a:t>Methodology</a:t>
            </a:r>
          </a:p>
        </p:txBody>
      </p:sp>
      <p:graphicFrame>
        <p:nvGraphicFramePr>
          <p:cNvPr id="4" name="Content Placeholder 3">
            <a:extLst>
              <a:ext uri="{FF2B5EF4-FFF2-40B4-BE49-F238E27FC236}">
                <a16:creationId xmlns:a16="http://schemas.microsoft.com/office/drawing/2014/main" id="{698CFA52-96CC-1F48-876A-BC07CBAEA76B}"/>
              </a:ext>
            </a:extLst>
          </p:cNvPr>
          <p:cNvGraphicFramePr>
            <a:graphicFrameLocks noGrp="1"/>
          </p:cNvGraphicFramePr>
          <p:nvPr>
            <p:ph idx="1"/>
            <p:extLst>
              <p:ext uri="{D42A27DB-BD31-4B8C-83A1-F6EECF244321}">
                <p14:modId xmlns:p14="http://schemas.microsoft.com/office/powerpoint/2010/main" val="2081773099"/>
              </p:ext>
            </p:extLst>
          </p:nvPr>
        </p:nvGraphicFramePr>
        <p:xfrm>
          <a:off x="685800" y="1776549"/>
          <a:ext cx="10131425" cy="4471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85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3D78-9324-644E-FA89-D9352A813251}"/>
              </a:ext>
            </a:extLst>
          </p:cNvPr>
          <p:cNvSpPr>
            <a:spLocks noGrp="1"/>
          </p:cNvSpPr>
          <p:nvPr>
            <p:ph type="title"/>
          </p:nvPr>
        </p:nvSpPr>
        <p:spPr>
          <a:xfrm>
            <a:off x="4211099" y="2249927"/>
            <a:ext cx="2969623" cy="1541417"/>
          </a:xfrm>
        </p:spPr>
        <p:txBody>
          <a:bodyPr>
            <a:normAutofit/>
          </a:bodyPr>
          <a:lstStyle/>
          <a:p>
            <a:pPr algn="ctr"/>
            <a:r>
              <a:rPr lang="en-US" sz="6000" b="1" u="sng" cap="none" dirty="0"/>
              <a:t>Results</a:t>
            </a:r>
            <a:r>
              <a:rPr lang="en-US" sz="6000" b="1" cap="none" dirty="0"/>
              <a:t>:</a:t>
            </a:r>
          </a:p>
        </p:txBody>
      </p:sp>
      <p:pic>
        <p:nvPicPr>
          <p:cNvPr id="5" name="Content Placeholder 4" descr="Bar chart with solid fill">
            <a:extLst>
              <a:ext uri="{FF2B5EF4-FFF2-40B4-BE49-F238E27FC236}">
                <a16:creationId xmlns:a16="http://schemas.microsoft.com/office/drawing/2014/main" id="{6ADC8DD8-F563-529A-1403-FC4D52BF9EF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992690" y="4567643"/>
            <a:ext cx="1963282" cy="1963282"/>
          </a:xfrm>
        </p:spPr>
      </p:pic>
      <p:pic>
        <p:nvPicPr>
          <p:cNvPr id="7" name="Graphic 6" descr="Database with solid fill">
            <a:extLst>
              <a:ext uri="{FF2B5EF4-FFF2-40B4-BE49-F238E27FC236}">
                <a16:creationId xmlns:a16="http://schemas.microsoft.com/office/drawing/2014/main" id="{8523394E-47E4-734D-6737-EDB13C9AC5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3102" y="1166950"/>
            <a:ext cx="2165954" cy="2165954"/>
          </a:xfrm>
          <a:prstGeom prst="rect">
            <a:avLst/>
          </a:prstGeom>
        </p:spPr>
      </p:pic>
      <p:pic>
        <p:nvPicPr>
          <p:cNvPr id="9" name="Graphic 8" descr="Pie chart with solid fill">
            <a:extLst>
              <a:ext uri="{FF2B5EF4-FFF2-40B4-BE49-F238E27FC236}">
                <a16:creationId xmlns:a16="http://schemas.microsoft.com/office/drawing/2014/main" id="{F1BF6001-21FD-1277-5998-380C1E0C0B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93798" y="1166950"/>
            <a:ext cx="2165954" cy="2165954"/>
          </a:xfrm>
          <a:prstGeom prst="rect">
            <a:avLst/>
          </a:prstGeom>
        </p:spPr>
      </p:pic>
      <p:pic>
        <p:nvPicPr>
          <p:cNvPr id="11" name="Graphic 10" descr="Statistics with solid fill">
            <a:extLst>
              <a:ext uri="{FF2B5EF4-FFF2-40B4-BE49-F238E27FC236}">
                <a16:creationId xmlns:a16="http://schemas.microsoft.com/office/drawing/2014/main" id="{0D350EA3-BD34-65F9-A530-EF54D50356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82765" y="4175465"/>
            <a:ext cx="1963282" cy="1963282"/>
          </a:xfrm>
          <a:prstGeom prst="rect">
            <a:avLst/>
          </a:prstGeom>
        </p:spPr>
      </p:pic>
      <p:pic>
        <p:nvPicPr>
          <p:cNvPr id="13" name="Graphic 12" descr="Upward trend with solid fill">
            <a:extLst>
              <a:ext uri="{FF2B5EF4-FFF2-40B4-BE49-F238E27FC236}">
                <a16:creationId xmlns:a16="http://schemas.microsoft.com/office/drawing/2014/main" id="{27927D0C-C009-9FD8-0493-A1872573CB9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67840" y="4175465"/>
            <a:ext cx="1880552" cy="1880552"/>
          </a:xfrm>
          <a:prstGeom prst="rect">
            <a:avLst/>
          </a:prstGeom>
        </p:spPr>
      </p:pic>
    </p:spTree>
    <p:extLst>
      <p:ext uri="{BB962C8B-B14F-4D97-AF65-F5344CB8AC3E}">
        <p14:creationId xmlns:p14="http://schemas.microsoft.com/office/powerpoint/2010/main" val="67683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0A72-D09D-7FBC-295D-416D7A11B2CA}"/>
              </a:ext>
            </a:extLst>
          </p:cNvPr>
          <p:cNvSpPr>
            <a:spLocks noGrp="1"/>
          </p:cNvSpPr>
          <p:nvPr>
            <p:ph type="title"/>
          </p:nvPr>
        </p:nvSpPr>
        <p:spPr>
          <a:xfrm>
            <a:off x="314609" y="328943"/>
            <a:ext cx="10131425" cy="548640"/>
          </a:xfrm>
        </p:spPr>
        <p:txBody>
          <a:bodyPr>
            <a:normAutofit fontScale="90000"/>
          </a:bodyPr>
          <a:lstStyle/>
          <a:p>
            <a:r>
              <a:rPr lang="en-US" b="1" cap="none" dirty="0"/>
              <a:t>Programming Language Trends</a:t>
            </a:r>
          </a:p>
        </p:txBody>
      </p:sp>
      <p:pic>
        <p:nvPicPr>
          <p:cNvPr id="8" name="Content Placeholder 7">
            <a:extLst>
              <a:ext uri="{FF2B5EF4-FFF2-40B4-BE49-F238E27FC236}">
                <a16:creationId xmlns:a16="http://schemas.microsoft.com/office/drawing/2014/main" id="{C42E9F8F-7DBE-0D8D-65A2-229AAE2BFF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0500" y="2046084"/>
            <a:ext cx="5607050" cy="4482974"/>
          </a:xfrm>
        </p:spPr>
      </p:pic>
      <p:pic>
        <p:nvPicPr>
          <p:cNvPr id="18" name="Content Placeholder 17">
            <a:extLst>
              <a:ext uri="{FF2B5EF4-FFF2-40B4-BE49-F238E27FC236}">
                <a16:creationId xmlns:a16="http://schemas.microsoft.com/office/drawing/2014/main" id="{BFB3FADE-4B7B-222D-6853-93A9488CC3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046083"/>
            <a:ext cx="5905500" cy="4482974"/>
          </a:xfrm>
        </p:spPr>
      </p:pic>
      <p:sp>
        <p:nvSpPr>
          <p:cNvPr id="19" name="TextBox 18">
            <a:extLst>
              <a:ext uri="{FF2B5EF4-FFF2-40B4-BE49-F238E27FC236}">
                <a16:creationId xmlns:a16="http://schemas.microsoft.com/office/drawing/2014/main" id="{C73FB149-EBAA-DACF-5E6C-5F007E91B586}"/>
              </a:ext>
            </a:extLst>
          </p:cNvPr>
          <p:cNvSpPr txBox="1"/>
          <p:nvPr/>
        </p:nvSpPr>
        <p:spPr>
          <a:xfrm>
            <a:off x="323850" y="1536249"/>
            <a:ext cx="1901228" cy="369332"/>
          </a:xfrm>
          <a:prstGeom prst="rect">
            <a:avLst/>
          </a:prstGeom>
          <a:noFill/>
        </p:spPr>
        <p:txBody>
          <a:bodyPr wrap="square" rtlCol="0">
            <a:spAutoFit/>
          </a:bodyPr>
          <a:lstStyle/>
          <a:p>
            <a:r>
              <a:rPr lang="en-US" b="1" dirty="0"/>
              <a:t>Current Year</a:t>
            </a:r>
          </a:p>
        </p:txBody>
      </p:sp>
      <p:sp>
        <p:nvSpPr>
          <p:cNvPr id="20" name="TextBox 19">
            <a:extLst>
              <a:ext uri="{FF2B5EF4-FFF2-40B4-BE49-F238E27FC236}">
                <a16:creationId xmlns:a16="http://schemas.microsoft.com/office/drawing/2014/main" id="{19A5F6E5-7BF6-8B7D-B238-80C3BA4DF6D6}"/>
              </a:ext>
            </a:extLst>
          </p:cNvPr>
          <p:cNvSpPr txBox="1"/>
          <p:nvPr/>
        </p:nvSpPr>
        <p:spPr>
          <a:xfrm>
            <a:off x="6096000" y="1536249"/>
            <a:ext cx="1901228" cy="369332"/>
          </a:xfrm>
          <a:prstGeom prst="rect">
            <a:avLst/>
          </a:prstGeom>
          <a:noFill/>
        </p:spPr>
        <p:txBody>
          <a:bodyPr wrap="square" rtlCol="0">
            <a:spAutoFit/>
          </a:bodyPr>
          <a:lstStyle/>
          <a:p>
            <a:r>
              <a:rPr lang="en-US" b="1" dirty="0"/>
              <a:t>Next Year</a:t>
            </a:r>
          </a:p>
        </p:txBody>
      </p:sp>
    </p:spTree>
    <p:extLst>
      <p:ext uri="{BB962C8B-B14F-4D97-AF65-F5344CB8AC3E}">
        <p14:creationId xmlns:p14="http://schemas.microsoft.com/office/powerpoint/2010/main" val="161928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804F1-19DD-B8BE-1F29-4257A21003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489D9-D871-DB95-E6AF-CF4788E1214A}"/>
              </a:ext>
            </a:extLst>
          </p:cNvPr>
          <p:cNvSpPr>
            <a:spLocks noGrp="1"/>
          </p:cNvSpPr>
          <p:nvPr>
            <p:ph type="title"/>
          </p:nvPr>
        </p:nvSpPr>
        <p:spPr>
          <a:xfrm>
            <a:off x="685801" y="609601"/>
            <a:ext cx="10131425" cy="548640"/>
          </a:xfrm>
        </p:spPr>
        <p:txBody>
          <a:bodyPr>
            <a:normAutofit fontScale="90000"/>
          </a:bodyPr>
          <a:lstStyle/>
          <a:p>
            <a:pPr algn="ctr"/>
            <a:r>
              <a:rPr lang="en-US" b="1" cap="none" dirty="0"/>
              <a:t>Programming Language Trends – Findings &amp; Implications</a:t>
            </a:r>
          </a:p>
        </p:txBody>
      </p:sp>
      <p:sp>
        <p:nvSpPr>
          <p:cNvPr id="3" name="Content Placeholder 2">
            <a:extLst>
              <a:ext uri="{FF2B5EF4-FFF2-40B4-BE49-F238E27FC236}">
                <a16:creationId xmlns:a16="http://schemas.microsoft.com/office/drawing/2014/main" id="{5C05F712-390E-103E-7A6A-C23732E1F3CF}"/>
              </a:ext>
            </a:extLst>
          </p:cNvPr>
          <p:cNvSpPr>
            <a:spLocks noGrp="1"/>
          </p:cNvSpPr>
          <p:nvPr>
            <p:ph sz="half" idx="1"/>
          </p:nvPr>
        </p:nvSpPr>
        <p:spPr>
          <a:xfrm>
            <a:off x="685802" y="1497874"/>
            <a:ext cx="4995334" cy="4293327"/>
          </a:xfrm>
        </p:spPr>
        <p:txBody>
          <a:bodyPr>
            <a:normAutofit/>
          </a:bodyPr>
          <a:lstStyle/>
          <a:p>
            <a:pPr marL="0" indent="0">
              <a:buNone/>
            </a:pPr>
            <a:r>
              <a:rPr lang="en-US" sz="1600" b="1" u="sng" dirty="0"/>
              <a:t>Finding</a:t>
            </a:r>
            <a:r>
              <a:rPr lang="en-US" sz="1600" b="1" dirty="0"/>
              <a:t>:</a:t>
            </a:r>
          </a:p>
          <a:p>
            <a:pPr>
              <a:buFont typeface="Wingdings" panose="05000000000000000000" pitchFamily="2" charset="2"/>
              <a:buChar char="Ø"/>
            </a:pPr>
            <a:r>
              <a:rPr lang="en-US" sz="1600" dirty="0"/>
              <a:t>HTML/CSS, the standard markup language for web pages, remains pivotal for web development, signaling its enduring popularity.</a:t>
            </a:r>
          </a:p>
          <a:p>
            <a:pPr>
              <a:buFont typeface="Wingdings" panose="05000000000000000000" pitchFamily="2" charset="2"/>
              <a:buChar char="Ø"/>
            </a:pPr>
            <a:r>
              <a:rPr lang="en-US" sz="1600" dirty="0"/>
              <a:t>JavaScript, a dynamic scripting language, empowers interactive content creation and multimedia control, securing its position as the second most prominent language, set to maintain its status in the future.</a:t>
            </a:r>
          </a:p>
          <a:p>
            <a:pPr>
              <a:buFont typeface="Wingdings" panose="05000000000000000000" pitchFamily="2" charset="2"/>
              <a:buChar char="Ø"/>
            </a:pPr>
            <a:r>
              <a:rPr lang="en-US" sz="1600" dirty="0"/>
              <a:t>Java, widely used for web application development, faces potential challenges from emerging contenders like Python and Go in future market dynamics</a:t>
            </a:r>
          </a:p>
          <a:p>
            <a:pPr>
              <a:buFont typeface="Wingdings" panose="05000000000000000000" pitchFamily="2" charset="2"/>
              <a:buChar char="Ø"/>
            </a:pPr>
            <a:r>
              <a:rPr lang="en-US" sz="1600" dirty="0"/>
              <a:t>C#, a versatile high-level language, witnesses increasing demand and is poised for further utilization in the upcoming year</a:t>
            </a:r>
          </a:p>
        </p:txBody>
      </p:sp>
      <p:sp>
        <p:nvSpPr>
          <p:cNvPr id="4" name="Content Placeholder 3">
            <a:extLst>
              <a:ext uri="{FF2B5EF4-FFF2-40B4-BE49-F238E27FC236}">
                <a16:creationId xmlns:a16="http://schemas.microsoft.com/office/drawing/2014/main" id="{44157766-96B5-A9D5-2205-3EB00F7B0EBA}"/>
              </a:ext>
            </a:extLst>
          </p:cNvPr>
          <p:cNvSpPr>
            <a:spLocks noGrp="1"/>
          </p:cNvSpPr>
          <p:nvPr>
            <p:ph sz="half" idx="2"/>
          </p:nvPr>
        </p:nvSpPr>
        <p:spPr>
          <a:xfrm>
            <a:off x="5821895" y="1497875"/>
            <a:ext cx="4995332" cy="4293326"/>
          </a:xfrm>
        </p:spPr>
        <p:txBody>
          <a:bodyPr/>
          <a:lstStyle/>
          <a:p>
            <a:pPr marL="0" indent="0">
              <a:buNone/>
            </a:pPr>
            <a:r>
              <a:rPr lang="en-US" b="1" u="sng" dirty="0"/>
              <a:t>Implications</a:t>
            </a:r>
            <a:r>
              <a:rPr lang="en-US" dirty="0"/>
              <a:t>:</a:t>
            </a:r>
          </a:p>
          <a:p>
            <a:pPr>
              <a:buFont typeface="Wingdings" panose="05000000000000000000" pitchFamily="2" charset="2"/>
              <a:buChar char="Ø"/>
            </a:pPr>
            <a:r>
              <a:rPr lang="en-US" dirty="0"/>
              <a:t>JavaScript's sustained prominence in enabling dynamic web content highlights its critical role in delivering interactive user experiences, necessitating ongoing investment in JavaScript based technologies.</a:t>
            </a:r>
          </a:p>
          <a:p>
            <a:pPr>
              <a:buFont typeface="Wingdings" panose="05000000000000000000" pitchFamily="2" charset="2"/>
              <a:buChar char="Ø"/>
            </a:pPr>
            <a:r>
              <a:rPr lang="en-US" dirty="0"/>
              <a:t>Python is gaining more traction due to the increase in demand for AI and ML skills.</a:t>
            </a:r>
          </a:p>
          <a:p>
            <a:pPr>
              <a:buFont typeface="Wingdings" panose="05000000000000000000" pitchFamily="2" charset="2"/>
              <a:buChar char="Ø"/>
            </a:pPr>
            <a:r>
              <a:rPr lang="en-US" dirty="0"/>
              <a:t>SQL is more relevant language for Data Professions. </a:t>
            </a:r>
          </a:p>
        </p:txBody>
      </p:sp>
    </p:spTree>
    <p:extLst>
      <p:ext uri="{BB962C8B-B14F-4D97-AF65-F5344CB8AC3E}">
        <p14:creationId xmlns:p14="http://schemas.microsoft.com/office/powerpoint/2010/main" val="3662836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3B2E3-68E0-0801-50DD-65C810AC03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52247-FEA9-12F2-075F-77D73657E93C}"/>
              </a:ext>
            </a:extLst>
          </p:cNvPr>
          <p:cNvSpPr>
            <a:spLocks noGrp="1"/>
          </p:cNvSpPr>
          <p:nvPr>
            <p:ph type="title"/>
          </p:nvPr>
        </p:nvSpPr>
        <p:spPr>
          <a:xfrm>
            <a:off x="572589" y="304800"/>
            <a:ext cx="10131425" cy="923109"/>
          </a:xfrm>
        </p:spPr>
        <p:txBody>
          <a:bodyPr>
            <a:normAutofit/>
          </a:bodyPr>
          <a:lstStyle/>
          <a:p>
            <a:r>
              <a:rPr lang="en-US" b="1" cap="none" dirty="0"/>
              <a:t>Database Trends</a:t>
            </a:r>
          </a:p>
        </p:txBody>
      </p:sp>
      <p:pic>
        <p:nvPicPr>
          <p:cNvPr id="6" name="Content Placeholder 5">
            <a:extLst>
              <a:ext uri="{FF2B5EF4-FFF2-40B4-BE49-F238E27FC236}">
                <a16:creationId xmlns:a16="http://schemas.microsoft.com/office/drawing/2014/main" id="{EAAFF7F8-06E1-44F3-8ABC-F2886387B0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3850" y="1991762"/>
            <a:ext cx="5473700" cy="4256638"/>
          </a:xfrm>
        </p:spPr>
      </p:pic>
      <p:pic>
        <p:nvPicPr>
          <p:cNvPr id="12" name="Content Placeholder 11">
            <a:extLst>
              <a:ext uri="{FF2B5EF4-FFF2-40B4-BE49-F238E27FC236}">
                <a16:creationId xmlns:a16="http://schemas.microsoft.com/office/drawing/2014/main" id="{90588CE2-29A9-513A-7B23-0E123036C95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991762"/>
            <a:ext cx="5829300" cy="4256638"/>
          </a:xfrm>
        </p:spPr>
      </p:pic>
      <p:sp>
        <p:nvSpPr>
          <p:cNvPr id="14" name="TextBox 13">
            <a:extLst>
              <a:ext uri="{FF2B5EF4-FFF2-40B4-BE49-F238E27FC236}">
                <a16:creationId xmlns:a16="http://schemas.microsoft.com/office/drawing/2014/main" id="{09316D53-B1E2-ABA3-DA24-FF1F7F90B08C}"/>
              </a:ext>
            </a:extLst>
          </p:cNvPr>
          <p:cNvSpPr txBox="1"/>
          <p:nvPr/>
        </p:nvSpPr>
        <p:spPr>
          <a:xfrm>
            <a:off x="323850" y="1536249"/>
            <a:ext cx="1901228" cy="369332"/>
          </a:xfrm>
          <a:prstGeom prst="rect">
            <a:avLst/>
          </a:prstGeom>
          <a:noFill/>
        </p:spPr>
        <p:txBody>
          <a:bodyPr wrap="square" rtlCol="0">
            <a:spAutoFit/>
          </a:bodyPr>
          <a:lstStyle/>
          <a:p>
            <a:r>
              <a:rPr lang="en-US" b="1" dirty="0"/>
              <a:t>Current Year</a:t>
            </a:r>
          </a:p>
        </p:txBody>
      </p:sp>
      <p:sp>
        <p:nvSpPr>
          <p:cNvPr id="15" name="TextBox 14">
            <a:extLst>
              <a:ext uri="{FF2B5EF4-FFF2-40B4-BE49-F238E27FC236}">
                <a16:creationId xmlns:a16="http://schemas.microsoft.com/office/drawing/2014/main" id="{240B08CB-EC2A-4791-6958-BC8928ADEAB6}"/>
              </a:ext>
            </a:extLst>
          </p:cNvPr>
          <p:cNvSpPr txBox="1"/>
          <p:nvPr/>
        </p:nvSpPr>
        <p:spPr>
          <a:xfrm>
            <a:off x="6096000" y="1536249"/>
            <a:ext cx="1901228" cy="369332"/>
          </a:xfrm>
          <a:prstGeom prst="rect">
            <a:avLst/>
          </a:prstGeom>
          <a:noFill/>
        </p:spPr>
        <p:txBody>
          <a:bodyPr wrap="square" rtlCol="0">
            <a:spAutoFit/>
          </a:bodyPr>
          <a:lstStyle/>
          <a:p>
            <a:r>
              <a:rPr lang="en-US" b="1" dirty="0"/>
              <a:t>Next Year</a:t>
            </a:r>
          </a:p>
        </p:txBody>
      </p:sp>
    </p:spTree>
    <p:extLst>
      <p:ext uri="{BB962C8B-B14F-4D97-AF65-F5344CB8AC3E}">
        <p14:creationId xmlns:p14="http://schemas.microsoft.com/office/powerpoint/2010/main" val="3101195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7072</TotalTime>
  <Words>1212</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Microsoft YaHei</vt:lpstr>
      <vt:lpstr>Arial</vt:lpstr>
      <vt:lpstr>Calibri</vt:lpstr>
      <vt:lpstr>Calibri Light</vt:lpstr>
      <vt:lpstr>Times New Roman</vt:lpstr>
      <vt:lpstr>Wingdings</vt:lpstr>
      <vt:lpstr>Celestial</vt:lpstr>
      <vt:lpstr>IBM Data Analyst Capstone Project</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Insights from Dashboards</vt:lpstr>
      <vt:lpstr>Overall Findings &amp; Implications</vt:lpstr>
      <vt:lpstr>Conclusion</vt:lpstr>
      <vt:lpstr>Appendix</vt:lpstr>
      <vt:lpstr>GitHub job postings</vt:lpstr>
      <vt:lpstr>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Shril Patel</dc:creator>
  <cp:lastModifiedBy>Shril Patel</cp:lastModifiedBy>
  <cp:revision>1</cp:revision>
  <dcterms:created xsi:type="dcterms:W3CDTF">2025-01-23T19:41:01Z</dcterms:created>
  <dcterms:modified xsi:type="dcterms:W3CDTF">2025-01-28T17:33:20Z</dcterms:modified>
</cp:coreProperties>
</file>