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F232A0-A2AC-44AA-AD4C-520B78346F51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569A556-72F8-4922-9F4C-5A6FEFF68CD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Program 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Joseph</a:t>
            </a:r>
          </a:p>
          <a:p>
            <a:r>
              <a:rPr lang="en-US" dirty="0" smtClean="0"/>
              <a:t>Period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Loader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Nothing Fancy but is very effective</a:t>
            </a:r>
            <a:endParaRPr lang="en-US" dirty="0"/>
          </a:p>
        </p:txBody>
      </p:sp>
      <p:pic>
        <p:nvPicPr>
          <p:cNvPr id="1026" name="Picture 2" descr="C:\Users\12242864\Pictures\Lo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16075"/>
            <a:ext cx="8227055" cy="364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8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Hangman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12242864\Pictures\Hang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4876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Hangman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12242864\Pictures\Hangma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599"/>
            <a:ext cx="44958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12242864\Pictures\hangm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598"/>
            <a:ext cx="43434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3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a few old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0" y="1600200"/>
            <a:ext cx="8229600" cy="4709160"/>
          </a:xfrm>
        </p:spPr>
        <p:txBody>
          <a:bodyPr/>
          <a:lstStyle/>
          <a:p>
            <a:endParaRPr lang="en-US"/>
          </a:p>
        </p:txBody>
      </p:sp>
      <p:pic>
        <p:nvPicPr>
          <p:cNvPr id="4099" name="Picture 3" descr="C:\Users\12242864\Pictures\food or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752600"/>
            <a:ext cx="4343400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12242864\Pictures\rock paper sciss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93" y="1752600"/>
            <a:ext cx="5238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25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Java Program Loader</vt:lpstr>
      <vt:lpstr>Java Loader Program</vt:lpstr>
      <vt:lpstr>Hangman</vt:lpstr>
      <vt:lpstr>Possible Hangman Outcomes</vt:lpstr>
      <vt:lpstr>Added a few old programs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Loader</dc:title>
  <dc:creator>test</dc:creator>
  <cp:lastModifiedBy>test</cp:lastModifiedBy>
  <cp:revision>2</cp:revision>
  <dcterms:created xsi:type="dcterms:W3CDTF">2015-06-19T15:16:08Z</dcterms:created>
  <dcterms:modified xsi:type="dcterms:W3CDTF">2015-06-19T15:28:54Z</dcterms:modified>
</cp:coreProperties>
</file>