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Average"/>
      <p:regular r:id="rId12"/>
    </p:embeddedFont>
    <p:embeddedFont>
      <p:font typeface="Oswal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Oswald-regular.fntdata"/><Relationship Id="rId12"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Final Project - Running Man</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t>By: Bill Joseph</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Runner</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Main menu is simple, it has a how to play the game, following it are 3 buttons with 3 different difficulties to the game.</a:t>
            </a:r>
          </a:p>
          <a:p>
            <a:pPr lvl="0">
              <a:spcBef>
                <a:spcPts val="0"/>
              </a:spcBef>
              <a:buNone/>
            </a:pPr>
            <a:r>
              <a:t/>
            </a:r>
            <a:endParaRPr/>
          </a:p>
          <a:p>
            <a:pPr lvl="0">
              <a:spcBef>
                <a:spcPts val="0"/>
              </a:spcBef>
              <a:buNone/>
            </a:pPr>
            <a:r>
              <a:t/>
            </a:r>
            <a:endParaRPr/>
          </a:p>
        </p:txBody>
      </p:sp>
      <p:pic>
        <p:nvPicPr>
          <p:cNvPr id="67" name="Shape 67"/>
          <p:cNvPicPr preferRelativeResize="0"/>
          <p:nvPr/>
        </p:nvPicPr>
        <p:blipFill>
          <a:blip r:embed="rId3">
            <a:alphaModFix/>
          </a:blip>
          <a:stretch>
            <a:fillRect/>
          </a:stretch>
        </p:blipFill>
        <p:spPr>
          <a:xfrm>
            <a:off x="2803621" y="2377525"/>
            <a:ext cx="3356699" cy="1993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Player</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Player class is quite simple, it is where the player image is drawn and where the player’s hitbox is determined, in addition checks falling and jumping via keyevents which is just the up arrow, when the player jumps it uses a gradual increase and decrease so it appears smooth</a:t>
            </a:r>
          </a:p>
        </p:txBody>
      </p:sp>
      <p:pic>
        <p:nvPicPr>
          <p:cNvPr id="74" name="Shape 74"/>
          <p:cNvPicPr preferRelativeResize="0"/>
          <p:nvPr/>
        </p:nvPicPr>
        <p:blipFill>
          <a:blip r:embed="rId3">
            <a:alphaModFix/>
          </a:blip>
          <a:stretch>
            <a:fillRect/>
          </a:stretch>
        </p:blipFill>
        <p:spPr>
          <a:xfrm>
            <a:off x="3406425" y="3347600"/>
            <a:ext cx="1116375" cy="11163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Wall</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wall works very similarly to the player class except that the speed the wall moves from right to left is determined based on your score(next slide), and what difficulty was selected.</a:t>
            </a:r>
          </a:p>
        </p:txBody>
      </p:sp>
      <p:pic>
        <p:nvPicPr>
          <p:cNvPr id="81" name="Shape 81"/>
          <p:cNvPicPr preferRelativeResize="0"/>
          <p:nvPr/>
        </p:nvPicPr>
        <p:blipFill>
          <a:blip r:embed="rId3">
            <a:alphaModFix/>
          </a:blip>
          <a:stretch>
            <a:fillRect/>
          </a:stretch>
        </p:blipFill>
        <p:spPr>
          <a:xfrm>
            <a:off x="3820934" y="2476234"/>
            <a:ext cx="1441399" cy="18390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score</a:t>
            </a: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Score increases when the x axis from the wall is equal to the x axis of the player, and the player's hitbox is not triggered.</a:t>
            </a:r>
          </a:p>
        </p:txBody>
      </p:sp>
      <p:pic>
        <p:nvPicPr>
          <p:cNvPr id="88" name="Shape 88"/>
          <p:cNvPicPr preferRelativeResize="0"/>
          <p:nvPr/>
        </p:nvPicPr>
        <p:blipFill>
          <a:blip r:embed="rId3">
            <a:alphaModFix/>
          </a:blip>
          <a:stretch>
            <a:fillRect/>
          </a:stretch>
        </p:blipFill>
        <p:spPr>
          <a:xfrm>
            <a:off x="1332950" y="2657700"/>
            <a:ext cx="3295650" cy="133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Highscore</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high score is based on what the highest recorded score from when the game was first ran.</a:t>
            </a:r>
          </a:p>
        </p:txBody>
      </p:sp>
      <p:pic>
        <p:nvPicPr>
          <p:cNvPr id="95" name="Shape 95"/>
          <p:cNvPicPr preferRelativeResize="0"/>
          <p:nvPr/>
        </p:nvPicPr>
        <p:blipFill>
          <a:blip r:embed="rId3">
            <a:alphaModFix/>
          </a:blip>
          <a:stretch>
            <a:fillRect/>
          </a:stretch>
        </p:blipFill>
        <p:spPr>
          <a:xfrm>
            <a:off x="2432350" y="2800575"/>
            <a:ext cx="3962400" cy="1047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Core game class</a:t>
            </a:r>
          </a:p>
        </p:txBody>
      </p:sp>
      <p:sp>
        <p:nvSpPr>
          <p:cNvPr id="101" name="Shape 10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Inside the game class, when the hitbox is triggered it will end the game giving you an option to close the game or to restart(keeping the highscore). Inside of this class is how the score is added. In addition this is how the timer functions and where all of the images are painted onto the canvas.</a:t>
            </a:r>
          </a:p>
        </p:txBody>
      </p:sp>
      <p:pic>
        <p:nvPicPr>
          <p:cNvPr id="102" name="Shape 102"/>
          <p:cNvPicPr preferRelativeResize="0"/>
          <p:nvPr/>
        </p:nvPicPr>
        <p:blipFill>
          <a:blip r:embed="rId3">
            <a:alphaModFix/>
          </a:blip>
          <a:stretch>
            <a:fillRect/>
          </a:stretch>
        </p:blipFill>
        <p:spPr>
          <a:xfrm>
            <a:off x="3144924" y="2768800"/>
            <a:ext cx="3160626" cy="19851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