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Oswald"/>
      <p:regular r:id="rId25"/>
      <p:bold r:id="rId26"/>
    </p:embeddedFont>
    <p:embeddedFont>
      <p:font typeface="Source Sans Pr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swald-bold.fntdata"/><Relationship Id="rId25" Type="http://schemas.openxmlformats.org/officeDocument/2006/relationships/font" Target="fonts/Oswald-regular.fntdata"/><Relationship Id="rId28" Type="http://schemas.openxmlformats.org/officeDocument/2006/relationships/font" Target="fonts/SourceSansPro-bold.fntdata"/><Relationship Id="rId27" Type="http://schemas.openxmlformats.org/officeDocument/2006/relationships/font" Target="fonts/SourceSansPr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urceSansPr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SourceSansPr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3a451687f6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3a451687f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3a451687f6_0_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3a451687f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3a451687f6_0_1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3a451687f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3a451687f6_0_1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3a451687f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3a451687f6_0_1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3a451687f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3a451687f6_0_1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13a451687f6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3a451687f6_0_1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3a451687f6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3a451687f6_0_2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3a451687f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3a451687f6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3a451687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3a451687f6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3a451687f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35ed75ccf_0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35ed75ccf_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3a451687f6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3a451687f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3a451687f6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3a451687f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3" name="Shape 33"/>
        <p:cNvGrpSpPr/>
        <p:nvPr/>
      </p:nvGrpSpPr>
      <p:grpSpPr>
        <a:xfrm>
          <a:off x="0" y="0"/>
          <a:ext cx="0" cy="0"/>
          <a:chOff x="0" y="0"/>
          <a:chExt cx="0" cy="0"/>
        </a:xfrm>
      </p:grpSpPr>
      <p:sp>
        <p:nvSpPr>
          <p:cNvPr id="34" name="Google Shape;34;p2"/>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1" name="Google Shape;41;p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 name="Google Shape;42;p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2"/>
          <p:cNvSpPr/>
          <p:nvPr/>
        </p:nvSpPr>
        <p:spPr>
          <a:xfrm>
            <a:off x="2990700" y="21478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085700" y="24335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895700" y="20776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graph">
  <p:cSld name="BLANK_2">
    <p:spTree>
      <p:nvGrpSpPr>
        <p:cNvPr id="417" name="Shape 417"/>
        <p:cNvGrpSpPr/>
        <p:nvPr/>
      </p:nvGrpSpPr>
      <p:grpSpPr>
        <a:xfrm>
          <a:off x="0" y="0"/>
          <a:ext cx="0" cy="0"/>
          <a:chOff x="0" y="0"/>
          <a:chExt cx="0" cy="0"/>
        </a:xfrm>
      </p:grpSpPr>
      <p:sp>
        <p:nvSpPr>
          <p:cNvPr id="418" name="Google Shape;418;p11"/>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
          <p:cNvSpPr/>
          <p:nvPr/>
        </p:nvSpPr>
        <p:spPr>
          <a:xfrm rot="8100000">
            <a:off x="6038981" y="72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rot="8100000">
            <a:off x="7181981" y="76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25" name="Google Shape;425;p1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6" name="Google Shape;426;p1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11"/>
          <p:cNvSpPr/>
          <p:nvPr/>
        </p:nvSpPr>
        <p:spPr>
          <a:xfrm>
            <a:off x="2990700" y="77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1085700" y="106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4895700" y="70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rot="8100000">
            <a:off x="8699949" y="51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458" name="Shape 458"/>
        <p:cNvGrpSpPr/>
        <p:nvPr/>
      </p:nvGrpSpPr>
      <p:grpSpPr>
        <a:xfrm>
          <a:off x="0" y="0"/>
          <a:ext cx="0" cy="0"/>
          <a:chOff x="0" y="0"/>
          <a:chExt cx="0" cy="0"/>
        </a:xfrm>
      </p:grpSpPr>
      <p:sp>
        <p:nvSpPr>
          <p:cNvPr id="459" name="Google Shape;459;p1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74" name="Shape 74"/>
        <p:cNvGrpSpPr/>
        <p:nvPr/>
      </p:nvGrpSpPr>
      <p:grpSpPr>
        <a:xfrm>
          <a:off x="0" y="0"/>
          <a:ext cx="0" cy="0"/>
          <a:chOff x="0" y="0"/>
          <a:chExt cx="0" cy="0"/>
        </a:xfrm>
      </p:grpSpPr>
      <p:sp>
        <p:nvSpPr>
          <p:cNvPr id="75" name="Google Shape;75;p3"/>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82" name="Google Shape;82;p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83" name="Google Shape;83;p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3"/>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115" name="Google Shape;115;p3"/>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None/>
              <a:defRPr>
                <a:solidFill>
                  <a:srgbClr val="FFFFFF"/>
                </a:solidFill>
              </a:defRPr>
            </a:lvl1pPr>
            <a:lvl2pPr lvl="1" rtl="0" algn="r">
              <a:spcBef>
                <a:spcPts val="0"/>
              </a:spcBef>
              <a:spcAft>
                <a:spcPts val="0"/>
              </a:spcAft>
              <a:buClr>
                <a:srgbClr val="FFFFFF"/>
              </a:buClr>
              <a:buSzPts val="3000"/>
              <a:buNone/>
              <a:defRPr sz="3000">
                <a:solidFill>
                  <a:srgbClr val="FFFFFF"/>
                </a:solidFill>
              </a:defRPr>
            </a:lvl2pPr>
            <a:lvl3pPr lvl="2" rtl="0" algn="r">
              <a:spcBef>
                <a:spcPts val="0"/>
              </a:spcBef>
              <a:spcAft>
                <a:spcPts val="0"/>
              </a:spcAft>
              <a:buClr>
                <a:srgbClr val="FFFFFF"/>
              </a:buClr>
              <a:buSzPts val="3000"/>
              <a:buNone/>
              <a:defRPr sz="3000">
                <a:solidFill>
                  <a:srgbClr val="FFFFFF"/>
                </a:solidFill>
              </a:defRPr>
            </a:lvl3pPr>
            <a:lvl4pPr lvl="3" rtl="0" algn="r">
              <a:spcBef>
                <a:spcPts val="0"/>
              </a:spcBef>
              <a:spcAft>
                <a:spcPts val="0"/>
              </a:spcAft>
              <a:buClr>
                <a:srgbClr val="FFFFFF"/>
              </a:buClr>
              <a:buSzPts val="3000"/>
              <a:buNone/>
              <a:defRPr sz="3000">
                <a:solidFill>
                  <a:srgbClr val="FFFFFF"/>
                </a:solidFill>
              </a:defRPr>
            </a:lvl4pPr>
            <a:lvl5pPr lvl="4" rtl="0" algn="r">
              <a:spcBef>
                <a:spcPts val="0"/>
              </a:spcBef>
              <a:spcAft>
                <a:spcPts val="0"/>
              </a:spcAft>
              <a:buClr>
                <a:srgbClr val="FFFFFF"/>
              </a:buClr>
              <a:buSzPts val="3000"/>
              <a:buNone/>
              <a:defRPr sz="3000">
                <a:solidFill>
                  <a:srgbClr val="FFFFFF"/>
                </a:solidFill>
              </a:defRPr>
            </a:lvl5pPr>
            <a:lvl6pPr lvl="5" rtl="0" algn="r">
              <a:spcBef>
                <a:spcPts val="0"/>
              </a:spcBef>
              <a:spcAft>
                <a:spcPts val="0"/>
              </a:spcAft>
              <a:buClr>
                <a:srgbClr val="FFFFFF"/>
              </a:buClr>
              <a:buSzPts val="3000"/>
              <a:buNone/>
              <a:defRPr sz="3000">
                <a:solidFill>
                  <a:srgbClr val="FFFFFF"/>
                </a:solidFill>
              </a:defRPr>
            </a:lvl6pPr>
            <a:lvl7pPr lvl="6" rtl="0" algn="r">
              <a:spcBef>
                <a:spcPts val="0"/>
              </a:spcBef>
              <a:spcAft>
                <a:spcPts val="0"/>
              </a:spcAft>
              <a:buClr>
                <a:srgbClr val="FFFFFF"/>
              </a:buClr>
              <a:buSzPts val="3000"/>
              <a:buNone/>
              <a:defRPr sz="3000">
                <a:solidFill>
                  <a:srgbClr val="FFFFFF"/>
                </a:solidFill>
              </a:defRPr>
            </a:lvl7pPr>
            <a:lvl8pPr lvl="7" rtl="0" algn="r">
              <a:spcBef>
                <a:spcPts val="0"/>
              </a:spcBef>
              <a:spcAft>
                <a:spcPts val="0"/>
              </a:spcAft>
              <a:buClr>
                <a:srgbClr val="FFFFFF"/>
              </a:buClr>
              <a:buSzPts val="3000"/>
              <a:buNone/>
              <a:defRPr sz="3000">
                <a:solidFill>
                  <a:srgbClr val="FFFFFF"/>
                </a:solidFill>
              </a:defRPr>
            </a:lvl8pPr>
            <a:lvl9pPr lvl="8" rtl="0" algn="r">
              <a:spcBef>
                <a:spcPts val="0"/>
              </a:spcBef>
              <a:spcAft>
                <a:spcPts val="0"/>
              </a:spcAft>
              <a:buClr>
                <a:srgbClr val="FFFFFF"/>
              </a:buClr>
              <a:buSzPts val="3000"/>
              <a:buNone/>
              <a:defRPr sz="3000">
                <a:solidFill>
                  <a:srgbClr val="FFFFFF"/>
                </a:solidFill>
              </a:defRPr>
            </a:lvl9pPr>
          </a:lstStyle>
          <a:p/>
        </p:txBody>
      </p:sp>
      <p:sp>
        <p:nvSpPr>
          <p:cNvPr id="116" name="Google Shape;116;p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17" name="Shape 117"/>
        <p:cNvGrpSpPr/>
        <p:nvPr/>
      </p:nvGrpSpPr>
      <p:grpSpPr>
        <a:xfrm>
          <a:off x="0" y="0"/>
          <a:ext cx="0" cy="0"/>
          <a:chOff x="0" y="0"/>
          <a:chExt cx="0" cy="0"/>
        </a:xfrm>
      </p:grpSpPr>
      <p:sp>
        <p:nvSpPr>
          <p:cNvPr id="118" name="Google Shape;118;p4"/>
          <p:cNvSpPr txBox="1"/>
          <p:nvPr>
            <p:ph idx="1" type="body"/>
          </p:nvPr>
        </p:nvSpPr>
        <p:spPr>
          <a:xfrm>
            <a:off x="1519975" y="2161800"/>
            <a:ext cx="6104100" cy="819900"/>
          </a:xfrm>
          <a:prstGeom prst="rect">
            <a:avLst/>
          </a:prstGeom>
        </p:spPr>
        <p:txBody>
          <a:bodyPr anchorCtr="0" anchor="ctr" bIns="91425" lIns="91425" spcFirstLastPara="1" rIns="91425" wrap="square" tIns="91425">
            <a:noAutofit/>
          </a:bodyPr>
          <a:lstStyle>
            <a:lvl1pPr indent="-419100" lvl="0" marL="457200" rtl="0" algn="ctr">
              <a:spcBef>
                <a:spcPts val="600"/>
              </a:spcBef>
              <a:spcAft>
                <a:spcPts val="0"/>
              </a:spcAft>
              <a:buSzPts val="3000"/>
              <a:buChar char="◉"/>
              <a:defRPr i="1" sz="3000"/>
            </a:lvl1pPr>
            <a:lvl2pPr indent="-419100" lvl="1" marL="914400" rtl="0" algn="ctr">
              <a:spcBef>
                <a:spcPts val="0"/>
              </a:spcBef>
              <a:spcAft>
                <a:spcPts val="0"/>
              </a:spcAft>
              <a:buSzPts val="3000"/>
              <a:buChar char="◉"/>
              <a:defRPr i="1" sz="3000"/>
            </a:lvl2pPr>
            <a:lvl3pPr indent="-419100" lvl="2" marL="1371600" rtl="0" algn="ctr">
              <a:spcBef>
                <a:spcPts val="0"/>
              </a:spcBef>
              <a:spcAft>
                <a:spcPts val="0"/>
              </a:spcAft>
              <a:buSzPts val="3000"/>
              <a:buChar char="■"/>
              <a:defRPr i="1" sz="3000"/>
            </a:lvl3pPr>
            <a:lvl4pPr indent="-419100" lvl="3" marL="1828800" rtl="0" algn="ctr">
              <a:spcBef>
                <a:spcPts val="0"/>
              </a:spcBef>
              <a:spcAft>
                <a:spcPts val="0"/>
              </a:spcAft>
              <a:buSzPts val="3000"/>
              <a:buChar char="●"/>
              <a:defRPr i="1" sz="3000"/>
            </a:lvl4pPr>
            <a:lvl5pPr indent="-419100" lvl="4" marL="2286000" rtl="0" algn="ctr">
              <a:spcBef>
                <a:spcPts val="0"/>
              </a:spcBef>
              <a:spcAft>
                <a:spcPts val="0"/>
              </a:spcAft>
              <a:buSzPts val="3000"/>
              <a:buChar char="○"/>
              <a:defRPr i="1" sz="3000"/>
            </a:lvl5pPr>
            <a:lvl6pPr indent="-419100" lvl="5" marL="2743200" rtl="0" algn="ctr">
              <a:spcBef>
                <a:spcPts val="0"/>
              </a:spcBef>
              <a:spcAft>
                <a:spcPts val="0"/>
              </a:spcAft>
              <a:buSzPts val="3000"/>
              <a:buChar char="■"/>
              <a:defRPr i="1" sz="3000"/>
            </a:lvl6pPr>
            <a:lvl7pPr indent="-419100" lvl="6" marL="3200400" rtl="0" algn="ctr">
              <a:spcBef>
                <a:spcPts val="0"/>
              </a:spcBef>
              <a:spcAft>
                <a:spcPts val="0"/>
              </a:spcAft>
              <a:buSzPts val="3000"/>
              <a:buChar char="●"/>
              <a:defRPr i="1" sz="3000"/>
            </a:lvl7pPr>
            <a:lvl8pPr indent="-419100" lvl="7" marL="3657600" rtl="0" algn="ctr">
              <a:spcBef>
                <a:spcPts val="0"/>
              </a:spcBef>
              <a:spcAft>
                <a:spcPts val="0"/>
              </a:spcAft>
              <a:buSzPts val="3000"/>
              <a:buChar char="○"/>
              <a:defRPr i="1" sz="3000"/>
            </a:lvl8pPr>
            <a:lvl9pPr indent="-419100" lvl="8" marL="4114800" algn="ctr">
              <a:spcBef>
                <a:spcPts val="0"/>
              </a:spcBef>
              <a:spcAft>
                <a:spcPts val="0"/>
              </a:spcAft>
              <a:buSzPts val="3000"/>
              <a:buChar char="■"/>
              <a:defRPr i="1" sz="3000"/>
            </a:lvl9pPr>
          </a:lstStyle>
          <a:p/>
        </p:txBody>
      </p:sp>
      <p:sp>
        <p:nvSpPr>
          <p:cNvPr id="119" name="Google Shape;119;p4"/>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27" name="Google Shape;127;p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28" name="Google Shape;128;p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4"/>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60" name="Shape 160"/>
        <p:cNvGrpSpPr/>
        <p:nvPr/>
      </p:nvGrpSpPr>
      <p:grpSpPr>
        <a:xfrm>
          <a:off x="0" y="0"/>
          <a:ext cx="0" cy="0"/>
          <a:chOff x="0" y="0"/>
          <a:chExt cx="0" cy="0"/>
        </a:xfrm>
      </p:grpSpPr>
      <p:sp>
        <p:nvSpPr>
          <p:cNvPr id="161" name="Google Shape;161;p5"/>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68" name="Google Shape;168;p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69" name="Google Shape;169;p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5"/>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01" name="Google Shape;201;p5"/>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2" name="Google Shape;202;p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03" name="Shape 203"/>
        <p:cNvGrpSpPr/>
        <p:nvPr/>
      </p:nvGrpSpPr>
      <p:grpSpPr>
        <a:xfrm>
          <a:off x="0" y="0"/>
          <a:ext cx="0" cy="0"/>
          <a:chOff x="0" y="0"/>
          <a:chExt cx="0" cy="0"/>
        </a:xfrm>
      </p:grpSpPr>
      <p:sp>
        <p:nvSpPr>
          <p:cNvPr id="204" name="Google Shape;204;p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11" name="Google Shape;211;p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12" name="Google Shape;212;p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6"/>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44" name="Google Shape;244;p6"/>
          <p:cNvSpPr txBox="1"/>
          <p:nvPr>
            <p:ph idx="1" type="body"/>
          </p:nvPr>
        </p:nvSpPr>
        <p:spPr>
          <a:xfrm>
            <a:off x="1131500"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5" name="Google Shape;245;p6"/>
          <p:cNvSpPr txBox="1"/>
          <p:nvPr>
            <p:ph idx="2" type="body"/>
          </p:nvPr>
        </p:nvSpPr>
        <p:spPr>
          <a:xfrm>
            <a:off x="4672563"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6" name="Google Shape;246;p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47" name="Shape 247"/>
        <p:cNvGrpSpPr/>
        <p:nvPr/>
      </p:nvGrpSpPr>
      <p:grpSpPr>
        <a:xfrm>
          <a:off x="0" y="0"/>
          <a:ext cx="0" cy="0"/>
          <a:chOff x="0" y="0"/>
          <a:chExt cx="0" cy="0"/>
        </a:xfrm>
      </p:grpSpPr>
      <p:sp>
        <p:nvSpPr>
          <p:cNvPr id="248" name="Google Shape;248;p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55" name="Google Shape;255;p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56" name="Google Shape;256;p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7"/>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88" name="Google Shape;288;p7"/>
          <p:cNvSpPr txBox="1"/>
          <p:nvPr>
            <p:ph idx="1" type="body"/>
          </p:nvPr>
        </p:nvSpPr>
        <p:spPr>
          <a:xfrm>
            <a:off x="70590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89" name="Google Shape;289;p7"/>
          <p:cNvSpPr txBox="1"/>
          <p:nvPr>
            <p:ph idx="2" type="body"/>
          </p:nvPr>
        </p:nvSpPr>
        <p:spPr>
          <a:xfrm>
            <a:off x="3304125"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0" name="Google Shape;290;p7"/>
          <p:cNvSpPr txBox="1"/>
          <p:nvPr>
            <p:ph idx="3" type="body"/>
          </p:nvPr>
        </p:nvSpPr>
        <p:spPr>
          <a:xfrm>
            <a:off x="590235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1" name="Google Shape;291;p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2" name="Shape 292"/>
        <p:cNvGrpSpPr/>
        <p:nvPr/>
      </p:nvGrpSpPr>
      <p:grpSpPr>
        <a:xfrm>
          <a:off x="0" y="0"/>
          <a:ext cx="0" cy="0"/>
          <a:chOff x="0" y="0"/>
          <a:chExt cx="0" cy="0"/>
        </a:xfrm>
      </p:grpSpPr>
      <p:sp>
        <p:nvSpPr>
          <p:cNvPr id="293" name="Google Shape;293;p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00" name="Google Shape;300;p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01" name="Google Shape;301;p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8"/>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33" name="Google Shape;333;p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4" name="Shape 334"/>
        <p:cNvGrpSpPr/>
        <p:nvPr/>
      </p:nvGrpSpPr>
      <p:grpSpPr>
        <a:xfrm>
          <a:off x="0" y="0"/>
          <a:ext cx="0" cy="0"/>
          <a:chOff x="0" y="0"/>
          <a:chExt cx="0" cy="0"/>
        </a:xfrm>
      </p:grpSpPr>
      <p:sp>
        <p:nvSpPr>
          <p:cNvPr id="335" name="Google Shape;335;p9"/>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42" name="Google Shape;342;p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43" name="Google Shape;343;p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9"/>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txBox="1"/>
          <p:nvPr>
            <p:ph idx="1" type="body"/>
          </p:nvPr>
        </p:nvSpPr>
        <p:spPr>
          <a:xfrm>
            <a:off x="457200" y="3852828"/>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chemeClr val="accent1"/>
              </a:buClr>
              <a:buSzPts val="1400"/>
              <a:buNone/>
              <a:defRPr sz="1400">
                <a:solidFill>
                  <a:schemeClr val="accent1"/>
                </a:solidFill>
              </a:defRPr>
            </a:lvl1pPr>
          </a:lstStyle>
          <a:p/>
        </p:txBody>
      </p:sp>
      <p:sp>
        <p:nvSpPr>
          <p:cNvPr id="375" name="Google Shape;375;p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6" name="Shape 376"/>
        <p:cNvGrpSpPr/>
        <p:nvPr/>
      </p:nvGrpSpPr>
      <p:grpSpPr>
        <a:xfrm>
          <a:off x="0" y="0"/>
          <a:ext cx="0" cy="0"/>
          <a:chOff x="0" y="0"/>
          <a:chExt cx="0" cy="0"/>
        </a:xfrm>
      </p:grpSpPr>
      <p:sp>
        <p:nvSpPr>
          <p:cNvPr id="377" name="Google Shape;377;p1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0"/>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84" name="Google Shape;384;p1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85" name="Google Shape;385;p1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10"/>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8" name="Google Shape;8;p1"/>
            <p:cNvCxnSpPr/>
            <p:nvPr/>
          </p:nvCxnSpPr>
          <p:spPr>
            <a:xfrm>
              <a:off x="152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9" name="Google Shape;9;p1"/>
            <p:cNvCxnSpPr/>
            <p:nvPr/>
          </p:nvCxnSpPr>
          <p:spPr>
            <a:xfrm>
              <a:off x="228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 name="Google Shape;10;p1"/>
            <p:cNvCxnSpPr/>
            <p:nvPr/>
          </p:nvCxnSpPr>
          <p:spPr>
            <a:xfrm>
              <a:off x="304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1"/>
            <p:cNvCxnSpPr/>
            <p:nvPr/>
          </p:nvCxnSpPr>
          <p:spPr>
            <a:xfrm>
              <a:off x="381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1"/>
            <p:cNvCxnSpPr/>
            <p:nvPr/>
          </p:nvCxnSpPr>
          <p:spPr>
            <a:xfrm>
              <a:off x="457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1"/>
            <p:cNvCxnSpPr/>
            <p:nvPr/>
          </p:nvCxnSpPr>
          <p:spPr>
            <a:xfrm>
              <a:off x="533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1"/>
            <p:cNvCxnSpPr/>
            <p:nvPr/>
          </p:nvCxnSpPr>
          <p:spPr>
            <a:xfrm>
              <a:off x="609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1"/>
            <p:cNvCxnSpPr/>
            <p:nvPr/>
          </p:nvCxnSpPr>
          <p:spPr>
            <a:xfrm>
              <a:off x="685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1"/>
            <p:cNvCxnSpPr/>
            <p:nvPr/>
          </p:nvCxnSpPr>
          <p:spPr>
            <a:xfrm>
              <a:off x="762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1"/>
            <p:cNvCxnSpPr/>
            <p:nvPr/>
          </p:nvCxnSpPr>
          <p:spPr>
            <a:xfrm>
              <a:off x="838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1"/>
            <p:cNvCxnSpPr/>
            <p:nvPr/>
          </p:nvCxnSpPr>
          <p:spPr>
            <a:xfrm>
              <a:off x="38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9" name="Google Shape;19;p1"/>
            <p:cNvCxnSpPr/>
            <p:nvPr/>
          </p:nvCxnSpPr>
          <p:spPr>
            <a:xfrm>
              <a:off x="114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0" name="Google Shape;20;p1"/>
            <p:cNvCxnSpPr/>
            <p:nvPr/>
          </p:nvCxnSpPr>
          <p:spPr>
            <a:xfrm>
              <a:off x="190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1" name="Google Shape;21;p1"/>
            <p:cNvCxnSpPr/>
            <p:nvPr/>
          </p:nvCxnSpPr>
          <p:spPr>
            <a:xfrm>
              <a:off x="266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2" name="Google Shape;22;p1"/>
            <p:cNvCxnSpPr/>
            <p:nvPr/>
          </p:nvCxnSpPr>
          <p:spPr>
            <a:xfrm>
              <a:off x="342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3" name="Google Shape;23;p1"/>
            <p:cNvCxnSpPr/>
            <p:nvPr/>
          </p:nvCxnSpPr>
          <p:spPr>
            <a:xfrm>
              <a:off x="419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4" name="Google Shape;24;p1"/>
            <p:cNvCxnSpPr/>
            <p:nvPr/>
          </p:nvCxnSpPr>
          <p:spPr>
            <a:xfrm>
              <a:off x="495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5" name="Google Shape;25;p1"/>
            <p:cNvCxnSpPr/>
            <p:nvPr/>
          </p:nvCxnSpPr>
          <p:spPr>
            <a:xfrm>
              <a:off x="571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6" name="Google Shape;26;p1"/>
            <p:cNvCxnSpPr/>
            <p:nvPr/>
          </p:nvCxnSpPr>
          <p:spPr>
            <a:xfrm>
              <a:off x="647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7" name="Google Shape;27;p1"/>
            <p:cNvCxnSpPr/>
            <p:nvPr/>
          </p:nvCxnSpPr>
          <p:spPr>
            <a:xfrm>
              <a:off x="723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8" name="Google Shape;28;p1"/>
            <p:cNvCxnSpPr/>
            <p:nvPr/>
          </p:nvCxnSpPr>
          <p:spPr>
            <a:xfrm>
              <a:off x="800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9" name="Google Shape;29;p1"/>
            <p:cNvCxnSpPr/>
            <p:nvPr/>
          </p:nvCxnSpPr>
          <p:spPr>
            <a:xfrm>
              <a:off x="8763000" y="-18750"/>
              <a:ext cx="0" cy="5181000"/>
            </a:xfrm>
            <a:prstGeom prst="straightConnector1">
              <a:avLst/>
            </a:prstGeom>
            <a:noFill/>
            <a:ln cap="flat" cmpd="sng" w="9525">
              <a:solidFill>
                <a:srgbClr val="F3F3F3"/>
              </a:solidFill>
              <a:prstDash val="dash"/>
              <a:round/>
              <a:headEnd len="med" w="med" type="none"/>
              <a:tailEnd len="med" w="med" type="none"/>
            </a:ln>
          </p:spPr>
        </p:cxnSp>
      </p:grpSp>
      <p:sp>
        <p:nvSpPr>
          <p:cNvPr id="30" name="Google Shape;30;p1"/>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9pPr>
          </a:lstStyle>
          <a:p/>
        </p:txBody>
      </p:sp>
      <p:sp>
        <p:nvSpPr>
          <p:cNvPr id="31" name="Google Shape;31;p1"/>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indent="-342900" lvl="1" marL="914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indent="-342900" lvl="2" marL="1371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32" name="Google Shape;32;p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13"/>
          <p:cNvSpPr txBox="1"/>
          <p:nvPr>
            <p:ph type="ctrTitle"/>
          </p:nvPr>
        </p:nvSpPr>
        <p:spPr>
          <a:xfrm>
            <a:off x="4496300" y="3773875"/>
            <a:ext cx="4076100" cy="65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3300"/>
          </a:p>
          <a:p>
            <a:pPr indent="0" lvl="0" marL="0" rtl="0" algn="l">
              <a:spcBef>
                <a:spcPts val="0"/>
              </a:spcBef>
              <a:spcAft>
                <a:spcPts val="0"/>
              </a:spcAft>
              <a:buNone/>
            </a:pPr>
            <a:r>
              <a:rPr lang="en" sz="3300"/>
              <a:t>Yudistira Adi Pradana </a:t>
            </a:r>
            <a:endParaRPr sz="3300"/>
          </a:p>
          <a:p>
            <a:pPr indent="0" lvl="0" marL="1828800" rtl="0" algn="l">
              <a:spcBef>
                <a:spcPts val="0"/>
              </a:spcBef>
              <a:spcAft>
                <a:spcPts val="0"/>
              </a:spcAft>
              <a:buNone/>
            </a:pPr>
            <a:r>
              <a:rPr lang="en" sz="3300"/>
              <a:t> M0520081</a:t>
            </a:r>
            <a:endParaRPr sz="3300"/>
          </a:p>
        </p:txBody>
      </p:sp>
      <p:sp>
        <p:nvSpPr>
          <p:cNvPr id="465" name="Google Shape;465;p13"/>
          <p:cNvSpPr txBox="1"/>
          <p:nvPr/>
        </p:nvSpPr>
        <p:spPr>
          <a:xfrm>
            <a:off x="3962650" y="2650375"/>
            <a:ext cx="4439700" cy="1123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6100">
                <a:solidFill>
                  <a:schemeClr val="lt1"/>
                </a:solidFill>
                <a:latin typeface="Oswald"/>
                <a:ea typeface="Oswald"/>
                <a:cs typeface="Oswald"/>
                <a:sym typeface="Oswald"/>
              </a:rPr>
              <a:t>Aplikasi Note</a:t>
            </a:r>
            <a:endParaRPr b="1" sz="6100">
              <a:solidFill>
                <a:schemeClr val="lt1"/>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22"/>
          <p:cNvSpPr txBox="1"/>
          <p:nvPr>
            <p:ph idx="4294967295" type="body"/>
          </p:nvPr>
        </p:nvSpPr>
        <p:spPr>
          <a:xfrm>
            <a:off x="4981375" y="2268525"/>
            <a:ext cx="3575400" cy="25014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a:solidFill>
                  <a:srgbClr val="FFFFFF"/>
                </a:solidFill>
                <a:latin typeface="Oswald"/>
                <a:ea typeface="Oswald"/>
                <a:cs typeface="Oswald"/>
                <a:sym typeface="Oswald"/>
              </a:rPr>
              <a:t>Halaman Hapus</a:t>
            </a:r>
            <a:endParaRPr b="1">
              <a:solidFill>
                <a:srgbClr val="FFFFFF"/>
              </a:solidFill>
              <a:latin typeface="Oswald"/>
              <a:ea typeface="Oswald"/>
              <a:cs typeface="Oswald"/>
              <a:sym typeface="Oswald"/>
            </a:endParaRPr>
          </a:p>
          <a:p>
            <a:pPr indent="0" lvl="0" marL="0" rtl="0" algn="l">
              <a:spcBef>
                <a:spcPts val="600"/>
              </a:spcBef>
              <a:spcAft>
                <a:spcPts val="0"/>
              </a:spcAft>
              <a:buNone/>
            </a:pPr>
            <a:r>
              <a:rPr lang="en"/>
              <a:t>Untuk menghapus catatan, user dapat melakukan klik pada icon sampah di halaman utama pada tiap catatan yang ditampilkan, setelah berhasil dilakukan penghapusan catatan maka akan muncul notif bahwa catatan berhasil dihapus.</a:t>
            </a:r>
            <a:endParaRPr/>
          </a:p>
        </p:txBody>
      </p:sp>
      <p:sp>
        <p:nvSpPr>
          <p:cNvPr id="559" name="Google Shape;559;p2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60" name="Google Shape;560;p22"/>
          <p:cNvPicPr preferRelativeResize="0"/>
          <p:nvPr/>
        </p:nvPicPr>
        <p:blipFill>
          <a:blip r:embed="rId3">
            <a:alphaModFix/>
          </a:blip>
          <a:stretch>
            <a:fillRect/>
          </a:stretch>
        </p:blipFill>
        <p:spPr>
          <a:xfrm>
            <a:off x="0" y="742825"/>
            <a:ext cx="2519388" cy="4027100"/>
          </a:xfrm>
          <a:prstGeom prst="rect">
            <a:avLst/>
          </a:prstGeom>
          <a:noFill/>
          <a:ln>
            <a:noFill/>
          </a:ln>
        </p:spPr>
      </p:pic>
      <p:pic>
        <p:nvPicPr>
          <p:cNvPr id="561" name="Google Shape;561;p22"/>
          <p:cNvPicPr preferRelativeResize="0"/>
          <p:nvPr/>
        </p:nvPicPr>
        <p:blipFill>
          <a:blip r:embed="rId4">
            <a:alphaModFix/>
          </a:blip>
          <a:stretch>
            <a:fillRect/>
          </a:stretch>
        </p:blipFill>
        <p:spPr>
          <a:xfrm>
            <a:off x="2076576" y="762913"/>
            <a:ext cx="2519400" cy="39868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23"/>
          <p:cNvSpPr txBox="1"/>
          <p:nvPr>
            <p:ph idx="4294967295" type="ctrTitle"/>
          </p:nvPr>
        </p:nvSpPr>
        <p:spPr>
          <a:xfrm>
            <a:off x="685800" y="2345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9000"/>
              <a:t>Source Code</a:t>
            </a:r>
            <a:endParaRPr sz="9000"/>
          </a:p>
        </p:txBody>
      </p:sp>
      <p:grpSp>
        <p:nvGrpSpPr>
          <p:cNvPr id="567" name="Google Shape;567;p23"/>
          <p:cNvGrpSpPr/>
          <p:nvPr/>
        </p:nvGrpSpPr>
        <p:grpSpPr>
          <a:xfrm>
            <a:off x="4146171" y="640688"/>
            <a:ext cx="1166508" cy="1166538"/>
            <a:chOff x="6654650" y="3665275"/>
            <a:chExt cx="409100" cy="409125"/>
          </a:xfrm>
        </p:grpSpPr>
        <p:sp>
          <p:nvSpPr>
            <p:cNvPr id="568" name="Google Shape;568;p23"/>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3"/>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23"/>
          <p:cNvGrpSpPr/>
          <p:nvPr/>
        </p:nvGrpSpPr>
        <p:grpSpPr>
          <a:xfrm rot="1940693">
            <a:off x="3340903" y="1116018"/>
            <a:ext cx="587626" cy="587659"/>
            <a:chOff x="570875" y="4322250"/>
            <a:chExt cx="443300" cy="443325"/>
          </a:xfrm>
        </p:grpSpPr>
        <p:sp>
          <p:nvSpPr>
            <p:cNvPr id="571" name="Google Shape;571;p23"/>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3"/>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3"/>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3"/>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5" name="Google Shape;575;p23"/>
          <p:cNvSpPr/>
          <p:nvPr/>
        </p:nvSpPr>
        <p:spPr>
          <a:xfrm>
            <a:off x="3829676" y="640708"/>
            <a:ext cx="316510" cy="302214"/>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3"/>
          <p:cNvSpPr/>
          <p:nvPr/>
        </p:nvSpPr>
        <p:spPr>
          <a:xfrm rot="1793658">
            <a:off x="5318500" y="1302383"/>
            <a:ext cx="225078" cy="21493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8" name="Google Shape;578;p23"/>
          <p:cNvSpPr txBox="1"/>
          <p:nvPr/>
        </p:nvSpPr>
        <p:spPr>
          <a:xfrm>
            <a:off x="7792800" y="0"/>
            <a:ext cx="13512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24"/>
          <p:cNvSpPr txBox="1"/>
          <p:nvPr>
            <p:ph type="title"/>
          </p:nvPr>
        </p:nvSpPr>
        <p:spPr>
          <a:xfrm>
            <a:off x="1073700" y="62277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Note</a:t>
            </a:r>
            <a:endParaRPr/>
          </a:p>
        </p:txBody>
      </p:sp>
      <p:sp>
        <p:nvSpPr>
          <p:cNvPr id="584" name="Google Shape;584;p24"/>
          <p:cNvSpPr txBox="1"/>
          <p:nvPr>
            <p:ph idx="1" type="body"/>
          </p:nvPr>
        </p:nvSpPr>
        <p:spPr>
          <a:xfrm>
            <a:off x="1073700" y="1540175"/>
            <a:ext cx="6996600" cy="1514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400">
                <a:solidFill>
                  <a:srgbClr val="28324A"/>
                </a:solidFill>
              </a:rPr>
              <a:t>Disini saya tidak akan menampilkan semua source code, namun hanya beberapa source code utama yang berperan dalam pengoperasian</a:t>
            </a:r>
            <a:endParaRPr sz="2400">
              <a:solidFill>
                <a:srgbClr val="28324A"/>
              </a:solidFill>
            </a:endParaRPr>
          </a:p>
        </p:txBody>
      </p:sp>
      <p:sp>
        <p:nvSpPr>
          <p:cNvPr id="585" name="Google Shape;585;p2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25"/>
          <p:cNvSpPr txBox="1"/>
          <p:nvPr>
            <p:ph type="title"/>
          </p:nvPr>
        </p:nvSpPr>
        <p:spPr>
          <a:xfrm>
            <a:off x="1073700" y="261150"/>
            <a:ext cx="6996600" cy="52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MainActivity (Pusat Kontrol di Halaman Utama)</a:t>
            </a:r>
            <a:endParaRPr/>
          </a:p>
        </p:txBody>
      </p:sp>
      <p:sp>
        <p:nvSpPr>
          <p:cNvPr id="591" name="Google Shape;591;p2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92" name="Google Shape;592;p25"/>
          <p:cNvPicPr preferRelativeResize="0"/>
          <p:nvPr/>
        </p:nvPicPr>
        <p:blipFill>
          <a:blip r:embed="rId3">
            <a:alphaModFix/>
          </a:blip>
          <a:stretch>
            <a:fillRect/>
          </a:stretch>
        </p:blipFill>
        <p:spPr>
          <a:xfrm>
            <a:off x="1568900" y="730850"/>
            <a:ext cx="6006200" cy="36818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26"/>
          <p:cNvSpPr txBox="1"/>
          <p:nvPr>
            <p:ph type="title"/>
          </p:nvPr>
        </p:nvSpPr>
        <p:spPr>
          <a:xfrm>
            <a:off x="1073700" y="209750"/>
            <a:ext cx="6996600" cy="52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Lanjutan </a:t>
            </a:r>
            <a:r>
              <a:rPr lang="en"/>
              <a:t>MainActivity (Pusat Kontrol di Halaman Utama)</a:t>
            </a:r>
            <a:endParaRPr/>
          </a:p>
        </p:txBody>
      </p:sp>
      <p:sp>
        <p:nvSpPr>
          <p:cNvPr id="598" name="Google Shape;598;p2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99" name="Google Shape;599;p26"/>
          <p:cNvPicPr preferRelativeResize="0"/>
          <p:nvPr/>
        </p:nvPicPr>
        <p:blipFill>
          <a:blip r:embed="rId3">
            <a:alphaModFix/>
          </a:blip>
          <a:stretch>
            <a:fillRect/>
          </a:stretch>
        </p:blipFill>
        <p:spPr>
          <a:xfrm>
            <a:off x="708250" y="795075"/>
            <a:ext cx="7727475" cy="3553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27"/>
          <p:cNvSpPr txBox="1"/>
          <p:nvPr>
            <p:ph type="title"/>
          </p:nvPr>
        </p:nvSpPr>
        <p:spPr>
          <a:xfrm>
            <a:off x="874275" y="185375"/>
            <a:ext cx="7357800" cy="52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AddEditNoteActivity </a:t>
            </a:r>
            <a:r>
              <a:rPr lang="en"/>
              <a:t>(Pusat Fungsi Untuk Tambah dan Edit Cataran)</a:t>
            </a:r>
            <a:endParaRPr/>
          </a:p>
        </p:txBody>
      </p:sp>
      <p:sp>
        <p:nvSpPr>
          <p:cNvPr id="605" name="Google Shape;605;p2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6" name="Google Shape;606;p27"/>
          <p:cNvPicPr preferRelativeResize="0"/>
          <p:nvPr/>
        </p:nvPicPr>
        <p:blipFill>
          <a:blip r:embed="rId3">
            <a:alphaModFix/>
          </a:blip>
          <a:stretch>
            <a:fillRect/>
          </a:stretch>
        </p:blipFill>
        <p:spPr>
          <a:xfrm>
            <a:off x="1544686" y="706463"/>
            <a:ext cx="6054625" cy="37305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28"/>
          <p:cNvSpPr txBox="1"/>
          <p:nvPr>
            <p:ph type="title"/>
          </p:nvPr>
        </p:nvSpPr>
        <p:spPr>
          <a:xfrm>
            <a:off x="486588" y="185375"/>
            <a:ext cx="8170800" cy="52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Lanjutan </a:t>
            </a:r>
            <a:r>
              <a:rPr lang="en"/>
              <a:t>AddEditNoteActivity (Pusat Fungsi Untuk Tambah dan Edit Cataran)</a:t>
            </a:r>
            <a:endParaRPr/>
          </a:p>
        </p:txBody>
      </p:sp>
      <p:sp>
        <p:nvSpPr>
          <p:cNvPr id="612" name="Google Shape;612;p2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3" name="Google Shape;613;p28"/>
          <p:cNvPicPr preferRelativeResize="0"/>
          <p:nvPr/>
        </p:nvPicPr>
        <p:blipFill>
          <a:blip r:embed="rId3">
            <a:alphaModFix/>
          </a:blip>
          <a:stretch>
            <a:fillRect/>
          </a:stretch>
        </p:blipFill>
        <p:spPr>
          <a:xfrm>
            <a:off x="1758525" y="706475"/>
            <a:ext cx="5626949" cy="3339074"/>
          </a:xfrm>
          <a:prstGeom prst="rect">
            <a:avLst/>
          </a:prstGeom>
          <a:noFill/>
          <a:ln>
            <a:noFill/>
          </a:ln>
        </p:spPr>
      </p:pic>
      <p:pic>
        <p:nvPicPr>
          <p:cNvPr id="614" name="Google Shape;614;p28"/>
          <p:cNvPicPr preferRelativeResize="0"/>
          <p:nvPr/>
        </p:nvPicPr>
        <p:blipFill>
          <a:blip r:embed="rId4">
            <a:alphaModFix/>
          </a:blip>
          <a:stretch>
            <a:fillRect/>
          </a:stretch>
        </p:blipFill>
        <p:spPr>
          <a:xfrm>
            <a:off x="1758525" y="4045550"/>
            <a:ext cx="5626950" cy="475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29"/>
          <p:cNvSpPr txBox="1"/>
          <p:nvPr>
            <p:ph type="title"/>
          </p:nvPr>
        </p:nvSpPr>
        <p:spPr>
          <a:xfrm>
            <a:off x="1073700" y="261150"/>
            <a:ext cx="6996600" cy="52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NotesDao</a:t>
            </a:r>
            <a:r>
              <a:rPr lang="en"/>
              <a:t> (Pengaksesan Database Aplikasi)</a:t>
            </a:r>
            <a:endParaRPr/>
          </a:p>
        </p:txBody>
      </p:sp>
      <p:sp>
        <p:nvSpPr>
          <p:cNvPr id="620" name="Google Shape;620;p2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1" name="Google Shape;621;p29"/>
          <p:cNvPicPr preferRelativeResize="0"/>
          <p:nvPr/>
        </p:nvPicPr>
        <p:blipFill>
          <a:blip r:embed="rId3">
            <a:alphaModFix/>
          </a:blip>
          <a:stretch>
            <a:fillRect/>
          </a:stretch>
        </p:blipFill>
        <p:spPr>
          <a:xfrm>
            <a:off x="613050" y="806550"/>
            <a:ext cx="7917900" cy="3530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30"/>
          <p:cNvSpPr txBox="1"/>
          <p:nvPr>
            <p:ph type="title"/>
          </p:nvPr>
        </p:nvSpPr>
        <p:spPr>
          <a:xfrm>
            <a:off x="874275" y="185375"/>
            <a:ext cx="7357800" cy="52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Activity_add_edit_note.xml</a:t>
            </a:r>
            <a:r>
              <a:rPr lang="en"/>
              <a:t> (Kustomisasi tampilan awal add edit)</a:t>
            </a:r>
            <a:endParaRPr/>
          </a:p>
        </p:txBody>
      </p:sp>
      <p:sp>
        <p:nvSpPr>
          <p:cNvPr id="627" name="Google Shape;627;p3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8" name="Google Shape;628;p30"/>
          <p:cNvPicPr preferRelativeResize="0"/>
          <p:nvPr/>
        </p:nvPicPr>
        <p:blipFill>
          <a:blip r:embed="rId3">
            <a:alphaModFix/>
          </a:blip>
          <a:stretch>
            <a:fillRect/>
          </a:stretch>
        </p:blipFill>
        <p:spPr>
          <a:xfrm>
            <a:off x="1388524" y="693499"/>
            <a:ext cx="6366950" cy="3756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31"/>
          <p:cNvSpPr txBox="1"/>
          <p:nvPr>
            <p:ph type="title"/>
          </p:nvPr>
        </p:nvSpPr>
        <p:spPr>
          <a:xfrm>
            <a:off x="556350" y="185375"/>
            <a:ext cx="8000400" cy="52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Lanjutan </a:t>
            </a:r>
            <a:r>
              <a:rPr lang="en"/>
              <a:t>Activity_add_edit_note.xml (Kustomisasi tampilan awal add edit)</a:t>
            </a:r>
            <a:endParaRPr/>
          </a:p>
        </p:txBody>
      </p:sp>
      <p:sp>
        <p:nvSpPr>
          <p:cNvPr id="634" name="Google Shape;634;p3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35" name="Google Shape;635;p31"/>
          <p:cNvPicPr preferRelativeResize="0"/>
          <p:nvPr/>
        </p:nvPicPr>
        <p:blipFill>
          <a:blip r:embed="rId3">
            <a:alphaModFix/>
          </a:blip>
          <a:stretch>
            <a:fillRect/>
          </a:stretch>
        </p:blipFill>
        <p:spPr>
          <a:xfrm>
            <a:off x="1514413" y="777475"/>
            <a:ext cx="6115176" cy="3588549"/>
          </a:xfrm>
          <a:prstGeom prst="rect">
            <a:avLst/>
          </a:prstGeom>
          <a:noFill/>
          <a:ln>
            <a:noFill/>
          </a:ln>
        </p:spPr>
      </p:pic>
      <p:pic>
        <p:nvPicPr>
          <p:cNvPr id="636" name="Google Shape;636;p31"/>
          <p:cNvPicPr preferRelativeResize="0"/>
          <p:nvPr/>
        </p:nvPicPr>
        <p:blipFill>
          <a:blip r:embed="rId4">
            <a:alphaModFix/>
          </a:blip>
          <a:stretch>
            <a:fillRect/>
          </a:stretch>
        </p:blipFill>
        <p:spPr>
          <a:xfrm>
            <a:off x="1514413" y="4366025"/>
            <a:ext cx="6115176" cy="485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14"/>
          <p:cNvSpPr txBox="1"/>
          <p:nvPr>
            <p:ph idx="4294967295" type="ctrTitle"/>
          </p:nvPr>
        </p:nvSpPr>
        <p:spPr>
          <a:xfrm>
            <a:off x="685800" y="2345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9000"/>
              <a:t>Pengertian</a:t>
            </a:r>
            <a:endParaRPr sz="9000"/>
          </a:p>
        </p:txBody>
      </p:sp>
      <p:grpSp>
        <p:nvGrpSpPr>
          <p:cNvPr id="471" name="Google Shape;471;p14"/>
          <p:cNvGrpSpPr/>
          <p:nvPr/>
        </p:nvGrpSpPr>
        <p:grpSpPr>
          <a:xfrm>
            <a:off x="4146170" y="640688"/>
            <a:ext cx="1166508" cy="1166538"/>
            <a:chOff x="6654650" y="3665275"/>
            <a:chExt cx="409100" cy="409125"/>
          </a:xfrm>
        </p:grpSpPr>
        <p:sp>
          <p:nvSpPr>
            <p:cNvPr id="472" name="Google Shape;472;p14"/>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4"/>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14"/>
          <p:cNvGrpSpPr/>
          <p:nvPr/>
        </p:nvGrpSpPr>
        <p:grpSpPr>
          <a:xfrm rot="1940693">
            <a:off x="3340903" y="1116018"/>
            <a:ext cx="587626" cy="587659"/>
            <a:chOff x="570875" y="4322250"/>
            <a:chExt cx="443300" cy="443325"/>
          </a:xfrm>
        </p:grpSpPr>
        <p:sp>
          <p:nvSpPr>
            <p:cNvPr id="475" name="Google Shape;475;p14"/>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4"/>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4"/>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4"/>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9" name="Google Shape;479;p14"/>
          <p:cNvSpPr/>
          <p:nvPr/>
        </p:nvSpPr>
        <p:spPr>
          <a:xfrm>
            <a:off x="3829676" y="640708"/>
            <a:ext cx="316510" cy="302214"/>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4"/>
          <p:cNvSpPr/>
          <p:nvPr/>
        </p:nvSpPr>
        <p:spPr>
          <a:xfrm rot="1793658">
            <a:off x="5318500" y="1302383"/>
            <a:ext cx="225078" cy="21493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2" name="Google Shape;482;p14"/>
          <p:cNvSpPr txBox="1"/>
          <p:nvPr/>
        </p:nvSpPr>
        <p:spPr>
          <a:xfrm>
            <a:off x="0" y="0"/>
            <a:ext cx="15555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32"/>
          <p:cNvSpPr txBox="1"/>
          <p:nvPr>
            <p:ph idx="4294967295" type="ctrTitle"/>
          </p:nvPr>
        </p:nvSpPr>
        <p:spPr>
          <a:xfrm>
            <a:off x="779550" y="1991850"/>
            <a:ext cx="75849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0000"/>
              <a:t>TERIMAKASIH</a:t>
            </a:r>
            <a:endParaRPr sz="10000"/>
          </a:p>
        </p:txBody>
      </p:sp>
      <p:sp>
        <p:nvSpPr>
          <p:cNvPr id="642" name="Google Shape;642;p3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15"/>
          <p:cNvSpPr txBox="1"/>
          <p:nvPr>
            <p:ph idx="1" type="body"/>
          </p:nvPr>
        </p:nvSpPr>
        <p:spPr>
          <a:xfrm>
            <a:off x="1370100" y="2161800"/>
            <a:ext cx="6403800" cy="8199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
              <a:t>Aplikasi Note merupakan sebuah aplikasi mobile yang dibuat untuk membuat sebuah catatan. Dengan tujuan untuk menyimpan segala hal-hal penting yang dimiliki oleh user</a:t>
            </a:r>
            <a:endParaRPr/>
          </a:p>
        </p:txBody>
      </p:sp>
      <p:sp>
        <p:nvSpPr>
          <p:cNvPr id="488" name="Google Shape;488;p1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16"/>
          <p:cNvSpPr txBox="1"/>
          <p:nvPr>
            <p:ph idx="4294967295" type="ctrTitle"/>
          </p:nvPr>
        </p:nvSpPr>
        <p:spPr>
          <a:xfrm>
            <a:off x="685800" y="2345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9000"/>
              <a:t>Fitur</a:t>
            </a:r>
            <a:endParaRPr sz="9000"/>
          </a:p>
        </p:txBody>
      </p:sp>
      <p:grpSp>
        <p:nvGrpSpPr>
          <p:cNvPr id="494" name="Google Shape;494;p16"/>
          <p:cNvGrpSpPr/>
          <p:nvPr/>
        </p:nvGrpSpPr>
        <p:grpSpPr>
          <a:xfrm>
            <a:off x="4146171" y="640688"/>
            <a:ext cx="1166508" cy="1166538"/>
            <a:chOff x="6654650" y="3665275"/>
            <a:chExt cx="409100" cy="409125"/>
          </a:xfrm>
        </p:grpSpPr>
        <p:sp>
          <p:nvSpPr>
            <p:cNvPr id="495" name="Google Shape;495;p16"/>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6"/>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16"/>
          <p:cNvGrpSpPr/>
          <p:nvPr/>
        </p:nvGrpSpPr>
        <p:grpSpPr>
          <a:xfrm rot="1940693">
            <a:off x="3340903" y="1116018"/>
            <a:ext cx="587626" cy="587659"/>
            <a:chOff x="570875" y="4322250"/>
            <a:chExt cx="443300" cy="443325"/>
          </a:xfrm>
        </p:grpSpPr>
        <p:sp>
          <p:nvSpPr>
            <p:cNvPr id="498" name="Google Shape;498;p16"/>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6"/>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6"/>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6"/>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2" name="Google Shape;502;p16"/>
          <p:cNvSpPr/>
          <p:nvPr/>
        </p:nvSpPr>
        <p:spPr>
          <a:xfrm>
            <a:off x="3829676" y="640708"/>
            <a:ext cx="316510" cy="302214"/>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6"/>
          <p:cNvSpPr/>
          <p:nvPr/>
        </p:nvSpPr>
        <p:spPr>
          <a:xfrm rot="1793658">
            <a:off x="5318500" y="1302383"/>
            <a:ext cx="225078" cy="21493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5" name="Google Shape;505;p16"/>
          <p:cNvSpPr txBox="1"/>
          <p:nvPr/>
        </p:nvSpPr>
        <p:spPr>
          <a:xfrm>
            <a:off x="7531800" y="0"/>
            <a:ext cx="16122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1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Fitur Utama Pada </a:t>
            </a:r>
            <a:r>
              <a:rPr lang="en">
                <a:solidFill>
                  <a:schemeClr val="accent2"/>
                </a:solidFill>
              </a:rPr>
              <a:t>Aplikasi Note</a:t>
            </a:r>
            <a:endParaRPr/>
          </a:p>
        </p:txBody>
      </p:sp>
      <p:sp>
        <p:nvSpPr>
          <p:cNvPr id="511" name="Google Shape;511;p17"/>
          <p:cNvSpPr txBox="1"/>
          <p:nvPr>
            <p:ph idx="1" type="body"/>
          </p:nvPr>
        </p:nvSpPr>
        <p:spPr>
          <a:xfrm>
            <a:off x="439075" y="1626600"/>
            <a:ext cx="2121300" cy="2029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Tambah Catatan</a:t>
            </a:r>
            <a:endParaRPr b="1"/>
          </a:p>
          <a:p>
            <a:pPr indent="0" lvl="0" marL="0" rtl="0" algn="l">
              <a:spcBef>
                <a:spcPts val="600"/>
              </a:spcBef>
              <a:spcAft>
                <a:spcPts val="0"/>
              </a:spcAft>
              <a:buNone/>
            </a:pPr>
            <a:r>
              <a:rPr lang="en"/>
              <a:t>User tambah menambahkan catatan secara bebas dengan memasukkan judul catatan dan deskripsi catatan</a:t>
            </a:r>
            <a:endParaRPr/>
          </a:p>
        </p:txBody>
      </p:sp>
      <p:sp>
        <p:nvSpPr>
          <p:cNvPr id="512" name="Google Shape;512;p17"/>
          <p:cNvSpPr txBox="1"/>
          <p:nvPr>
            <p:ph idx="2" type="body"/>
          </p:nvPr>
        </p:nvSpPr>
        <p:spPr>
          <a:xfrm>
            <a:off x="2560375" y="1626600"/>
            <a:ext cx="2191500" cy="2415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Update Catatan</a:t>
            </a:r>
            <a:endParaRPr b="1"/>
          </a:p>
          <a:p>
            <a:pPr indent="0" lvl="0" marL="0" rtl="0" algn="l">
              <a:spcBef>
                <a:spcPts val="600"/>
              </a:spcBef>
              <a:spcAft>
                <a:spcPts val="0"/>
              </a:spcAft>
              <a:buNone/>
            </a:pPr>
            <a:r>
              <a:rPr lang="en"/>
              <a:t>User dapat merubah atau mengupdate isi catatan yang telah dibuat beserta judul yang dimasukkan ke dalam catatan</a:t>
            </a:r>
            <a:endParaRPr/>
          </a:p>
        </p:txBody>
      </p:sp>
      <p:sp>
        <p:nvSpPr>
          <p:cNvPr id="513" name="Google Shape;513;p17"/>
          <p:cNvSpPr txBox="1"/>
          <p:nvPr>
            <p:ph idx="3" type="body"/>
          </p:nvPr>
        </p:nvSpPr>
        <p:spPr>
          <a:xfrm>
            <a:off x="4751875" y="1626600"/>
            <a:ext cx="2011500" cy="236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Hapus Catatan</a:t>
            </a:r>
            <a:endParaRPr b="1"/>
          </a:p>
          <a:p>
            <a:pPr indent="0" lvl="0" marL="0" rtl="0" algn="l">
              <a:spcBef>
                <a:spcPts val="600"/>
              </a:spcBef>
              <a:spcAft>
                <a:spcPts val="0"/>
              </a:spcAft>
              <a:buNone/>
            </a:pPr>
            <a:r>
              <a:rPr lang="en"/>
              <a:t>User dapat menghapus catatan yang telah dibuat secara mudah pada halaman awal.</a:t>
            </a:r>
            <a:endParaRPr/>
          </a:p>
        </p:txBody>
      </p:sp>
      <p:sp>
        <p:nvSpPr>
          <p:cNvPr id="514" name="Google Shape;514;p1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5" name="Google Shape;515;p17"/>
          <p:cNvSpPr txBox="1"/>
          <p:nvPr/>
        </p:nvSpPr>
        <p:spPr>
          <a:xfrm>
            <a:off x="6859875" y="1692900"/>
            <a:ext cx="1936800" cy="22320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1600">
                <a:solidFill>
                  <a:schemeClr val="dk1"/>
                </a:solidFill>
                <a:latin typeface="Source Sans Pro"/>
                <a:ea typeface="Source Sans Pro"/>
                <a:cs typeface="Source Sans Pro"/>
                <a:sym typeface="Source Sans Pro"/>
              </a:rPr>
              <a:t>Tampilan Catatan</a:t>
            </a:r>
            <a:endParaRPr b="1" sz="1600">
              <a:solidFill>
                <a:schemeClr val="dk1"/>
              </a:solidFill>
              <a:latin typeface="Source Sans Pro"/>
              <a:ea typeface="Source Sans Pro"/>
              <a:cs typeface="Source Sans Pro"/>
              <a:sym typeface="Source Sans Pro"/>
            </a:endParaRPr>
          </a:p>
          <a:p>
            <a:pPr indent="0" lvl="0" marL="0" rtl="0" algn="l">
              <a:spcBef>
                <a:spcPts val="600"/>
              </a:spcBef>
              <a:spcAft>
                <a:spcPts val="0"/>
              </a:spcAft>
              <a:buNone/>
            </a:pPr>
            <a:r>
              <a:rPr lang="en" sz="1600">
                <a:solidFill>
                  <a:schemeClr val="dk1"/>
                </a:solidFill>
                <a:latin typeface="Source Sans Pro"/>
                <a:ea typeface="Source Sans Pro"/>
                <a:cs typeface="Source Sans Pro"/>
                <a:sym typeface="Source Sans Pro"/>
              </a:rPr>
              <a:t>User dapat melihat rincian semua catatan pada halaman utama yang disertai dengan tanggal pembuatan</a:t>
            </a:r>
            <a:endParaRPr sz="1600">
              <a:solidFill>
                <a:schemeClr val="dk1"/>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18"/>
          <p:cNvSpPr txBox="1"/>
          <p:nvPr>
            <p:ph idx="4294967295" type="ctrTitle"/>
          </p:nvPr>
        </p:nvSpPr>
        <p:spPr>
          <a:xfrm>
            <a:off x="685800" y="2345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9000"/>
              <a:t>Penggunaan</a:t>
            </a:r>
            <a:endParaRPr sz="9000"/>
          </a:p>
        </p:txBody>
      </p:sp>
      <p:grpSp>
        <p:nvGrpSpPr>
          <p:cNvPr id="521" name="Google Shape;521;p18"/>
          <p:cNvGrpSpPr/>
          <p:nvPr/>
        </p:nvGrpSpPr>
        <p:grpSpPr>
          <a:xfrm>
            <a:off x="4146171" y="640688"/>
            <a:ext cx="1166508" cy="1166538"/>
            <a:chOff x="6654650" y="3665275"/>
            <a:chExt cx="409100" cy="409125"/>
          </a:xfrm>
        </p:grpSpPr>
        <p:sp>
          <p:nvSpPr>
            <p:cNvPr id="522" name="Google Shape;522;p18"/>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8"/>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18"/>
          <p:cNvGrpSpPr/>
          <p:nvPr/>
        </p:nvGrpSpPr>
        <p:grpSpPr>
          <a:xfrm rot="1940693">
            <a:off x="3340903" y="1116018"/>
            <a:ext cx="587626" cy="587659"/>
            <a:chOff x="570875" y="4322250"/>
            <a:chExt cx="443300" cy="443325"/>
          </a:xfrm>
        </p:grpSpPr>
        <p:sp>
          <p:nvSpPr>
            <p:cNvPr id="525" name="Google Shape;525;p18"/>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8"/>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8"/>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8"/>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9" name="Google Shape;529;p18"/>
          <p:cNvSpPr/>
          <p:nvPr/>
        </p:nvSpPr>
        <p:spPr>
          <a:xfrm>
            <a:off x="3829676" y="640708"/>
            <a:ext cx="316510" cy="302214"/>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8"/>
          <p:cNvSpPr/>
          <p:nvPr/>
        </p:nvSpPr>
        <p:spPr>
          <a:xfrm rot="1793658">
            <a:off x="5318500" y="1302383"/>
            <a:ext cx="225078" cy="21493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2" name="Google Shape;532;p18"/>
          <p:cNvSpPr txBox="1"/>
          <p:nvPr/>
        </p:nvSpPr>
        <p:spPr>
          <a:xfrm>
            <a:off x="0" y="0"/>
            <a:ext cx="13851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19"/>
          <p:cNvSpPr txBox="1"/>
          <p:nvPr>
            <p:ph idx="4294967295" type="body"/>
          </p:nvPr>
        </p:nvSpPr>
        <p:spPr>
          <a:xfrm>
            <a:off x="457200" y="2152275"/>
            <a:ext cx="3575400" cy="25014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a:solidFill>
                  <a:srgbClr val="FFFFFF"/>
                </a:solidFill>
                <a:latin typeface="Oswald"/>
                <a:ea typeface="Oswald"/>
                <a:cs typeface="Oswald"/>
                <a:sym typeface="Oswald"/>
              </a:rPr>
              <a:t>Halaman Awal</a:t>
            </a:r>
            <a:endParaRPr b="1">
              <a:solidFill>
                <a:srgbClr val="FFFFFF"/>
              </a:solidFill>
              <a:latin typeface="Oswald"/>
              <a:ea typeface="Oswald"/>
              <a:cs typeface="Oswald"/>
              <a:sym typeface="Oswald"/>
            </a:endParaRPr>
          </a:p>
          <a:p>
            <a:pPr indent="0" lvl="0" marL="0" rtl="0" algn="l">
              <a:spcBef>
                <a:spcPts val="600"/>
              </a:spcBef>
              <a:spcAft>
                <a:spcPts val="0"/>
              </a:spcAft>
              <a:buNone/>
            </a:pPr>
            <a:r>
              <a:rPr lang="en"/>
              <a:t>Tampilan awal akan menampilkan semua daftar catatan yang telah dibuat, jika belum ada catatan yang dibuat maka tampilan akan kosong.</a:t>
            </a:r>
            <a:endParaRPr/>
          </a:p>
        </p:txBody>
      </p:sp>
      <p:sp>
        <p:nvSpPr>
          <p:cNvPr id="538" name="Google Shape;538;p1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9" name="Google Shape;539;p19"/>
          <p:cNvPicPr preferRelativeResize="0"/>
          <p:nvPr/>
        </p:nvPicPr>
        <p:blipFill>
          <a:blip r:embed="rId3">
            <a:alphaModFix/>
          </a:blip>
          <a:stretch>
            <a:fillRect/>
          </a:stretch>
        </p:blipFill>
        <p:spPr>
          <a:xfrm>
            <a:off x="4746325" y="361575"/>
            <a:ext cx="3232975" cy="47819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20"/>
          <p:cNvSpPr txBox="1"/>
          <p:nvPr>
            <p:ph idx="4294967295" type="body"/>
          </p:nvPr>
        </p:nvSpPr>
        <p:spPr>
          <a:xfrm>
            <a:off x="4981375" y="2268525"/>
            <a:ext cx="3575400" cy="25014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a:solidFill>
                  <a:srgbClr val="FFFFFF"/>
                </a:solidFill>
                <a:latin typeface="Oswald"/>
                <a:ea typeface="Oswald"/>
                <a:cs typeface="Oswald"/>
                <a:sym typeface="Oswald"/>
              </a:rPr>
              <a:t>Halaman Tambah</a:t>
            </a:r>
            <a:endParaRPr b="1">
              <a:solidFill>
                <a:srgbClr val="FFFFFF"/>
              </a:solidFill>
              <a:latin typeface="Oswald"/>
              <a:ea typeface="Oswald"/>
              <a:cs typeface="Oswald"/>
              <a:sym typeface="Oswald"/>
            </a:endParaRPr>
          </a:p>
          <a:p>
            <a:pPr indent="0" lvl="0" marL="0" rtl="0" algn="l">
              <a:spcBef>
                <a:spcPts val="600"/>
              </a:spcBef>
              <a:spcAft>
                <a:spcPts val="0"/>
              </a:spcAft>
              <a:buNone/>
            </a:pPr>
            <a:r>
              <a:rPr lang="en"/>
              <a:t>Untuk menambahkan user dapat klik tombol + pada halaman awal, lalu akan muncul tampilan seperti di samping. User dapat mengisikan Judul catatan dan deskripsi catatan, setelah itu user klik simpan catatan untuk menyimpannya</a:t>
            </a:r>
            <a:endParaRPr/>
          </a:p>
        </p:txBody>
      </p:sp>
      <p:sp>
        <p:nvSpPr>
          <p:cNvPr id="545" name="Google Shape;545;p2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46" name="Google Shape;546;p20"/>
          <p:cNvPicPr preferRelativeResize="0"/>
          <p:nvPr/>
        </p:nvPicPr>
        <p:blipFill rotWithShape="1">
          <a:blip r:embed="rId3">
            <a:alphaModFix/>
          </a:blip>
          <a:srcRect b="0" l="8284" r="1470" t="0"/>
          <a:stretch/>
        </p:blipFill>
        <p:spPr>
          <a:xfrm>
            <a:off x="1214900" y="316225"/>
            <a:ext cx="2793175" cy="4747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21"/>
          <p:cNvSpPr txBox="1"/>
          <p:nvPr>
            <p:ph idx="4294967295" type="body"/>
          </p:nvPr>
        </p:nvSpPr>
        <p:spPr>
          <a:xfrm>
            <a:off x="457200" y="2415625"/>
            <a:ext cx="3575400" cy="25014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a:solidFill>
                  <a:srgbClr val="FFFFFF"/>
                </a:solidFill>
                <a:latin typeface="Oswald"/>
                <a:ea typeface="Oswald"/>
                <a:cs typeface="Oswald"/>
                <a:sym typeface="Oswald"/>
              </a:rPr>
              <a:t>Halaman Edit</a:t>
            </a:r>
            <a:endParaRPr b="1">
              <a:solidFill>
                <a:srgbClr val="FFFFFF"/>
              </a:solidFill>
              <a:latin typeface="Oswald"/>
              <a:ea typeface="Oswald"/>
              <a:cs typeface="Oswald"/>
              <a:sym typeface="Oswald"/>
            </a:endParaRPr>
          </a:p>
          <a:p>
            <a:pPr indent="0" lvl="0" marL="0" rtl="0" algn="l">
              <a:spcBef>
                <a:spcPts val="600"/>
              </a:spcBef>
              <a:spcAft>
                <a:spcPts val="0"/>
              </a:spcAft>
              <a:buNone/>
            </a:pPr>
            <a:r>
              <a:rPr lang="en"/>
              <a:t>User dapat masuk ke halaman edit dengan klik catatan yang ingin diubah pada halaman utama, kemudian user akan diarahkan menuju halaman edit seperti di samping. User dapat mengubah judul catatan dan deskripsi catatan, kemudian user mengeklik update catatan untuk menyimpannya kembali</a:t>
            </a:r>
            <a:endParaRPr/>
          </a:p>
        </p:txBody>
      </p:sp>
      <p:sp>
        <p:nvSpPr>
          <p:cNvPr id="552" name="Google Shape;552;p2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53" name="Google Shape;553;p21"/>
          <p:cNvPicPr preferRelativeResize="0"/>
          <p:nvPr/>
        </p:nvPicPr>
        <p:blipFill rotWithShape="1">
          <a:blip r:embed="rId3">
            <a:alphaModFix/>
          </a:blip>
          <a:srcRect b="0" l="6629" r="0" t="0"/>
          <a:stretch/>
        </p:blipFill>
        <p:spPr>
          <a:xfrm>
            <a:off x="5609050" y="152400"/>
            <a:ext cx="2822825"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