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61" r:id="rId5"/>
    <p:sldId id="275" r:id="rId6"/>
    <p:sldId id="280" r:id="rId7"/>
    <p:sldId id="272" r:id="rId8"/>
    <p:sldId id="282" r:id="rId9"/>
    <p:sldId id="268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7" autoAdjust="0"/>
    <p:restoredTop sz="92295" autoAdjust="0"/>
  </p:normalViewPr>
  <p:slideViewPr>
    <p:cSldViewPr snapToObjects="1">
      <p:cViewPr>
        <p:scale>
          <a:sx n="100" d="100"/>
          <a:sy n="100" d="100"/>
        </p:scale>
        <p:origin x="-630" y="702"/>
      </p:cViewPr>
      <p:guideLst>
        <p:guide orient="horz" pos="2849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196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82E33B-1CC3-3648-93F0-4548470FB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5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DE5451-202E-E346-ADD2-E4E437DCD4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394BB5-9ABD-7C40-A500-D6EE2B81CB2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E0CE9C-1D73-CD48-B3B1-735796592F2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Grades will be posted regularly in </a:t>
            </a:r>
            <a:r>
              <a:rPr lang="en-US" baseline="0" dirty="0" err="1" smtClean="0"/>
              <a:t>iLearn</a:t>
            </a: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E5451-202E-E346-ADD2-E4E437DCD4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DA0F9-CB3B-C041-B6A3-D3B3E4A41A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D47E-38CF-6D44-BD2A-518B7496B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930A8-ADFF-2C42-A60C-2F9253ECEE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D296B-238B-C540-8A14-C9992E99C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6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B3E9-72FB-A441-B30C-4F482EE80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CE45-F59D-664A-8AA6-D53BBCF09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8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98C9A-F706-1D48-9331-CAB20DAD6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5E107-EE50-1249-8996-B512A2E145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F1CAA-3C87-A441-A2C0-841BB0AEA1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0DBE8-F28D-504F-8564-9733E099AD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6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3322F-42D5-AF40-B322-3503578239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6DA28B-2BBA-344C-A2C0-748F13F631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DDC94-D68E-C541-AE51-BAC846E65B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1F96BE-29F0-4C4C-95E1-DC5C48555BC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iana.edu/~simgame/beta/dsg.html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roku.com" TargetMode="External"/><Relationship Id="rId4" Type="http://schemas.openxmlformats.org/officeDocument/2006/relationships/hyperlink" Target="https://c9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3075" name="Text Box 58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4100" name="Text Box 60"/>
          <p:cNvSpPr txBox="1">
            <a:spLocks noChangeArrowheads="1"/>
          </p:cNvSpPr>
          <p:nvPr/>
        </p:nvSpPr>
        <p:spPr bwMode="auto">
          <a:xfrm>
            <a:off x="999195" y="1250944"/>
            <a:ext cx="70199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Adobe Fan Heiti Std B" pitchFamily="34" charset="-128"/>
              </a:rPr>
              <a:t>CST 336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latin typeface="+mn-lt"/>
                <a:ea typeface="Adobe Fan Heiti Std B" pitchFamily="34" charset="-128"/>
              </a:rPr>
              <a:t/>
            </a:r>
            <a:br>
              <a:rPr lang="en-US" sz="4400" b="1" dirty="0">
                <a:solidFill>
                  <a:schemeClr val="tx2">
                    <a:lumMod val="50000"/>
                  </a:schemeClr>
                </a:solidFill>
                <a:latin typeface="+mn-lt"/>
                <a:ea typeface="Adobe Fan Heiti Std B" pitchFamily="34" charset="-128"/>
              </a:rPr>
            </a:b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Adobe Fan Heiti Std B" pitchFamily="34" charset="-128"/>
              </a:rPr>
              <a:t>Internet Programming</a:t>
            </a:r>
          </a:p>
          <a:p>
            <a:pPr algn="ctr" eaLnBrk="1" hangingPunct="1">
              <a:defRPr/>
            </a:pPr>
            <a:endParaRPr lang="en-US" sz="4400" b="1" dirty="0">
              <a:solidFill>
                <a:schemeClr val="tx2">
                  <a:lumMod val="50000"/>
                </a:schemeClr>
              </a:solidFill>
              <a:latin typeface="+mn-lt"/>
              <a:ea typeface="Adobe Fan Heiti Std B" pitchFamily="34" charset="-128"/>
            </a:endParaRPr>
          </a:p>
          <a:p>
            <a:pPr algn="ctr" eaLnBrk="1" hangingPunct="1">
              <a:defRPr/>
            </a:pPr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Adobe Fan Heiti Std B" pitchFamily="34" charset="-128"/>
              </a:rPr>
              <a:t>Course Overview</a:t>
            </a:r>
          </a:p>
          <a:p>
            <a:pPr algn="ctr" eaLnBrk="1" hangingPunct="1">
              <a:defRPr/>
            </a:pPr>
            <a:endParaRPr lang="en-US" sz="4400" b="1" dirty="0">
              <a:solidFill>
                <a:schemeClr val="tx2">
                  <a:lumMod val="50000"/>
                </a:schemeClr>
              </a:solidFill>
              <a:latin typeface="+mn-lt"/>
              <a:ea typeface="Adobe Fan Heiti Std B" pitchFamily="34" charset="-128"/>
            </a:endParaRPr>
          </a:p>
        </p:txBody>
      </p:sp>
      <p:sp>
        <p:nvSpPr>
          <p:cNvPr id="3077" name="Rectangle 63"/>
          <p:cNvSpPr>
            <a:spLocks noChangeArrowheads="1"/>
          </p:cNvSpPr>
          <p:nvPr/>
        </p:nvSpPr>
        <p:spPr bwMode="auto">
          <a:xfrm>
            <a:off x="6120172" y="5373216"/>
            <a:ext cx="1998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dobe Fan Heiti Std B" charset="0"/>
                <a:ea typeface="Adobe Fan Heiti Std B" charset="0"/>
                <a:cs typeface="Adobe Fan Heiti Std B" charset="0"/>
              </a:rPr>
              <a:t>Miguel </a:t>
            </a:r>
            <a:r>
              <a:rPr lang="en-US" b="1" dirty="0" smtClean="0">
                <a:latin typeface="Adobe Fan Heiti Std B" charset="0"/>
                <a:ea typeface="Adobe Fan Heiti Std B" charset="0"/>
                <a:cs typeface="Adobe Fan Heiti Std B" charset="0"/>
              </a:rPr>
              <a:t>Lara, PhD</a:t>
            </a:r>
            <a:endParaRPr lang="en-US" dirty="0">
              <a:latin typeface="Adobe Fan Heiti Std B" charset="0"/>
              <a:ea typeface="Adobe Fan Heiti Std B" charset="0"/>
              <a:cs typeface="Adobe Fan Heiti Std B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A0F9-CB3B-C041-B6A3-D3B3E4A41A2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2" descr="Image of ott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88488"/>
            <a:ext cx="1604345" cy="908120"/>
          </a:xfrm>
          <a:prstGeom prst="snip2DiagRect">
            <a:avLst>
              <a:gd name="adj1" fmla="val 0"/>
              <a:gd name="adj2" fmla="val 18764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3861941" y="4405653"/>
            <a:ext cx="258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Summer 2018</a:t>
            </a:r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68947"/>
            <a:ext cx="7139136" cy="34558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Class 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7604" y="2240868"/>
            <a:ext cx="7478885" cy="3724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Upon completion of this course, students should be able </a:t>
            </a:r>
            <a:r>
              <a:rPr lang="en-US" sz="2000" dirty="0" smtClean="0"/>
              <a:t>to:</a:t>
            </a:r>
          </a:p>
          <a:p>
            <a:endParaRPr lang="en-US" b="1" u="sng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Read and write </a:t>
            </a:r>
            <a:r>
              <a:rPr lang="en-US" dirty="0" smtClean="0"/>
              <a:t>HTML </a:t>
            </a:r>
            <a:r>
              <a:rPr lang="en-US" dirty="0"/>
              <a:t>and CSS using common </a:t>
            </a:r>
            <a:r>
              <a:rPr lang="en-US" dirty="0" smtClean="0"/>
              <a:t>tags.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interactive forms and dynamic web </a:t>
            </a:r>
            <a:r>
              <a:rPr lang="en-US" dirty="0" smtClean="0"/>
              <a:t>pages.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PHP programs using variables, arrays, functions and control </a:t>
            </a:r>
            <a:r>
              <a:rPr lang="en-US" dirty="0" smtClean="0"/>
              <a:t>structures.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Retrieve data from existing APIs via AJAX/JSON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web-based database administration </a:t>
            </a:r>
            <a:r>
              <a:rPr lang="en-US" dirty="0" smtClean="0"/>
              <a:t>tools.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MySQL queries to select, insert, update, and delete records in </a:t>
            </a:r>
            <a:r>
              <a:rPr lang="en-US" dirty="0" smtClean="0"/>
              <a:t>PHP.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Apply HTML, CSS, </a:t>
            </a:r>
            <a:r>
              <a:rPr lang="en-US" dirty="0"/>
              <a:t>JavaScript, </a:t>
            </a:r>
            <a:r>
              <a:rPr lang="en-US" dirty="0" err="1"/>
              <a:t>jQuery</a:t>
            </a:r>
            <a:r>
              <a:rPr lang="en-US" dirty="0"/>
              <a:t>, PHP, and MySQL </a:t>
            </a:r>
            <a:r>
              <a:rPr lang="en-US" dirty="0" smtClean="0"/>
              <a:t>to the </a:t>
            </a:r>
            <a:r>
              <a:rPr lang="en-US" b="1" dirty="0" smtClean="0"/>
              <a:t>development of interactive and database-driven website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5" b="6283"/>
          <a:stretch/>
        </p:blipFill>
        <p:spPr bwMode="auto">
          <a:xfrm>
            <a:off x="1665114" y="1812713"/>
            <a:ext cx="5656780" cy="39285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 descr="C:\Users\Admin\Dropbox\misc\vita\applications\academic\monterey_bay\talk\online_course_design_ss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8"/>
          <a:stretch/>
        </p:blipFill>
        <p:spPr bwMode="auto">
          <a:xfrm>
            <a:off x="1731788" y="1787418"/>
            <a:ext cx="5652676" cy="37084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ropbox\misc\vita\applications\academic\monterey_bay\talk\icher_ss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7"/>
          <a:stretch/>
        </p:blipFill>
        <p:spPr bwMode="auto">
          <a:xfrm>
            <a:off x="1588629" y="1871800"/>
            <a:ext cx="5938993" cy="37580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ropbox\misc\vita\applications\academic\monterey_bay\talk\mooc_registration_ss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0"/>
          <a:stretch/>
        </p:blipFill>
        <p:spPr bwMode="auto">
          <a:xfrm>
            <a:off x="1588629" y="1772816"/>
            <a:ext cx="5809750" cy="38696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\Dropbox\misc\vita\applications\academic\monterey_bay\talk\microsoft_ss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267631" cy="39560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ilara\Documents\My Dropbox\ist\studies\DSG_design\dsg_Detailed_view.jpg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/>
          <a:srcRect b="5325"/>
          <a:stretch/>
        </p:blipFill>
        <p:spPr bwMode="auto">
          <a:xfrm>
            <a:off x="1700366" y="1737379"/>
            <a:ext cx="5685822" cy="399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35"/>
          <p:cNvSpPr>
            <a:spLocks noChangeArrowheads="1"/>
          </p:cNvSpPr>
          <p:nvPr/>
        </p:nvSpPr>
        <p:spPr bwMode="auto">
          <a:xfrm rot="13751489" flipV="1">
            <a:off x="7000995" y="4959359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 rot="19151489" flipH="1" flipV="1">
            <a:off x="1666425" y="4978308"/>
            <a:ext cx="318466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 rot="7848511">
            <a:off x="6984835" y="1433496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rot="2448511">
            <a:off x="1658824" y="1436338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296B-238B-C540-8A14-C9992E99C2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821096" y="980728"/>
            <a:ext cx="7344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dobe Fan Heiti Std B" charset="0"/>
                <a:ea typeface="Adobe Fan Heiti Std B" charset="0"/>
                <a:cs typeface="Adobe Fan Heiti Std B" charset="0"/>
              </a:rPr>
              <a:t>Miguel </a:t>
            </a:r>
            <a:r>
              <a:rPr lang="en-US" b="1" dirty="0" smtClean="0">
                <a:latin typeface="Adobe Fan Heiti Std B" charset="0"/>
                <a:ea typeface="Adobe Fan Heiti Std B" charset="0"/>
                <a:cs typeface="Adobe Fan Heiti Std B" charset="0"/>
              </a:rPr>
              <a:t>Lara, PhD:  </a:t>
            </a:r>
            <a:r>
              <a:rPr lang="en-US" sz="1400" b="1" dirty="0" smtClean="0">
                <a:latin typeface="Adobe Fan Heiti Std B" charset="0"/>
                <a:ea typeface="Adobe Fan Heiti Std B" charset="0"/>
                <a:cs typeface="Adobe Fan Heiti Std B" charset="0"/>
              </a:rPr>
              <a:t>Instructional Designer, Media Developer,  Application Developer</a:t>
            </a:r>
            <a:endParaRPr lang="en-US" sz="1400" dirty="0">
              <a:latin typeface="Adobe Fan Heiti Std B" charset="0"/>
              <a:ea typeface="Adobe Fan Heiti Std B" charset="0"/>
              <a:cs typeface="Adobe Fan Heiti Std 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556792"/>
            <a:ext cx="7139136" cy="34558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Class Schedule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315952" y="2198551"/>
            <a:ext cx="7335824" cy="3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 smtClean="0"/>
              <a:t>HTML &amp; CSS</a:t>
            </a:r>
            <a:endParaRPr lang="en-US" sz="2400" kern="0" dirty="0" smtClean="0"/>
          </a:p>
          <a:p>
            <a:pPr marL="0" indent="0">
              <a:buFontTx/>
              <a:buNone/>
            </a:pPr>
            <a:r>
              <a:rPr lang="en-US" sz="2400" kern="0" dirty="0" smtClean="0"/>
              <a:t>PHP </a:t>
            </a:r>
            <a:r>
              <a:rPr lang="en-US" sz="2400" kern="0" dirty="0" smtClean="0"/>
              <a:t>(Control Structures and Arrays)</a:t>
            </a:r>
          </a:p>
          <a:p>
            <a:pPr marL="0" indent="0">
              <a:buFontTx/>
              <a:buNone/>
            </a:pPr>
            <a:r>
              <a:rPr lang="en-US" sz="2400" kern="0" dirty="0" smtClean="0"/>
              <a:t>HTML Forms / PHP Sessions</a:t>
            </a:r>
            <a:endParaRPr lang="en-US" sz="2400" kern="0" dirty="0" smtClean="0"/>
          </a:p>
          <a:p>
            <a:pPr marL="0" indent="0">
              <a:buFontTx/>
              <a:buNone/>
            </a:pPr>
            <a:r>
              <a:rPr lang="en-US" sz="2400" kern="0" dirty="0" smtClean="0"/>
              <a:t>MySQL &amp; PHP</a:t>
            </a:r>
            <a:endParaRPr lang="en-US" sz="2400" kern="0" dirty="0" smtClean="0"/>
          </a:p>
          <a:p>
            <a:pPr marL="0" indent="0">
              <a:buFontTx/>
              <a:buNone/>
            </a:pPr>
            <a:r>
              <a:rPr lang="en-US" sz="2400" kern="0" dirty="0" smtClean="0"/>
              <a:t>SQL  CRUD / Authentication</a:t>
            </a:r>
            <a:endParaRPr lang="en-US" sz="2400" kern="0" dirty="0" smtClean="0"/>
          </a:p>
          <a:p>
            <a:pPr marL="0" indent="0">
              <a:buFontTx/>
              <a:buNone/>
            </a:pPr>
            <a:r>
              <a:rPr lang="en-US" sz="2400" kern="0" dirty="0" smtClean="0"/>
              <a:t>JavaScript &amp; jQuery</a:t>
            </a:r>
            <a:endParaRPr lang="en-US" sz="2400" kern="0" dirty="0"/>
          </a:p>
          <a:p>
            <a:pPr marL="0" indent="0">
              <a:buFontTx/>
              <a:buNone/>
            </a:pPr>
            <a:r>
              <a:rPr lang="en-US" sz="2400" kern="0" dirty="0" smtClean="0"/>
              <a:t>AJAX / Web APIs</a:t>
            </a:r>
          </a:p>
          <a:p>
            <a:pPr marL="0" indent="0">
              <a:buFontTx/>
              <a:buNone/>
            </a:pPr>
            <a:r>
              <a:rPr lang="en-US" sz="2400" kern="0" dirty="0" smtClean="0"/>
              <a:t>Final Project / Exam</a:t>
            </a:r>
            <a:endParaRPr lang="en-US" sz="2400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ML 5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78" y="1884462"/>
            <a:ext cx="153377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tcdland.csumb.edu/~milara/cst336/images/phparray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8392" r="11264" b="44549"/>
          <a:stretch/>
        </p:blipFill>
        <p:spPr bwMode="auto">
          <a:xfrm>
            <a:off x="6565540" y="3609021"/>
            <a:ext cx="117763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https://ilearn.csumb.edu/pluginfile.php/851282/mod_label/intro/Azure-SQL-Databas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s://ilearn.csumb.edu/pluginfile.php/851282/mod_label/intro/Azure-SQL-Databas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mysq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png;base64,iVBORw0KGgoAAAANSUhEUgAAASwAAACcCAMAAADyHmaGAAAAulBMVEX///8AaI/kjhoAbZYAa5PxlhvtlBvpkRsAb5n1mRzttm3llCf77NoOcJUKbZPN4un99ewqgKHnnDfH3eZ7sMXonz/q8/X448hKk6/rqlPxx46fx9VAjas2h6b106b0z570+fq51uBlo7utztvvu3b++fT22rQeeZxZnLbZ6O6DtshwqsClydfts2Wz0d3oo0X66tbyyZP3377tmijwwIDpp07116//oh3tsF7/qx/+w2+Svs7vu3TwpD4OiWwgAAAOrUlEQVR4nO1dC3eivBYFEyQ+QPFBaYWK9oHPam0743ed+f9/6yYBkoCA6FhLpXvNWlNbUmH35GSfR6IkfWu4A0uDnj0buV99J8VHy0FAlmWIgDceffXNFBymgTBTUKZ8Qfvhq++n0OghGQIIAaB0AWj/WFcqXANAfd7tziwZUPNCcGx+9U0VFS0dggn9qjv3AudldL/4poqKLpDBLPh6OjOodSHvx3MloqXLYMxemTMPu3sZyJPebDd46f5MyAhcB0BP4GQ6oSsjQgAbme5Zs5cfwjjmSEZz8Rs7nS6MxHvhRRLJxuTB/aJ7KxymGoR6RC4sPEQNC/rqCwBg7NwvuruiAQstYETm2rQ3HluOYWg6lqk+X87LV91esWAaQEaWG/+267rmdGdpvloFcDL9gnsrHro6lFEv5YdYTkBffXm7i95VUbGDOM5JnWfuwqZ0AWC1LnlXRcUYuy0vQyI8OHQyIm9wuXsqLFwH6wcr64KdQcUqmPyoLqmlQRlkmo05pnMRGT9JCWmB3ZYnrHeuabqxSx5849J+/DxxW4jHiNJcB0bc5Zs0EoJg7l7yxooIrLagxk2rqyOg7+UeBhogIsIqveNaRMXWiw4TFsiuQ6YicsouUF0DQs/lr2dABvtpLdOibHllV1xzJEOBHRdHQUlCdU7yg6VnawAiLl7aIS3RN/UIW6DkbJFcjeilTGOWfOEO/rAlWUCG4sRL9eIDn61Se/lFbB6mY6ATv+WUWUGYHgCGm+vSHfXy+0mwEmGC18OcoV+PBor57PA68YKj6fnhyyjGpEMClDhOxCFP3nkouTZhSytxDgLr0gTVnowpFq3xSkep0NVhZg4wgpFGnPzkM++n2LAQhLnF5oxm5subaX6BYU9NHpCgGmjl1aY2yK0esNvygJydu79uEPXguHmvHtCK4uIT76fYwFMrt9YKJmJWEe26Qes8aeXpPUzpipif3GvDjDTkpiRn9tGj0rS82ZoJ9vG59QPpKim12MJs5Q/6dqTeU2L5gFdEmJss1yGmldvJXR3Gx2gtKh9yh99XBzOWiz8A1yM55rL2guNZeJTHnhOtVVYZT7TDMaKcNA6WVj1MUKQyfRg2KK0wNT145JMTF3+Ml7sivMixtviDcGnOtJTp+B46Olc8K616sNDRS5tJ1UMJMzWkwnO0sybhNLA/43aKjal+QjWQZmpg+XasdKEMji8GllSYPkAIj9/1S0wL6qXbLbyAUD8h4TJBZSxd7ADUhdDFzUlci5pW2Yr5syhZs7zyySpjVWwWaYcf5XZgL2QX5wne7ltjAAXLmnogdxLUKaFpPYjSwUJy7gwEDadLtiCOIE97vhzT+eHSWn65egGnkFcN6W6K3GHMDpWuzmMarI+GBjFy7uKFSUwLlMu0bAAM/6sBokdh5A5jqGml77W+RoxROJfm/skhub22nwQs1aE/AygjP+1AcuvyWMsvCF7o5k3ozEqTYsaeyp94rkEimNYE5RcEY+SfL+L1yuLnLeAXtoh/x+6re0QZ0bSRfxoe0kpy1uIuOPaIHiRi+co075O7O0dGZKsKRLpVBrpMzy/fk2iPiEwsU1H+lLHb7TkasS8I4LgEk3HmmxZRDqQHkJyQcVwDd3dmkOORYBlOGCHqEu4IZzIkT/sCkvaWZ8IdjT08GwG4/rORBqT3z3JgmHMhZz4c3YFl7sjxgSU4a5FIAOqmfYNybXRK58d0AoAM9J577tsrFuiWL5m3e0w9cFLtZoCNCyL7yqeiOQEIAGSHnqqL2TqlmQEbF15LvWsXEQvLsYVjEbsaOi37QjzXaUR/K7iRV13vCLElooUdHixZ5kYaeSf2JLs9DZXusJ+WgU70PV0bQO7/ygHTSj5vJQdmoHTbMNyx7Z4wysQYQzn/hqArQe8o83C7ux45StfzDI8UM0qVccbo5W50MwcTT4fhIc3kJFR0XBP0FWCWK+9iLnAgjYKPEYEAA2nO/Nq16T4W88NeHodL/gdi4GAH6Z5hT3qLcu4qcN3DlxjBZ63ImrUblUszHA9SQpShsfv5mIIcoBtcS7rr4ng80MPbSn9EZ07QEiJwyrcAngLXb8HRe8lTsbWYW7btWLO89dvWbuI4jjUffMKq+tTOwtOZfnfWVaaFaP3Q2d+m4u4sHQSAucqL0wkboNtn/PSR9vP7cnu76mfg711syM3wcXmbiG397rkZu/r2b/iL1lk34o6p1sJ0xKxnagP/c0T81LV+ODP44vEBOBIwzmRdz/WGqtQUpZqFWl0Y8fSr3qlUa3hMImqK2ri9E/lqN2r+r1HUm+yb2WlUbiEtEkKHCX729PBQdbGrgcgIdJYjzjYfak2tHITyyIcM+9Wamj0Gs9945HS1O9Xg+5UDZJFzq2kTcyT1N4o++eETT10HxUac42iEd1XJQZVIVnOrVPOMUGuNX+GYI8jys6TUFvjMGcfJOtSJutsbAJzTCBJQz2NVEbKa/Vq+EZVKVb0PBh1DFjauCf2gI6HCY8D4s2d3ogaxU2TAP8/DoWBWajXFBVH8DnzW0yrClbrv3VSRrY0/6jiy8LSb6JguwA6e5GSxLzLzgguwdz3816OK2w02oapKpfORvLpRfLz6Q14FrlQ8HzvxZRN7fv4XUFa+4jiWLGxdYzwZgRcsiowszWNkZVmKzT7nzdPDr/R/XA/vFcbV6n6dR0o9ddiQivK2fF7vC7L18/KN/Q2UZzrseLKwWpjreMX3zSEkC2o9nbGVvmd4pIfkwpkHz0RWXWFcZYpFjo0qWE3qc29CbirKH/qNU8jC1mUB5GfwOVldKzSajGb7SbgUAiPoNT8DWbeMrGHOEUM2C9VOM/2ymzc1/CvQ16eRJUkzDY1dSSBLnz6wGZbatsoIIochnJ0stbLJOeKOzULlPeu6bXBdtU9fnkqWNDLoOd+crBZf6FLVwzw0LKiZ7ieQ9ZxzBCerep/nun8lSzInpHjIyerShrmAiuT1zWSGheb8RYHJGp6LLDwV5WmELNNjXCSL8hmbqForiSxzagbIeFdz1A0Q/kW+BVnSbhYhS5hliXUyYZ5OpCSyLC9Ehq3NkO6D/UW+B1mSGSVL8N9J4fSAC9JRElk4bKRVSQjkjMRYL7gIJpB1vIO/IFlRnyUqgyT1YEe0RRJZ4NByKkncM4I4WfmlQyHI6vIYZj8LyBMUVLV+BlmrnInQQpAlWaJXikEQpK50TrLeuWpa5pPwxSDrgUUze+qhxSIdf5/a+chaV3jw0nn/ddOMIiFYLAZZwoIXVw9j9pB+BfJ8ZOFnZ2xVlVjyU610Vsv3TdTiikEWz+3F1QNfKQMaz0iW9JiR9VTVqlJTO4/i4xWELC5MY+phT96fkyzp9S07rayqtbc6D5kLQhY9qsx/lki2mG5Q9w0rCBzPSpa0Xqq1ajZftTdGTFHI4tMtoh4GeymJ85IlSTfv/Uq1plTVKAS6qtUgT1oYsrgjj6gHhwnScCfMucmSpKf18HG76jQ4Og2Sk+feP0ymF4YsJhFE9fDCM/RhL+r5yaKIVe+bm9dbIS364V9UGLIE8cmfxtr3ZJ9EVgJ+NUK21Ipfdi8OWSPmtFhLFw+D+Mafy5El3XPT8vMSxSFLCJhDZrgg5ZWfC5L1xEyrVjiyWG0wnHNC6obXFC9JVqe4ZPGYJzjttCek3tlVBbMscVVgAy9Alt+xS+CrByHdLOxSKBhZmw7DX2ZtlyCLyXWfBx4viqWJgpEl3ZMGJAqlGra8XYIsPu+IKQmZCHFrdiZZmTn4c5Kl8OTqhpXr1WpQTXy9BFm82ozVA8txyZGjT4thWTWhu+2GdUCoQb2+fgmyBK2wEwRpJDGfQZYMM86POIEsVoavBPHOq1C+FzJd6z63uO2TQE5AlrQKf67cJbzNQaSQ1YUwJIj3gkSTNkmlMMZDxua+48lqr9j8avgK/pmnv5SlkEhtfnC2PtrSknGz9X/+h5le4xTTSiGLP7fYiuSKVySQxVZRGaZvwDqWrOaQ9xcp/VijFWVlI9C1FNprtuyiWmBIG94I9va+ztmyw5FGFo+cEyIdiqSKNEt6ycCbzAZJWPBmnYCs9mM9HduPhpBFrYU5mj9CM5ui9pfvdz5eHxs8R8HGqW9BJ/fTB5+/SqV/u0x/42VTutku69tl+9f/8CLSrNfbqWRx/8NIi23+Sep1eAC8DosATAT7hSFZzcbvWioUMYNa+whtqNng3WwVkgYLkZg/rP0Jb/CGN7iR5E/6+9Z+b6SbZae2qj89/tdoSq+/1XUqWUL5OUC8gpHYGDLQ4sPSwcjqpCfgo8/c54nl57ecg8g4oUful6ocHkCgEKf2WsULyp9GZYiXBsxYKlmuEW3h3mv5Tu6iGTkoL11HklWNFhV/NXJ2OFdrW3Hcc6eW6+04WfXVdrVp3GaRJY108anhXvdDSsuR6Z9tdmayVEXpx0Lm9TZX77zaH0brju33RspsTSXrudH5uKtgskLPst/LsdC4bQG418Js6sFQEPtkT3cx8cg+FQQSAffIaihqFqoKdvHb+/1S62bZwN4qvsmCjKjyRaFa3xvXHG4bKvFz8Xy/iNqGkdVvr34P79Wm5Ggh9kX3yJbDB0zYIGV64cj9BiOzu5tPLDsRvNbGLOutkYX+bX2Y0jjaHNY/OpXodp9Go9Pv33K5UV0mNFC0n+/q0XR/HG/Esu5IxFDvSO/V9lBpStPWNICbcDPd3XiCMRsl/TAc2kocmorxns5qZiNbDj011zcRrPGIttRccXF2m/IbntoZ77omFLdv8NDmDf4f//u33XunYZ+sT0H7lkmq2iqjo7nYuBBZ0tOSLZfK38zthQXGpcgiHRSMrU7ensKCwYmHO5+Hd9YQoPB9dN8Jcx4+fv45oEM1VCW13C2YhcF0YPPg8RIHTdz/5an5zDrQ5dGzrSzYhsYD7Qt9Nnhi0acQsFJE+756P9fW6m8MKxp7Z+Fsm/a/LXKTBYBV+rNe8pEFATCu/7T1gzhIFoQAyd5k4X71nRYAh8jSDXs86LpffZun4v9vamKEG0qY7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png;base64,iVBORw0KGgoAAAANSUhEUgAAASwAAACcCAMAAADyHmaGAAAAulBMVEX///8AaI/kjhoAbZYAa5PxlhvtlBvpkRsAb5n1mRzttm3llCf77NoOcJUKbZPN4un99ewqgKHnnDfH3eZ7sMXonz/q8/X448hKk6/rqlPxx46fx9VAjas2h6b106b0z570+fq51uBlo7utztvvu3b++fT22rQeeZxZnLbZ6O6DtshwqsClydfts2Wz0d3oo0X66tbyyZP3377tmijwwIDpp07116//oh3tsF7/qx/+w2+Svs7vu3TwpD4OiWwgAAAOrUlEQVR4nO1dC3eivBYFEyQ+QPFBaYWK9oHPam0743ed+f9/6yYBkoCA6FhLpXvNWlNbUmH35GSfR6IkfWu4A0uDnj0buV99J8VHy0FAlmWIgDceffXNFBymgTBTUKZ8Qfvhq++n0OghGQIIAaB0AWj/WFcqXANAfd7tziwZUPNCcGx+9U0VFS0dggn9qjv3AudldL/4poqKLpDBLPh6OjOodSHvx3MloqXLYMxemTMPu3sZyJPebDd46f5MyAhcB0BP4GQ6oSsjQgAbme5Zs5cfwjjmSEZz8Rs7nS6MxHvhRRLJxuTB/aJ7KxymGoR6RC4sPEQNC/rqCwBg7NwvuruiAQstYETm2rQ3HluOYWg6lqk+X87LV91esWAaQEaWG/+267rmdGdpvloFcDL9gnsrHro6lFEv5YdYTkBffXm7i95VUbGDOM5JnWfuwqZ0AWC1LnlXRcUYuy0vQyI8OHQyIm9wuXsqLFwH6wcr64KdQcUqmPyoLqmlQRlkmo05pnMRGT9JCWmB3ZYnrHeuabqxSx5849J+/DxxW4jHiNJcB0bc5Zs0EoJg7l7yxooIrLagxk2rqyOg7+UeBhogIsIqveNaRMXWiw4TFsiuQ6YicsouUF0DQs/lr2dABvtpLdOibHllV1xzJEOBHRdHQUlCdU7yg6VnawAiLl7aIS3RN/UIW6DkbJFcjeilTGOWfOEO/rAlWUCG4sRL9eIDn61Se/lFbB6mY6ATv+WUWUGYHgCGm+vSHfXy+0mwEmGC18OcoV+PBor57PA68YKj6fnhyyjGpEMClDhOxCFP3nkouTZhSytxDgLr0gTVnowpFq3xSkep0NVhZg4wgpFGnPzkM++n2LAQhLnF5oxm5subaX6BYU9NHpCgGmjl1aY2yK0esNvygJydu79uEPXguHmvHtCK4uIT76fYwFMrt9YKJmJWEe26Qes8aeXpPUzpipif3GvDjDTkpiRn9tGj0rS82ZoJ9vG59QPpKim12MJs5Q/6dqTeU2L5gFdEmJss1yGmldvJXR3Gx2gtKh9yh99XBzOWiz8A1yM55rL2guNZeJTHnhOtVVYZT7TDMaKcNA6WVj1MUKQyfRg2KK0wNT145JMTF3+Ml7sivMixtviDcGnOtJTp+B46Olc8K616sNDRS5tJ1UMJMzWkwnO0sybhNLA/43aKjal+QjWQZmpg+XasdKEMji8GllSYPkAIj9/1S0wL6qXbLbyAUD8h4TJBZSxd7ADUhdDFzUlci5pW2Yr5syhZs7zyySpjVWwWaYcf5XZgL2QX5wne7ltjAAXLmnogdxLUKaFpPYjSwUJy7gwEDadLtiCOIE97vhzT+eHSWn65egGnkFcN6W6K3GHMDpWuzmMarI+GBjFy7uKFSUwLlMu0bAAM/6sBokdh5A5jqGml77W+RoxROJfm/skhub22nwQs1aE/AygjP+1AcuvyWMsvCF7o5k3ozEqTYsaeyp94rkEimNYE5RcEY+SfL+L1yuLnLeAXtoh/x+6re0QZ0bSRfxoe0kpy1uIuOPaIHiRi+co075O7O0dGZKsKRLpVBrpMzy/fk2iPiEwsU1H+lLHb7TkasS8I4LgEk3HmmxZRDqQHkJyQcVwDd3dmkOORYBlOGCHqEu4IZzIkT/sCkvaWZ8IdjT08GwG4/rORBqT3z3JgmHMhZz4c3YFl7sjxgSU4a5FIAOqmfYNybXRK58d0AoAM9J577tsrFuiWL5m3e0w9cFLtZoCNCyL7yqeiOQEIAGSHnqqL2TqlmQEbF15LvWsXEQvLsYVjEbsaOi37QjzXaUR/K7iRV13vCLElooUdHixZ5kYaeSf2JLs9DZXusJ+WgU70PV0bQO7/ygHTSj5vJQdmoHTbMNyx7Z4wysQYQzn/hqArQe8o83C7ux45StfzDI8UM0qVccbo5W50MwcTT4fhIc3kJFR0XBP0FWCWK+9iLnAgjYKPEYEAA2nO/Nq16T4W88NeHodL/gdi4GAH6Z5hT3qLcu4qcN3DlxjBZ63ImrUblUszHA9SQpShsfv5mIIcoBtcS7rr4ng80MPbSn9EZ07QEiJwyrcAngLXb8HRe8lTsbWYW7btWLO89dvWbuI4jjUffMKq+tTOwtOZfnfWVaaFaP3Q2d+m4u4sHQSAucqL0wkboNtn/PSR9vP7cnu76mfg711syM3wcXmbiG397rkZu/r2b/iL1lk34o6p1sJ0xKxnagP/c0T81LV+ODP44vEBOBIwzmRdz/WGqtQUpZqFWl0Y8fSr3qlUa3hMImqK2ri9E/lqN2r+r1HUm+yb2WlUbiEtEkKHCX729PBQdbGrgcgIdJYjzjYfak2tHITyyIcM+9Wamj0Gs9945HS1O9Xg+5UDZJFzq2kTcyT1N4o++eETT10HxUac42iEd1XJQZVIVnOrVPOMUGuNX+GYI8jys6TUFvjMGcfJOtSJutsbAJzTCBJQz2NVEbKa/Vq+EZVKVb0PBh1DFjauCf2gI6HCY8D4s2d3ogaxU2TAP8/DoWBWajXFBVH8DnzW0yrClbrv3VSRrY0/6jiy8LSb6JguwA6e5GSxLzLzgguwdz3816OK2w02oapKpfORvLpRfLz6Q14FrlQ8HzvxZRN7fv4XUFa+4jiWLGxdYzwZgRcsiowszWNkZVmKzT7nzdPDr/R/XA/vFcbV6n6dR0o9ddiQivK2fF7vC7L18/KN/Q2UZzrseLKwWpjreMX3zSEkC2o9nbGVvmd4pIfkwpkHz0RWXWFcZYpFjo0qWE3qc29CbirKH/qNU8jC1mUB5GfwOVldKzSajGb7SbgUAiPoNT8DWbeMrGHOEUM2C9VOM/2ymzc1/CvQ16eRJUkzDY1dSSBLnz6wGZbatsoIIochnJ0stbLJOeKOzULlPeu6bXBdtU9fnkqWNDLoOd+crBZf6FLVwzw0LKiZ7ieQ9ZxzBCerep/nun8lSzInpHjIyerShrmAiuT1zWSGheb8RYHJGp6LLDwV5WmELNNjXCSL8hmbqForiSxzagbIeFdz1A0Q/kW+BVnSbhYhS5hliXUyYZ5OpCSyLC9Ehq3NkO6D/UW+B1mSGSVL8N9J4fSAC9JRElk4bKRVSQjkjMRYL7gIJpB1vIO/IFlRnyUqgyT1YEe0RRJZ4NByKkncM4I4WfmlQyHI6vIYZj8LyBMUVLV+BlmrnInQQpAlWaJXikEQpK50TrLeuWpa5pPwxSDrgUUze+qhxSIdf5/a+chaV3jw0nn/ddOMIiFYLAZZwoIXVw9j9pB+BfJ8ZOFnZ2xVlVjyU610Vsv3TdTiikEWz+3F1QNfKQMaz0iW9JiR9VTVqlJTO4/i4xWELC5MY+phT96fkyzp9S07rayqtbc6D5kLQhY9qsx/lki2mG5Q9w0rCBzPSpa0Xqq1ajZftTdGTFHI4tMtoh4GeymJ85IlSTfv/Uq1plTVKAS6qtUgT1oYsrgjj6gHhwnScCfMucmSpKf18HG76jQ4Og2Sk+feP0ymF4YsJhFE9fDCM/RhL+r5yaKIVe+bm9dbIS364V9UGLIE8cmfxtr3ZJ9EVgJ+NUK21Ipfdi8OWSPmtFhLFw+D+Mafy5El3XPT8vMSxSFLCJhDZrgg5ZWfC5L1xEyrVjiyWG0wnHNC6obXFC9JVqe4ZPGYJzjttCek3tlVBbMscVVgAy9Alt+xS+CrByHdLOxSKBhZmw7DX2ZtlyCLyXWfBx4viqWJgpEl3ZMGJAqlGra8XYIsPu+IKQmZCHFrdiZZmTn4c5Kl8OTqhpXr1WpQTXy9BFm82ozVA8txyZGjT4thWTWhu+2GdUCoQb2+fgmyBK2wEwRpJDGfQZYMM86POIEsVoavBPHOq1C+FzJd6z63uO2TQE5AlrQKf67cJbzNQaSQ1YUwJIj3gkSTNkmlMMZDxua+48lqr9j8avgK/pmnv5SlkEhtfnC2PtrSknGz9X/+h5le4xTTSiGLP7fYiuSKVySQxVZRGaZvwDqWrOaQ9xcp/VijFWVlI9C1FNprtuyiWmBIG94I9va+ztmyw5FGFo+cEyIdiqSKNEt6ycCbzAZJWPBmnYCs9mM9HduPhpBFrYU5mj9CM5ui9pfvdz5eHxs8R8HGqW9BJ/fTB5+/SqV/u0x/42VTutku69tl+9f/8CLSrNfbqWRx/8NIi23+Sep1eAC8DosATAT7hSFZzcbvWioUMYNa+whtqNng3WwVkgYLkZg/rP0Jb/CGN7iR5E/6+9Z+b6SbZae2qj89/tdoSq+/1XUqWUL5OUC8gpHYGDLQ4sPSwcjqpCfgo8/c54nl57ecg8g4oUful6ocHkCgEKf2WsULyp9GZYiXBsxYKlmuEW3h3mv5Tu6iGTkoL11HklWNFhV/NXJ2OFdrW3Hcc6eW6+04WfXVdrVp3GaRJY108anhXvdDSsuR6Z9tdmayVEXpx0Lm9TZX77zaH0brju33RspsTSXrudH5uKtgskLPst/LsdC4bQG418Js6sFQEPtkT3cx8cg+FQQSAffIaihqFqoKdvHb+/1S62bZwN4qvsmCjKjyRaFa3xvXHG4bKvFz8Xy/iNqGkdVvr34P79Wm5Ggh9kX3yJbDB0zYIGV64cj9BiOzu5tPLDsRvNbGLOutkYX+bX2Y0jjaHNY/OpXodp9Go9Pv33K5UV0mNFC0n+/q0XR/HG/Esu5IxFDvSO/V9lBpStPWNICbcDPd3XiCMRsl/TAc2kocmorxns5qZiNbDj011zcRrPGIttRccXF2m/IbntoZ77omFLdv8NDmDf4f//u33XunYZ+sT0H7lkmq2iqjo7nYuBBZ0tOSLZfK38zthQXGpcgiHRSMrU7ensKCwYmHO5+Hd9YQoPB9dN8Jcx4+fv45oEM1VCW13C2YhcF0YPPg8RIHTdz/5an5zDrQ5dGzrSzYhsYD7Qt9Nnhi0acQsFJE+756P9fW6m8MKxp7Z+Fsm/a/LXKTBYBV+rNe8pEFATCu/7T1gzhIFoQAyd5k4X71nRYAh8jSDXs86LpffZun4v9vamKEG0qY7A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C:\Users\Admin\Downloads\download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69" y="4905164"/>
            <a:ext cx="1265955" cy="6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304914" y="1734927"/>
            <a:ext cx="733582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Class Activities/Grading</a:t>
            </a: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FontTx/>
              <a:buNone/>
            </a:pPr>
            <a:endParaRPr lang="en-US" sz="2800" b="1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66516" y="2358746"/>
            <a:ext cx="592015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Labs				-	</a:t>
            </a:r>
            <a:r>
              <a:rPr lang="en-US" sz="2800" dirty="0" smtClean="0"/>
              <a:t>20%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endParaRPr lang="en-US" sz="28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50864" y="2826798"/>
            <a:ext cx="592015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Assignments		-	 </a:t>
            </a:r>
            <a:r>
              <a:rPr lang="en-US" sz="2800" dirty="0" smtClean="0"/>
              <a:t>20%</a:t>
            </a:r>
            <a:r>
              <a:rPr lang="en-US" sz="2800" dirty="0" smtClean="0"/>
              <a:t>	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endParaRPr lang="en-US" sz="28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50864" y="3330854"/>
            <a:ext cx="6641516" cy="272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Midterm</a:t>
            </a:r>
            <a:r>
              <a:rPr lang="en-US" sz="2800" dirty="0" smtClean="0"/>
              <a:t>			-	 </a:t>
            </a:r>
            <a:r>
              <a:rPr lang="en-US" sz="2800" dirty="0" smtClean="0"/>
              <a:t>20%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Final Exam</a:t>
            </a:r>
            <a:r>
              <a:rPr lang="en-US" sz="2800" dirty="0"/>
              <a:t>			-	 </a:t>
            </a:r>
            <a:r>
              <a:rPr lang="en-US" sz="2800" dirty="0" smtClean="0"/>
              <a:t>20%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Final Project</a:t>
            </a:r>
            <a:r>
              <a:rPr lang="en-US" sz="2800" dirty="0"/>
              <a:t>		-	 </a:t>
            </a:r>
            <a:r>
              <a:rPr lang="en-US" sz="2800" dirty="0" smtClean="0"/>
              <a:t>20%</a:t>
            </a: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FontTx/>
              <a:buNone/>
            </a:pPr>
            <a:endParaRPr lang="en-US" sz="28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6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556792"/>
            <a:ext cx="7139136" cy="34558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Tips to succeed in the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3668" y="2528900"/>
            <a:ext cx="59766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Wingdings" charset="2"/>
              <a:buChar char="ü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Don't fall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behind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Font typeface="Wingdings" charset="2"/>
              <a:buChar char="ü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Seek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help</a:t>
            </a:r>
          </a:p>
          <a:p>
            <a:pPr marL="457200" indent="-457200">
              <a:lnSpc>
                <a:spcPct val="130000"/>
              </a:lnSpc>
              <a:buFont typeface="Wingdings" charset="2"/>
              <a:buChar char="ü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Invest at least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10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hours per week</a:t>
            </a:r>
          </a:p>
          <a:p>
            <a:pPr marL="457200" indent="-457200">
              <a:lnSpc>
                <a:spcPct val="130000"/>
              </a:lnSpc>
              <a:buFont typeface="Wingdings" charset="2"/>
              <a:buChar char="ü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Don't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aim low</a:t>
            </a:r>
          </a:p>
          <a:p>
            <a:pPr marL="457200" indent="-457200">
              <a:lnSpc>
                <a:spcPct val="130000"/>
              </a:lnSpc>
              <a:buFont typeface="Wingdings" charset="2"/>
              <a:buChar char="ü"/>
            </a:pP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556792"/>
            <a:ext cx="7139136" cy="34558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Programs we'll be using: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  - </a:t>
            </a:r>
            <a:r>
              <a:rPr lang="en-US" dirty="0">
                <a:hlinkClick r:id="rId3"/>
              </a:rPr>
              <a:t>https://github.com</a:t>
            </a:r>
            <a:endParaRPr lang="en-US" dirty="0"/>
          </a:p>
          <a:p>
            <a:pPr lvl="1"/>
            <a:r>
              <a:rPr lang="en-US" dirty="0" smtClean="0"/>
              <a:t>Cloud 9 - </a:t>
            </a:r>
            <a:r>
              <a:rPr lang="en-US" dirty="0">
                <a:hlinkClick r:id="rId4"/>
              </a:rPr>
              <a:t>https://c9.io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https://heroku.com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XAMPP (optional)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612" y="1556793"/>
            <a:ext cx="7139136" cy="7920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Programs we'll be using:</a:t>
            </a:r>
            <a:br>
              <a:rPr lang="en-US" dirty="0" smtClean="0"/>
            </a:b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11660" y="3609020"/>
            <a:ext cx="1544751" cy="2477889"/>
            <a:chOff x="1079612" y="3609020"/>
            <a:chExt cx="1544751" cy="24778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612" y="3609020"/>
              <a:ext cx="1523008" cy="15230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79612" y="5163579"/>
              <a:ext cx="15447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Development</a:t>
              </a:r>
              <a:br>
                <a:rPr lang="en-US" dirty="0" smtClean="0"/>
              </a:br>
              <a:r>
                <a:rPr lang="en-US" dirty="0" smtClean="0"/>
                <a:t>&amp; Testing</a:t>
              </a:r>
              <a:br>
                <a:rPr lang="en-US" dirty="0" smtClean="0"/>
              </a:br>
              <a:r>
                <a:rPr lang="en-US" dirty="0" smtClean="0"/>
                <a:t>Environment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411" y="2348881"/>
            <a:ext cx="3275856" cy="121425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8152493">
            <a:off x="3023157" y="3611074"/>
            <a:ext cx="1044116" cy="4934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65778">
            <a:off x="5517445" y="3522383"/>
            <a:ext cx="1044116" cy="4934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03368" y="3717032"/>
            <a:ext cx="1620180" cy="2251194"/>
            <a:chOff x="6803368" y="3717032"/>
            <a:chExt cx="1620180" cy="22511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3368" y="3717032"/>
              <a:ext cx="1620180" cy="16201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82001" y="5321895"/>
              <a:ext cx="1480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Production</a:t>
              </a:r>
              <a:br>
                <a:rPr lang="en-US" dirty="0" smtClean="0"/>
              </a:br>
              <a:r>
                <a:rPr lang="en-US" dirty="0" smtClean="0"/>
                <a:t>Environment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2680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CST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ea typeface="Adobe Fan Heiti Std B" pitchFamily="34" charset="-128"/>
              </a:rPr>
              <a:t>336</a:t>
            </a:r>
            <a:endParaRPr lang="en-US" b="1" dirty="0">
              <a:solidFill>
                <a:schemeClr val="tx2">
                  <a:lumMod val="50000"/>
                </a:schemeClr>
              </a:solidFill>
              <a:ea typeface="Adobe Fan Heiti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284" y="2780928"/>
            <a:ext cx="7139136" cy="19082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Pre-Test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CE45-F59D-664A-8AA6-D53BBCF09E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VIDEO_FILES_RECORD" val="&lt;Videos&gt;&lt;Video Name=&quot;avatar_customizer_271_1_31350.mp4&quot; Position=&quot;1&quot; SlideID=&quot;271&quot;/&gt;&lt;/Videos&gt;&#10;"/>
  <p:tag name="MMPROD_UIDATA" val="&lt;database version=&quot;8.0&quot;&gt;&lt;object type=&quot;1&quot; unique_id=&quot;10001&quot;&gt;&lt;property id=&quot;20226&quot; value=&quot;C:\Users\lara4594\Google Drive\CSIT\cst336\sp15\section1\cst336_1_course_overview.pptx&quot;/&gt;&lt;object type=&quot;2&quot; unique_id=&quot;11345&quot;&gt;&lt;object type=&quot;3&quot; unique_id=&quot;11346&quot;&gt;&lt;property id=&quot;20148&quot; value=&quot;5&quot;/&gt;&lt;property id=&quot;20300&quot; value=&quot;Slide 1&quot;/&gt;&lt;property id=&quot;20307&quot; value=&quot;256&quot;/&gt;&lt;/object&gt;&lt;object type=&quot;3&quot; unique_id=&quot;17871&quot;&gt;&lt;property id=&quot;20148&quot; value=&quot;5&quot;/&gt;&lt;property id=&quot;20300&quot; value=&quot;Slide 4 - &amp;quot;CST 336&amp;quot;&quot;/&gt;&lt;property id=&quot;20307&quot; value=&quot;261&quot;/&gt;&lt;/object&gt;&lt;object type=&quot;3&quot; unique_id=&quot;18250&quot;&gt;&lt;property id=&quot;20148&quot; value=&quot;5&quot;/&gt;&lt;property id=&quot;20300&quot; value=&quot;Slide 9 - &amp;quot;CST 336&amp;quot;&quot;/&gt;&lt;property id=&quot;20307&quot; value=&quot;268&quot;/&gt;&lt;/object&gt;&lt;object type=&quot;3&quot; unique_id=&quot;18376&quot;&gt;&lt;property id=&quot;20148&quot; value=&quot;5&quot;/&gt;&lt;property id=&quot;20300&quot; value=&quot;Slide 3&quot;/&gt;&lt;property id=&quot;20307&quot; value=&quot;271&quot;/&gt;&lt;/object&gt;&lt;object type=&quot;3&quot; unique_id=&quot;18377&quot;&gt;&lt;property id=&quot;20148&quot; value=&quot;5&quot;/&gt;&lt;property id=&quot;20300&quot; value=&quot;Slide 2 - &amp;quot;CST 336&amp;quot;&quot;/&gt;&lt;property id=&quot;20307&quot; value=&quot;270&quot;/&gt;&lt;/object&gt;&lt;object type=&quot;3&quot; unique_id=&quot;18475&quot;&gt;&lt;property id=&quot;20148&quot; value=&quot;5&quot;/&gt;&lt;property id=&quot;20300&quot; value=&quot;Slide 7 - &amp;quot;CST 336&amp;quot;&quot;/&gt;&lt;property id=&quot;20307&quot; value=&quot;272&quot;/&gt;&lt;/object&gt;&lt;object type=&quot;3&quot; unique_id=&quot;24383&quot;&gt;&lt;property id=&quot;20148&quot; value=&quot;5&quot;/&gt;&lt;property id=&quot;20300&quot; value=&quot;Slide 5 - &amp;quot;CST 336&amp;quot;&quot;/&gt;&lt;property id=&quot;20307&quot; value=&quot;275&quot;/&gt;&lt;/object&gt;&lt;object type=&quot;3&quot; unique_id=&quot;25678&quot;&gt;&lt;property id=&quot;20148&quot; value=&quot;5&quot;/&gt;&lt;property id=&quot;20300&quot; value=&quot;Slide 6 - &amp;quot;CST 336&amp;quot;&quot;/&gt;&lt;property id=&quot;20307&quot; value=&quot;280&quot;/&gt;&lt;/object&gt;&lt;object type=&quot;3&quot; unique_id=&quot;26034&quot;&gt;&lt;property id=&quot;20148&quot; value=&quot;5&quot;/&gt;&lt;property id=&quot;20300&quot; value=&quot;Slide 8 - &amp;quot;CST 336&amp;quot;&quot;/&gt;&lt;property id=&quot;20307&quot; value=&quot;282&quot;/&gt;&lt;/object&gt;&lt;/object&gt;&lt;object type=&quot;8&quot; unique_id=&quot;1135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15572</TotalTime>
  <Words>234</Words>
  <Application>Microsoft Office PowerPoint</Application>
  <PresentationFormat>On-screen Show (4:3)</PresentationFormat>
  <Paragraphs>75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CST 336</vt:lpstr>
      <vt:lpstr>PowerPoint Presentation</vt:lpstr>
      <vt:lpstr>CST 336</vt:lpstr>
      <vt:lpstr>CST 336</vt:lpstr>
      <vt:lpstr>CST 336</vt:lpstr>
      <vt:lpstr>CST 336</vt:lpstr>
      <vt:lpstr>CST 336</vt:lpstr>
      <vt:lpstr>CST 336</vt:lpstr>
    </vt:vector>
  </TitlesOfParts>
  <Manager>Business PowerPoint Templates</Manager>
  <Company>©2011 powerpointtemplates.info</Company>
  <LinksUpToDate>false</LinksUpToDate>
  <SharedDoc>false</SharedDoc>
  <HyperlinkBase>http://www.powerpointtemplates.info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PowerPoint Templates</dc:title>
  <dc:subject>Business PowerPoint Templates</dc:subject>
  <dc:creator>Business PowerPoint Templates</dc:creator>
  <cp:keywords>Business PowerPoint Templates</cp:keywords>
  <dc:description>©2011 powerpointtemplates.info</dc:description>
  <cp:lastModifiedBy>Miguel Lara</cp:lastModifiedBy>
  <cp:revision>383</cp:revision>
  <dcterms:modified xsi:type="dcterms:W3CDTF">2018-05-25T07:12:06Z</dcterms:modified>
  <cp:category>Business PowerPoint Templates</cp:category>
  <cp:contentStatus>Business PowerPoint Templates</cp:contentStatus>
</cp:coreProperties>
</file>