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6" r:id="rId6"/>
    <p:sldId id="262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63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660"/>
  </p:normalViewPr>
  <p:slideViewPr>
    <p:cSldViewPr snapToGrid="0">
      <p:cViewPr>
        <p:scale>
          <a:sx n="94" d="100"/>
          <a:sy n="94" d="100"/>
        </p:scale>
        <p:origin x="23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4E9E-005E-C410-9EB8-692909BE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E1A8-0249-1283-4F9A-56A567D4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15D5E-4BFA-80A9-78D1-B491D3D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645F2-D106-6B81-3115-F24EDFA6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4C7D-00B1-C6D4-6DEB-FBB2B5D1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A18-E5AC-EA3F-3CA9-D07B21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4FB4D-742F-1F1F-C70E-5D8157EF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A3CF7-F337-2856-6962-9A0C815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07A07-5076-8BF0-9D1A-11428A9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F405-7C58-F0E4-00D9-0B5CF30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CDC65-FBE8-BD54-6F71-0D10678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523-9785-AE92-2D34-F1AB8C3B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B67-609A-E354-69FF-65FE6DD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CFEC-931C-14A0-38FF-09396EA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2DDF-05E0-221C-A176-D5A89688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FE8F-150D-53E4-2FEB-2C32C2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2AED-D90A-1075-8A29-1A565F7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FF48-5872-B617-452A-F872F69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FB89-DB68-30C7-4236-7F85721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7FFF-E543-0FD9-0C26-163573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0543-E1AD-E9B5-1897-6206060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0F5A1-2BB6-F688-7DB7-57E88325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4DE4-6615-93CA-9D53-138905D8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CACC6-0573-6091-9CA2-A5E0F90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2F2D-8B1C-4961-E873-5029DFE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D1D1-C5AD-2F17-AEFE-43C6A07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2035-5104-EB50-72CD-186F4E1F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6D66-6C63-34F7-C2FE-D9DB4828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EDF8F-7EFA-684B-7CC2-9D8D512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F0BC-BC7A-D3E4-C3EF-CE4D0F4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C253B-31E2-DDA5-8326-738B6DB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9421-C9C3-0DC9-76F7-4CE3738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1AB46-2113-7CF8-2B9C-893F33E5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B9167-CDF7-22C0-15C1-9192D67E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111F0-5D84-CC72-303A-2419AB8A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6A8D-3CD8-911D-0121-8652FA7B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ED7A2-2962-137D-0222-088210D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62FE-1D30-EF01-77E3-7F044DA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E2731-6A61-B352-CA0B-5E1C10C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1E97-06BA-8559-F2A9-B393F5B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E5314-1A0F-E758-47FC-38C3AEF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A2AFC-54E1-FCC4-66F0-8B86A6F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D180-CD31-EBF7-3592-CFC4CA3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90BA-5B40-4E72-6AAD-AF0570C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8B40-1E25-6CE3-1D62-A78C71C0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78DA-BFA7-C40B-6735-25E0C42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844B-AF1E-2C15-F81D-4CF77A8E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6C924-59F7-F58C-4EDB-CF8FFB5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FCBEC-F8A0-BA64-73D7-55A4346E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60DE4-851B-C848-9810-34F2D9F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6CC67-58FA-A772-F006-ABB4EC3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63D75-E4FB-AC83-857F-3E36AC7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2462-129A-6A82-9439-CE4FB4C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3AC8-94F3-AC1E-BC00-0B9F6B24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AFFE-00B2-F1F9-7DF5-1B132FD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A6A6B-EA4A-F591-A2A3-40A53CA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28F8-D1D1-E45A-DB9A-E571D67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A029-83AD-39CD-F5B0-51EC95F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3AC63-3618-FB96-B611-410CDB6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CC946-44DD-D0A7-BD13-F0522AB8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10A-BD22-FE57-5947-F914E62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D65-7308-469A-9D9A-1620AD060EFD}" type="datetimeFigureOut">
              <a:rPr lang="ko-KR" altLang="en-US" smtClean="0"/>
              <a:t>2023. 12. 27.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83A-15ED-F01F-C366-6F4A4E3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EB0F-BC1D-F65E-6D6C-A1F9E299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88AA3-ACE9-BE6F-E18A-7B9930BB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25"/>
          <a:stretch/>
        </p:blipFill>
        <p:spPr>
          <a:xfrm>
            <a:off x="0" y="681980"/>
            <a:ext cx="12192000" cy="54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7410E-1C27-BA9E-F61D-67639657B92B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70844" y="-1416806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EB2177-EFF4-BC7C-529B-BFADD7CD6BB9}"/>
                </a:ext>
              </a:extLst>
            </p:cNvPr>
            <p:cNvSpPr/>
            <p:nvPr/>
          </p:nvSpPr>
          <p:spPr>
            <a:xfrm>
              <a:off x="1370844" y="-1416806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144D6E2E-80BC-EB85-1A83-A80122C4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56" y="-1237494"/>
              <a:ext cx="8099577" cy="809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07429C-F192-108F-87A2-101629CFDBA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5815B88-C803-72D0-1910-7446D47E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4100" y="-3429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9044C9B-69CB-EAE2-5440-CE22D754390C}"/>
              </a:ext>
            </a:extLst>
          </p:cNvPr>
          <p:cNvGrpSpPr/>
          <p:nvPr/>
        </p:nvGrpSpPr>
        <p:grpSpPr>
          <a:xfrm>
            <a:off x="1016794" y="-685800"/>
            <a:ext cx="8458200" cy="8458200"/>
            <a:chOff x="1016794" y="-6858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016794" y="-6858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클립아트, 만화 영화, 그림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F98A117-908D-FFF9-55F8-FE3C8FD9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994" y="-2286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47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890FCE-069F-16B2-FDD4-D001B816E11A}"/>
              </a:ext>
            </a:extLst>
          </p:cNvPr>
          <p:cNvGrpSpPr/>
          <p:nvPr/>
        </p:nvGrpSpPr>
        <p:grpSpPr>
          <a:xfrm>
            <a:off x="627235" y="-177800"/>
            <a:ext cx="8458200" cy="8458200"/>
            <a:chOff x="627235" y="-1778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627235" y="-1778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5" descr="A red paper boat on a black background&#10;&#10;Description automatically generated">
              <a:extLst>
                <a:ext uri="{FF2B5EF4-FFF2-40B4-BE49-F238E27FC236}">
                  <a16:creationId xmlns:a16="http://schemas.microsoft.com/office/drawing/2014/main" id="{C60507AC-87D3-5363-2840-7A09B6F5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35" y="1776626"/>
              <a:ext cx="7772400" cy="454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305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F6EFAB-C0A7-D8F4-92EB-26E5DCA3BFA8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고양이, 포유류, 실루엣이(가) 표시된 사진&#10;&#10;자동 생성된 설명">
              <a:extLst>
                <a:ext uri="{FF2B5EF4-FFF2-40B4-BE49-F238E27FC236}">
                  <a16:creationId xmlns:a16="http://schemas.microsoft.com/office/drawing/2014/main" id="{4C859026-4C0C-D034-E141-F220709D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668" y="-374332"/>
              <a:ext cx="7606665" cy="7606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7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E3031B-3C5C-752B-D078-B79C6AE61F58}"/>
              </a:ext>
            </a:extLst>
          </p:cNvPr>
          <p:cNvSpPr txBox="1"/>
          <p:nvPr/>
        </p:nvSpPr>
        <p:spPr>
          <a:xfrm>
            <a:off x="1412348" y="1851645"/>
            <a:ext cx="93673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 err="1">
                <a:solidFill>
                  <a:srgbClr val="800A0A"/>
                </a:solidFill>
                <a:latin typeface="Vivaldi" pitchFamily="2" charset="0"/>
                <a:cs typeface="Times New Roman" panose="02020603050405020304" pitchFamily="18" charset="0"/>
              </a:rPr>
              <a:t>Zerohertz</a:t>
            </a:r>
            <a:endParaRPr lang="ko-KR" altLang="en-US" sz="19900" dirty="0">
              <a:solidFill>
                <a:srgbClr val="800A0A"/>
              </a:solidFill>
              <a:latin typeface="Vivald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73D279-DB5C-47B3-1F78-C74970945FB0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30755" y="-647700"/>
            <a:chExt cx="8458200" cy="8458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6A5CB2-340E-173C-740A-4AF51B88E25E}"/>
                </a:ext>
              </a:extLst>
            </p:cNvPr>
            <p:cNvSpPr/>
            <p:nvPr/>
          </p:nvSpPr>
          <p:spPr>
            <a:xfrm>
              <a:off x="2230755" y="-6477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폰트, 친필, 그래픽, 서예이(가) 표시된 사진&#10;&#10;자동 생성된 설명">
              <a:extLst>
                <a:ext uri="{FF2B5EF4-FFF2-40B4-BE49-F238E27FC236}">
                  <a16:creationId xmlns:a16="http://schemas.microsoft.com/office/drawing/2014/main" id="{D46A5038-AA48-4BB2-4CD7-B031D9489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9" t="8461" r="9409" b="24010"/>
            <a:stretch/>
          </p:blipFill>
          <p:spPr>
            <a:xfrm>
              <a:off x="2351815" y="1997572"/>
              <a:ext cx="8216081" cy="316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0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3F37ADD-F692-DE3D-CD86-61997CF71EE9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7129304" y="-228092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-7129304" y="-228092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클립아트, 만화 영화, 스마일리, 그래픽이(가) 표시된 사진&#10;&#10;자동 생성된 설명">
              <a:extLst>
                <a:ext uri="{FF2B5EF4-FFF2-40B4-BE49-F238E27FC236}">
                  <a16:creationId xmlns:a16="http://schemas.microsoft.com/office/drawing/2014/main" id="{84C59D9C-CD08-2949-4DD9-DC3023F6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668" r="3668" b="3668"/>
            <a:stretch/>
          </p:blipFill>
          <p:spPr>
            <a:xfrm>
              <a:off x="-7129304" y="-2280920"/>
              <a:ext cx="8458200" cy="845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D3A039-625D-3733-A8F3-0F71724361F5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771650" y="-35814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5F97F2-412D-6C4C-B332-B300ACFAD8B2}"/>
                </a:ext>
              </a:extLst>
            </p:cNvPr>
            <p:cNvSpPr/>
            <p:nvPr/>
          </p:nvSpPr>
          <p:spPr>
            <a:xfrm>
              <a:off x="1771650" y="-35814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상징, 원, 로고, 대칭이(가) 표시된 사진&#10;&#10;자동 생성된 설명">
              <a:extLst>
                <a:ext uri="{FF2B5EF4-FFF2-40B4-BE49-F238E27FC236}">
                  <a16:creationId xmlns:a16="http://schemas.microsoft.com/office/drawing/2014/main" id="{F0BAF2A9-DCEE-0104-AB4F-CBC627E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798" y="-3163316"/>
              <a:ext cx="7867904" cy="76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B9E31-4B5F-4EB2-4E38-347CB105633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476078" y="-1600200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210D11-E650-FDE0-D5A2-3AE2E082495E}"/>
                </a:ext>
              </a:extLst>
            </p:cNvPr>
            <p:cNvSpPr/>
            <p:nvPr/>
          </p:nvSpPr>
          <p:spPr>
            <a:xfrm>
              <a:off x="476078" y="-16002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6256C67-8891-B531-3ECA-D55E6D84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27" y="-1143000"/>
              <a:ext cx="7610103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3BC74-A4D8-F126-06D9-9E71894B06E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62261" y="-1001395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91389-71D3-E637-1667-82FF4B66B128}"/>
                </a:ext>
              </a:extLst>
            </p:cNvPr>
            <p:cNvSpPr/>
            <p:nvPr/>
          </p:nvSpPr>
          <p:spPr>
            <a:xfrm>
              <a:off x="2262261" y="-1001395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A2353AF-5AFC-B8B4-0FC7-E0BF5D9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01" y="-544195"/>
              <a:ext cx="724912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9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E66D5B-EEC1-D868-0848-2835ADCA77B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1729740" y="-1537092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708C43-8C3C-DC1E-B9A9-FC664AB04A71}"/>
                </a:ext>
              </a:extLst>
            </p:cNvPr>
            <p:cNvSpPr/>
            <p:nvPr/>
          </p:nvSpPr>
          <p:spPr>
            <a:xfrm>
              <a:off x="-1729740" y="-1537092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창의성이(가) 표시된 사진&#10;&#10;자동 생성된 설명">
              <a:extLst>
                <a:ext uri="{FF2B5EF4-FFF2-40B4-BE49-F238E27FC236}">
                  <a16:creationId xmlns:a16="http://schemas.microsoft.com/office/drawing/2014/main" id="{FF131060-25C8-3E86-2B57-E5B5E311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4176" y="-1391528"/>
              <a:ext cx="8167073" cy="816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8B3361623154987E8CE09966ECFA0" ma:contentTypeVersion="2" ma:contentTypeDescription="Create a new document." ma:contentTypeScope="" ma:versionID="a3e27ad6fbd8c67b374cc054d182804a">
  <xsd:schema xmlns:xsd="http://www.w3.org/2001/XMLSchema" xmlns:xs="http://www.w3.org/2001/XMLSchema" xmlns:p="http://schemas.microsoft.com/office/2006/metadata/properties" xmlns:ns3="0c7f8f23-a4b1-4082-876c-c069bf5ccd66" targetNamespace="http://schemas.microsoft.com/office/2006/metadata/properties" ma:root="true" ma:fieldsID="0596d452998d4608345a412193410b21" ns3:_="">
    <xsd:import namespace="0c7f8f23-a4b1-4082-876c-c069bf5ccd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f8f23-a4b1-4082-876c-c069bf5c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A57E7-B7A4-4533-BCF6-F660521C0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f8f23-a4b1-4082-876c-c069bf5c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969B6-0399-47DA-BE37-18C1254DB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D3E93-C708-4B92-B0BC-125FF306CD8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c7f8f23-a4b1-4082-876c-c069bf5ccd6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Macintosh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Vivaldi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효근</dc:creator>
  <cp:lastModifiedBy>H. Oh</cp:lastModifiedBy>
  <cp:revision>16</cp:revision>
  <dcterms:created xsi:type="dcterms:W3CDTF">2023-08-21T01:35:17Z</dcterms:created>
  <dcterms:modified xsi:type="dcterms:W3CDTF">2023-12-26T16:20:05Z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0x010100CDF8B3361623154987E8CE09966ECFA0</vt:lpwstr>
  </property>
</Properties>
</file>