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710" autoAdjust="0"/>
  </p:normalViewPr>
  <p:slideViewPr>
    <p:cSldViewPr snapToGrid="0">
      <p:cViewPr>
        <p:scale>
          <a:sx n="75" d="100"/>
          <a:sy n="75" d="100"/>
        </p:scale>
        <p:origin x="-64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77C79-6B4D-4FF2-B4EE-1D19E14E5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9F8A35-6F22-4CB8-9958-78FD5B9F1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A479B-933B-4BAB-A992-A3D4A586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D77C-91CA-4685-8F4F-103D6DD82709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C0F123-479F-41BB-94E7-0C45267C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07CB0F-6D0B-4845-9284-EBDDE2A1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1F5D-4586-4625-9831-561BF7F29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1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C5906-651A-42F6-997C-C4CE0747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1CD965-D50E-4B96-91B2-A45045F31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8C5EC-BB9C-4A50-AB19-2FF5E638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D77C-91CA-4685-8F4F-103D6DD82709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EA8782-3ED1-4129-A7C4-657039D8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71A92-3959-461B-A705-4EF0C672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1F5D-4586-4625-9831-561BF7F29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56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195D34-250C-4F3B-8B13-D9BAF1BDD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3B5623-C15F-404C-805F-C1B92B9A0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8AB56-AA9A-41A0-87ED-092C8C95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D77C-91CA-4685-8F4F-103D6DD82709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710638-0C12-4935-84A9-69366C8B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823254-9D6B-44AC-833E-1007777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1F5D-4586-4625-9831-561BF7F29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86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8C41B-FC24-4367-B503-C0D6A6D4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C84E6-9710-4379-ADB5-7CF7D3D0D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C025AA-1171-4B91-B845-E3CF33F4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D77C-91CA-4685-8F4F-103D6DD82709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D8E2C6-D2F6-4143-9577-6C84928E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69A3F-2930-404C-9981-AE0A93E8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1F5D-4586-4625-9831-561BF7F29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73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2AD04-3E03-4C33-A92A-E62D94B4B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EFFF32-F261-4693-976F-69EB108BC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24EBF-95B5-4817-8057-039C6032E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D77C-91CA-4685-8F4F-103D6DD82709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EACAB8-89AB-4551-830A-0F2376AE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3B91A-0AC9-4DA2-A477-9F28BDCF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1F5D-4586-4625-9831-561BF7F29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6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5ADF0-E221-4860-88F3-107308B6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72C0B-DE81-4487-A37A-6922C9348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48FBEC-EF7C-456A-9375-000D4C9FE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03E3A6-F4E1-413A-820A-6EB734F6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D77C-91CA-4685-8F4F-103D6DD82709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BB1A08-AD31-4298-AAA8-47E7F52A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42AF6B-6640-4B3A-AA84-98C48BCD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1F5D-4586-4625-9831-561BF7F29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35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F2D98-E205-4EBB-9BA9-C5669F15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09FAB-826B-499F-A964-79F559F31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BB2422-5457-4C19-B231-396B81AEF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2EC73F-268B-428E-BBB3-0180AA980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EEEB61-515D-4E13-AA55-EDBF7BA86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56D418-67E1-4A5F-AAF4-8E3893E24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D77C-91CA-4685-8F4F-103D6DD82709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1C3C9C-5019-4445-9B2F-716289CDD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B2E9BF-5340-4945-9604-540AD1DE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1F5D-4586-4625-9831-561BF7F29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06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092AA-0F39-4B3E-B072-F3563A538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8D83DF-68EC-45C2-93F3-7E9035FB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D77C-91CA-4685-8F4F-103D6DD82709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678226-3941-4358-B505-2FD46F44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5B03A3-F9C1-437A-BC00-4E385B7F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1F5D-4586-4625-9831-561BF7F29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94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70CAD0-0A76-4BF0-87BC-9037DA68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D77C-91CA-4685-8F4F-103D6DD82709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881A13-8B36-4C87-80B9-226EDF85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0ADED7-79CB-4A7A-A488-7FC7337C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1F5D-4586-4625-9831-561BF7F29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25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F0D32-803B-4B0C-AED7-490CEEEF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9AA6B-96AE-4DCC-AC26-806FD3D19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605EAC-8B8A-4BC1-929F-2235DEDE8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9E292F-F789-4422-8E2C-A3845BF9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D77C-91CA-4685-8F4F-103D6DD82709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DC00BD-2A1D-4279-92F3-553BA210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91E835-2338-41B6-9F0A-89ADAE0E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1F5D-4586-4625-9831-561BF7F29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64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C09BC-745F-4223-93B1-23E5EB12E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00AA22-18E7-466E-BFC7-0F9E5DB84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2BC51-F249-4856-9CAD-D039C21F7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46DD85-1153-43FA-B6BE-987B205B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D77C-91CA-4685-8F4F-103D6DD82709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6F906E-194F-405B-83B8-91136093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B9CBB-72D4-48F9-A1C0-CCCDDAA9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1F5D-4586-4625-9831-561BF7F29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37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290FD4-E868-4D10-8587-033A3D9FC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C7DD99-D57F-44E9-B39F-5B967078E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33D89B-3372-4B05-A6DE-ED051F925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9D77C-91CA-4685-8F4F-103D6DD82709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A6447-7F6F-4DD0-9433-A946CCBCF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97D9B-BA2B-43D8-A904-CB96A060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01F5D-4586-4625-9831-561BF7F29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44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D9EB248-7674-4DB2-9223-6E760483A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645740"/>
              </p:ext>
            </p:extLst>
          </p:nvPr>
        </p:nvGraphicFramePr>
        <p:xfrm>
          <a:off x="2005627" y="275166"/>
          <a:ext cx="8297881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7467">
                  <a:extLst>
                    <a:ext uri="{9D8B030D-6E8A-4147-A177-3AD203B41FA5}">
                      <a16:colId xmlns:a16="http://schemas.microsoft.com/office/drawing/2014/main" val="2301845601"/>
                    </a:ext>
                  </a:extLst>
                </a:gridCol>
                <a:gridCol w="4060414">
                  <a:extLst>
                    <a:ext uri="{9D8B030D-6E8A-4147-A177-3AD203B41FA5}">
                      <a16:colId xmlns:a16="http://schemas.microsoft.com/office/drawing/2014/main" val="1256920721"/>
                    </a:ext>
                  </a:extLst>
                </a:gridCol>
              </a:tblGrid>
              <a:tr h="1854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015557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&lt;input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type=text&gt;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67531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비밀번호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40308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&lt;input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type=password&gt;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146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생년월일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32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&lt;input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type=text&gt;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&lt;input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type=date&gt;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352412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성별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9468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남</a:t>
                      </a:r>
                      <a:r>
                        <a:rPr lang="en-US" altLang="ko-KR" dirty="0"/>
                        <a:t>&lt;input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type=radio&gt;</a:t>
                      </a:r>
                      <a:endParaRPr lang="ko-KR" altLang="en-US" dirty="0"/>
                    </a:p>
                    <a:p>
                      <a:pPr algn="ctr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여</a:t>
                      </a:r>
                      <a:r>
                        <a:rPr lang="en-US" altLang="ko-KR" dirty="0"/>
                        <a:t>&lt;input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type=radio&gt;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4005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710049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&lt;input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type=email&gt;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858958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간단한 자기소개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470106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&lt;</a:t>
                      </a:r>
                      <a:r>
                        <a:rPr lang="en-US" altLang="ko-KR" dirty="0" err="1"/>
                        <a:t>textarea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864822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개인정보 제공에 동의 하십니까</a:t>
                      </a:r>
                      <a:r>
                        <a:rPr lang="en-US" altLang="ko-KR" dirty="0"/>
                        <a:t>? &lt;input type=checkbox&gt;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664034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38AF296-60E3-4B7A-920F-6EF48C5113E1}"/>
              </a:ext>
            </a:extLst>
          </p:cNvPr>
          <p:cNvSpPr/>
          <p:nvPr/>
        </p:nvSpPr>
        <p:spPr>
          <a:xfrm>
            <a:off x="3639071" y="5583346"/>
            <a:ext cx="1473797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제출하기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71989F8-30C8-4886-BDFF-CBC922D5C9AB}"/>
              </a:ext>
            </a:extLst>
          </p:cNvPr>
          <p:cNvSpPr/>
          <p:nvPr/>
        </p:nvSpPr>
        <p:spPr>
          <a:xfrm>
            <a:off x="5417668" y="5583346"/>
            <a:ext cx="1473797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3072454-D3E7-4BAE-8350-7FA0E5B93E08}"/>
              </a:ext>
            </a:extLst>
          </p:cNvPr>
          <p:cNvSpPr/>
          <p:nvPr/>
        </p:nvSpPr>
        <p:spPr>
          <a:xfrm>
            <a:off x="7196265" y="5583346"/>
            <a:ext cx="168178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뒤로가기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FDBC52-EBBB-446B-9F8B-F86F2DF9D1BB}"/>
              </a:ext>
            </a:extLst>
          </p:cNvPr>
          <p:cNvSpPr txBox="1"/>
          <p:nvPr/>
        </p:nvSpPr>
        <p:spPr>
          <a:xfrm>
            <a:off x="7488367" y="6226300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뒤로가기</a:t>
            </a:r>
            <a:r>
              <a:rPr lang="ko-KR" altLang="en-US" dirty="0"/>
              <a:t> 시 홈페이지로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284655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73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YUNHO KIM</dc:creator>
  <cp:lastModifiedBy>YUNHO KIM</cp:lastModifiedBy>
  <cp:revision>8</cp:revision>
  <dcterms:created xsi:type="dcterms:W3CDTF">2024-02-18T02:13:59Z</dcterms:created>
  <dcterms:modified xsi:type="dcterms:W3CDTF">2024-02-18T03:39:38Z</dcterms:modified>
</cp:coreProperties>
</file>