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10CDE-FD4B-4E77-B7D5-B4E474839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5BC7DF-D717-402C-8CB3-1CE3CFCB6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DC935-EDF7-4B80-A0FB-85AEF400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1F8F-7F57-45BC-BB2B-E37821C6B0C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84304-F8DC-4C2D-8B45-1A366DE8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592C4-490D-4862-8E79-F8E16C54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2A5-054F-4F95-83AF-283989418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3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81C39-3C5B-4363-88B6-E7FC782D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6C130-7722-475D-81C4-665BCEC60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CF38E-EED9-435F-9B5D-6519F129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1F8F-7F57-45BC-BB2B-E37821C6B0C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B89C0-B795-486A-8F4E-44E4239D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B8DA3-0BEC-42F0-A64C-178D34F7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2A5-054F-4F95-83AF-283989418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5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C8A7C-FF04-455A-89AA-A2140A336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8C87A-33E3-471D-8F90-F450B6857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BA46A-7483-4637-AB54-7B0C7A8A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1F8F-7F57-45BC-BB2B-E37821C6B0C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115BE-7B72-43D2-B412-DDAF5C30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72C72-A1FB-4F8F-BC83-623FF13C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2A5-054F-4F95-83AF-283989418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7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9954C-50D0-4449-B2CC-3D584CEA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BE218-7887-4417-B37A-910D5FA0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2B1C8-2694-46DA-948C-F63B610F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1F8F-7F57-45BC-BB2B-E37821C6B0C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A2E36-3B51-4D49-B247-631B495F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FBE78-F1FA-46C4-A569-20FDFC23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2A5-054F-4F95-83AF-283989418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F74CB-01EE-45E3-8777-1EA74C72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B36858-4270-425E-97AE-D1FCD945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D6AC3-0C78-407F-A082-5BC1A166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1F8F-7F57-45BC-BB2B-E37821C6B0C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AF66E-F79B-4854-85F8-1C523F64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E3B53-1F4B-48DE-89B7-4E3E56E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2A5-054F-4F95-83AF-283989418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7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51B-2AF6-45AA-926F-5165130E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7C374-6D0D-416A-A78A-3BE29CB96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0A8C58-729E-4954-A472-6F07D8018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9748D-7564-4DA6-B266-260A25E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1F8F-7F57-45BC-BB2B-E37821C6B0C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65BC59-4A02-4AC4-94E2-D9DA6C14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EDB05-E279-47D1-B1EF-B65B761E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2A5-054F-4F95-83AF-283989418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5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8375A-869A-4943-BB29-80A74023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44AFB-1345-41D3-980E-CBDC59D21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B6A67E-FFB8-4828-9014-C17322019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F90974-81F9-4672-894B-53450EB75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0B83DE-29EA-402F-8E05-D731726C3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8AEF2C-B26B-4EC1-A62B-946637F7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1F8F-7F57-45BC-BB2B-E37821C6B0C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080948-4D1A-4C7A-97EE-9E2D933F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51D8DF-7F30-4FDE-9D5D-66685138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2A5-054F-4F95-83AF-283989418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7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8AD97-CC06-4BED-BA86-1CF878EA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59366-9384-4616-B050-DA773534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1F8F-7F57-45BC-BB2B-E37821C6B0C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31FB08-488A-4430-B536-DCDE69BC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EE0E04-C743-4B0E-B16F-A5D1D9A3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2A5-054F-4F95-83AF-283989418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0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D1512A-03BD-4FCB-98D1-F42DAA08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1F8F-7F57-45BC-BB2B-E37821C6B0C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87AAA8-0F13-43F6-A158-C78B60E2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124B-CD1A-469E-834C-2BA4142B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2A5-054F-4F95-83AF-283989418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1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18D26-265E-46A2-808C-443CC6C4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1A612-49C5-4C35-8168-7C120620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5C57B-FC71-40D6-A11D-1F0946103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78DB0-FA88-4297-944B-BF51B03B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1F8F-7F57-45BC-BB2B-E37821C6B0C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DC7C6-FCA4-4AE5-AD52-C5D3C41D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C3AD0-C9B3-44F4-9A09-3A7D67E4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2A5-054F-4F95-83AF-283989418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3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96775-3F32-4EDC-A63E-628340E1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A6BDBA-05D0-46FF-85D3-0514C56E0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380A4-048F-44A6-B506-85029A6C7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82AF4-3B28-4AE9-88CC-5D76E541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1F8F-7F57-45BC-BB2B-E37821C6B0C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CE9D8D-C3D6-4D7D-BFAF-6EB3E05D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920EDD-553F-4CE1-A45B-CB3ADD33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2A5-054F-4F95-83AF-283989418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7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A8FBDD-29FE-4918-A7A6-2B636AE3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881C6-C5D1-4D02-9DD5-C5138061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84348-5B7C-4737-9A30-221DBBCB7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11F8F-7F57-45BC-BB2B-E37821C6B0C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39978-B481-404E-86C7-88464CA30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79A27-4604-4BD0-8F4A-6E5B8415F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C62A5-054F-4F95-83AF-283989418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2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rokyh/htmlcss_hom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41A9E2-DEE2-49B9-91F2-0B2FAF4A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837" y="685420"/>
            <a:ext cx="8682326" cy="5580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E96B2C-934F-4913-BCB4-E9E3268244B0}"/>
              </a:ext>
            </a:extLst>
          </p:cNvPr>
          <p:cNvSpPr txBox="1"/>
          <p:nvPr/>
        </p:nvSpPr>
        <p:spPr>
          <a:xfrm>
            <a:off x="485422" y="3160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장바구니 </a:t>
            </a:r>
            <a:r>
              <a:rPr lang="en-US" altLang="ko-KR" dirty="0"/>
              <a:t>UI </a:t>
            </a:r>
            <a:r>
              <a:rPr lang="ko-KR" altLang="en-US" dirty="0"/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45807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E96B2C-934F-4913-BCB4-E9E3268244B0}"/>
              </a:ext>
            </a:extLst>
          </p:cNvPr>
          <p:cNvSpPr txBox="1"/>
          <p:nvPr/>
        </p:nvSpPr>
        <p:spPr>
          <a:xfrm>
            <a:off x="485422" y="3160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장바구니 </a:t>
            </a:r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6400A8-6618-4D2E-8BF7-7354715F2F42}"/>
              </a:ext>
            </a:extLst>
          </p:cNvPr>
          <p:cNvSpPr/>
          <p:nvPr/>
        </p:nvSpPr>
        <p:spPr>
          <a:xfrm>
            <a:off x="1783644" y="1196622"/>
            <a:ext cx="8037689" cy="4492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EC30D2-5D76-489E-8952-9BC67B2C7BB3}"/>
              </a:ext>
            </a:extLst>
          </p:cNvPr>
          <p:cNvSpPr/>
          <p:nvPr/>
        </p:nvSpPr>
        <p:spPr>
          <a:xfrm>
            <a:off x="1783644" y="5689600"/>
            <a:ext cx="8037689" cy="6265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                      총 결제 금액 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: 10000</a:t>
            </a:r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원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5B26846-3E60-422E-A853-A6FE1633C9C5}"/>
              </a:ext>
            </a:extLst>
          </p:cNvPr>
          <p:cNvSpPr/>
          <p:nvPr/>
        </p:nvSpPr>
        <p:spPr>
          <a:xfrm>
            <a:off x="8094133" y="5785366"/>
            <a:ext cx="1411111" cy="43500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주문하기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8C2C884-25F7-4B21-99A2-E5B0247F6F8C}"/>
              </a:ext>
            </a:extLst>
          </p:cNvPr>
          <p:cNvSpPr/>
          <p:nvPr/>
        </p:nvSpPr>
        <p:spPr>
          <a:xfrm>
            <a:off x="2291644" y="2221183"/>
            <a:ext cx="7055555" cy="22803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3C8D5-1B6D-4377-892B-780E749C1342}"/>
              </a:ext>
            </a:extLst>
          </p:cNvPr>
          <p:cNvSpPr txBox="1"/>
          <p:nvPr/>
        </p:nvSpPr>
        <p:spPr>
          <a:xfrm>
            <a:off x="2494844" y="22889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업체명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F8D423C-5F64-41FC-8B3E-24B97D082791}"/>
              </a:ext>
            </a:extLst>
          </p:cNvPr>
          <p:cNvCxnSpPr/>
          <p:nvPr/>
        </p:nvCxnSpPr>
        <p:spPr>
          <a:xfrm>
            <a:off x="2494844" y="2596692"/>
            <a:ext cx="6491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7D0374-17AB-475E-83FA-3C8FA4C9B165}"/>
              </a:ext>
            </a:extLst>
          </p:cNvPr>
          <p:cNvSpPr/>
          <p:nvPr/>
        </p:nvSpPr>
        <p:spPr>
          <a:xfrm>
            <a:off x="8082844" y="2277876"/>
            <a:ext cx="903111" cy="27093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00B050"/>
                </a:solidFill>
              </a:rPr>
              <a:t>쿠폰받기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EF37A55-7C70-4CCB-9344-374898F66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86356"/>
              </p:ext>
            </p:extLst>
          </p:nvPr>
        </p:nvGraphicFramePr>
        <p:xfrm>
          <a:off x="2567186" y="2777980"/>
          <a:ext cx="6366936" cy="101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913">
                  <a:extLst>
                    <a:ext uri="{9D8B030D-6E8A-4147-A177-3AD203B41FA5}">
                      <a16:colId xmlns:a16="http://schemas.microsoft.com/office/drawing/2014/main" val="241306316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842503291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607792627"/>
                    </a:ext>
                  </a:extLst>
                </a:gridCol>
                <a:gridCol w="1179690">
                  <a:extLst>
                    <a:ext uri="{9D8B030D-6E8A-4147-A177-3AD203B41FA5}">
                      <a16:colId xmlns:a16="http://schemas.microsoft.com/office/drawing/2014/main" val="334127268"/>
                    </a:ext>
                  </a:extLst>
                </a:gridCol>
              </a:tblGrid>
              <a:tr h="10123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34788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AD6E51-8A02-4ED5-9478-D56EA344D74F}"/>
              </a:ext>
            </a:extLst>
          </p:cNvPr>
          <p:cNvGrpSpPr/>
          <p:nvPr/>
        </p:nvGrpSpPr>
        <p:grpSpPr>
          <a:xfrm>
            <a:off x="2707455" y="2856586"/>
            <a:ext cx="6086398" cy="905134"/>
            <a:chOff x="2583278" y="2249715"/>
            <a:chExt cx="6086398" cy="90513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EC25CE8-F6AD-4650-88D3-821584BA6399}"/>
                </a:ext>
              </a:extLst>
            </p:cNvPr>
            <p:cNvSpPr/>
            <p:nvPr/>
          </p:nvSpPr>
          <p:spPr>
            <a:xfrm>
              <a:off x="2583278" y="2305048"/>
              <a:ext cx="774323" cy="778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제품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86FCA0-A4DB-4D6B-917B-1A418595D72D}"/>
                </a:ext>
              </a:extLst>
            </p:cNvPr>
            <p:cNvSpPr txBox="1"/>
            <p:nvPr/>
          </p:nvSpPr>
          <p:spPr>
            <a:xfrm>
              <a:off x="3357601" y="224971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상품명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BA64F0-FC4D-4CC2-B244-61A41A66F2E5}"/>
                </a:ext>
              </a:extLst>
            </p:cNvPr>
            <p:cNvSpPr txBox="1"/>
            <p:nvPr/>
          </p:nvSpPr>
          <p:spPr>
            <a:xfrm flipH="1">
              <a:off x="3357601" y="2570073"/>
              <a:ext cx="654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가격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2B977A-1F84-4153-AE28-D06E48032C3D}"/>
                </a:ext>
              </a:extLst>
            </p:cNvPr>
            <p:cNvSpPr txBox="1"/>
            <p:nvPr/>
          </p:nvSpPr>
          <p:spPr>
            <a:xfrm>
              <a:off x="3357601" y="2877850"/>
              <a:ext cx="1561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브랜드명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스토어명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4A3F35-9DFB-4951-BCEA-B43A98941A78}"/>
                </a:ext>
              </a:extLst>
            </p:cNvPr>
            <p:cNvSpPr txBox="1"/>
            <p:nvPr/>
          </p:nvSpPr>
          <p:spPr>
            <a:xfrm>
              <a:off x="5058362" y="250984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선택 옵션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DCD5D3-7B63-444E-8162-5D4C16868D73}"/>
                </a:ext>
              </a:extLst>
            </p:cNvPr>
            <p:cNvSpPr txBox="1"/>
            <p:nvPr/>
          </p:nvSpPr>
          <p:spPr>
            <a:xfrm>
              <a:off x="6387226" y="252789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상품 금액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48E822-B106-4FB8-811F-8F57F13F35D3}"/>
                </a:ext>
              </a:extLst>
            </p:cNvPr>
            <p:cNvSpPr txBox="1"/>
            <p:nvPr/>
          </p:nvSpPr>
          <p:spPr>
            <a:xfrm>
              <a:off x="7792513" y="253929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배송비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6172A08-1409-4B5E-857C-8595937B5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29431"/>
              </p:ext>
            </p:extLst>
          </p:nvPr>
        </p:nvGraphicFramePr>
        <p:xfrm>
          <a:off x="2567186" y="3834220"/>
          <a:ext cx="434622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990">
                  <a:extLst>
                    <a:ext uri="{9D8B030D-6E8A-4147-A177-3AD203B41FA5}">
                      <a16:colId xmlns:a16="http://schemas.microsoft.com/office/drawing/2014/main" val="3794307279"/>
                    </a:ext>
                  </a:extLst>
                </a:gridCol>
                <a:gridCol w="351041">
                  <a:extLst>
                    <a:ext uri="{9D8B030D-6E8A-4147-A177-3AD203B41FA5}">
                      <a16:colId xmlns:a16="http://schemas.microsoft.com/office/drawing/2014/main" val="3055152913"/>
                    </a:ext>
                  </a:extLst>
                </a:gridCol>
                <a:gridCol w="902677">
                  <a:extLst>
                    <a:ext uri="{9D8B030D-6E8A-4147-A177-3AD203B41FA5}">
                      <a16:colId xmlns:a16="http://schemas.microsoft.com/office/drawing/2014/main" val="2425254227"/>
                    </a:ext>
                  </a:extLst>
                </a:gridCol>
                <a:gridCol w="309250">
                  <a:extLst>
                    <a:ext uri="{9D8B030D-6E8A-4147-A177-3AD203B41FA5}">
                      <a16:colId xmlns:a16="http://schemas.microsoft.com/office/drawing/2014/main" val="2243080830"/>
                    </a:ext>
                  </a:extLst>
                </a:gridCol>
                <a:gridCol w="1663265">
                  <a:extLst>
                    <a:ext uri="{9D8B030D-6E8A-4147-A177-3AD203B41FA5}">
                      <a16:colId xmlns:a16="http://schemas.microsoft.com/office/drawing/2014/main" val="1088513960"/>
                    </a:ext>
                  </a:extLst>
                </a:gridCol>
              </a:tblGrid>
              <a:tr h="231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선택상품금액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총 배송비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즉시할인예상금액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76081"/>
                  </a:ext>
                </a:extLst>
              </a:tr>
              <a:tr h="231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원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원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15398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481BA50-CA02-4F5E-96FA-11B80755D283}"/>
              </a:ext>
            </a:extLst>
          </p:cNvPr>
          <p:cNvSpPr/>
          <p:nvPr/>
        </p:nvSpPr>
        <p:spPr>
          <a:xfrm>
            <a:off x="7211134" y="3939346"/>
            <a:ext cx="1411111" cy="43500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0</a:t>
            </a:r>
            <a:r>
              <a:rPr lang="ko-KR" altLang="en-US" sz="1200" dirty="0">
                <a:solidFill>
                  <a:schemeClr val="bg1"/>
                </a:solidFill>
              </a:rPr>
              <a:t>건 주문하기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247CEE-E83E-46AA-8600-9B851049907A}"/>
              </a:ext>
            </a:extLst>
          </p:cNvPr>
          <p:cNvSpPr txBox="1"/>
          <p:nvPr/>
        </p:nvSpPr>
        <p:spPr>
          <a:xfrm>
            <a:off x="2153457" y="14424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278794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E96B2C-934F-4913-BCB4-E9E3268244B0}"/>
              </a:ext>
            </a:extLst>
          </p:cNvPr>
          <p:cNvSpPr txBox="1"/>
          <p:nvPr/>
        </p:nvSpPr>
        <p:spPr>
          <a:xfrm>
            <a:off x="485422" y="3160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장바구니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0098B6-4049-4359-AD7A-84CECCEB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537" y="834060"/>
            <a:ext cx="9562925" cy="5189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9146BA-216E-488E-92F0-150C8C26608F}"/>
              </a:ext>
            </a:extLst>
          </p:cNvPr>
          <p:cNvSpPr txBox="1"/>
          <p:nvPr/>
        </p:nvSpPr>
        <p:spPr>
          <a:xfrm>
            <a:off x="1212937" y="6172580"/>
            <a:ext cx="656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https://github.com/Zerokyh/htmlcss_home/</a:t>
            </a:r>
            <a:r>
              <a:rPr lang="en-US" altLang="ko-KR" dirty="0"/>
              <a:t>table_layout2.html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9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62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YUNHO KIM</dc:creator>
  <cp:lastModifiedBy>YUNHO KIM</cp:lastModifiedBy>
  <cp:revision>11</cp:revision>
  <dcterms:created xsi:type="dcterms:W3CDTF">2024-02-24T01:15:51Z</dcterms:created>
  <dcterms:modified xsi:type="dcterms:W3CDTF">2024-02-24T13:43:06Z</dcterms:modified>
</cp:coreProperties>
</file>