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1111A-8C3C-4C4E-A7A1-C7E324004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285F21-589B-44E4-B23E-016AD576D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ADEF1-DF2B-41BB-AB51-0D54E24C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8FBB7-BBAC-4B7D-A092-F91AB34A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3819B-7526-4E2B-8BBE-840192C3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8D386-6CC9-48CC-996D-837237FF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616C80-8643-4529-A6C3-EAD9B32F0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35458-ACC1-4490-8100-86FD8143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F61EF-785C-4C6B-8058-E75A9E6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BC9B4-3284-4FB6-8E00-2C927DBC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2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ECC64-CA18-475D-AF44-2AA7298D8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09D18-0A5D-4189-A783-7D7A10440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80A73-6441-4C9A-B408-7E1EB4AB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15D01-02E8-4114-8574-63EAA3C0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E4D7F-DF85-4DC2-A4A8-986131B9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97C2E-1B0A-4E66-B049-02C88A85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B5389-AF62-42A1-A8E4-07AC7FA3F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B0C75-3693-46B7-B270-27A89BF2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63441-FF79-45AE-8075-82D9D847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1477F-D81F-404F-AEA3-1CDB45E1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9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B87EA-2C46-4C80-8FF3-573ACBD9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88468-1708-4938-9F0A-A49C0CC08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7CF1E-8C5F-486F-94A4-B4D48C84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15DB5-A427-4096-9510-E499938EE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940A7-254B-41E6-95FC-803BC088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50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E16BB-6FEA-48CE-9FA5-46368971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300CD-635E-404B-91E8-04A3C42D7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796F-ABAE-426C-997B-B086E721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0B8A3-9973-4054-87A8-6006419A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713791-3EFD-4E34-8D6B-9B689C30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7EE01-32A9-4644-AE2E-1E78092E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2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C0095-2BD2-42E0-9518-A8691976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EFEE9-52D2-494B-BEC0-B16E0A2E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96EAF1-5567-40A9-81CE-1B104B5B3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830E1F-8EE4-4DE5-B904-BE4D9100F2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2A0B36-29DE-494C-8238-6E6E04CEA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716B72-C0A1-47A2-BB9C-0449CF6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13474-B98F-4C0F-94B6-0877DA76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5D5F3A-6737-4D84-987D-0DFF8023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86953-8A6B-45B4-BA54-6E403E81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3CBD0-F344-4219-8EF6-02DEAADE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A28B8-0920-40A1-B181-7EBDF6DE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836D7E-F88F-476C-BA41-3A04D4A1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6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A1E701-6F06-462A-A16A-49F2DA69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28C020-801D-44BE-8E16-1A448DD8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EFF331-3664-4200-8749-8358AEE5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5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47459-3523-4B12-B51E-E1CB0E41C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41567-DA1E-4211-BD8E-0E82C9BA7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F389B-ACB0-4D53-871E-67912237A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18BF3-6AD4-42AB-B1D7-A9F0C6B4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2D4EE-A434-47DE-A22D-FB5875E5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768F82-32BD-485B-B838-798002C7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1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28D9-8E9F-4B9E-8E43-F3C95F67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A8A325-F6F2-41AE-9E8D-2A8BB4016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EC4BB5-A1F9-4383-A0BD-86F3D1C3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02BDA-2537-4E5B-9726-52C7EFE9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6A0076-04EB-42B6-B5C6-C0A7CF15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029CE-4A2B-421E-BD1B-BC3E66A5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0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7A1B1-4093-4A16-BD81-6643A70C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162EE-634E-4B9E-8A8A-E9431F423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D8B5A-4D08-4F86-AAAD-4F1F2813C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E75F-925D-42CC-8F8E-33670F98C541}" type="datetimeFigureOut">
              <a:rPr lang="ko-KR" altLang="en-US" smtClean="0"/>
              <a:t>2024-03-02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FCD21-6CD0-41FB-AB14-1513F23D6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D89-62A8-4B45-8EE9-4073FC641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AAD7-B7A9-417B-84CB-FB89463DE3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0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3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YUNHO KIM</dc:creator>
  <cp:lastModifiedBy>YUNHO KIM</cp:lastModifiedBy>
  <cp:revision>1</cp:revision>
  <dcterms:created xsi:type="dcterms:W3CDTF">2024-03-02T00:16:58Z</dcterms:created>
  <dcterms:modified xsi:type="dcterms:W3CDTF">2024-03-02T00:17:15Z</dcterms:modified>
</cp:coreProperties>
</file>