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03" d="100"/>
          <a:sy n="103" d="100"/>
        </p:scale>
        <p:origin x="144" y="21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B752B7-8FA9-40BD-B07C-847999CBB66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2023/10/10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2A5850-272C-4E77-ABF5-D68396350A80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65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 descr="上框線設計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 descr="下框線設計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E0829E0-99CA-4206-A856-FFC507B6E2C6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837D94-D948-48E3-B093-A8AF69C62A66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E92770-8A34-498C-A647-1FB9CD6E327E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BB18BF-06F5-4D4C-8886-2AC2FCBFCC86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E7674E-029B-4CFF-A7DE-9009C3B3DC93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585841E-1D4A-4A65-BF13-D3ADB568B71B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4635D-DFFA-4E73-B8C3-75CD472EABBE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DE226-3471-4217-A0B5-C66EDF81842A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B638FF4-C82E-42B0-95BC-06C56CB9620F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外框" descr="框線設計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4BF37EC-74B3-4C76-8213-853FCCAC7B7F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外框" descr="框線設計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759216-338F-4E80-9C92-B168A1945A3C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 descr="下框線設計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 descr="上框線設計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8099F2C-A7F3-4F4C-840A-93D0F99F533A}" type="datetime1">
              <a:rPr lang="zh-TW" altLang="en-US" noProof="0" smtClean="0"/>
              <a:t>2023/10/10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324526" cy="2667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Call auction, continuous trading and closing price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formation</a:t>
            </a:r>
            <a:endParaRPr lang="zh-TW" altLang="en-US"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8B7CF-97F4-8068-9CCB-85756568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A2261-2582-C4B7-BC45-8211C051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條紋框線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034_TF02801098.potx" id="{93E0B095-FE3E-4298-990B-F69A3E1E1C81}" vid="{4D6CB1F1-339D-4AFD-BEF9-4A5D0746803E}"/>
    </a:ext>
  </a:extLst>
</a:theme>
</file>

<file path=ppt/theme/theme2.xml><?xml version="1.0" encoding="utf-8"?>
<a:theme xmlns:a="http://schemas.openxmlformats.org/drawingml/2006/main" name="Office 佈景主題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黑色條紋框線簡報 (寬螢幕)</Template>
  <TotalTime>4</TotalTime>
  <Words>10</Words>
  <Application>Microsoft Office PowerPoint</Application>
  <PresentationFormat>自訂</PresentationFormat>
  <Paragraphs>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Microsoft JhengHei UI</vt:lpstr>
      <vt:lpstr>Arial</vt:lpstr>
      <vt:lpstr>條紋框線 16x9</vt:lpstr>
      <vt:lpstr>Call auction, continuous trading and closing price formation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auction, continuous trading and closing price formation</dc:title>
  <dc:creator>黃柏浚</dc:creator>
  <cp:lastModifiedBy>黃柏浚</cp:lastModifiedBy>
  <cp:revision>1</cp:revision>
  <dcterms:created xsi:type="dcterms:W3CDTF">2023-10-10T14:38:42Z</dcterms:created>
  <dcterms:modified xsi:type="dcterms:W3CDTF">2023-10-10T14:43:16Z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