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97" r:id="rId5"/>
    <p:sldId id="320" r:id="rId6"/>
    <p:sldId id="321" r:id="rId7"/>
    <p:sldId id="298" r:id="rId8"/>
    <p:sldId id="324" r:id="rId9"/>
    <p:sldId id="325" r:id="rId10"/>
    <p:sldId id="323" r:id="rId11"/>
  </p:sldIdLst>
  <p:sldSz cx="12192000" cy="6858000"/>
  <p:notesSz cx="6858000" cy="9144000"/>
  <p:defaultTextStyle>
    <a:defPPr rtl="0">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C4BF"/>
    <a:srgbClr val="97EFD3"/>
    <a:srgbClr val="E9C46A"/>
    <a:srgbClr val="F15574"/>
    <a:srgbClr val="F4EBE8"/>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0" autoAdjust="0"/>
    <p:restoredTop sz="94899" autoAdjust="0"/>
  </p:normalViewPr>
  <p:slideViewPr>
    <p:cSldViewPr snapToGrid="0" snapToObjects="1" showGuides="1">
      <p:cViewPr varScale="1">
        <p:scale>
          <a:sx n="151" d="100"/>
          <a:sy n="151" d="100"/>
        </p:scale>
        <p:origin x="318" y="138"/>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FBAEE0-9ED8-4373-BD0F-2B6A628FAF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latin typeface="Microsoft JhengHei UI" panose="020B0604030504040204" pitchFamily="34" charset="-120"/>
              <a:ea typeface="Microsoft JhengHei UI" panose="020B0604030504040204" pitchFamily="34" charset="-120"/>
            </a:endParaRPr>
          </a:p>
        </p:txBody>
      </p:sp>
      <p:sp>
        <p:nvSpPr>
          <p:cNvPr id="3" name="Date Placeholder 2">
            <a:extLst>
              <a:ext uri="{FF2B5EF4-FFF2-40B4-BE49-F238E27FC236}">
                <a16:creationId xmlns:a16="http://schemas.microsoft.com/office/drawing/2014/main" id="{BBF9425D-2833-46E2-B88F-92A346C177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815C89-3412-42E4-AF46-07CE006DCCC3}" type="datetime1">
              <a:rPr lang="zh-TW" altLang="pt-BR" smtClean="0">
                <a:latin typeface="Microsoft JhengHei UI" panose="020B0604030504040204" pitchFamily="34" charset="-120"/>
                <a:ea typeface="Microsoft JhengHei UI" panose="020B0604030504040204" pitchFamily="34" charset="-120"/>
              </a:rPr>
              <a:t>2023/10/16</a:t>
            </a:fld>
            <a:endParaRPr lang="pt-BR">
              <a:latin typeface="Microsoft JhengHei UI" panose="020B0604030504040204" pitchFamily="34" charset="-120"/>
              <a:ea typeface="Microsoft JhengHei UI" panose="020B0604030504040204" pitchFamily="34" charset="-120"/>
            </a:endParaRPr>
          </a:p>
        </p:txBody>
      </p:sp>
      <p:sp>
        <p:nvSpPr>
          <p:cNvPr id="4" name="Footer Placeholder 3">
            <a:extLst>
              <a:ext uri="{FF2B5EF4-FFF2-40B4-BE49-F238E27FC236}">
                <a16:creationId xmlns:a16="http://schemas.microsoft.com/office/drawing/2014/main" id="{03151CF7-4732-47B6-841F-870D39B8000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latin typeface="Microsoft JhengHei UI" panose="020B0604030504040204" pitchFamily="34" charset="-120"/>
              <a:ea typeface="Microsoft JhengHei UI" panose="020B0604030504040204" pitchFamily="34" charset="-120"/>
            </a:endParaRPr>
          </a:p>
        </p:txBody>
      </p:sp>
      <p:sp>
        <p:nvSpPr>
          <p:cNvPr id="5" name="Slide Number Placeholder 4">
            <a:extLst>
              <a:ext uri="{FF2B5EF4-FFF2-40B4-BE49-F238E27FC236}">
                <a16:creationId xmlns:a16="http://schemas.microsoft.com/office/drawing/2014/main" id="{DBF4802B-BE81-499D-B0BD-DC40BC90EA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499E58-4FE6-4C2E-A66C-DB661FFDA77F}" type="slidenum">
              <a:rPr lang="pt-BR" smtClean="0">
                <a:latin typeface="Microsoft JhengHei UI" panose="020B0604030504040204" pitchFamily="34" charset="-120"/>
                <a:ea typeface="Microsoft JhengHei UI" panose="020B0604030504040204" pitchFamily="34" charset="-120"/>
              </a:rPr>
              <a:t>‹#›</a:t>
            </a:fld>
            <a:endParaRPr lang="pt-BR">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9587456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TW" sz="1200"/>
            </a:lvl1pPr>
          </a:lstStyle>
          <a:p>
            <a:pPr rtl="0"/>
            <a:endParaRPr lang="zh-TW"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zh-TW" sz="1200"/>
            </a:lvl1pPr>
          </a:lstStyle>
          <a:p>
            <a:pPr rtl="0"/>
            <a:fld id="{238BC10F-624E-45DC-84B1-3128B2B550AF}" type="datetime1">
              <a:rPr lang="zh-TW" altLang="pt-BR" smtClean="0"/>
              <a:t>2023/10/13</a:t>
            </a:fld>
            <a:endParaRPr lang="zh-TW"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zh-TW"/>
            </a:defPPr>
          </a:lstStyle>
          <a:p>
            <a:pPr rtl="0"/>
            <a:endParaRPr lang="zh-TW"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zh-TW"/>
            </a:defP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zh-TW" sz="1200"/>
            </a:lvl1pPr>
          </a:lstStyle>
          <a:p>
            <a:pPr rtl="0"/>
            <a:endParaRPr lang="zh-TW"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zh-TW" sz="1200"/>
            </a:lvl1pPr>
          </a:lstStyle>
          <a:p>
            <a:pPr rtl="0"/>
            <a:fld id="{980D3DFC-11A7-4DDF-8AEE-A5ACE051EBF3}" type="slidenum">
              <a:rPr lang="zh-TW" smtClean="0"/>
              <a:t>‹#›</a:t>
            </a:fld>
            <a:endParaRPr lang="zh-TW"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zh-TW" sz="1200" kern="1200">
        <a:solidFill>
          <a:schemeClr val="tx1"/>
        </a:solidFill>
        <a:latin typeface="+mn-ea"/>
        <a:ea typeface="+mn-ea"/>
        <a:cs typeface="+mn-cs"/>
      </a:defRPr>
    </a:lvl1pPr>
    <a:lvl2pPr marL="457200" algn="l" defTabSz="914400" rtl="0" eaLnBrk="1" latinLnBrk="0" hangingPunct="1">
      <a:defRPr lang="zh-TW" sz="1200" kern="1200">
        <a:solidFill>
          <a:schemeClr val="tx1"/>
        </a:solidFill>
        <a:latin typeface="+mn-ea"/>
        <a:ea typeface="+mn-ea"/>
        <a:cs typeface="+mn-cs"/>
      </a:defRPr>
    </a:lvl2pPr>
    <a:lvl3pPr marL="914400" algn="l" defTabSz="914400" rtl="0" eaLnBrk="1" latinLnBrk="0" hangingPunct="1">
      <a:defRPr lang="zh-TW" sz="1200" kern="1200">
        <a:solidFill>
          <a:schemeClr val="tx1"/>
        </a:solidFill>
        <a:latin typeface="+mn-ea"/>
        <a:ea typeface="+mn-ea"/>
        <a:cs typeface="+mn-cs"/>
      </a:defRPr>
    </a:lvl3pPr>
    <a:lvl4pPr marL="1371600" algn="l" defTabSz="914400" rtl="0" eaLnBrk="1" latinLnBrk="0" hangingPunct="1">
      <a:defRPr lang="zh-TW" sz="1200" kern="1200">
        <a:solidFill>
          <a:schemeClr val="tx1"/>
        </a:solidFill>
        <a:latin typeface="+mn-ea"/>
        <a:ea typeface="+mn-ea"/>
        <a:cs typeface="+mn-cs"/>
      </a:defRPr>
    </a:lvl4pPr>
    <a:lvl5pPr marL="1828800" algn="l" defTabSz="914400" rtl="0" eaLnBrk="1" latinLnBrk="0" hangingPunct="1">
      <a:defRPr lang="zh-TW" sz="1200" kern="1200">
        <a:solidFill>
          <a:schemeClr val="tx1"/>
        </a:solidFill>
        <a:latin typeface="+mn-ea"/>
        <a:ea typeface="+mn-ea"/>
        <a:cs typeface="+mn-cs"/>
      </a:defRPr>
    </a:lvl5pPr>
    <a:lvl6pPr marL="2286000" algn="l" defTabSz="914400" rtl="0" eaLnBrk="1" latinLnBrk="0" hangingPunct="1">
      <a:defRPr lang="zh-TW" sz="1200" kern="1200">
        <a:solidFill>
          <a:schemeClr val="tx1"/>
        </a:solidFill>
        <a:latin typeface="+mn-ea"/>
        <a:ea typeface="+mn-ea"/>
        <a:cs typeface="+mn-cs"/>
      </a:defRPr>
    </a:lvl6pPr>
    <a:lvl7pPr marL="2743200" algn="l" defTabSz="914400" rtl="0" eaLnBrk="1" latinLnBrk="0" hangingPunct="1">
      <a:defRPr lang="zh-TW" sz="1200" kern="1200">
        <a:solidFill>
          <a:schemeClr val="tx1"/>
        </a:solidFill>
        <a:latin typeface="+mn-ea"/>
        <a:ea typeface="+mn-ea"/>
        <a:cs typeface="+mn-cs"/>
      </a:defRPr>
    </a:lvl7pPr>
    <a:lvl8pPr marL="3200400" algn="l" defTabSz="914400" rtl="0" eaLnBrk="1" latinLnBrk="0" hangingPunct="1">
      <a:defRPr lang="zh-TW" sz="1200" kern="1200">
        <a:solidFill>
          <a:schemeClr val="tx1"/>
        </a:solidFill>
        <a:latin typeface="+mn-ea"/>
        <a:ea typeface="+mn-ea"/>
        <a:cs typeface="+mn-cs"/>
      </a:defRPr>
    </a:lvl8pPr>
    <a:lvl9pPr marL="3657600" algn="l" defTabSz="914400" rtl="0" eaLnBrk="1" latinLnBrk="0" hangingPunct="1">
      <a:defRPr lang="zh-TW" sz="1200" kern="1200">
        <a:solidFill>
          <a:schemeClr val="tx1"/>
        </a:solidFill>
        <a:latin typeface="+mn-ea"/>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374151"/>
                </a:solidFill>
                <a:effectLst/>
                <a:latin typeface="Söhne"/>
              </a:rPr>
              <a:t>This is last month's progress chart. The items on the right with checkmarks are completed tasks. The unfinished items are "Stock events and stock types" and "Test parameters," which still need CCU's assistance to address.</a:t>
            </a:r>
            <a:endParaRPr lang="zh-TW" altLang="en-US" dirty="0"/>
          </a:p>
        </p:txBody>
      </p:sp>
      <p:sp>
        <p:nvSpPr>
          <p:cNvPr id="4" name="投影片編號版面配置區 3"/>
          <p:cNvSpPr>
            <a:spLocks noGrp="1"/>
          </p:cNvSpPr>
          <p:nvPr>
            <p:ph type="sldNum" sz="quarter" idx="5"/>
          </p:nvPr>
        </p:nvSpPr>
        <p:spPr/>
        <p:txBody>
          <a:bodyPr/>
          <a:lstStyle/>
          <a:p>
            <a:pPr rtl="0"/>
            <a:fld id="{980D3DFC-11A7-4DDF-8AEE-A5ACE051EBF3}" type="slidenum">
              <a:rPr lang="en-US" altLang="zh-TW" smtClean="0"/>
              <a:t>2</a:t>
            </a:fld>
            <a:endParaRPr lang="zh-TW" dirty="0"/>
          </a:p>
        </p:txBody>
      </p:sp>
    </p:spTree>
    <p:extLst>
      <p:ext uri="{BB962C8B-B14F-4D97-AF65-F5344CB8AC3E}">
        <p14:creationId xmlns:p14="http://schemas.microsoft.com/office/powerpoint/2010/main" val="833550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374151"/>
                </a:solidFill>
                <a:effectLst/>
                <a:latin typeface="Söhne"/>
              </a:rPr>
              <a:t>In the stock events part, this month we attempted to fetch news data using the </a:t>
            </a:r>
            <a:r>
              <a:rPr lang="en-US" altLang="zh-TW" b="0" i="0" dirty="0" err="1">
                <a:solidFill>
                  <a:srgbClr val="374151"/>
                </a:solidFill>
                <a:effectLst/>
                <a:latin typeface="Söhne"/>
              </a:rPr>
              <a:t>TEJPro</a:t>
            </a:r>
            <a:r>
              <a:rPr lang="en-US" altLang="zh-TW" b="0" i="0" dirty="0">
                <a:solidFill>
                  <a:srgbClr val="374151"/>
                </a:solidFill>
                <a:effectLst/>
                <a:latin typeface="Söhne"/>
              </a:rPr>
              <a:t> database. However, we later discovered that the data in the </a:t>
            </a:r>
            <a:r>
              <a:rPr lang="en-US" altLang="zh-TW" b="0" i="0" dirty="0" err="1">
                <a:solidFill>
                  <a:srgbClr val="374151"/>
                </a:solidFill>
                <a:effectLst/>
                <a:latin typeface="Söhne"/>
              </a:rPr>
              <a:t>TEJPro</a:t>
            </a:r>
            <a:r>
              <a:rPr lang="en-US" altLang="zh-TW" b="0" i="0" dirty="0">
                <a:solidFill>
                  <a:srgbClr val="374151"/>
                </a:solidFill>
                <a:effectLst/>
                <a:latin typeface="Söhne"/>
              </a:rPr>
              <a:t> database is outdated, and new news is only added at the end of the day.</a:t>
            </a:r>
            <a:r>
              <a:rPr lang="en-US" altLang="zh-TW" dirty="0">
                <a:latin typeface="Söhne"/>
              </a:rPr>
              <a:t> If using the crawler program I previously wrote, we can scrape real-time news, but it might be limited by the website. Additionally, we'll need to implement a new categorization method that determines which stocks are affected and to what extent.</a:t>
            </a:r>
            <a:endParaRPr lang="en-US" altLang="zh-TW" sz="1200" dirty="0"/>
          </a:p>
        </p:txBody>
      </p:sp>
      <p:sp>
        <p:nvSpPr>
          <p:cNvPr id="4" name="投影片編號版面配置區 3"/>
          <p:cNvSpPr>
            <a:spLocks noGrp="1"/>
          </p:cNvSpPr>
          <p:nvPr>
            <p:ph type="sldNum" sz="quarter" idx="5"/>
          </p:nvPr>
        </p:nvSpPr>
        <p:spPr/>
        <p:txBody>
          <a:bodyPr/>
          <a:lstStyle/>
          <a:p>
            <a:pPr rtl="0"/>
            <a:fld id="{980D3DFC-11A7-4DDF-8AEE-A5ACE051EBF3}" type="slidenum">
              <a:rPr lang="en-US" altLang="zh-TW" smtClean="0"/>
              <a:t>3</a:t>
            </a:fld>
            <a:endParaRPr lang="zh-TW" dirty="0"/>
          </a:p>
        </p:txBody>
      </p:sp>
    </p:spTree>
    <p:extLst>
      <p:ext uri="{BB962C8B-B14F-4D97-AF65-F5344CB8AC3E}">
        <p14:creationId xmlns:p14="http://schemas.microsoft.com/office/powerpoint/2010/main" val="1026161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t> </a:t>
            </a:r>
            <a:r>
              <a:rPr lang="zh-TW" altLang="en-US" sz="1200" dirty="0"/>
              <a:t>第一個參數</a:t>
            </a:r>
            <a:r>
              <a:rPr lang="en-US" altLang="zh-TW" sz="1200" dirty="0"/>
              <a:t>: </a:t>
            </a:r>
            <a:r>
              <a:rPr lang="zh-TW" altLang="en-US" sz="1200" dirty="0"/>
              <a:t>持有天數</a:t>
            </a:r>
            <a:r>
              <a:rPr lang="en-US" altLang="zh-TW" sz="1200" dirty="0"/>
              <a:t>, 0 = </a:t>
            </a:r>
            <a:r>
              <a:rPr lang="zh-TW" altLang="en-US" sz="1200" dirty="0"/>
              <a:t>當沖</a:t>
            </a:r>
            <a:r>
              <a:rPr lang="en-US" altLang="zh-TW" sz="1200" dirty="0"/>
              <a:t>, 1 = </a:t>
            </a:r>
            <a:r>
              <a:rPr lang="zh-TW" altLang="en-US" sz="1200" dirty="0"/>
              <a:t>隔日沖</a:t>
            </a:r>
            <a:r>
              <a:rPr lang="en-US" altLang="zh-TW" sz="1200" dirty="0"/>
              <a:t>, n = </a:t>
            </a:r>
            <a:r>
              <a:rPr lang="zh-TW" altLang="en-US" sz="1200" dirty="0"/>
              <a:t>隔</a:t>
            </a:r>
            <a:r>
              <a:rPr lang="en-US" altLang="zh-TW" sz="1200" dirty="0"/>
              <a:t>n</a:t>
            </a:r>
            <a:r>
              <a:rPr lang="zh-TW" altLang="en-US" sz="1200" dirty="0"/>
              <a:t>日沖銷</a:t>
            </a:r>
          </a:p>
          <a:p>
            <a:r>
              <a:rPr lang="zh-TW" altLang="en-US" sz="1200" dirty="0"/>
              <a:t>  第二個參數</a:t>
            </a:r>
            <a:r>
              <a:rPr lang="en-US" altLang="zh-TW" sz="1200" dirty="0"/>
              <a:t>: </a:t>
            </a:r>
            <a:r>
              <a:rPr lang="zh-TW" altLang="en-US" sz="1200" dirty="0"/>
              <a:t>是否在週五時沖銷</a:t>
            </a:r>
            <a:r>
              <a:rPr lang="en-US" altLang="zh-TW" sz="1200" dirty="0"/>
              <a:t>, </a:t>
            </a:r>
            <a:r>
              <a:rPr lang="zh-TW" altLang="en-US" sz="1200" dirty="0"/>
              <a:t>如果是就會固定在週五將所有股票沖銷</a:t>
            </a:r>
          </a:p>
          <a:p>
            <a:r>
              <a:rPr lang="zh-TW" altLang="en-US" sz="1200" dirty="0"/>
              <a:t>  第三個參數</a:t>
            </a:r>
            <a:r>
              <a:rPr lang="en-US" altLang="zh-TW" sz="1200" dirty="0"/>
              <a:t>: </a:t>
            </a:r>
            <a:r>
              <a:rPr lang="zh-TW" altLang="en-US" sz="1200" dirty="0"/>
              <a:t>是否在每個月的結束時將所有股票沖銷</a:t>
            </a:r>
            <a:endParaRPr lang="en-US" altLang="zh-TW" sz="1200" dirty="0"/>
          </a:p>
          <a:p>
            <a:endParaRPr lang="en-US" altLang="zh-TW" sz="1200" dirty="0"/>
          </a:p>
          <a:p>
            <a:r>
              <a:rPr lang="en-US" altLang="zh-TW" sz="1200" dirty="0"/>
              <a:t>verify </a:t>
            </a:r>
            <a:r>
              <a:rPr lang="en-US" altLang="zh-TW" sz="1200" dirty="0" err="1"/>
              <a:t>api</a:t>
            </a:r>
            <a:r>
              <a:rPr lang="en-US" altLang="zh-TW" sz="1200" dirty="0"/>
              <a:t>(*password): </a:t>
            </a:r>
            <a:r>
              <a:rPr lang="zh-TW" altLang="en-US" sz="1200" dirty="0"/>
              <a:t>採用密碼驗證的方式</a:t>
            </a:r>
            <a:r>
              <a:rPr lang="en-US" altLang="zh-TW" sz="1200" dirty="0"/>
              <a:t>, </a:t>
            </a:r>
            <a:r>
              <a:rPr lang="zh-TW" altLang="en-US" sz="1200" dirty="0"/>
              <a:t>密碼為</a:t>
            </a:r>
            <a:r>
              <a:rPr lang="en-US" altLang="zh-TW" sz="1200" dirty="0"/>
              <a:t>(</a:t>
            </a:r>
            <a:r>
              <a:rPr lang="en-US" altLang="zh-TW" sz="1200" dirty="0" err="1"/>
              <a:t>nfu,ccu,nfuccu,ccunfu</a:t>
            </a:r>
            <a:r>
              <a:rPr lang="en-US" altLang="zh-TW" sz="1200" dirty="0"/>
              <a:t>)</a:t>
            </a:r>
            <a:r>
              <a:rPr lang="zh-TW" altLang="en-US" sz="1200" dirty="0"/>
              <a:t>不區分大小寫</a:t>
            </a:r>
            <a:r>
              <a:rPr lang="en-US" altLang="zh-TW" sz="1200" dirty="0"/>
              <a:t>, </a:t>
            </a:r>
            <a:r>
              <a:rPr lang="zh-TW" altLang="en-US" sz="1200" dirty="0"/>
              <a:t>這部分可以再做調整</a:t>
            </a:r>
            <a:r>
              <a:rPr lang="en-US" altLang="zh-TW" sz="1200" dirty="0"/>
              <a:t>, </a:t>
            </a:r>
            <a:r>
              <a:rPr lang="zh-TW" altLang="en-US" sz="1200" dirty="0"/>
              <a:t>驗證成功後會返回</a:t>
            </a:r>
            <a:r>
              <a:rPr lang="en-US" altLang="zh-TW" sz="1200" dirty="0"/>
              <a:t>auth, </a:t>
            </a:r>
            <a:r>
              <a:rPr lang="zh-TW" altLang="en-US" sz="1200" dirty="0"/>
              <a:t>需要帶有</a:t>
            </a:r>
            <a:r>
              <a:rPr lang="en-US" altLang="zh-TW" sz="1200" dirty="0"/>
              <a:t>auth</a:t>
            </a:r>
            <a:r>
              <a:rPr lang="zh-TW" altLang="en-US" sz="1200" dirty="0"/>
              <a:t>才能抓取數據</a:t>
            </a:r>
          </a:p>
          <a:p>
            <a:r>
              <a:rPr lang="zh-TW" altLang="en-US" sz="1200" dirty="0"/>
              <a:t>  </a:t>
            </a:r>
            <a:r>
              <a:rPr lang="en-US" altLang="zh-TW" sz="1200" dirty="0"/>
              <a:t>results </a:t>
            </a:r>
            <a:r>
              <a:rPr lang="en-US" altLang="zh-TW" sz="1200" dirty="0" err="1"/>
              <a:t>api</a:t>
            </a:r>
            <a:r>
              <a:rPr lang="en-US" altLang="zh-TW" sz="1200" dirty="0"/>
              <a:t>(*auth, *</a:t>
            </a:r>
            <a:r>
              <a:rPr lang="en-US" altLang="zh-TW" sz="1200" dirty="0" err="1"/>
              <a:t>strategy_params</a:t>
            </a:r>
            <a:r>
              <a:rPr lang="en-US" altLang="zh-TW" sz="1200" dirty="0"/>
              <a:t>): </a:t>
            </a:r>
            <a:r>
              <a:rPr lang="zh-TW" altLang="en-US" sz="1200" dirty="0"/>
              <a:t>取得策略的結果</a:t>
            </a:r>
            <a:r>
              <a:rPr lang="en-US" altLang="zh-TW" sz="1200" dirty="0"/>
              <a:t>, </a:t>
            </a:r>
            <a:r>
              <a:rPr lang="zh-TW" altLang="en-US" sz="1200" dirty="0"/>
              <a:t>如果策略結果為空的話</a:t>
            </a:r>
            <a:r>
              <a:rPr lang="en-US" altLang="zh-TW" sz="1200" dirty="0"/>
              <a:t>, </a:t>
            </a:r>
            <a:r>
              <a:rPr lang="zh-TW" altLang="en-US" sz="1200" dirty="0"/>
              <a:t>代表該策略尚未建立</a:t>
            </a:r>
            <a:r>
              <a:rPr lang="en-US" altLang="zh-TW" sz="1200" dirty="0"/>
              <a:t>(</a:t>
            </a:r>
            <a:r>
              <a:rPr lang="zh-TW" altLang="en-US" sz="1200" dirty="0"/>
              <a:t>參數不同 策略也不同</a:t>
            </a:r>
            <a:r>
              <a:rPr lang="en-US" altLang="zh-TW" sz="1200" dirty="0"/>
              <a:t>), </a:t>
            </a:r>
            <a:r>
              <a:rPr lang="zh-TW" altLang="en-US" sz="1200" dirty="0"/>
              <a:t>使用者前端修改參數後可以到後端抓取資料</a:t>
            </a:r>
          </a:p>
          <a:p>
            <a:r>
              <a:rPr lang="zh-TW" altLang="en-US" sz="1200" dirty="0"/>
              <a:t>  </a:t>
            </a:r>
            <a:r>
              <a:rPr lang="en-US" altLang="zh-TW" sz="1200" dirty="0"/>
              <a:t>strategy </a:t>
            </a:r>
            <a:r>
              <a:rPr lang="en-US" altLang="zh-TW" sz="1200" dirty="0" err="1"/>
              <a:t>api</a:t>
            </a:r>
            <a:r>
              <a:rPr lang="en-US" altLang="zh-TW" sz="1200" dirty="0"/>
              <a:t>(*auth, *</a:t>
            </a:r>
            <a:r>
              <a:rPr lang="en-US" altLang="zh-TW" sz="1200" dirty="0" err="1"/>
              <a:t>strategy_params</a:t>
            </a:r>
            <a:r>
              <a:rPr lang="en-US" altLang="zh-TW" sz="1200" dirty="0"/>
              <a:t>): </a:t>
            </a:r>
            <a:r>
              <a:rPr lang="zh-TW" altLang="en-US" sz="1200" dirty="0"/>
              <a:t>建立一個策略</a:t>
            </a:r>
            <a:r>
              <a:rPr lang="en-US" altLang="zh-TW" sz="1200" dirty="0"/>
              <a:t>, </a:t>
            </a:r>
            <a:r>
              <a:rPr lang="zh-TW" altLang="en-US" sz="1200" dirty="0"/>
              <a:t>由後端幫你執行結果</a:t>
            </a:r>
            <a:r>
              <a:rPr lang="en-US" altLang="zh-TW" sz="1200" dirty="0"/>
              <a:t>, </a:t>
            </a:r>
            <a:r>
              <a:rPr lang="zh-TW" altLang="en-US" sz="1200" dirty="0"/>
              <a:t>發送此請求後會建立</a:t>
            </a:r>
            <a:r>
              <a:rPr lang="en-US" altLang="zh-TW" sz="1200" dirty="0" err="1"/>
              <a:t>websocket</a:t>
            </a:r>
            <a:r>
              <a:rPr lang="zh-TW" altLang="en-US" sz="1200" dirty="0"/>
              <a:t>連線</a:t>
            </a:r>
            <a:r>
              <a:rPr lang="en-US" altLang="zh-TW" sz="1200" dirty="0"/>
              <a:t>, </a:t>
            </a:r>
            <a:r>
              <a:rPr lang="zh-TW" altLang="en-US" sz="1200" dirty="0"/>
              <a:t>當策略執行完畢後會通知客戶端去請求數據</a:t>
            </a:r>
          </a:p>
          <a:p>
            <a:r>
              <a:rPr lang="zh-TW" altLang="en-US" sz="1200" dirty="0"/>
              <a:t>  </a:t>
            </a:r>
            <a:r>
              <a:rPr lang="en-US" altLang="zh-TW" sz="1200" dirty="0"/>
              <a:t>(**strategy </a:t>
            </a:r>
            <a:r>
              <a:rPr lang="en-US" altLang="zh-TW" sz="1200" dirty="0" err="1"/>
              <a:t>api</a:t>
            </a:r>
            <a:r>
              <a:rPr lang="en-US" altLang="zh-TW" sz="1200" dirty="0"/>
              <a:t> </a:t>
            </a:r>
            <a:r>
              <a:rPr lang="en-US" altLang="zh-TW" sz="1200" dirty="0" err="1"/>
              <a:t>websocket</a:t>
            </a:r>
            <a:r>
              <a:rPr lang="zh-TW" altLang="en-US" sz="1200" dirty="0"/>
              <a:t>正在測試</a:t>
            </a:r>
            <a:r>
              <a:rPr lang="en-US" altLang="zh-TW" sz="1200" dirty="0"/>
              <a:t>, </a:t>
            </a:r>
            <a:r>
              <a:rPr lang="zh-TW" altLang="en-US" sz="1200" dirty="0"/>
              <a:t>未完善</a:t>
            </a:r>
            <a:r>
              <a:rPr lang="en-US" altLang="zh-TW" sz="1200" dirty="0"/>
              <a:t>)</a:t>
            </a:r>
          </a:p>
        </p:txBody>
      </p:sp>
      <p:sp>
        <p:nvSpPr>
          <p:cNvPr id="4" name="投影片編號版面配置區 3"/>
          <p:cNvSpPr>
            <a:spLocks noGrp="1"/>
          </p:cNvSpPr>
          <p:nvPr>
            <p:ph type="sldNum" sz="quarter" idx="5"/>
          </p:nvPr>
        </p:nvSpPr>
        <p:spPr/>
        <p:txBody>
          <a:bodyPr/>
          <a:lstStyle/>
          <a:p>
            <a:pPr rtl="0"/>
            <a:fld id="{980D3DFC-11A7-4DDF-8AEE-A5ACE051EBF3}" type="slidenum">
              <a:rPr lang="en-US" altLang="zh-TW" smtClean="0"/>
              <a:t>4</a:t>
            </a:fld>
            <a:endParaRPr lang="zh-TW" dirty="0"/>
          </a:p>
        </p:txBody>
      </p:sp>
    </p:spTree>
    <p:extLst>
      <p:ext uri="{BB962C8B-B14F-4D97-AF65-F5344CB8AC3E}">
        <p14:creationId xmlns:p14="http://schemas.microsoft.com/office/powerpoint/2010/main" val="2187178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374151"/>
                </a:solidFill>
                <a:effectLst/>
                <a:latin typeface="Söhne"/>
              </a:rPr>
              <a:t>In the stock events part, this month we attempted to fetch news data using the </a:t>
            </a:r>
            <a:r>
              <a:rPr lang="en-US" altLang="zh-TW" b="0" i="0" dirty="0" err="1">
                <a:solidFill>
                  <a:srgbClr val="374151"/>
                </a:solidFill>
                <a:effectLst/>
                <a:latin typeface="Söhne"/>
              </a:rPr>
              <a:t>TEJPro</a:t>
            </a:r>
            <a:r>
              <a:rPr lang="en-US" altLang="zh-TW" b="0" i="0" dirty="0">
                <a:solidFill>
                  <a:srgbClr val="374151"/>
                </a:solidFill>
                <a:effectLst/>
                <a:latin typeface="Söhne"/>
              </a:rPr>
              <a:t> database. However, we later discovered that the data in the </a:t>
            </a:r>
            <a:r>
              <a:rPr lang="en-US" altLang="zh-TW" b="0" i="0" dirty="0" err="1">
                <a:solidFill>
                  <a:srgbClr val="374151"/>
                </a:solidFill>
                <a:effectLst/>
                <a:latin typeface="Söhne"/>
              </a:rPr>
              <a:t>TEJPro</a:t>
            </a:r>
            <a:r>
              <a:rPr lang="en-US" altLang="zh-TW" b="0" i="0" dirty="0">
                <a:solidFill>
                  <a:srgbClr val="374151"/>
                </a:solidFill>
                <a:effectLst/>
                <a:latin typeface="Söhne"/>
              </a:rPr>
              <a:t> database is outdated, and new news is only added at the end of the day.</a:t>
            </a:r>
            <a:r>
              <a:rPr lang="en-US" altLang="zh-TW" dirty="0">
                <a:latin typeface="Söhne"/>
              </a:rPr>
              <a:t> If using the crawler program I previously wrote, we can scrape real-time news, but it might be limited by the website. Additionally, we'll need to implement a new categorization method that determines which stocks are affected and to what extent.</a:t>
            </a:r>
            <a:endParaRPr lang="en-US" altLang="zh-TW" sz="1200" dirty="0"/>
          </a:p>
        </p:txBody>
      </p:sp>
      <p:sp>
        <p:nvSpPr>
          <p:cNvPr id="4" name="投影片編號版面配置區 3"/>
          <p:cNvSpPr>
            <a:spLocks noGrp="1"/>
          </p:cNvSpPr>
          <p:nvPr>
            <p:ph type="sldNum" sz="quarter" idx="5"/>
          </p:nvPr>
        </p:nvSpPr>
        <p:spPr/>
        <p:txBody>
          <a:bodyPr/>
          <a:lstStyle/>
          <a:p>
            <a:pPr rtl="0"/>
            <a:fld id="{980D3DFC-11A7-4DDF-8AEE-A5ACE051EBF3}" type="slidenum">
              <a:rPr lang="en-US" altLang="zh-TW" smtClean="0"/>
              <a:t>5</a:t>
            </a:fld>
            <a:endParaRPr lang="zh-TW" dirty="0"/>
          </a:p>
        </p:txBody>
      </p:sp>
    </p:spTree>
    <p:extLst>
      <p:ext uri="{BB962C8B-B14F-4D97-AF65-F5344CB8AC3E}">
        <p14:creationId xmlns:p14="http://schemas.microsoft.com/office/powerpoint/2010/main" val="1075012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374151"/>
                </a:solidFill>
                <a:effectLst/>
                <a:latin typeface="Söhne"/>
              </a:rPr>
              <a:t>In the stock events part, this month we attempted to fetch news data using the </a:t>
            </a:r>
            <a:r>
              <a:rPr lang="en-US" altLang="zh-TW" b="0" i="0" dirty="0" err="1">
                <a:solidFill>
                  <a:srgbClr val="374151"/>
                </a:solidFill>
                <a:effectLst/>
                <a:latin typeface="Söhne"/>
              </a:rPr>
              <a:t>TEJPro</a:t>
            </a:r>
            <a:r>
              <a:rPr lang="en-US" altLang="zh-TW" b="0" i="0" dirty="0">
                <a:solidFill>
                  <a:srgbClr val="374151"/>
                </a:solidFill>
                <a:effectLst/>
                <a:latin typeface="Söhne"/>
              </a:rPr>
              <a:t> database. However, we later discovered that the data in the </a:t>
            </a:r>
            <a:r>
              <a:rPr lang="en-US" altLang="zh-TW" b="0" i="0" dirty="0" err="1">
                <a:solidFill>
                  <a:srgbClr val="374151"/>
                </a:solidFill>
                <a:effectLst/>
                <a:latin typeface="Söhne"/>
              </a:rPr>
              <a:t>TEJPro</a:t>
            </a:r>
            <a:r>
              <a:rPr lang="en-US" altLang="zh-TW" b="0" i="0" dirty="0">
                <a:solidFill>
                  <a:srgbClr val="374151"/>
                </a:solidFill>
                <a:effectLst/>
                <a:latin typeface="Söhne"/>
              </a:rPr>
              <a:t> database is outdated, and new news is only added at the end of the day.</a:t>
            </a:r>
            <a:r>
              <a:rPr lang="en-US" altLang="zh-TW" dirty="0">
                <a:latin typeface="Söhne"/>
              </a:rPr>
              <a:t> If using the crawler program I previously wrote, we can scrape real-time news, but it might be limited by the website. Additionally, we'll need to implement a new categorization method that determines which stocks are affected and to what extent.</a:t>
            </a:r>
            <a:endParaRPr lang="en-US" altLang="zh-TW" sz="1200" dirty="0"/>
          </a:p>
        </p:txBody>
      </p:sp>
      <p:sp>
        <p:nvSpPr>
          <p:cNvPr id="4" name="投影片編號版面配置區 3"/>
          <p:cNvSpPr>
            <a:spLocks noGrp="1"/>
          </p:cNvSpPr>
          <p:nvPr>
            <p:ph type="sldNum" sz="quarter" idx="5"/>
          </p:nvPr>
        </p:nvSpPr>
        <p:spPr/>
        <p:txBody>
          <a:bodyPr/>
          <a:lstStyle/>
          <a:p>
            <a:pPr rtl="0"/>
            <a:fld id="{980D3DFC-11A7-4DDF-8AEE-A5ACE051EBF3}" type="slidenum">
              <a:rPr lang="en-US" altLang="zh-TW" smtClean="0"/>
              <a:t>6</a:t>
            </a:fld>
            <a:endParaRPr lang="zh-TW" dirty="0"/>
          </a:p>
        </p:txBody>
      </p:sp>
    </p:spTree>
    <p:extLst>
      <p:ext uri="{BB962C8B-B14F-4D97-AF65-F5344CB8AC3E}">
        <p14:creationId xmlns:p14="http://schemas.microsoft.com/office/powerpoint/2010/main" val="853930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2" name="標題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rtlCol="0" anchor="b">
            <a:noAutofit/>
          </a:bodyPr>
          <a:lstStyle>
            <a:lvl1pPr marL="0" indent="0" algn="l">
              <a:lnSpc>
                <a:spcPct val="90000"/>
              </a:lnSpc>
              <a:defRPr lang="zh-TW" sz="6000"/>
            </a:lvl1pPr>
          </a:lstStyle>
          <a:p>
            <a:pPr rtl="0"/>
            <a:r>
              <a:rPr lang="zh-TW" altLang="en-US" noProof="0"/>
              <a:t>按一下以編輯母片標題樣式</a:t>
            </a:r>
            <a:endParaRPr lang="zh-TW" noProof="0"/>
          </a:p>
        </p:txBody>
      </p:sp>
      <p:sp>
        <p:nvSpPr>
          <p:cNvPr id="3" name="副標題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rtlCol="0">
            <a:noAutofit/>
          </a:bodyPr>
          <a:lstStyle>
            <a:lvl1pPr marL="54864" indent="0" algn="l">
              <a:lnSpc>
                <a:spcPct val="120000"/>
              </a:lnSpc>
              <a:spcBef>
                <a:spcPts val="0"/>
              </a:spcBef>
              <a:buNone/>
              <a:defRPr lang="zh-TW" sz="2000"/>
            </a:lvl1pPr>
            <a:lvl2pPr marL="457200" indent="0" algn="ctr">
              <a:buNone/>
              <a:defRPr lang="zh-TW" sz="2000"/>
            </a:lvl2pPr>
            <a:lvl3pPr marL="914400" indent="0" algn="ctr">
              <a:buNone/>
              <a:defRPr lang="zh-TW" sz="1800"/>
            </a:lvl3pPr>
            <a:lvl4pPr marL="1371600" indent="0" algn="ctr">
              <a:buNone/>
              <a:defRPr lang="zh-TW" sz="1600"/>
            </a:lvl4pPr>
            <a:lvl5pPr marL="1828800" indent="0" algn="ctr">
              <a:buNone/>
              <a:defRPr lang="zh-TW" sz="1600"/>
            </a:lvl5pPr>
            <a:lvl6pPr marL="2286000" indent="0" algn="ctr">
              <a:buNone/>
              <a:defRPr lang="zh-TW" sz="1600"/>
            </a:lvl6pPr>
            <a:lvl7pPr marL="2743200" indent="0" algn="ctr">
              <a:buNone/>
              <a:defRPr lang="zh-TW" sz="1600"/>
            </a:lvl7pPr>
            <a:lvl8pPr marL="3200400" indent="0" algn="ctr">
              <a:buNone/>
              <a:defRPr lang="zh-TW" sz="1600"/>
            </a:lvl8pPr>
            <a:lvl9pPr marL="3657600" indent="0" algn="ctr">
              <a:buNone/>
              <a:defRPr lang="zh-TW" sz="1600"/>
            </a:lvl9pPr>
          </a:lstStyle>
          <a:p>
            <a:pPr rtl="0"/>
            <a:r>
              <a:rPr lang="zh-TW" altLang="en-US" noProof="0"/>
              <a:t>按一下以編輯母片子標題樣式</a:t>
            </a:r>
            <a:endParaRPr lang="zh-TW" noProof="0"/>
          </a:p>
        </p:txBody>
      </p:sp>
      <p:sp>
        <p:nvSpPr>
          <p:cNvPr id="15" name="圖片版面配置區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zh-TW" sz="1800">
                <a:solidFill>
                  <a:schemeClr val="tx1"/>
                </a:solidFill>
              </a:defRPr>
            </a:lvl1pPr>
          </a:lstStyle>
          <a:p>
            <a:pPr marL="0" lvl="0" algn="ctr" rtl="0"/>
            <a:r>
              <a:rPr lang="zh-TW" altLang="en-US" noProof="0"/>
              <a:t>按一下圖示以新增圖片</a:t>
            </a:r>
            <a:endParaRPr lang="zh-TW" noProof="0"/>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時間表">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 name="標題 1">
            <a:extLst>
              <a:ext uri="{FF2B5EF4-FFF2-40B4-BE49-F238E27FC236}">
                <a16:creationId xmlns:a16="http://schemas.microsoft.com/office/drawing/2014/main" id="{BF01426A-0740-2EB9-FC34-9C043459357E}"/>
              </a:ext>
            </a:extLst>
          </p:cNvPr>
          <p:cNvSpPr>
            <a:spLocks noGrp="1"/>
          </p:cNvSpPr>
          <p:nvPr>
            <p:ph type="title"/>
          </p:nvPr>
        </p:nvSpPr>
        <p:spPr/>
        <p:txBody>
          <a:bodyPr rtlCol="0"/>
          <a:lstStyle>
            <a:lvl1pPr>
              <a:defRPr lang="zh-TW">
                <a:solidFill>
                  <a:schemeClr val="bg1"/>
                </a:solidFill>
              </a:defRPr>
            </a:lvl1pPr>
          </a:lstStyle>
          <a:p>
            <a:pPr rtl="0"/>
            <a:r>
              <a:rPr lang="zh-TW" altLang="en-US" noProof="0"/>
              <a:t>按一下以編輯母片標題樣式</a:t>
            </a:r>
            <a:endParaRPr lang="zh-TW" noProof="0"/>
          </a:p>
        </p:txBody>
      </p:sp>
      <p:sp>
        <p:nvSpPr>
          <p:cNvPr id="36" name="文字版面配置區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zh-TW" sz="2000">
                <a:latin typeface="+mj-ea"/>
                <a:ea typeface="+mj-ea"/>
              </a:defRPr>
            </a:lvl1pPr>
            <a:lvl2pPr marL="0" indent="0" algn="ctr">
              <a:lnSpc>
                <a:spcPct val="100000"/>
              </a:lnSpc>
              <a:spcBef>
                <a:spcPts val="600"/>
              </a:spcBef>
              <a:buNone/>
              <a:defRPr lang="zh-TW" sz="1600"/>
            </a:lvl2pPr>
          </a:lstStyle>
          <a:p>
            <a:pPr lvl="0" rtl="0"/>
            <a:r>
              <a:rPr lang="zh-TW" altLang="en-US" noProof="0"/>
              <a:t>按一下以編輯母片文字樣式</a:t>
            </a:r>
          </a:p>
          <a:p>
            <a:pPr lvl="1" rtl="0"/>
            <a:r>
              <a:rPr lang="zh-TW" altLang="en-US" noProof="0"/>
              <a:t>第二層</a:t>
            </a:r>
          </a:p>
        </p:txBody>
      </p:sp>
      <p:sp>
        <p:nvSpPr>
          <p:cNvPr id="40" name="文字版面配置區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zh-TW" sz="2000">
                <a:latin typeface="+mj-ea"/>
                <a:ea typeface="+mj-ea"/>
              </a:defRPr>
            </a:lvl1pPr>
            <a:lvl2pPr marL="0" indent="0" algn="ctr">
              <a:lnSpc>
                <a:spcPct val="100000"/>
              </a:lnSpc>
              <a:spcBef>
                <a:spcPts val="600"/>
              </a:spcBef>
              <a:buNone/>
              <a:defRPr lang="zh-TW" sz="1600"/>
            </a:lvl2pPr>
          </a:lstStyle>
          <a:p>
            <a:pPr lvl="0" rtl="0"/>
            <a:r>
              <a:rPr lang="zh-TW" altLang="en-US" noProof="0"/>
              <a:t>按一下以編輯母片文字樣式</a:t>
            </a:r>
          </a:p>
          <a:p>
            <a:pPr lvl="1" rtl="0"/>
            <a:r>
              <a:rPr lang="zh-TW" altLang="en-US" noProof="0"/>
              <a:t>第二層</a:t>
            </a:r>
          </a:p>
        </p:txBody>
      </p:sp>
      <p:sp>
        <p:nvSpPr>
          <p:cNvPr id="43" name="文字版面配置區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zh-TW" sz="2000">
                <a:latin typeface="+mj-ea"/>
                <a:ea typeface="+mj-ea"/>
              </a:defRPr>
            </a:lvl1pPr>
            <a:lvl2pPr marL="0" indent="0" algn="ctr">
              <a:lnSpc>
                <a:spcPct val="100000"/>
              </a:lnSpc>
              <a:spcBef>
                <a:spcPts val="600"/>
              </a:spcBef>
              <a:buNone/>
              <a:defRPr lang="zh-TW" sz="1600"/>
            </a:lvl2pPr>
          </a:lstStyle>
          <a:p>
            <a:pPr lvl="0" rtl="0"/>
            <a:r>
              <a:rPr lang="zh-TW" altLang="en-US" noProof="0"/>
              <a:t>按一下以編輯母片文字樣式</a:t>
            </a:r>
          </a:p>
          <a:p>
            <a:pPr lvl="1" rtl="0"/>
            <a:r>
              <a:rPr lang="zh-TW" altLang="en-US" noProof="0"/>
              <a:t>第二層</a:t>
            </a:r>
          </a:p>
        </p:txBody>
      </p:sp>
      <p:sp>
        <p:nvSpPr>
          <p:cNvPr id="39" name="文字版面配置區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zh-TW" sz="2000">
                <a:latin typeface="+mj-ea"/>
                <a:ea typeface="+mj-ea"/>
              </a:defRPr>
            </a:lvl1pPr>
            <a:lvl2pPr marL="0" indent="0" algn="ctr">
              <a:lnSpc>
                <a:spcPct val="100000"/>
              </a:lnSpc>
              <a:spcBef>
                <a:spcPts val="600"/>
              </a:spcBef>
              <a:buNone/>
              <a:defRPr lang="zh-TW" sz="1600"/>
            </a:lvl2pPr>
          </a:lstStyle>
          <a:p>
            <a:pPr lvl="0" rtl="0"/>
            <a:r>
              <a:rPr lang="zh-TW" altLang="en-US" noProof="0"/>
              <a:t>按一下以編輯母片文字樣式</a:t>
            </a:r>
          </a:p>
          <a:p>
            <a:pPr lvl="1" rtl="0"/>
            <a:r>
              <a:rPr lang="zh-TW" altLang="en-US" noProof="0"/>
              <a:t>第二層</a:t>
            </a:r>
          </a:p>
        </p:txBody>
      </p:sp>
      <p:sp>
        <p:nvSpPr>
          <p:cNvPr id="41" name="文字版面配置區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zh-TW" sz="2000">
                <a:latin typeface="+mj-ea"/>
                <a:ea typeface="+mj-ea"/>
              </a:defRPr>
            </a:lvl1pPr>
            <a:lvl2pPr marL="0" indent="0" algn="ctr">
              <a:lnSpc>
                <a:spcPct val="100000"/>
              </a:lnSpc>
              <a:spcBef>
                <a:spcPts val="600"/>
              </a:spcBef>
              <a:buNone/>
              <a:defRPr lang="zh-TW" sz="1600"/>
            </a:lvl2pPr>
          </a:lstStyle>
          <a:p>
            <a:pPr lvl="0" rtl="0"/>
            <a:r>
              <a:rPr lang="zh-TW" altLang="en-US" noProof="0"/>
              <a:t>按一下以編輯母片文字樣式</a:t>
            </a:r>
          </a:p>
          <a:p>
            <a:pPr lvl="1" rtl="0"/>
            <a:r>
              <a:rPr lang="zh-TW" altLang="en-US" noProof="0"/>
              <a:t>第二層</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3" name="標題 22">
            <a:extLst>
              <a:ext uri="{FF2B5EF4-FFF2-40B4-BE49-F238E27FC236}">
                <a16:creationId xmlns:a16="http://schemas.microsoft.com/office/drawing/2014/main" id="{AA325A5B-8E43-DA35-85DE-66DB81C5F5AD}"/>
              </a:ext>
            </a:extLst>
          </p:cNvPr>
          <p:cNvSpPr>
            <a:spLocks noGrp="1"/>
          </p:cNvSpPr>
          <p:nvPr>
            <p:ph type="title"/>
          </p:nvPr>
        </p:nvSpPr>
        <p:spPr/>
        <p:txBody>
          <a:bodyPr rtlCol="0"/>
          <a:lstStyle>
            <a:defPPr>
              <a:defRPr lang="zh-TW"/>
            </a:defPPr>
          </a:lstStyle>
          <a:p>
            <a:pPr rtl="0"/>
            <a:r>
              <a:rPr lang="zh-TW" altLang="en-US" noProof="0"/>
              <a:t>按一下以編輯母片標題樣式</a:t>
            </a:r>
            <a:endParaRPr lang="zh-TW" noProof="0"/>
          </a:p>
        </p:txBody>
      </p:sp>
      <p:sp>
        <p:nvSpPr>
          <p:cNvPr id="21" name="文字版面配置區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rtlCol="0" anchor="ctr"/>
          <a:lstStyle>
            <a:lvl1pPr marL="0" indent="0">
              <a:lnSpc>
                <a:spcPct val="120000"/>
              </a:lnSpc>
              <a:spcBef>
                <a:spcPts val="0"/>
              </a:spcBef>
              <a:buNone/>
              <a:defRPr lang="zh-TW" sz="2000" b="0">
                <a:latin typeface="+mj-ea"/>
                <a:ea typeface="+mj-ea"/>
              </a:defRPr>
            </a:lvl1pPr>
            <a:lvl2pPr marL="457200" indent="0">
              <a:buNone/>
              <a:defRPr lang="zh-TW" sz="2000" b="1"/>
            </a:lvl2pPr>
            <a:lvl3pPr marL="914400" indent="0">
              <a:buNone/>
              <a:defRPr lang="zh-TW" sz="1800" b="1"/>
            </a:lvl3pPr>
            <a:lvl4pPr marL="1371600" indent="0">
              <a:buNone/>
              <a:defRPr lang="zh-TW" sz="1600" b="1"/>
            </a:lvl4pPr>
            <a:lvl5pPr marL="1828800" indent="0">
              <a:buNone/>
              <a:defRPr lang="zh-TW" sz="1600" b="1"/>
            </a:lvl5pPr>
            <a:lvl6pPr marL="2286000" indent="0">
              <a:buNone/>
              <a:defRPr lang="zh-TW" sz="1600" b="1"/>
            </a:lvl6pPr>
            <a:lvl7pPr marL="2743200" indent="0">
              <a:buNone/>
              <a:defRPr lang="zh-TW" sz="1600" b="1"/>
            </a:lvl7pPr>
            <a:lvl8pPr marL="3200400" indent="0">
              <a:buNone/>
              <a:defRPr lang="zh-TW" sz="1600" b="1"/>
            </a:lvl8pPr>
            <a:lvl9pPr marL="3657600" indent="0">
              <a:buNone/>
              <a:defRPr lang="zh-TW"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rtlCol="0" anchor="ctr"/>
          <a:lstStyle>
            <a:lvl1pPr marL="0" indent="-137160">
              <a:lnSpc>
                <a:spcPct val="100000"/>
              </a:lnSpc>
              <a:spcBef>
                <a:spcPts val="0"/>
              </a:spcBef>
              <a:buSzPct val="50000"/>
              <a:defRPr lang="zh-TW" sz="1600"/>
            </a:lvl1pPr>
            <a:lvl2pPr marL="274320" indent="-137160">
              <a:lnSpc>
                <a:spcPct val="100000"/>
              </a:lnSpc>
              <a:spcBef>
                <a:spcPts val="0"/>
              </a:spcBef>
              <a:buSzPct val="50000"/>
              <a:defRPr lang="zh-TW" sz="1400"/>
            </a:lvl2pPr>
            <a:lvl3pPr marL="411480" indent="-137160">
              <a:lnSpc>
                <a:spcPct val="100000"/>
              </a:lnSpc>
              <a:spcBef>
                <a:spcPts val="0"/>
              </a:spcBef>
              <a:buSzPct val="50000"/>
              <a:defRPr lang="zh-TW" sz="1200"/>
            </a:lvl3pPr>
            <a:lvl4pPr marL="548640" indent="-137160">
              <a:lnSpc>
                <a:spcPct val="100000"/>
              </a:lnSpc>
              <a:spcBef>
                <a:spcPts val="0"/>
              </a:spcBef>
              <a:buSzPct val="50000"/>
              <a:defRPr lang="zh-TW" sz="1100"/>
            </a:lvl4pPr>
            <a:lvl5pPr indent="-137160">
              <a:buSzPct val="50000"/>
              <a:defRPr lang="zh-TW" sz="11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22" name="文字版面配置區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rtlCol="0" anchor="ctr"/>
          <a:lstStyle>
            <a:lvl1pPr marL="0" indent="0">
              <a:lnSpc>
                <a:spcPct val="120000"/>
              </a:lnSpc>
              <a:spcBef>
                <a:spcPts val="0"/>
              </a:spcBef>
              <a:buNone/>
              <a:defRPr lang="zh-TW" sz="2000" b="0">
                <a:latin typeface="+mj-ea"/>
                <a:ea typeface="+mj-ea"/>
              </a:defRPr>
            </a:lvl1pPr>
            <a:lvl2pPr marL="457200" indent="0">
              <a:buNone/>
              <a:defRPr lang="zh-TW" sz="2000" b="1"/>
            </a:lvl2pPr>
            <a:lvl3pPr marL="914400" indent="0">
              <a:buNone/>
              <a:defRPr lang="zh-TW" sz="1800" b="1"/>
            </a:lvl3pPr>
            <a:lvl4pPr marL="1371600" indent="0">
              <a:buNone/>
              <a:defRPr lang="zh-TW" sz="1600" b="1"/>
            </a:lvl4pPr>
            <a:lvl5pPr marL="1828800" indent="0">
              <a:buNone/>
              <a:defRPr lang="zh-TW" sz="1600" b="1"/>
            </a:lvl5pPr>
            <a:lvl6pPr marL="2286000" indent="0">
              <a:buNone/>
              <a:defRPr lang="zh-TW" sz="1600" b="1"/>
            </a:lvl6pPr>
            <a:lvl7pPr marL="2743200" indent="0">
              <a:buNone/>
              <a:defRPr lang="zh-TW" sz="1600" b="1"/>
            </a:lvl7pPr>
            <a:lvl8pPr marL="3200400" indent="0">
              <a:buNone/>
              <a:defRPr lang="zh-TW" sz="1600" b="1"/>
            </a:lvl8pPr>
            <a:lvl9pPr marL="3657600" indent="0">
              <a:buNone/>
              <a:defRPr lang="zh-TW" sz="1600" b="1"/>
            </a:lvl9pPr>
          </a:lstStyle>
          <a:p>
            <a:pPr lvl="0" rtl="0"/>
            <a:r>
              <a:rPr lang="zh-TW" altLang="en-US" noProof="0"/>
              <a:t>按一下以編輯母片文字樣式</a:t>
            </a:r>
          </a:p>
        </p:txBody>
      </p:sp>
      <p:sp>
        <p:nvSpPr>
          <p:cNvPr id="20" name="內容預留位置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rtlCol="0" anchor="ctr"/>
          <a:lstStyle>
            <a:lvl1pPr marL="0" indent="-137160">
              <a:lnSpc>
                <a:spcPct val="100000"/>
              </a:lnSpc>
              <a:spcBef>
                <a:spcPts val="0"/>
              </a:spcBef>
              <a:buSzPct val="50000"/>
              <a:defRPr lang="zh-TW" sz="1600"/>
            </a:lvl1pPr>
            <a:lvl2pPr marL="274320" indent="-137160">
              <a:lnSpc>
                <a:spcPct val="100000"/>
              </a:lnSpc>
              <a:spcBef>
                <a:spcPts val="0"/>
              </a:spcBef>
              <a:buSzPct val="50000"/>
              <a:defRPr lang="zh-TW" sz="1400"/>
            </a:lvl2pPr>
            <a:lvl3pPr marL="411480" indent="-137160">
              <a:lnSpc>
                <a:spcPct val="100000"/>
              </a:lnSpc>
              <a:spcBef>
                <a:spcPts val="0"/>
              </a:spcBef>
              <a:buSzPct val="50000"/>
              <a:defRPr lang="zh-TW" sz="1200"/>
            </a:lvl3pPr>
            <a:lvl4pPr marL="548640" indent="-137160">
              <a:lnSpc>
                <a:spcPct val="100000"/>
              </a:lnSpc>
              <a:spcBef>
                <a:spcPts val="0"/>
              </a:spcBef>
              <a:buSzPct val="50000"/>
              <a:defRPr lang="zh-TW" sz="1100"/>
            </a:lvl4pPr>
            <a:lvl5pPr indent="-137160">
              <a:buSzPct val="50000"/>
              <a:defRPr lang="zh-TW" sz="11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9" name="投影片編號版面配置區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rtlCol="0"/>
          <a:lstStyle>
            <a:defPPr>
              <a:defRPr lang="zh-TW"/>
            </a:defPPr>
          </a:lstStyle>
          <a:p>
            <a:pPr rtl="0"/>
            <a:fld id="{8D0AFDD5-844D-364D-8AEC-50CF4D36D55D}" type="slidenum">
              <a:rPr lang="zh-TW" noProof="0" smtClean="0"/>
              <a:t>‹#›</a:t>
            </a:fld>
            <a:endParaRPr lang="zh-TW" noProof="0"/>
          </a:p>
        </p:txBody>
      </p:sp>
      <p:sp>
        <p:nvSpPr>
          <p:cNvPr id="8" name="頁尾版面配置區 7">
            <a:extLst>
              <a:ext uri="{FF2B5EF4-FFF2-40B4-BE49-F238E27FC236}">
                <a16:creationId xmlns:a16="http://schemas.microsoft.com/office/drawing/2014/main" id="{10B2D671-9FA9-57ED-C5BB-EF64BEB1363E}"/>
              </a:ext>
            </a:extLst>
          </p:cNvPr>
          <p:cNvSpPr>
            <a:spLocks noGrp="1"/>
          </p:cNvSpPr>
          <p:nvPr>
            <p:ph type="ftr" sz="quarter" idx="11"/>
          </p:nvPr>
        </p:nvSpPr>
        <p:spPr/>
        <p:txBody>
          <a:bodyPr rtlCol="0"/>
          <a:lstStyle>
            <a:defPPr>
              <a:defRPr lang="zh-TW"/>
            </a:defPPr>
          </a:lstStyle>
          <a:p>
            <a:pPr rtl="0"/>
            <a:r>
              <a:rPr lang="zh-TW" noProof="0"/>
              <a:t>簡報標題</a:t>
            </a:r>
          </a:p>
        </p:txBody>
      </p:sp>
      <p:sp>
        <p:nvSpPr>
          <p:cNvPr id="7" name="日期版面配置區 6">
            <a:extLst>
              <a:ext uri="{FF2B5EF4-FFF2-40B4-BE49-F238E27FC236}">
                <a16:creationId xmlns:a16="http://schemas.microsoft.com/office/drawing/2014/main" id="{ECF944D9-3F95-D788-A7A5-9C541DBDEF9F}"/>
              </a:ext>
            </a:extLst>
          </p:cNvPr>
          <p:cNvSpPr>
            <a:spLocks noGrp="1"/>
          </p:cNvSpPr>
          <p:nvPr>
            <p:ph type="dt" sz="half" idx="10"/>
          </p:nvPr>
        </p:nvSpPr>
        <p:spPr/>
        <p:txBody>
          <a:bodyPr rtlCol="0"/>
          <a:lstStyle>
            <a:defPPr>
              <a:defRPr lang="zh-TW"/>
            </a:defPPr>
          </a:lstStyle>
          <a:p>
            <a:pPr rtl="0"/>
            <a:r>
              <a:rPr lang="zh-TW" noProof="0"/>
              <a:t>20XX 年</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兩個內容">
    <p:bg>
      <p:bgPr>
        <a:solidFill>
          <a:schemeClr val="accent4"/>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4CB1F4-E4E2-E27F-87D0-6DFE6637592C}"/>
              </a:ext>
            </a:extLst>
          </p:cNvPr>
          <p:cNvSpPr>
            <a:spLocks noGrp="1"/>
          </p:cNvSpPr>
          <p:nvPr>
            <p:ph type="title"/>
          </p:nvPr>
        </p:nvSpPr>
        <p:spPr/>
        <p:txBody>
          <a:bodyPr rtlCol="0"/>
          <a:lstStyle>
            <a:defPPr>
              <a:defRPr lang="zh-TW"/>
            </a:defPPr>
          </a:lstStyle>
          <a:p>
            <a:pPr rtl="0"/>
            <a:r>
              <a:rPr lang="zh-TW" altLang="en-US" noProof="0"/>
              <a:t>按一下以編輯母片標題樣式</a:t>
            </a:r>
            <a:endParaRPr lang="zh-TW" noProof="0"/>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8" name="文字版面配置區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21" name="內容版面配置區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rtlCol="0" anchor="t"/>
          <a:lstStyle>
            <a:lvl1pPr marL="0" indent="0">
              <a:lnSpc>
                <a:spcPct val="100000"/>
              </a:lnSpc>
              <a:spcBef>
                <a:spcPts val="0"/>
              </a:spcBef>
              <a:buSzPct val="50000"/>
              <a:buNone/>
              <a:defRPr lang="zh-TW" sz="1600"/>
            </a:lvl1pPr>
            <a:lvl2pPr marL="274320" indent="-137160">
              <a:lnSpc>
                <a:spcPct val="100000"/>
              </a:lnSpc>
              <a:spcBef>
                <a:spcPts val="0"/>
              </a:spcBef>
              <a:buSzPct val="50000"/>
              <a:defRPr lang="zh-TW" sz="1400"/>
            </a:lvl2pPr>
            <a:lvl3pPr marL="411480" indent="-137160">
              <a:lnSpc>
                <a:spcPct val="100000"/>
              </a:lnSpc>
              <a:spcBef>
                <a:spcPts val="0"/>
              </a:spcBef>
              <a:buSzPct val="50000"/>
              <a:defRPr lang="zh-TW" sz="1200"/>
            </a:lvl3pPr>
            <a:lvl4pPr marL="548640" indent="-137160">
              <a:lnSpc>
                <a:spcPct val="100000"/>
              </a:lnSpc>
              <a:spcBef>
                <a:spcPts val="0"/>
              </a:spcBef>
              <a:buSzPct val="50000"/>
              <a:defRPr lang="zh-TW" sz="1100"/>
            </a:lvl4pPr>
            <a:lvl5pPr indent="-137160">
              <a:buSzPct val="50000"/>
              <a:defRPr lang="zh-TW" sz="11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20" name="文字版面配置區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23" name="內容版面配置區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rtlCol="0" anchor="t"/>
          <a:lstStyle>
            <a:lvl1pPr marL="0" indent="0">
              <a:lnSpc>
                <a:spcPct val="100000"/>
              </a:lnSpc>
              <a:spcBef>
                <a:spcPts val="0"/>
              </a:spcBef>
              <a:buSzPct val="50000"/>
              <a:buNone/>
              <a:defRPr lang="zh-TW" sz="1600"/>
            </a:lvl1pPr>
            <a:lvl2pPr marL="274320" indent="-137160">
              <a:lnSpc>
                <a:spcPct val="100000"/>
              </a:lnSpc>
              <a:spcBef>
                <a:spcPts val="0"/>
              </a:spcBef>
              <a:buSzPct val="50000"/>
              <a:defRPr lang="zh-TW" sz="1400"/>
            </a:lvl2pPr>
            <a:lvl3pPr marL="411480" indent="-137160">
              <a:lnSpc>
                <a:spcPct val="100000"/>
              </a:lnSpc>
              <a:spcBef>
                <a:spcPts val="0"/>
              </a:spcBef>
              <a:buSzPct val="50000"/>
              <a:defRPr lang="zh-TW" sz="1200"/>
            </a:lvl3pPr>
            <a:lvl4pPr marL="548640" indent="-137160">
              <a:lnSpc>
                <a:spcPct val="100000"/>
              </a:lnSpc>
              <a:spcBef>
                <a:spcPts val="0"/>
              </a:spcBef>
              <a:buSzPct val="50000"/>
              <a:defRPr lang="zh-TW" sz="1100"/>
            </a:lvl4pPr>
            <a:lvl5pPr indent="-137160">
              <a:buSzPct val="50000"/>
              <a:defRPr lang="zh-TW" sz="11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5" name="投影片編號版面配置區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rtlCol="0"/>
          <a:lstStyle>
            <a:defPPr>
              <a:defRPr lang="zh-TW"/>
            </a:defPPr>
          </a:lstStyle>
          <a:p>
            <a:pPr rtl="0"/>
            <a:fld id="{8D0AFDD5-844D-364D-8AEC-50CF4D36D55D}" type="slidenum">
              <a:rPr lang="zh-TW" noProof="0" smtClean="0"/>
              <a:pPr/>
              <a:t>‹#›</a:t>
            </a:fld>
            <a:endParaRPr lang="zh-TW" noProof="0"/>
          </a:p>
        </p:txBody>
      </p:sp>
      <p:sp>
        <p:nvSpPr>
          <p:cNvPr id="4" name="頁尾版面配置區 3">
            <a:extLst>
              <a:ext uri="{FF2B5EF4-FFF2-40B4-BE49-F238E27FC236}">
                <a16:creationId xmlns:a16="http://schemas.microsoft.com/office/drawing/2014/main" id="{46774F0D-57B5-C6EE-016C-501DC8D7E4F7}"/>
              </a:ext>
            </a:extLst>
          </p:cNvPr>
          <p:cNvSpPr>
            <a:spLocks noGrp="1"/>
          </p:cNvSpPr>
          <p:nvPr>
            <p:ph type="ftr" sz="quarter" idx="11"/>
          </p:nvPr>
        </p:nvSpPr>
        <p:spPr/>
        <p:txBody>
          <a:bodyPr rtlCol="0"/>
          <a:lstStyle>
            <a:defPPr>
              <a:defRPr lang="zh-TW"/>
            </a:defPPr>
          </a:lstStyle>
          <a:p>
            <a:pPr rtl="0"/>
            <a:r>
              <a:rPr lang="zh-TW" noProof="0"/>
              <a:t>簡報標題</a:t>
            </a:r>
          </a:p>
        </p:txBody>
      </p:sp>
      <p:sp>
        <p:nvSpPr>
          <p:cNvPr id="3" name="日期版面配置區 2">
            <a:extLst>
              <a:ext uri="{FF2B5EF4-FFF2-40B4-BE49-F238E27FC236}">
                <a16:creationId xmlns:a16="http://schemas.microsoft.com/office/drawing/2014/main" id="{5DF0D283-938B-8E26-1C43-DC3AD65091BF}"/>
              </a:ext>
            </a:extLst>
          </p:cNvPr>
          <p:cNvSpPr>
            <a:spLocks noGrp="1"/>
          </p:cNvSpPr>
          <p:nvPr>
            <p:ph type="dt" sz="half" idx="10"/>
          </p:nvPr>
        </p:nvSpPr>
        <p:spPr/>
        <p:txBody>
          <a:bodyPr rtlCol="0"/>
          <a:lstStyle>
            <a:defPPr>
              <a:defRPr lang="zh-TW"/>
            </a:defPPr>
          </a:lstStyle>
          <a:p>
            <a:pPr rtl="0"/>
            <a:r>
              <a:rPr lang="zh-TW" noProof="0"/>
              <a:t>20XX 年</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三個內容">
    <p:bg>
      <p:bgPr>
        <a:solidFill>
          <a:schemeClr val="accent4"/>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4CB1F4-E4E2-E27F-87D0-6DFE6637592C}"/>
              </a:ext>
            </a:extLst>
          </p:cNvPr>
          <p:cNvSpPr>
            <a:spLocks noGrp="1"/>
          </p:cNvSpPr>
          <p:nvPr>
            <p:ph type="title"/>
          </p:nvPr>
        </p:nvSpPr>
        <p:spPr/>
        <p:txBody>
          <a:bodyPr rtlCol="0"/>
          <a:lstStyle>
            <a:defPPr>
              <a:defRPr lang="zh-TW"/>
            </a:defPPr>
          </a:lstStyle>
          <a:p>
            <a:pPr rtl="0"/>
            <a:r>
              <a:rPr lang="zh-TW" altLang="en-US" noProof="0"/>
              <a:t>按一下以編輯母片標題樣式</a:t>
            </a:r>
            <a:endParaRPr lang="zh-TW" noProof="0"/>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8" name="文字版面配置區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21" name="內容版面配置區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rtlCol="0" anchor="t"/>
          <a:lstStyle>
            <a:lvl1pPr marL="0" indent="0">
              <a:lnSpc>
                <a:spcPct val="100000"/>
              </a:lnSpc>
              <a:spcBef>
                <a:spcPts val="0"/>
              </a:spcBef>
              <a:buSzPct val="50000"/>
              <a:buNone/>
              <a:defRPr lang="zh-TW" sz="1600"/>
            </a:lvl1pPr>
            <a:lvl2pPr marL="274320" indent="-137160">
              <a:lnSpc>
                <a:spcPct val="100000"/>
              </a:lnSpc>
              <a:spcBef>
                <a:spcPts val="0"/>
              </a:spcBef>
              <a:buSzPct val="50000"/>
              <a:defRPr lang="zh-TW" sz="1400"/>
            </a:lvl2pPr>
            <a:lvl3pPr marL="411480" indent="-137160">
              <a:lnSpc>
                <a:spcPct val="100000"/>
              </a:lnSpc>
              <a:spcBef>
                <a:spcPts val="0"/>
              </a:spcBef>
              <a:buSzPct val="50000"/>
              <a:defRPr lang="zh-TW" sz="1200"/>
            </a:lvl3pPr>
            <a:lvl4pPr marL="548640" indent="-137160">
              <a:lnSpc>
                <a:spcPct val="100000"/>
              </a:lnSpc>
              <a:spcBef>
                <a:spcPts val="0"/>
              </a:spcBef>
              <a:buSzPct val="50000"/>
              <a:defRPr lang="zh-TW" sz="1100"/>
            </a:lvl4pPr>
            <a:lvl5pPr indent="-137160">
              <a:buSzPct val="50000"/>
              <a:defRPr lang="zh-TW" sz="11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19" name="文字版面配置區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22" name="內容版面配置區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rtlCol="0" anchor="t"/>
          <a:lstStyle>
            <a:lvl1pPr marL="0" indent="0">
              <a:lnSpc>
                <a:spcPct val="100000"/>
              </a:lnSpc>
              <a:spcBef>
                <a:spcPts val="0"/>
              </a:spcBef>
              <a:buSzPct val="50000"/>
              <a:buNone/>
              <a:defRPr lang="zh-TW" sz="1600"/>
            </a:lvl1pPr>
            <a:lvl2pPr marL="274320" indent="-137160">
              <a:lnSpc>
                <a:spcPct val="100000"/>
              </a:lnSpc>
              <a:spcBef>
                <a:spcPts val="0"/>
              </a:spcBef>
              <a:buSzPct val="50000"/>
              <a:defRPr lang="zh-TW" sz="1400"/>
            </a:lvl2pPr>
            <a:lvl3pPr marL="411480" indent="-137160">
              <a:lnSpc>
                <a:spcPct val="100000"/>
              </a:lnSpc>
              <a:spcBef>
                <a:spcPts val="0"/>
              </a:spcBef>
              <a:buSzPct val="50000"/>
              <a:defRPr lang="zh-TW" sz="1200"/>
            </a:lvl3pPr>
            <a:lvl4pPr marL="548640" indent="-137160">
              <a:lnSpc>
                <a:spcPct val="100000"/>
              </a:lnSpc>
              <a:spcBef>
                <a:spcPts val="0"/>
              </a:spcBef>
              <a:buSzPct val="50000"/>
              <a:defRPr lang="zh-TW" sz="1100"/>
            </a:lvl4pPr>
            <a:lvl5pPr indent="-137160">
              <a:buSzPct val="50000"/>
              <a:defRPr lang="zh-TW" sz="11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20" name="文字版面配置區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23" name="內容版面配置區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rtlCol="0" anchor="t"/>
          <a:lstStyle>
            <a:lvl1pPr marL="0" indent="0">
              <a:lnSpc>
                <a:spcPct val="100000"/>
              </a:lnSpc>
              <a:spcBef>
                <a:spcPts val="0"/>
              </a:spcBef>
              <a:buSzPct val="50000"/>
              <a:buNone/>
              <a:defRPr lang="zh-TW" sz="1600"/>
            </a:lvl1pPr>
            <a:lvl2pPr marL="274320" indent="-137160">
              <a:lnSpc>
                <a:spcPct val="100000"/>
              </a:lnSpc>
              <a:spcBef>
                <a:spcPts val="0"/>
              </a:spcBef>
              <a:buSzPct val="50000"/>
              <a:defRPr lang="zh-TW" sz="1400"/>
            </a:lvl2pPr>
            <a:lvl3pPr marL="411480" indent="-137160">
              <a:lnSpc>
                <a:spcPct val="100000"/>
              </a:lnSpc>
              <a:spcBef>
                <a:spcPts val="0"/>
              </a:spcBef>
              <a:buSzPct val="50000"/>
              <a:defRPr lang="zh-TW" sz="1200"/>
            </a:lvl3pPr>
            <a:lvl4pPr marL="548640" indent="-137160">
              <a:lnSpc>
                <a:spcPct val="100000"/>
              </a:lnSpc>
              <a:spcBef>
                <a:spcPts val="0"/>
              </a:spcBef>
              <a:buSzPct val="50000"/>
              <a:defRPr lang="zh-TW" sz="1100"/>
            </a:lvl4pPr>
            <a:lvl5pPr indent="-137160">
              <a:buSzPct val="50000"/>
              <a:defRPr lang="zh-TW" sz="11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5" name="投影片編號版面配置區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rtlCol="0"/>
          <a:lstStyle>
            <a:defPPr>
              <a:defRPr lang="zh-TW"/>
            </a:defPPr>
          </a:lstStyle>
          <a:p>
            <a:pPr rtl="0"/>
            <a:fld id="{8D0AFDD5-844D-364D-8AEC-50CF4D36D55D}" type="slidenum">
              <a:rPr lang="zh-TW" noProof="0" smtClean="0"/>
              <a:pPr/>
              <a:t>‹#›</a:t>
            </a:fld>
            <a:endParaRPr lang="zh-TW" noProof="0"/>
          </a:p>
        </p:txBody>
      </p:sp>
      <p:sp>
        <p:nvSpPr>
          <p:cNvPr id="4" name="頁尾版面配置區 3">
            <a:extLst>
              <a:ext uri="{FF2B5EF4-FFF2-40B4-BE49-F238E27FC236}">
                <a16:creationId xmlns:a16="http://schemas.microsoft.com/office/drawing/2014/main" id="{46774F0D-57B5-C6EE-016C-501DC8D7E4F7}"/>
              </a:ext>
            </a:extLst>
          </p:cNvPr>
          <p:cNvSpPr>
            <a:spLocks noGrp="1"/>
          </p:cNvSpPr>
          <p:nvPr>
            <p:ph type="ftr" sz="quarter" idx="11"/>
          </p:nvPr>
        </p:nvSpPr>
        <p:spPr/>
        <p:txBody>
          <a:bodyPr rtlCol="0"/>
          <a:lstStyle>
            <a:defPPr>
              <a:defRPr lang="zh-TW"/>
            </a:defPPr>
          </a:lstStyle>
          <a:p>
            <a:pPr rtl="0"/>
            <a:r>
              <a:rPr lang="zh-TW" noProof="0"/>
              <a:t>簡報標題</a:t>
            </a:r>
          </a:p>
        </p:txBody>
      </p:sp>
      <p:sp>
        <p:nvSpPr>
          <p:cNvPr id="3" name="日期版面配置區 2">
            <a:extLst>
              <a:ext uri="{FF2B5EF4-FFF2-40B4-BE49-F238E27FC236}">
                <a16:creationId xmlns:a16="http://schemas.microsoft.com/office/drawing/2014/main" id="{5DF0D283-938B-8E26-1C43-DC3AD65091BF}"/>
              </a:ext>
            </a:extLst>
          </p:cNvPr>
          <p:cNvSpPr>
            <a:spLocks noGrp="1"/>
          </p:cNvSpPr>
          <p:nvPr>
            <p:ph type="dt" sz="half" idx="10"/>
          </p:nvPr>
        </p:nvSpPr>
        <p:spPr/>
        <p:txBody>
          <a:bodyPr rtlCol="0"/>
          <a:lstStyle>
            <a:defPPr>
              <a:defRPr lang="zh-TW"/>
            </a:defPPr>
          </a:lstStyle>
          <a:p>
            <a:pPr rtl="0"/>
            <a:r>
              <a:rPr lang="zh-TW" noProof="0"/>
              <a:t>20XX 年</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含標題的圖片">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14" name="標題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rtlCol="0"/>
          <a:lstStyle>
            <a:lvl1pPr algn="l">
              <a:lnSpc>
                <a:spcPct val="90000"/>
              </a:lnSpc>
              <a:defRPr lang="zh-TW"/>
            </a:lvl1pPr>
          </a:lstStyle>
          <a:p>
            <a:pPr rtl="0"/>
            <a:r>
              <a:rPr lang="zh-TW" altLang="en-US" noProof="0"/>
              <a:t>按一下以編輯母片標題樣式</a:t>
            </a:r>
            <a:endParaRPr lang="zh-TW" noProof="0"/>
          </a:p>
        </p:txBody>
      </p:sp>
      <p:sp>
        <p:nvSpPr>
          <p:cNvPr id="19" name="圖片版面配置區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rtlCol="0" anchor="ctr"/>
          <a:lstStyle>
            <a:lvl1pPr marL="0" indent="0" algn="ctr">
              <a:buNone/>
              <a:defRPr lang="zh-TW"/>
            </a:lvl1pPr>
          </a:lstStyle>
          <a:p>
            <a:pPr rtl="0"/>
            <a:r>
              <a:rPr lang="zh-TW" altLang="en-US" noProof="0"/>
              <a:t>按一下圖示以新增圖片</a:t>
            </a:r>
            <a:endParaRPr lang="zh-TW" noProof="0"/>
          </a:p>
        </p:txBody>
      </p:sp>
      <p:sp>
        <p:nvSpPr>
          <p:cNvPr id="15" name="內容預留位置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rtlCol="0"/>
          <a:lstStyle>
            <a:lvl1pPr marL="0" indent="0">
              <a:lnSpc>
                <a:spcPct val="100000"/>
              </a:lnSpc>
              <a:spcBef>
                <a:spcPts val="0"/>
              </a:spcBef>
              <a:buNone/>
              <a:defRPr lang="zh-TW" sz="1600"/>
            </a:lvl1pPr>
            <a:lvl2pPr>
              <a:defRPr lang="zh-TW" sz="1400"/>
            </a:lvl2pPr>
            <a:lvl3pPr>
              <a:defRPr lang="zh-TW" sz="1200"/>
            </a:lvl3pPr>
            <a:lvl4pPr>
              <a:defRPr lang="zh-TW" sz="1100"/>
            </a:lvl4pPr>
            <a:lvl5pPr>
              <a:defRPr lang="zh-TW" sz="1100"/>
            </a:lvl5pPr>
          </a:lstStyle>
          <a:p>
            <a:pPr lvl="0" rtl="0"/>
            <a:r>
              <a:rPr lang="zh-TW" altLang="en-US" noProof="0"/>
              <a:t>按一下以編輯母片文字樣式</a:t>
            </a:r>
          </a:p>
        </p:txBody>
      </p:sp>
      <p:sp>
        <p:nvSpPr>
          <p:cNvPr id="5" name="投影片編號版面配置區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rtlCol="0"/>
          <a:lstStyle>
            <a:defPPr>
              <a:defRPr lang="zh-TW"/>
            </a:defPPr>
          </a:lstStyle>
          <a:p>
            <a:pPr rtl="0"/>
            <a:fld id="{8D0AFDD5-844D-364D-8AEC-50CF4D36D55D}" type="slidenum">
              <a:rPr lang="zh-TW" noProof="0" smtClean="0"/>
              <a:pPr/>
              <a:t>‹#›</a:t>
            </a:fld>
            <a:endParaRPr lang="zh-TW" noProof="0"/>
          </a:p>
        </p:txBody>
      </p:sp>
      <p:cxnSp>
        <p:nvCxnSpPr>
          <p:cNvPr id="21" name="直線接點​​(S)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S)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感謝您">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2" name="標題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rtlCol="0" anchor="t">
            <a:noAutofit/>
          </a:bodyPr>
          <a:lstStyle>
            <a:lvl1pPr marL="0" indent="0" algn="l">
              <a:lnSpc>
                <a:spcPct val="90000"/>
              </a:lnSpc>
              <a:defRPr lang="zh-TW" sz="6000"/>
            </a:lvl1pPr>
          </a:lstStyle>
          <a:p>
            <a:pPr rtl="0"/>
            <a:r>
              <a:rPr lang="zh-TW" altLang="en-US" noProof="0"/>
              <a:t>按一下以編輯母片標題樣式</a:t>
            </a:r>
            <a:endParaRPr lang="zh-TW" noProof="0"/>
          </a:p>
        </p:txBody>
      </p:sp>
      <p:sp>
        <p:nvSpPr>
          <p:cNvPr id="3" name="副標題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rtlCol="0">
            <a:noAutofit/>
          </a:bodyPr>
          <a:lstStyle>
            <a:lvl1pPr marL="0" indent="0" algn="l">
              <a:lnSpc>
                <a:spcPct val="100000"/>
              </a:lnSpc>
              <a:spcBef>
                <a:spcPts val="1000"/>
              </a:spcBef>
              <a:buNone/>
              <a:defRPr lang="zh-TW" sz="1600"/>
            </a:lvl1pPr>
            <a:lvl2pPr marL="457200" indent="0" algn="ctr">
              <a:buNone/>
              <a:defRPr lang="zh-TW" sz="2000"/>
            </a:lvl2pPr>
            <a:lvl3pPr marL="914400" indent="0" algn="ctr">
              <a:buNone/>
              <a:defRPr lang="zh-TW" sz="1800"/>
            </a:lvl3pPr>
            <a:lvl4pPr marL="1371600" indent="0" algn="ctr">
              <a:buNone/>
              <a:defRPr lang="zh-TW" sz="1600"/>
            </a:lvl4pPr>
            <a:lvl5pPr marL="1828800" indent="0" algn="ctr">
              <a:buNone/>
              <a:defRPr lang="zh-TW" sz="1600"/>
            </a:lvl5pPr>
            <a:lvl6pPr marL="2286000" indent="0" algn="ctr">
              <a:buNone/>
              <a:defRPr lang="zh-TW" sz="1600"/>
            </a:lvl6pPr>
            <a:lvl7pPr marL="2743200" indent="0" algn="ctr">
              <a:buNone/>
              <a:defRPr lang="zh-TW" sz="1600"/>
            </a:lvl7pPr>
            <a:lvl8pPr marL="3200400" indent="0" algn="ctr">
              <a:buNone/>
              <a:defRPr lang="zh-TW" sz="1600"/>
            </a:lvl8pPr>
            <a:lvl9pPr marL="3657600" indent="0" algn="ctr">
              <a:buNone/>
              <a:defRPr lang="zh-TW" sz="1600"/>
            </a:lvl9pPr>
          </a:lstStyle>
          <a:p>
            <a:pPr rtl="0"/>
            <a:r>
              <a:rPr lang="zh-TW" altLang="en-US" noProof="0"/>
              <a:t>按一下以編輯母片子標題樣式</a:t>
            </a:r>
            <a:endParaRPr lang="zh-TW" noProof="0"/>
          </a:p>
        </p:txBody>
      </p:sp>
      <p:sp>
        <p:nvSpPr>
          <p:cNvPr id="15" name="圖片版面配置區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zh-TW" sz="1800">
                <a:solidFill>
                  <a:schemeClr val="tx1"/>
                </a:solidFill>
              </a:defRPr>
            </a:lvl1pPr>
          </a:lstStyle>
          <a:p>
            <a:pPr marL="0" lvl="0" algn="ctr" rtl="0"/>
            <a:r>
              <a:rPr lang="zh-TW" altLang="en-US" noProof="0"/>
              <a:t>按一下圖示以新增圖片</a:t>
            </a:r>
            <a:endParaRPr lang="zh-TW" noProof="0"/>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只有標題">
    <p:bg>
      <p:bgPr>
        <a:solidFill>
          <a:schemeClr val="accent5"/>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FFABFF-AED1-441E-410D-E91E5B9EA6C0}"/>
              </a:ext>
            </a:extLst>
          </p:cNvPr>
          <p:cNvSpPr>
            <a:spLocks noGrp="1"/>
          </p:cNvSpPr>
          <p:nvPr>
            <p:ph type="title"/>
          </p:nvPr>
        </p:nvSpPr>
        <p:spPr/>
        <p:txBody>
          <a:bodyPr rtlCol="0"/>
          <a:lstStyle>
            <a:defPPr>
              <a:defRPr lang="zh-TW"/>
            </a:defPPr>
          </a:lstStyle>
          <a:p>
            <a:pPr rtl="0"/>
            <a:r>
              <a:rPr lang="zh-TW" altLang="en-US" noProof="0"/>
              <a:t>按一下以編輯母片標題樣式</a:t>
            </a:r>
            <a:endParaRPr lang="zh-TW" noProof="0"/>
          </a:p>
        </p:txBody>
      </p:sp>
      <p:sp>
        <p:nvSpPr>
          <p:cNvPr id="5" name="投影片編號版面配置區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rtlCol="0"/>
          <a:lstStyle>
            <a:defPPr>
              <a:defRPr lang="zh-TW"/>
            </a:defPPr>
          </a:lstStyle>
          <a:p>
            <a:pPr rtl="0"/>
            <a:fld id="{8D0AFDD5-844D-364D-8AEC-50CF4D36D55D}" type="slidenum">
              <a:rPr lang="zh-TW" noProof="0" smtClean="0"/>
              <a:t>‹#›</a:t>
            </a:fld>
            <a:endParaRPr lang="zh-TW" noProof="0"/>
          </a:p>
        </p:txBody>
      </p:sp>
      <p:sp>
        <p:nvSpPr>
          <p:cNvPr id="4" name="頁尾版面配置區 3">
            <a:extLst>
              <a:ext uri="{FF2B5EF4-FFF2-40B4-BE49-F238E27FC236}">
                <a16:creationId xmlns:a16="http://schemas.microsoft.com/office/drawing/2014/main" id="{7C680446-577A-69FB-646E-AF1DA4134A2C}"/>
              </a:ext>
            </a:extLst>
          </p:cNvPr>
          <p:cNvSpPr>
            <a:spLocks noGrp="1"/>
          </p:cNvSpPr>
          <p:nvPr>
            <p:ph type="ftr" sz="quarter" idx="11"/>
          </p:nvPr>
        </p:nvSpPr>
        <p:spPr/>
        <p:txBody>
          <a:bodyPr rtlCol="0"/>
          <a:lstStyle>
            <a:defPPr>
              <a:defRPr lang="zh-TW"/>
            </a:defPPr>
          </a:lstStyle>
          <a:p>
            <a:pPr rtl="0"/>
            <a:r>
              <a:rPr lang="zh-TW" noProof="0"/>
              <a:t>簡報標題</a:t>
            </a:r>
          </a:p>
        </p:txBody>
      </p:sp>
      <p:sp>
        <p:nvSpPr>
          <p:cNvPr id="3" name="日期版面配置區 2">
            <a:extLst>
              <a:ext uri="{FF2B5EF4-FFF2-40B4-BE49-F238E27FC236}">
                <a16:creationId xmlns:a16="http://schemas.microsoft.com/office/drawing/2014/main" id="{330E09C2-379A-DC94-A05D-1A629B3410E2}"/>
              </a:ext>
            </a:extLst>
          </p:cNvPr>
          <p:cNvSpPr>
            <a:spLocks noGrp="1"/>
          </p:cNvSpPr>
          <p:nvPr>
            <p:ph type="dt" sz="half" idx="10"/>
          </p:nvPr>
        </p:nvSpPr>
        <p:spPr/>
        <p:txBody>
          <a:bodyPr rtlCol="0"/>
          <a:lstStyle>
            <a:defPPr>
              <a:defRPr lang="zh-TW"/>
            </a:defPPr>
          </a:lstStyle>
          <a:p>
            <a:pPr rtl="0"/>
            <a:r>
              <a:rPr lang="zh-TW" noProof="0"/>
              <a:t>20XX 年</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solidFill>
        <a:effectLst/>
      </p:bgPr>
    </p:bg>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rtlCol="0"/>
          <a:lstStyle>
            <a:defPPr>
              <a:defRPr lang="zh-TW"/>
            </a:defPPr>
          </a:lstStyle>
          <a:p>
            <a:pPr rtl="0"/>
            <a:fld id="{8D0AFDD5-844D-364D-8AEC-50CF4D36D55D}" type="slidenum">
              <a:rPr lang="zh-TW" noProof="0" smtClean="0"/>
              <a:t>‹#›</a:t>
            </a:fld>
            <a:endParaRPr lang="zh-TW" noProof="0"/>
          </a:p>
        </p:txBody>
      </p:sp>
      <p:sp>
        <p:nvSpPr>
          <p:cNvPr id="3" name="頁尾版面配置區 2">
            <a:extLst>
              <a:ext uri="{FF2B5EF4-FFF2-40B4-BE49-F238E27FC236}">
                <a16:creationId xmlns:a16="http://schemas.microsoft.com/office/drawing/2014/main" id="{C0D73C7A-2028-226F-C1ED-1807BD3B92FC}"/>
              </a:ext>
            </a:extLst>
          </p:cNvPr>
          <p:cNvSpPr>
            <a:spLocks noGrp="1"/>
          </p:cNvSpPr>
          <p:nvPr>
            <p:ph type="ftr" sz="quarter" idx="11"/>
          </p:nvPr>
        </p:nvSpPr>
        <p:spPr/>
        <p:txBody>
          <a:bodyPr rtlCol="0"/>
          <a:lstStyle>
            <a:defPPr>
              <a:defRPr lang="zh-TW"/>
            </a:defPPr>
          </a:lstStyle>
          <a:p>
            <a:pPr rtl="0"/>
            <a:r>
              <a:rPr lang="zh-TW" noProof="0"/>
              <a:t>簡報標題</a:t>
            </a:r>
          </a:p>
        </p:txBody>
      </p:sp>
      <p:sp>
        <p:nvSpPr>
          <p:cNvPr id="2" name="日期版面配置區 1">
            <a:extLst>
              <a:ext uri="{FF2B5EF4-FFF2-40B4-BE49-F238E27FC236}">
                <a16:creationId xmlns:a16="http://schemas.microsoft.com/office/drawing/2014/main" id="{1925B8F9-3C91-FD08-87E3-6E39B35BCF9F}"/>
              </a:ext>
            </a:extLst>
          </p:cNvPr>
          <p:cNvSpPr>
            <a:spLocks noGrp="1"/>
          </p:cNvSpPr>
          <p:nvPr>
            <p:ph type="dt" sz="half" idx="10"/>
          </p:nvPr>
        </p:nvSpPr>
        <p:spPr/>
        <p:txBody>
          <a:bodyPr rtlCol="0"/>
          <a:lstStyle>
            <a:defPPr>
              <a:defRPr lang="zh-TW"/>
            </a:defPPr>
          </a:lstStyle>
          <a:p>
            <a:pPr rtl="0"/>
            <a:r>
              <a:rPr lang="zh-TW" noProof="0"/>
              <a:t>20XX 年</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程">
    <p:bg>
      <p:bgPr>
        <a:solidFill>
          <a:schemeClr val="accent5"/>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01426A-0740-2EB9-FC34-9C043459357E}"/>
              </a:ext>
            </a:extLst>
          </p:cNvPr>
          <p:cNvSpPr>
            <a:spLocks noGrp="1"/>
          </p:cNvSpPr>
          <p:nvPr>
            <p:ph type="title"/>
          </p:nvPr>
        </p:nvSpPr>
        <p:spPr/>
        <p:txBody>
          <a:bodyPr rtlCol="0"/>
          <a:lstStyle>
            <a:defPPr>
              <a:defRPr lang="zh-TW"/>
            </a:defPPr>
          </a:lstStyle>
          <a:p>
            <a:pPr rtl="0"/>
            <a:r>
              <a:rPr lang="zh-TW" altLang="en-US" noProof="0"/>
              <a:t>按一下以編輯母片標題樣式</a:t>
            </a:r>
            <a:endParaRPr lang="zh-TW" noProof="0"/>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1" name="文字版面配置區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zh-TW" sz="5400">
                <a:solidFill>
                  <a:schemeClr val="bg1"/>
                </a:solidFill>
                <a:latin typeface="+mj-ea"/>
                <a:ea typeface="+mj-ea"/>
              </a:defRPr>
            </a:lvl1pPr>
          </a:lstStyle>
          <a:p>
            <a:pPr lvl="0" rtl="0"/>
            <a:r>
              <a:rPr lang="zh-TW" noProof="0"/>
              <a:t>0</a:t>
            </a:r>
          </a:p>
        </p:txBody>
      </p:sp>
      <p:sp>
        <p:nvSpPr>
          <p:cNvPr id="22" name="文字版面配置區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zh-TW" sz="5400">
                <a:solidFill>
                  <a:schemeClr val="bg1"/>
                </a:solidFill>
                <a:latin typeface="+mj-ea"/>
                <a:ea typeface="+mj-ea"/>
              </a:defRPr>
            </a:lvl1pPr>
          </a:lstStyle>
          <a:p>
            <a:pPr lvl="0" rtl="0"/>
            <a:r>
              <a:rPr lang="zh-TW" noProof="0"/>
              <a:t>0</a:t>
            </a:r>
          </a:p>
        </p:txBody>
      </p:sp>
      <p:sp>
        <p:nvSpPr>
          <p:cNvPr id="23" name="文字版面配置區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zh-TW" sz="5400">
                <a:solidFill>
                  <a:schemeClr val="bg1"/>
                </a:solidFill>
                <a:latin typeface="+mj-ea"/>
                <a:ea typeface="+mj-ea"/>
              </a:defRPr>
            </a:lvl1pPr>
          </a:lstStyle>
          <a:p>
            <a:pPr lvl="0" rtl="0"/>
            <a:r>
              <a:rPr lang="zh-TW" noProof="0"/>
              <a:t>0</a:t>
            </a:r>
          </a:p>
        </p:txBody>
      </p:sp>
      <p:sp>
        <p:nvSpPr>
          <p:cNvPr id="24" name="文字版面配置區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zh-TW" sz="5400">
                <a:solidFill>
                  <a:schemeClr val="bg1"/>
                </a:solidFill>
                <a:latin typeface="+mj-ea"/>
                <a:ea typeface="+mj-ea"/>
              </a:defRPr>
            </a:lvl1pPr>
          </a:lstStyle>
          <a:p>
            <a:pPr lvl="0" rtl="0"/>
            <a:r>
              <a:rPr lang="zh-TW" noProof="0"/>
              <a:t>0</a:t>
            </a:r>
          </a:p>
        </p:txBody>
      </p:sp>
      <p:sp>
        <p:nvSpPr>
          <p:cNvPr id="25" name="文字版面配置區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zh-TW" sz="5400">
                <a:solidFill>
                  <a:schemeClr val="bg1"/>
                </a:solidFill>
                <a:latin typeface="+mj-ea"/>
                <a:ea typeface="+mj-ea"/>
              </a:defRPr>
            </a:lvl1pPr>
          </a:lstStyle>
          <a:p>
            <a:pPr lvl="0" rtl="0"/>
            <a:r>
              <a:rPr lang="zh-TW" noProof="0"/>
              <a:t>0</a:t>
            </a:r>
          </a:p>
        </p:txBody>
      </p:sp>
      <p:sp>
        <p:nvSpPr>
          <p:cNvPr id="27" name="文字版面配置區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rtlCol="0"/>
          <a:lstStyle>
            <a:lvl1pPr marL="0" indent="0" algn="ctr">
              <a:lnSpc>
                <a:spcPct val="120000"/>
              </a:lnSpc>
              <a:spcBef>
                <a:spcPts val="0"/>
              </a:spcBef>
              <a:buNone/>
              <a:defRPr lang="zh-TW" sz="2000">
                <a:latin typeface="+mj-ea"/>
                <a:ea typeface="+mj-ea"/>
              </a:defRPr>
            </a:lvl1pPr>
          </a:lstStyle>
          <a:p>
            <a:pPr lvl="0" rtl="0"/>
            <a:r>
              <a:rPr lang="zh-TW" altLang="en-US" noProof="0"/>
              <a:t>按一下以編輯母片文字樣式</a:t>
            </a:r>
          </a:p>
        </p:txBody>
      </p:sp>
      <p:sp>
        <p:nvSpPr>
          <p:cNvPr id="28" name="文字版面配置區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rtlCol="0"/>
          <a:lstStyle>
            <a:lvl1pPr marL="0" indent="0" algn="ctr">
              <a:lnSpc>
                <a:spcPct val="120000"/>
              </a:lnSpc>
              <a:spcBef>
                <a:spcPts val="0"/>
              </a:spcBef>
              <a:buNone/>
              <a:defRPr lang="zh-TW" sz="2000">
                <a:latin typeface="+mj-ea"/>
                <a:ea typeface="+mj-ea"/>
              </a:defRPr>
            </a:lvl1pPr>
          </a:lstStyle>
          <a:p>
            <a:pPr lvl="0" rtl="0"/>
            <a:r>
              <a:rPr lang="zh-TW" altLang="en-US" noProof="0"/>
              <a:t>按一下以編輯母片文字樣式</a:t>
            </a:r>
          </a:p>
        </p:txBody>
      </p:sp>
      <p:sp>
        <p:nvSpPr>
          <p:cNvPr id="29" name="文字版面配置區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rtlCol="0"/>
          <a:lstStyle>
            <a:lvl1pPr marL="0" indent="0" algn="ctr">
              <a:lnSpc>
                <a:spcPct val="120000"/>
              </a:lnSpc>
              <a:spcBef>
                <a:spcPts val="0"/>
              </a:spcBef>
              <a:buNone/>
              <a:defRPr lang="zh-TW" sz="2000">
                <a:latin typeface="+mj-ea"/>
                <a:ea typeface="+mj-ea"/>
              </a:defRPr>
            </a:lvl1pPr>
          </a:lstStyle>
          <a:p>
            <a:pPr lvl="0" rtl="0"/>
            <a:r>
              <a:rPr lang="zh-TW" altLang="en-US" noProof="0"/>
              <a:t>按一下以編輯母片文字樣式</a:t>
            </a:r>
          </a:p>
        </p:txBody>
      </p:sp>
      <p:sp>
        <p:nvSpPr>
          <p:cNvPr id="30" name="文字版面配置區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rtlCol="0"/>
          <a:lstStyle>
            <a:lvl1pPr marL="0" indent="0" algn="ctr">
              <a:lnSpc>
                <a:spcPct val="120000"/>
              </a:lnSpc>
              <a:spcBef>
                <a:spcPts val="0"/>
              </a:spcBef>
              <a:buNone/>
              <a:defRPr lang="zh-TW" sz="2000">
                <a:latin typeface="+mj-ea"/>
                <a:ea typeface="+mj-ea"/>
              </a:defRPr>
            </a:lvl1pPr>
          </a:lstStyle>
          <a:p>
            <a:pPr lvl="0" rtl="0"/>
            <a:r>
              <a:rPr lang="zh-TW" altLang="en-US" noProof="0"/>
              <a:t>按一下以編輯母片文字樣式</a:t>
            </a:r>
          </a:p>
        </p:txBody>
      </p:sp>
      <p:sp>
        <p:nvSpPr>
          <p:cNvPr id="31" name="文字版面配置區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rtlCol="0"/>
          <a:lstStyle>
            <a:lvl1pPr marL="0" indent="0" algn="ctr">
              <a:lnSpc>
                <a:spcPct val="120000"/>
              </a:lnSpc>
              <a:spcBef>
                <a:spcPts val="0"/>
              </a:spcBef>
              <a:buNone/>
              <a:defRPr lang="zh-TW" sz="2000">
                <a:latin typeface="+mj-ea"/>
                <a:ea typeface="+mj-ea"/>
              </a:defRPr>
            </a:lvl1pPr>
          </a:lstStyle>
          <a:p>
            <a:pPr lvl="0" rtl="0"/>
            <a:r>
              <a:rPr lang="zh-TW" altLang="en-US" noProof="0"/>
              <a:t>按一下以編輯母片文字樣式</a:t>
            </a:r>
          </a:p>
        </p:txBody>
      </p:sp>
      <p:sp>
        <p:nvSpPr>
          <p:cNvPr id="6" name="投影片編號版面配置區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rtlCol="0"/>
          <a:lstStyle>
            <a:defPPr>
              <a:defRPr lang="zh-TW"/>
            </a:defPPr>
          </a:lstStyle>
          <a:p>
            <a:pPr rtl="0"/>
            <a:fld id="{8D0AFDD5-844D-364D-8AEC-50CF4D36D55D}" type="slidenum">
              <a:rPr lang="zh-TW" noProof="0" smtClean="0"/>
              <a:t>‹#›</a:t>
            </a:fld>
            <a:endParaRPr lang="zh-TW" noProof="0"/>
          </a:p>
        </p:txBody>
      </p:sp>
      <p:sp>
        <p:nvSpPr>
          <p:cNvPr id="5" name="頁尾版面配置區 4">
            <a:extLst>
              <a:ext uri="{FF2B5EF4-FFF2-40B4-BE49-F238E27FC236}">
                <a16:creationId xmlns:a16="http://schemas.microsoft.com/office/drawing/2014/main" id="{82D9E7CE-C596-EE32-BBFE-799C10EFBBB2}"/>
              </a:ext>
            </a:extLst>
          </p:cNvPr>
          <p:cNvSpPr>
            <a:spLocks noGrp="1"/>
          </p:cNvSpPr>
          <p:nvPr>
            <p:ph type="ftr" sz="quarter" idx="11"/>
          </p:nvPr>
        </p:nvSpPr>
        <p:spPr/>
        <p:txBody>
          <a:bodyPr rtlCol="0"/>
          <a:lstStyle>
            <a:defPPr>
              <a:defRPr lang="zh-TW"/>
            </a:defPPr>
          </a:lstStyle>
          <a:p>
            <a:pPr rtl="0"/>
            <a:r>
              <a:rPr lang="zh-TW" noProof="0"/>
              <a:t>簡報標題</a:t>
            </a:r>
          </a:p>
        </p:txBody>
      </p:sp>
      <p:sp>
        <p:nvSpPr>
          <p:cNvPr id="4" name="日期版面配置區 3">
            <a:extLst>
              <a:ext uri="{FF2B5EF4-FFF2-40B4-BE49-F238E27FC236}">
                <a16:creationId xmlns:a16="http://schemas.microsoft.com/office/drawing/2014/main" id="{7490B60C-999F-167B-3927-D752A0DE60A7}"/>
              </a:ext>
            </a:extLst>
          </p:cNvPr>
          <p:cNvSpPr>
            <a:spLocks noGrp="1"/>
          </p:cNvSpPr>
          <p:nvPr>
            <p:ph type="dt" sz="half" idx="10"/>
          </p:nvPr>
        </p:nvSpPr>
        <p:spPr/>
        <p:txBody>
          <a:bodyPr rtlCol="0"/>
          <a:lstStyle>
            <a:defPPr>
              <a:defRPr lang="zh-TW"/>
            </a:defPPr>
          </a:lstStyle>
          <a:p>
            <a:pPr rtl="0"/>
            <a:r>
              <a:rPr lang="zh-TW" noProof="0"/>
              <a:t>20XX 年</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含標題的內容">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2" name="標題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rtlCol="0"/>
          <a:lstStyle>
            <a:lvl1pPr algn="l">
              <a:lnSpc>
                <a:spcPct val="90000"/>
              </a:lnSpc>
              <a:defRPr lang="zh-TW"/>
            </a:lvl1pPr>
          </a:lstStyle>
          <a:p>
            <a:pPr rtl="0"/>
            <a:r>
              <a:rPr lang="zh-TW" altLang="en-US" noProof="0"/>
              <a:t>按一下以編輯母片標題樣式</a:t>
            </a:r>
            <a:endParaRPr lang="zh-TW" noProof="0"/>
          </a:p>
        </p:txBody>
      </p:sp>
      <p:sp>
        <p:nvSpPr>
          <p:cNvPr id="10" name="圖片版面配置區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rtlCol="0" anchor="ctr"/>
          <a:lstStyle>
            <a:lvl1pPr marL="0" indent="0" algn="ctr">
              <a:buNone/>
              <a:defRPr lang="zh-TW"/>
            </a:lvl1pPr>
          </a:lstStyle>
          <a:p>
            <a:pPr rtl="0"/>
            <a:r>
              <a:rPr lang="zh-TW" altLang="en-US" noProof="0"/>
              <a:t>按一下圖示以新增圖片</a:t>
            </a:r>
            <a:endParaRPr lang="zh-TW" noProof="0"/>
          </a:p>
        </p:txBody>
      </p:sp>
      <p:sp>
        <p:nvSpPr>
          <p:cNvPr id="3" name="內容預留位置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rtlCol="0"/>
          <a:lstStyle>
            <a:lvl1pPr marL="54864" indent="0">
              <a:lnSpc>
                <a:spcPct val="120000"/>
              </a:lnSpc>
              <a:spcBef>
                <a:spcPts val="0"/>
              </a:spcBef>
              <a:buNone/>
              <a:defRPr lang="zh-TW" sz="1600"/>
            </a:lvl1pPr>
            <a:lvl2pPr>
              <a:defRPr lang="zh-TW" sz="1400"/>
            </a:lvl2pPr>
            <a:lvl3pPr>
              <a:defRPr lang="zh-TW" sz="1200"/>
            </a:lvl3pPr>
            <a:lvl4pPr>
              <a:defRPr lang="zh-TW" sz="1100"/>
            </a:lvl4pPr>
            <a:lvl5pPr>
              <a:defRPr lang="zh-TW" sz="1100"/>
            </a:lvl5pPr>
          </a:lstStyle>
          <a:p>
            <a:pPr lvl="0" rtl="0"/>
            <a:r>
              <a:rPr lang="zh-TW" altLang="en-US" noProof="0"/>
              <a:t>按一下以編輯母片文字樣式</a:t>
            </a:r>
          </a:p>
        </p:txBody>
      </p:sp>
      <p:cxnSp>
        <p:nvCxnSpPr>
          <p:cNvPr id="28" name="直線接點​​(S)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投影片編號版面配置區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rtlCol="0"/>
          <a:lstStyle>
            <a:lvl1pPr>
              <a:defRPr lang="zh-TW">
                <a:solidFill>
                  <a:schemeClr val="bg1"/>
                </a:solidFill>
              </a:defRPr>
            </a:lvl1pPr>
          </a:lstStyle>
          <a:p>
            <a:pPr rtl="0"/>
            <a:fld id="{8D0AFDD5-844D-364D-8AEC-50CF4D36D55D}" type="slidenum">
              <a:rPr lang="zh-TW" noProof="0" smtClean="0"/>
              <a:pPr/>
              <a:t>‹#›</a:t>
            </a:fld>
            <a:endParaRPr lang="zh-TW" noProof="0"/>
          </a:p>
        </p:txBody>
      </p:sp>
      <p:grpSp>
        <p:nvGrpSpPr>
          <p:cNvPr id="13" name="群組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直線接點​​(S)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S)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章節標題">
    <p:bg>
      <p:bgPr>
        <a:solidFill>
          <a:schemeClr val="accent4"/>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rtlCol="0" anchor="t"/>
          <a:lstStyle>
            <a:lvl1pPr algn="l">
              <a:defRPr lang="zh-TW" sz="6000"/>
            </a:lvl1pPr>
          </a:lstStyle>
          <a:p>
            <a:pPr rtl="0"/>
            <a:r>
              <a:rPr lang="zh-TW" altLang="en-US" noProof="0"/>
              <a:t>按一下以編輯母片標題樣式</a:t>
            </a:r>
            <a:endParaRPr lang="zh-TW" noProof="0"/>
          </a:p>
        </p:txBody>
      </p:sp>
      <p:sp>
        <p:nvSpPr>
          <p:cNvPr id="3" name="文字預留位置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rtlCol="0"/>
          <a:lstStyle>
            <a:lvl1pPr marL="0" indent="0">
              <a:lnSpc>
                <a:spcPct val="100000"/>
              </a:lnSpc>
              <a:spcBef>
                <a:spcPts val="0"/>
              </a:spcBef>
              <a:buNone/>
              <a:defRPr lang="zh-TW" sz="2000">
                <a:solidFill>
                  <a:schemeClr val="tx1"/>
                </a:solidFill>
              </a:defRPr>
            </a:lvl1pPr>
            <a:lvl2pPr marL="457200" indent="0">
              <a:buNone/>
              <a:defRPr lang="zh-TW" sz="2000">
                <a:solidFill>
                  <a:schemeClr val="tx1">
                    <a:tint val="75000"/>
                  </a:schemeClr>
                </a:solidFill>
              </a:defRPr>
            </a:lvl2pPr>
            <a:lvl3pPr marL="914400" indent="0">
              <a:buNone/>
              <a:defRPr lang="zh-TW" sz="1800">
                <a:solidFill>
                  <a:schemeClr val="tx1">
                    <a:tint val="75000"/>
                  </a:schemeClr>
                </a:solidFill>
              </a:defRPr>
            </a:lvl3pPr>
            <a:lvl4pPr marL="1371600" indent="0">
              <a:buNone/>
              <a:defRPr lang="zh-TW" sz="1600">
                <a:solidFill>
                  <a:schemeClr val="tx1">
                    <a:tint val="75000"/>
                  </a:schemeClr>
                </a:solidFill>
              </a:defRPr>
            </a:lvl4pPr>
            <a:lvl5pPr marL="1828800" indent="0">
              <a:buNone/>
              <a:defRPr lang="zh-TW" sz="1600">
                <a:solidFill>
                  <a:schemeClr val="tx1">
                    <a:tint val="75000"/>
                  </a:schemeClr>
                </a:solidFill>
              </a:defRPr>
            </a:lvl5pPr>
            <a:lvl6pPr marL="2286000" indent="0">
              <a:buNone/>
              <a:defRPr lang="zh-TW" sz="1600">
                <a:solidFill>
                  <a:schemeClr val="tx1">
                    <a:tint val="75000"/>
                  </a:schemeClr>
                </a:solidFill>
              </a:defRPr>
            </a:lvl6pPr>
            <a:lvl7pPr marL="2743200" indent="0">
              <a:buNone/>
              <a:defRPr lang="zh-TW" sz="1600">
                <a:solidFill>
                  <a:schemeClr val="tx1">
                    <a:tint val="75000"/>
                  </a:schemeClr>
                </a:solidFill>
              </a:defRPr>
            </a:lvl7pPr>
            <a:lvl8pPr marL="3200400" indent="0">
              <a:buNone/>
              <a:defRPr lang="zh-TW" sz="1600">
                <a:solidFill>
                  <a:schemeClr val="tx1">
                    <a:tint val="75000"/>
                  </a:schemeClr>
                </a:solidFill>
              </a:defRPr>
            </a:lvl8pPr>
            <a:lvl9pPr marL="3657600" indent="0">
              <a:buNone/>
              <a:defRPr lang="zh-TW" sz="1600">
                <a:solidFill>
                  <a:schemeClr val="tx1">
                    <a:tint val="75000"/>
                  </a:schemeClr>
                </a:solidFill>
              </a:defRPr>
            </a:lvl9pPr>
          </a:lstStyle>
          <a:p>
            <a:pPr lvl="0" rtl="0"/>
            <a:r>
              <a:rPr lang="zh-TW" altLang="en-US" noProof="0"/>
              <a:t>按一下以編輯母片文字樣式</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0" name="圖片版面配置區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rtlCol="0" anchor="ctr"/>
          <a:lstStyle>
            <a:lvl1pPr marL="0" indent="0" algn="ctr">
              <a:buNone/>
              <a:defRPr lang="zh-TW"/>
            </a:lvl1pPr>
          </a:lstStyle>
          <a:p>
            <a:pPr rtl="0"/>
            <a:r>
              <a:rPr lang="zh-TW" altLang="en-US" noProof="0"/>
              <a:t>按一下圖示以新增圖片</a:t>
            </a:r>
            <a:endParaRPr lang="zh-TW" noProof="0"/>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標題及內容">
    <p:bg>
      <p:bgPr>
        <a:solidFill>
          <a:schemeClr val="accent5"/>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01426A-0740-2EB9-FC34-9C043459357E}"/>
              </a:ext>
            </a:extLst>
          </p:cNvPr>
          <p:cNvSpPr>
            <a:spLocks noGrp="1"/>
          </p:cNvSpPr>
          <p:nvPr>
            <p:ph type="title"/>
          </p:nvPr>
        </p:nvSpPr>
        <p:spPr/>
        <p:txBody>
          <a:bodyPr rtlCol="0"/>
          <a:lstStyle>
            <a:defPPr>
              <a:defRPr lang="zh-TW"/>
            </a:defPPr>
          </a:lstStyle>
          <a:p>
            <a:pPr rtl="0"/>
            <a:r>
              <a:rPr lang="zh-TW" altLang="en-US" noProof="0"/>
              <a:t>按一下以編輯母片標題樣式</a:t>
            </a:r>
            <a:endParaRPr lang="zh-TW" noProof="0"/>
          </a:p>
        </p:txBody>
      </p:sp>
      <p:sp>
        <p:nvSpPr>
          <p:cNvPr id="3" name="內容版面配置區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rtlCol="0"/>
          <a:lstStyle>
            <a:defPPr>
              <a:defRPr lang="zh-TW"/>
            </a:def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noProof="0"/>
          </a:p>
        </p:txBody>
      </p:sp>
      <p:sp>
        <p:nvSpPr>
          <p:cNvPr id="6" name="投影片編號版面配置區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rtlCol="0"/>
          <a:lstStyle>
            <a:defPPr>
              <a:defRPr lang="zh-TW"/>
            </a:defPPr>
          </a:lstStyle>
          <a:p>
            <a:pPr rtl="0"/>
            <a:fld id="{8D0AFDD5-844D-364D-8AEC-50CF4D36D55D}" type="slidenum">
              <a:rPr lang="zh-TW" noProof="0" smtClean="0"/>
              <a:t>‹#›</a:t>
            </a:fld>
            <a:endParaRPr lang="zh-TW" noProof="0"/>
          </a:p>
        </p:txBody>
      </p:sp>
      <p:sp>
        <p:nvSpPr>
          <p:cNvPr id="5" name="頁尾版面配置區 4">
            <a:extLst>
              <a:ext uri="{FF2B5EF4-FFF2-40B4-BE49-F238E27FC236}">
                <a16:creationId xmlns:a16="http://schemas.microsoft.com/office/drawing/2014/main" id="{82D9E7CE-C596-EE32-BBFE-799C10EFBBB2}"/>
              </a:ext>
            </a:extLst>
          </p:cNvPr>
          <p:cNvSpPr>
            <a:spLocks noGrp="1"/>
          </p:cNvSpPr>
          <p:nvPr>
            <p:ph type="ftr" sz="quarter" idx="11"/>
          </p:nvPr>
        </p:nvSpPr>
        <p:spPr/>
        <p:txBody>
          <a:bodyPr rtlCol="0"/>
          <a:lstStyle>
            <a:defPPr>
              <a:defRPr lang="zh-TW"/>
            </a:defPPr>
          </a:lstStyle>
          <a:p>
            <a:pPr rtl="0"/>
            <a:r>
              <a:rPr lang="zh-TW" noProof="0"/>
              <a:t>簡報標題</a:t>
            </a:r>
          </a:p>
        </p:txBody>
      </p:sp>
      <p:sp>
        <p:nvSpPr>
          <p:cNvPr id="4" name="日期版面配置區 3">
            <a:extLst>
              <a:ext uri="{FF2B5EF4-FFF2-40B4-BE49-F238E27FC236}">
                <a16:creationId xmlns:a16="http://schemas.microsoft.com/office/drawing/2014/main" id="{7490B60C-999F-167B-3927-D752A0DE60A7}"/>
              </a:ext>
            </a:extLst>
          </p:cNvPr>
          <p:cNvSpPr>
            <a:spLocks noGrp="1"/>
          </p:cNvSpPr>
          <p:nvPr>
            <p:ph type="dt" sz="half" idx="10"/>
          </p:nvPr>
        </p:nvSpPr>
        <p:spPr/>
        <p:txBody>
          <a:bodyPr rtlCol="0"/>
          <a:lstStyle>
            <a:defPPr>
              <a:defRPr lang="zh-TW"/>
            </a:defPPr>
          </a:lstStyle>
          <a:p>
            <a:pPr rtl="0"/>
            <a:r>
              <a:rPr lang="zh-TW" noProof="0"/>
              <a:t>20XX 年</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報價">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accent2">
                  <a:lumMod val="20000"/>
                  <a:lumOff val="80000"/>
                </a:schemeClr>
              </a:solidFill>
              <a:latin typeface="Microsoft JhengHei UI"/>
              <a:ea typeface="Microsoft JhengHei UI"/>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b="0" i="0" u="none" strike="noStrike" cap="none" noProof="0">
              <a:solidFill>
                <a:schemeClr val="lt1"/>
              </a:solidFill>
              <a:latin typeface="Microsoft JhengHei UI"/>
              <a:ea typeface="Microsoft JhengHei UI"/>
              <a:cs typeface="Karla"/>
              <a:sym typeface="Karla"/>
            </a:endParaRPr>
          </a:p>
        </p:txBody>
      </p:sp>
      <p:sp>
        <p:nvSpPr>
          <p:cNvPr id="2" name="標題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rtlCol="0" anchor="ctr"/>
          <a:lstStyle>
            <a:lvl1pPr algn="l">
              <a:lnSpc>
                <a:spcPct val="90000"/>
              </a:lnSpc>
              <a:defRPr lang="zh-TW" sz="4000"/>
            </a:lvl1pPr>
          </a:lstStyle>
          <a:p>
            <a:pPr rtl="0"/>
            <a:r>
              <a:rPr lang="zh-TW" altLang="en-US" noProof="0"/>
              <a:t>按一下以編輯母片標題樣式</a:t>
            </a:r>
            <a:endParaRPr lang="zh-TW" noProof="0"/>
          </a:p>
        </p:txBody>
      </p:sp>
      <p:sp>
        <p:nvSpPr>
          <p:cNvPr id="18" name="文字版面配置區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rtlCol="0" anchor="t"/>
          <a:lstStyle>
            <a:lvl1pPr marL="0" indent="0">
              <a:buNone/>
              <a:defRPr lang="zh-TW" sz="25000" b="1">
                <a:solidFill>
                  <a:schemeClr val="tx2"/>
                </a:solidFill>
                <a:latin typeface="+mj-ea"/>
                <a:ea typeface="+mj-ea"/>
              </a:defRPr>
            </a:lvl1pPr>
          </a:lstStyle>
          <a:p>
            <a:pPr lvl="0" rtl="0"/>
            <a:r>
              <a:rPr lang="zh-TW" noProof="0"/>
              <a:t>“</a:t>
            </a:r>
          </a:p>
        </p:txBody>
      </p:sp>
      <p:sp>
        <p:nvSpPr>
          <p:cNvPr id="3" name="內容版面配置區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rtlCol="0"/>
          <a:lstStyle>
            <a:lvl1pPr marL="0" indent="0">
              <a:lnSpc>
                <a:spcPct val="100000"/>
              </a:lnSpc>
              <a:spcBef>
                <a:spcPts val="0"/>
              </a:spcBef>
              <a:buNone/>
              <a:defRPr lang="zh-TW" sz="2000"/>
            </a:lvl1pPr>
          </a:lstStyle>
          <a:p>
            <a:pPr lvl="0" rtl="0"/>
            <a:r>
              <a:rPr lang="zh-TW" altLang="en-US" noProof="0"/>
              <a:t>按一下以編輯母片文字樣式</a:t>
            </a:r>
          </a:p>
        </p:txBody>
      </p:sp>
      <p:sp>
        <p:nvSpPr>
          <p:cNvPr id="17" name="文字版面配置區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rtlCol="0"/>
          <a:lstStyle>
            <a:lvl1pPr marL="0" indent="0">
              <a:buNone/>
              <a:defRPr lang="zh-TW" sz="25000" b="1">
                <a:solidFill>
                  <a:schemeClr val="tx2"/>
                </a:solidFill>
                <a:latin typeface="+mj-ea"/>
                <a:ea typeface="+mj-ea"/>
              </a:defRPr>
            </a:lvl1pPr>
          </a:lstStyle>
          <a:p>
            <a:pPr lvl="0" rtl="0"/>
            <a:r>
              <a:rPr lang="zh-TW" noProof="0"/>
              <a:t>”</a:t>
            </a:r>
          </a:p>
        </p:txBody>
      </p:sp>
      <p:sp>
        <p:nvSpPr>
          <p:cNvPr id="7" name="日期版面配置區 6">
            <a:extLst>
              <a:ext uri="{FF2B5EF4-FFF2-40B4-BE49-F238E27FC236}">
                <a16:creationId xmlns:a16="http://schemas.microsoft.com/office/drawing/2014/main" id="{C1F53ABF-1C17-E7D0-EEB7-468CEDF285C7}"/>
              </a:ext>
            </a:extLst>
          </p:cNvPr>
          <p:cNvSpPr>
            <a:spLocks noGrp="1"/>
          </p:cNvSpPr>
          <p:nvPr>
            <p:ph type="dt" sz="half" idx="16"/>
          </p:nvPr>
        </p:nvSpPr>
        <p:spPr/>
        <p:txBody>
          <a:bodyPr rtlCol="0"/>
          <a:lstStyle>
            <a:defPPr>
              <a:defRPr lang="zh-TW"/>
            </a:defPPr>
          </a:lstStyle>
          <a:p>
            <a:pPr rtl="0"/>
            <a:r>
              <a:rPr lang="zh-TW" noProof="0"/>
              <a:t>20XX 年</a:t>
            </a:r>
          </a:p>
        </p:txBody>
      </p:sp>
      <p:sp>
        <p:nvSpPr>
          <p:cNvPr id="8" name="頁尾版面配置區 7">
            <a:extLst>
              <a:ext uri="{FF2B5EF4-FFF2-40B4-BE49-F238E27FC236}">
                <a16:creationId xmlns:a16="http://schemas.microsoft.com/office/drawing/2014/main" id="{86A64DF1-77A3-B856-5F46-12724706B8A1}"/>
              </a:ext>
            </a:extLst>
          </p:cNvPr>
          <p:cNvSpPr>
            <a:spLocks noGrp="1"/>
          </p:cNvSpPr>
          <p:nvPr>
            <p:ph type="ftr" sz="quarter" idx="17"/>
          </p:nvPr>
        </p:nvSpPr>
        <p:spPr/>
        <p:txBody>
          <a:bodyPr rtlCol="0"/>
          <a:lstStyle>
            <a:defPPr>
              <a:defRPr lang="zh-TW"/>
            </a:defPPr>
          </a:lstStyle>
          <a:p>
            <a:pPr rtl="0"/>
            <a:r>
              <a:rPr lang="zh-TW" noProof="0"/>
              <a:t>簡報標題</a:t>
            </a:r>
          </a:p>
        </p:txBody>
      </p:sp>
      <p:sp>
        <p:nvSpPr>
          <p:cNvPr id="9" name="投影片編號版面配置區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rtlCol="0"/>
          <a:lstStyle>
            <a:defPPr>
              <a:defRPr lang="zh-TW"/>
            </a:defPPr>
          </a:lstStyle>
          <a:p>
            <a:pPr rtl="0"/>
            <a:fld id="{8D0AFDD5-844D-364D-8AEC-50CF4D36D55D}" type="slidenum">
              <a:rPr lang="zh-TW" noProof="0" smtClean="0"/>
              <a:pPr/>
              <a:t>‹#›</a:t>
            </a:fld>
            <a:endParaRPr lang="zh-TW"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團隊 x4">
    <p:bg>
      <p:bgPr>
        <a:solidFill>
          <a:schemeClr val="tx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7FDA4E-49F9-223C-DA55-A79802EE1883}"/>
              </a:ext>
            </a:extLst>
          </p:cNvPr>
          <p:cNvSpPr>
            <a:spLocks noGrp="1"/>
          </p:cNvSpPr>
          <p:nvPr>
            <p:ph type="title"/>
          </p:nvPr>
        </p:nvSpPr>
        <p:spPr/>
        <p:txBody>
          <a:bodyPr rtlCol="0"/>
          <a:lstStyle>
            <a:lvl1pPr>
              <a:defRPr lang="zh-TW">
                <a:solidFill>
                  <a:schemeClr val="bg1"/>
                </a:solidFill>
              </a:defRPr>
            </a:lvl1pPr>
          </a:lstStyle>
          <a:p>
            <a:pPr rtl="0"/>
            <a:r>
              <a:rPr lang="zh-TW" altLang="en-US" noProof="0"/>
              <a:t>按一下以編輯母片標題樣式</a:t>
            </a:r>
            <a:endParaRPr lang="zh-TW" noProof="0"/>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5" name="文字版面配置區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23" name="圖片版面配置區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28" name="文字版面配置區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rtlCol="0"/>
          <a:lstStyle>
            <a:lvl1pPr marL="0" indent="0" algn="ctr">
              <a:lnSpc>
                <a:spcPct val="100000"/>
              </a:lnSpc>
              <a:spcBef>
                <a:spcPts val="0"/>
              </a:spcBef>
              <a:buNone/>
              <a:defRPr lang="zh-TW" sz="1600"/>
            </a:lvl1pPr>
          </a:lstStyle>
          <a:p>
            <a:pPr lvl="0" rtl="0"/>
            <a:r>
              <a:rPr lang="zh-TW" altLang="en-US" noProof="0"/>
              <a:t>按一下以編輯母片文字樣式</a:t>
            </a:r>
          </a:p>
        </p:txBody>
      </p:sp>
      <p:sp>
        <p:nvSpPr>
          <p:cNvPr id="29" name="文字版面配置區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30" name="圖片版面配置區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31" name="文字版面配置區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rtlCol="0"/>
          <a:lstStyle>
            <a:lvl1pPr marL="0" indent="0" algn="ctr">
              <a:lnSpc>
                <a:spcPct val="100000"/>
              </a:lnSpc>
              <a:spcBef>
                <a:spcPts val="0"/>
              </a:spcBef>
              <a:buNone/>
              <a:defRPr lang="zh-TW" sz="1600"/>
            </a:lvl1pPr>
          </a:lstStyle>
          <a:p>
            <a:pPr lvl="0" rtl="0"/>
            <a:r>
              <a:rPr lang="zh-TW" altLang="en-US" noProof="0"/>
              <a:t>按一下以編輯母片文字樣式</a:t>
            </a:r>
          </a:p>
        </p:txBody>
      </p:sp>
      <p:sp>
        <p:nvSpPr>
          <p:cNvPr id="32" name="文字版面配置區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33" name="圖片版面配置區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34" name="文字版面配置區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rtlCol="0"/>
          <a:lstStyle>
            <a:lvl1pPr marL="0" indent="0" algn="ctr">
              <a:lnSpc>
                <a:spcPct val="100000"/>
              </a:lnSpc>
              <a:spcBef>
                <a:spcPts val="0"/>
              </a:spcBef>
              <a:buNone/>
              <a:defRPr lang="zh-TW" sz="1600"/>
            </a:lvl1pPr>
          </a:lstStyle>
          <a:p>
            <a:pPr lvl="0" rtl="0"/>
            <a:r>
              <a:rPr lang="zh-TW" altLang="en-US" noProof="0"/>
              <a:t>按一下以編輯母片文字樣式</a:t>
            </a:r>
          </a:p>
        </p:txBody>
      </p:sp>
      <p:sp>
        <p:nvSpPr>
          <p:cNvPr id="35" name="文字版面配置區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zh-TW" sz="2000">
                <a:latin typeface="+mj-ea"/>
                <a:ea typeface="+mj-ea"/>
              </a:defRPr>
            </a:lvl1pPr>
          </a:lstStyle>
          <a:p>
            <a:pPr lvl="0" rtl="0"/>
            <a:r>
              <a:rPr lang="zh-TW" altLang="en-US" noProof="0"/>
              <a:t>按一下以編輯母片文字樣式</a:t>
            </a:r>
          </a:p>
        </p:txBody>
      </p:sp>
      <p:sp>
        <p:nvSpPr>
          <p:cNvPr id="36" name="圖片版面配置區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37" name="文字版面配置區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rtlCol="0"/>
          <a:lstStyle>
            <a:lvl1pPr marL="0" indent="0" algn="ctr">
              <a:lnSpc>
                <a:spcPct val="100000"/>
              </a:lnSpc>
              <a:spcBef>
                <a:spcPts val="0"/>
              </a:spcBef>
              <a:buNone/>
              <a:defRPr lang="zh-TW" sz="1600"/>
            </a:lvl1pPr>
          </a:lstStyle>
          <a:p>
            <a:pPr lvl="0" rtl="0"/>
            <a:r>
              <a:rPr lang="zh-TW" altLang="en-US" noProof="0"/>
              <a:t>按一下以編輯母片文字樣式</a:t>
            </a:r>
          </a:p>
        </p:txBody>
      </p:sp>
      <p:cxnSp>
        <p:nvCxnSpPr>
          <p:cNvPr id="47" name="直線接點​​(S)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線接點​​(S)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線接點​​(S)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線接點​​(S)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投影片編號版面配置區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rtlCol="0"/>
          <a:lstStyle>
            <a:lvl1pPr>
              <a:defRPr lang="zh-TW">
                <a:solidFill>
                  <a:schemeClr val="bg1"/>
                </a:solidFill>
              </a:defRPr>
            </a:lvl1pPr>
          </a:lstStyle>
          <a:p>
            <a:pPr rtl="0"/>
            <a:fld id="{8D0AFDD5-844D-364D-8AEC-50CF4D36D55D}" type="slidenum">
              <a:rPr lang="zh-TW" noProof="0" smtClean="0"/>
              <a:pPr/>
              <a:t>‹#›</a:t>
            </a:fld>
            <a:endParaRPr lang="zh-TW" noProof="0"/>
          </a:p>
        </p:txBody>
      </p:sp>
      <p:sp>
        <p:nvSpPr>
          <p:cNvPr id="4" name="頁尾版面配置區 3">
            <a:extLst>
              <a:ext uri="{FF2B5EF4-FFF2-40B4-BE49-F238E27FC236}">
                <a16:creationId xmlns:a16="http://schemas.microsoft.com/office/drawing/2014/main" id="{415DA4D1-2752-E7A4-2EB8-33E55361D7BE}"/>
              </a:ext>
            </a:extLst>
          </p:cNvPr>
          <p:cNvSpPr>
            <a:spLocks noGrp="1"/>
          </p:cNvSpPr>
          <p:nvPr>
            <p:ph type="ftr" sz="quarter" idx="11"/>
          </p:nvPr>
        </p:nvSpPr>
        <p:spPr/>
        <p:txBody>
          <a:bodyPr rtlCol="0"/>
          <a:lstStyle>
            <a:lvl1pPr>
              <a:defRPr lang="zh-TW">
                <a:solidFill>
                  <a:schemeClr val="bg1"/>
                </a:solidFill>
              </a:defRPr>
            </a:lvl1pPr>
          </a:lstStyle>
          <a:p>
            <a:pPr rtl="0"/>
            <a:r>
              <a:rPr lang="zh-TW" noProof="0"/>
              <a:t>簡報標題</a:t>
            </a:r>
          </a:p>
        </p:txBody>
      </p:sp>
      <p:sp>
        <p:nvSpPr>
          <p:cNvPr id="3" name="日期版面配置區 2">
            <a:extLst>
              <a:ext uri="{FF2B5EF4-FFF2-40B4-BE49-F238E27FC236}">
                <a16:creationId xmlns:a16="http://schemas.microsoft.com/office/drawing/2014/main" id="{0BC200B8-5151-AE1E-3DA7-04B965986211}"/>
              </a:ext>
            </a:extLst>
          </p:cNvPr>
          <p:cNvSpPr>
            <a:spLocks noGrp="1"/>
          </p:cNvSpPr>
          <p:nvPr>
            <p:ph type="dt" sz="half" idx="10"/>
          </p:nvPr>
        </p:nvSpPr>
        <p:spPr/>
        <p:txBody>
          <a:bodyPr rtlCol="0"/>
          <a:lstStyle>
            <a:lvl1pPr>
              <a:defRPr lang="zh-TW">
                <a:solidFill>
                  <a:schemeClr val="bg1"/>
                </a:solidFill>
              </a:defRPr>
            </a:lvl1pPr>
          </a:lstStyle>
          <a:p>
            <a:pPr rtl="0"/>
            <a:r>
              <a:rPr lang="zh-TW" noProof="0"/>
              <a:t>20XX 年</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團隊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 name="標題 1">
            <a:extLst>
              <a:ext uri="{FF2B5EF4-FFF2-40B4-BE49-F238E27FC236}">
                <a16:creationId xmlns:a16="http://schemas.microsoft.com/office/drawing/2014/main" id="{ED7FDA4E-49F9-223C-DA55-A79802EE1883}"/>
              </a:ext>
            </a:extLst>
          </p:cNvPr>
          <p:cNvSpPr>
            <a:spLocks noGrp="1"/>
          </p:cNvSpPr>
          <p:nvPr>
            <p:ph type="title"/>
          </p:nvPr>
        </p:nvSpPr>
        <p:spPr/>
        <p:txBody>
          <a:bodyPr rtlCol="0"/>
          <a:lstStyle>
            <a:lvl1pPr>
              <a:defRPr lang="zh-TW">
                <a:solidFill>
                  <a:schemeClr val="tx1"/>
                </a:solidFill>
              </a:defRPr>
            </a:lvl1pPr>
          </a:lstStyle>
          <a:p>
            <a:pPr rtl="0"/>
            <a:r>
              <a:rPr lang="zh-TW" altLang="en-US" noProof="0"/>
              <a:t>按一下以編輯母片標題樣式</a:t>
            </a:r>
            <a:endParaRPr lang="zh-TW" noProof="0"/>
          </a:p>
        </p:txBody>
      </p:sp>
      <p:sp>
        <p:nvSpPr>
          <p:cNvPr id="25" name="文字版面配置區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zh-TW" sz="1600">
                <a:latin typeface="+mj-ea"/>
                <a:ea typeface="+mj-ea"/>
              </a:defRPr>
            </a:lvl1pPr>
          </a:lstStyle>
          <a:p>
            <a:pPr lvl="0" rtl="0"/>
            <a:r>
              <a:rPr lang="zh-TW" altLang="en-US" noProof="0"/>
              <a:t>按一下以編輯母片文字樣式</a:t>
            </a:r>
          </a:p>
        </p:txBody>
      </p:sp>
      <p:sp>
        <p:nvSpPr>
          <p:cNvPr id="23" name="圖片版面配置區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28" name="文字版面配置區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rtlCol="0"/>
          <a:lstStyle>
            <a:lvl1pPr marL="0" indent="0" algn="ctr">
              <a:buNone/>
              <a:defRPr lang="zh-TW" sz="1200"/>
            </a:lvl1pPr>
          </a:lstStyle>
          <a:p>
            <a:pPr lvl="0" rtl="0"/>
            <a:r>
              <a:rPr lang="zh-TW" altLang="en-US" noProof="0"/>
              <a:t>按一下以編輯母片文字樣式</a:t>
            </a:r>
          </a:p>
        </p:txBody>
      </p:sp>
      <p:sp>
        <p:nvSpPr>
          <p:cNvPr id="46" name="文字版面配置區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zh-TW" sz="1600">
                <a:latin typeface="+mj-ea"/>
                <a:ea typeface="+mj-ea"/>
              </a:defRPr>
            </a:lvl1pPr>
          </a:lstStyle>
          <a:p>
            <a:pPr lvl="0" rtl="0"/>
            <a:r>
              <a:rPr lang="zh-TW" altLang="en-US" noProof="0"/>
              <a:t>按一下以編輯母片文字樣式</a:t>
            </a:r>
          </a:p>
        </p:txBody>
      </p:sp>
      <p:sp>
        <p:nvSpPr>
          <p:cNvPr id="57" name="圖片版面配置區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47" name="文字版面配置區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rtlCol="0"/>
          <a:lstStyle>
            <a:lvl1pPr marL="0" indent="0" algn="ctr">
              <a:buNone/>
              <a:defRPr lang="zh-TW" sz="1200"/>
            </a:lvl1pPr>
          </a:lstStyle>
          <a:p>
            <a:pPr lvl="0" rtl="0"/>
            <a:r>
              <a:rPr lang="zh-TW" altLang="en-US" noProof="0"/>
              <a:t>按一下以編輯母片文字樣式</a:t>
            </a:r>
          </a:p>
        </p:txBody>
      </p:sp>
      <p:sp>
        <p:nvSpPr>
          <p:cNvPr id="29" name="文字版面配置區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zh-TW" sz="1600">
                <a:latin typeface="+mj-ea"/>
                <a:ea typeface="+mj-ea"/>
              </a:defRPr>
            </a:lvl1pPr>
          </a:lstStyle>
          <a:p>
            <a:pPr lvl="0" rtl="0"/>
            <a:r>
              <a:rPr lang="zh-TW" altLang="en-US" noProof="0"/>
              <a:t>按一下以編輯母片文字樣式</a:t>
            </a:r>
          </a:p>
        </p:txBody>
      </p:sp>
      <p:sp>
        <p:nvSpPr>
          <p:cNvPr id="30" name="圖片版面配置區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31" name="文字版面配置區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rtlCol="0"/>
          <a:lstStyle>
            <a:lvl1pPr marL="0" indent="0" algn="ctr">
              <a:buNone/>
              <a:defRPr lang="zh-TW" sz="1200"/>
            </a:lvl1pPr>
          </a:lstStyle>
          <a:p>
            <a:pPr lvl="0" rtl="0"/>
            <a:r>
              <a:rPr lang="zh-TW" altLang="en-US" noProof="0"/>
              <a:t>按一下以編輯母片文字樣式</a:t>
            </a:r>
          </a:p>
        </p:txBody>
      </p:sp>
      <p:sp>
        <p:nvSpPr>
          <p:cNvPr id="48" name="文字版面配置區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zh-TW" sz="1600">
                <a:latin typeface="+mj-ea"/>
                <a:ea typeface="+mj-ea"/>
              </a:defRPr>
            </a:lvl1pPr>
          </a:lstStyle>
          <a:p>
            <a:pPr lvl="0" rtl="0"/>
            <a:r>
              <a:rPr lang="zh-TW" altLang="en-US" noProof="0"/>
              <a:t>按一下以編輯母片文字樣式</a:t>
            </a:r>
          </a:p>
        </p:txBody>
      </p:sp>
      <p:sp>
        <p:nvSpPr>
          <p:cNvPr id="49" name="圖片版面配置區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50" name="文字版面配置區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rtlCol="0"/>
          <a:lstStyle>
            <a:lvl1pPr marL="0" indent="0" algn="ctr">
              <a:buNone/>
              <a:defRPr lang="zh-TW" sz="1200"/>
            </a:lvl1pPr>
          </a:lstStyle>
          <a:p>
            <a:pPr lvl="0" rtl="0"/>
            <a:r>
              <a:rPr lang="zh-TW" altLang="en-US" noProof="0"/>
              <a:t>按一下以編輯母片文字樣式</a:t>
            </a:r>
          </a:p>
        </p:txBody>
      </p:sp>
      <p:sp>
        <p:nvSpPr>
          <p:cNvPr id="32" name="文字版面配置區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zh-TW" sz="1600">
                <a:latin typeface="+mj-ea"/>
                <a:ea typeface="+mj-ea"/>
              </a:defRPr>
            </a:lvl1pPr>
          </a:lstStyle>
          <a:p>
            <a:pPr lvl="0" rtl="0"/>
            <a:r>
              <a:rPr lang="zh-TW" altLang="en-US" noProof="0"/>
              <a:t>按一下以編輯母片文字樣式</a:t>
            </a:r>
          </a:p>
        </p:txBody>
      </p:sp>
      <p:sp>
        <p:nvSpPr>
          <p:cNvPr id="33" name="圖片版面配置區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34" name="文字版面配置區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rtlCol="0"/>
          <a:lstStyle>
            <a:lvl1pPr marL="0" indent="0" algn="ctr">
              <a:buNone/>
              <a:defRPr lang="zh-TW" sz="1200"/>
            </a:lvl1pPr>
          </a:lstStyle>
          <a:p>
            <a:pPr lvl="0" rtl="0"/>
            <a:r>
              <a:rPr lang="zh-TW" altLang="en-US" noProof="0"/>
              <a:t>按一下以編輯母片文字樣式</a:t>
            </a:r>
          </a:p>
        </p:txBody>
      </p:sp>
      <p:sp>
        <p:nvSpPr>
          <p:cNvPr id="51" name="文字版面配置區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zh-TW" sz="1600">
                <a:latin typeface="+mj-ea"/>
                <a:ea typeface="+mj-ea"/>
              </a:defRPr>
            </a:lvl1pPr>
          </a:lstStyle>
          <a:p>
            <a:pPr lvl="0" rtl="0"/>
            <a:r>
              <a:rPr lang="zh-TW" altLang="en-US" noProof="0"/>
              <a:t>按一下以編輯母片文字樣式</a:t>
            </a:r>
          </a:p>
        </p:txBody>
      </p:sp>
      <p:sp>
        <p:nvSpPr>
          <p:cNvPr id="52" name="圖片版面配置區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53" name="文字版面配置區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rtlCol="0"/>
          <a:lstStyle>
            <a:lvl1pPr marL="0" indent="0" algn="ctr">
              <a:buNone/>
              <a:defRPr lang="zh-TW" sz="1200"/>
            </a:lvl1pPr>
          </a:lstStyle>
          <a:p>
            <a:pPr lvl="0" rtl="0"/>
            <a:r>
              <a:rPr lang="zh-TW" altLang="en-US" noProof="0"/>
              <a:t>按一下以編輯母片文字樣式</a:t>
            </a:r>
          </a:p>
        </p:txBody>
      </p:sp>
      <p:sp>
        <p:nvSpPr>
          <p:cNvPr id="35" name="文字版面配置區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zh-TW" sz="1600">
                <a:latin typeface="+mj-ea"/>
                <a:ea typeface="+mj-ea"/>
              </a:defRPr>
            </a:lvl1pPr>
          </a:lstStyle>
          <a:p>
            <a:pPr lvl="0" rtl="0"/>
            <a:r>
              <a:rPr lang="zh-TW" altLang="en-US" noProof="0"/>
              <a:t>按一下以編輯母片文字樣式</a:t>
            </a:r>
          </a:p>
        </p:txBody>
      </p:sp>
      <p:sp>
        <p:nvSpPr>
          <p:cNvPr id="36" name="圖片版面配置區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37" name="文字版面配置區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rtlCol="0"/>
          <a:lstStyle>
            <a:lvl1pPr marL="0" indent="0" algn="ctr">
              <a:buNone/>
              <a:defRPr lang="zh-TW" sz="1200"/>
            </a:lvl1pPr>
          </a:lstStyle>
          <a:p>
            <a:pPr lvl="0" rtl="0"/>
            <a:r>
              <a:rPr lang="zh-TW" altLang="en-US" noProof="0"/>
              <a:t>按一下以編輯母片文字樣式</a:t>
            </a:r>
          </a:p>
        </p:txBody>
      </p:sp>
      <p:sp>
        <p:nvSpPr>
          <p:cNvPr id="54" name="文字版面配置區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zh-TW" sz="1600">
                <a:latin typeface="+mj-ea"/>
                <a:ea typeface="+mj-ea"/>
              </a:defRPr>
            </a:lvl1pPr>
          </a:lstStyle>
          <a:p>
            <a:pPr lvl="0" rtl="0"/>
            <a:r>
              <a:rPr lang="zh-TW" altLang="en-US" noProof="0"/>
              <a:t>按一下以編輯母片文字樣式</a:t>
            </a:r>
          </a:p>
        </p:txBody>
      </p:sp>
      <p:sp>
        <p:nvSpPr>
          <p:cNvPr id="55" name="圖片版面配置區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rtlCol="0" anchor="ctr"/>
          <a:lstStyle>
            <a:lvl1pPr marL="0" indent="0" algn="ctr">
              <a:buNone/>
              <a:defRPr lang="zh-TW" sz="1600"/>
            </a:lvl1pPr>
          </a:lstStyle>
          <a:p>
            <a:pPr rtl="0"/>
            <a:r>
              <a:rPr lang="zh-TW" altLang="en-US" noProof="0"/>
              <a:t>按一下圖示以新增圖片</a:t>
            </a:r>
            <a:endParaRPr lang="zh-TW" noProof="0"/>
          </a:p>
        </p:txBody>
      </p:sp>
      <p:sp>
        <p:nvSpPr>
          <p:cNvPr id="56" name="文字版面配置區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rtlCol="0"/>
          <a:lstStyle>
            <a:lvl1pPr marL="0" indent="0" algn="ctr">
              <a:buNone/>
              <a:defRPr lang="zh-TW" sz="1200"/>
            </a:lvl1pPr>
          </a:lstStyle>
          <a:p>
            <a:pPr lvl="0" rtl="0"/>
            <a:r>
              <a:rPr lang="zh-TW" altLang="en-US" noProof="0"/>
              <a:t>按一下以編輯母片文字樣式</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清單">
    <p:bg>
      <p:bgPr>
        <a:solidFill>
          <a:schemeClr val="accent4"/>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rtlCol="0" anchor="ctr"/>
          <a:lstStyle>
            <a:lvl1pPr algn="l">
              <a:defRPr lang="zh-TW"/>
            </a:lvl1pPr>
          </a:lstStyle>
          <a:p>
            <a:pPr rtl="0"/>
            <a:r>
              <a:rPr lang="zh-TW" altLang="en-US" noProof="0"/>
              <a:t>按一下以編輯母片標題樣式</a:t>
            </a:r>
            <a:endParaRPr lang="zh-TW" noProof="0"/>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accent2"/>
              </a:solidFill>
              <a:latin typeface="+mj-ea"/>
              <a:ea typeface="+mj-e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j-ea"/>
              <a:ea typeface="+mj-e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zh-TW"/>
            </a:defPPr>
          </a:lstStyle>
          <a:p>
            <a:pPr marL="0" marR="0" lvl="0" indent="0" algn="ctr" rtl="0">
              <a:spcBef>
                <a:spcPts val="0"/>
              </a:spcBef>
              <a:spcAft>
                <a:spcPts val="0"/>
              </a:spcAft>
              <a:buNone/>
            </a:pPr>
            <a:endParaRPr lang="zh-TW" sz="1800" noProof="0">
              <a:solidFill>
                <a:schemeClr val="lt1"/>
              </a:solidFill>
              <a:latin typeface="Microsoft JhengHei UI"/>
              <a:ea typeface="Microsoft JhengHei UI"/>
              <a:cs typeface="Karla"/>
              <a:sym typeface="Karla"/>
            </a:endParaRPr>
          </a:p>
        </p:txBody>
      </p:sp>
      <p:sp>
        <p:nvSpPr>
          <p:cNvPr id="47" name="圖片版面配置區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rtlCol="0" anchor="ctr"/>
          <a:lstStyle>
            <a:lvl1pPr marL="0" indent="0" algn="ctr">
              <a:buNone/>
              <a:defRPr lang="zh-TW" sz="900"/>
            </a:lvl1pPr>
          </a:lstStyle>
          <a:p>
            <a:pPr rtl="0"/>
            <a:r>
              <a:rPr lang="zh-TW" altLang="en-US" noProof="0"/>
              <a:t>按一下圖示以新增圖片</a:t>
            </a:r>
            <a:endParaRPr lang="zh-TW" noProof="0"/>
          </a:p>
        </p:txBody>
      </p:sp>
      <p:sp>
        <p:nvSpPr>
          <p:cNvPr id="53" name="文字版面配置區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rtlCol="0"/>
          <a:lstStyle>
            <a:lvl1pPr marL="0" indent="0">
              <a:buNone/>
              <a:defRPr lang="zh-TW" sz="2000">
                <a:latin typeface="+mj-ea"/>
                <a:ea typeface="+mj-ea"/>
              </a:defRPr>
            </a:lvl1pPr>
          </a:lstStyle>
          <a:p>
            <a:pPr lvl="0" rtl="0"/>
            <a:r>
              <a:rPr lang="zh-TW" altLang="en-US" noProof="0"/>
              <a:t>按一下以編輯母片文字樣式</a:t>
            </a:r>
          </a:p>
        </p:txBody>
      </p:sp>
      <p:sp>
        <p:nvSpPr>
          <p:cNvPr id="58" name="文字版面配置區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rtlCol="0"/>
          <a:lstStyle>
            <a:lvl1pPr marL="0" indent="0">
              <a:buNone/>
              <a:defRPr lang="zh-TW" sz="1600">
                <a:latin typeface="+mn-ea"/>
                <a:ea typeface="+mn-ea"/>
              </a:defRPr>
            </a:lvl1pPr>
          </a:lstStyle>
          <a:p>
            <a:pPr lvl="0" rtl="0"/>
            <a:r>
              <a:rPr lang="zh-TW" altLang="en-US" noProof="0"/>
              <a:t>按一下以編輯母片文字樣式</a:t>
            </a:r>
          </a:p>
        </p:txBody>
      </p:sp>
      <p:sp>
        <p:nvSpPr>
          <p:cNvPr id="48" name="圖片版面配置區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rtlCol="0" anchor="ctr"/>
          <a:lstStyle>
            <a:lvl1pPr marL="0" indent="0" algn="ctr">
              <a:buNone/>
              <a:defRPr lang="zh-TW" sz="900"/>
            </a:lvl1pPr>
          </a:lstStyle>
          <a:p>
            <a:pPr rtl="0"/>
            <a:r>
              <a:rPr lang="zh-TW" altLang="en-US" noProof="0"/>
              <a:t>按一下圖示以新增圖片</a:t>
            </a:r>
            <a:endParaRPr lang="zh-TW" noProof="0"/>
          </a:p>
        </p:txBody>
      </p:sp>
      <p:sp>
        <p:nvSpPr>
          <p:cNvPr id="54" name="文字版面配置區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rtlCol="0"/>
          <a:lstStyle>
            <a:lvl1pPr marL="0" indent="0">
              <a:buNone/>
              <a:defRPr lang="zh-TW" sz="2000">
                <a:latin typeface="+mj-ea"/>
                <a:ea typeface="+mj-ea"/>
              </a:defRPr>
            </a:lvl1pPr>
          </a:lstStyle>
          <a:p>
            <a:pPr lvl="0" rtl="0"/>
            <a:r>
              <a:rPr lang="zh-TW" altLang="en-US" noProof="0"/>
              <a:t>按一下以編輯母片文字樣式</a:t>
            </a:r>
          </a:p>
        </p:txBody>
      </p:sp>
      <p:sp>
        <p:nvSpPr>
          <p:cNvPr id="59" name="文字版面配置區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rtlCol="0"/>
          <a:lstStyle>
            <a:lvl1pPr marL="0" indent="0">
              <a:buNone/>
              <a:defRPr lang="zh-TW" sz="1600">
                <a:latin typeface="+mn-ea"/>
                <a:ea typeface="+mn-ea"/>
              </a:defRPr>
            </a:lvl1pPr>
          </a:lstStyle>
          <a:p>
            <a:pPr lvl="0" rtl="0"/>
            <a:r>
              <a:rPr lang="zh-TW" altLang="en-US" noProof="0"/>
              <a:t>按一下以編輯母片文字樣式</a:t>
            </a:r>
          </a:p>
        </p:txBody>
      </p:sp>
      <p:sp>
        <p:nvSpPr>
          <p:cNvPr id="49" name="圖片版面配置區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rtlCol="0" anchor="ctr"/>
          <a:lstStyle>
            <a:lvl1pPr marL="0" indent="0" algn="ctr">
              <a:buNone/>
              <a:defRPr lang="zh-TW" sz="900"/>
            </a:lvl1pPr>
          </a:lstStyle>
          <a:p>
            <a:pPr rtl="0"/>
            <a:r>
              <a:rPr lang="zh-TW" altLang="en-US" noProof="0"/>
              <a:t>按一下圖示以新增圖片</a:t>
            </a:r>
            <a:endParaRPr lang="zh-TW" noProof="0"/>
          </a:p>
        </p:txBody>
      </p:sp>
      <p:sp>
        <p:nvSpPr>
          <p:cNvPr id="55" name="文字版面配置區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rtlCol="0"/>
          <a:lstStyle>
            <a:lvl1pPr marL="0" indent="0">
              <a:buNone/>
              <a:defRPr lang="zh-TW" sz="2000">
                <a:latin typeface="+mj-ea"/>
                <a:ea typeface="+mj-ea"/>
              </a:defRPr>
            </a:lvl1pPr>
          </a:lstStyle>
          <a:p>
            <a:pPr lvl="0" rtl="0"/>
            <a:r>
              <a:rPr lang="zh-TW" altLang="en-US" noProof="0"/>
              <a:t>按一下以編輯母片文字樣式</a:t>
            </a:r>
          </a:p>
        </p:txBody>
      </p:sp>
      <p:sp>
        <p:nvSpPr>
          <p:cNvPr id="60" name="文字版面配置區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rtlCol="0"/>
          <a:lstStyle>
            <a:lvl1pPr marL="0" indent="0">
              <a:buNone/>
              <a:defRPr lang="zh-TW" sz="1600">
                <a:latin typeface="+mn-ea"/>
                <a:ea typeface="+mn-ea"/>
              </a:defRPr>
            </a:lvl1pPr>
          </a:lstStyle>
          <a:p>
            <a:pPr lvl="0" rtl="0"/>
            <a:r>
              <a:rPr lang="zh-TW" altLang="en-US" noProof="0"/>
              <a:t>按一下以編輯母片文字樣式</a:t>
            </a:r>
          </a:p>
        </p:txBody>
      </p:sp>
      <p:sp>
        <p:nvSpPr>
          <p:cNvPr id="50" name="圖片版面配置區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rtlCol="0" anchor="ctr"/>
          <a:lstStyle>
            <a:lvl1pPr marL="0" indent="0" algn="ctr">
              <a:buNone/>
              <a:defRPr lang="zh-TW" sz="900"/>
            </a:lvl1pPr>
          </a:lstStyle>
          <a:p>
            <a:pPr rtl="0"/>
            <a:r>
              <a:rPr lang="zh-TW" altLang="en-US" noProof="0"/>
              <a:t>按一下圖示以新增圖片</a:t>
            </a:r>
            <a:endParaRPr lang="zh-TW" noProof="0"/>
          </a:p>
        </p:txBody>
      </p:sp>
      <p:sp>
        <p:nvSpPr>
          <p:cNvPr id="56" name="文字版面配置區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rtlCol="0"/>
          <a:lstStyle>
            <a:lvl1pPr marL="0" indent="0">
              <a:buNone/>
              <a:defRPr lang="zh-TW" sz="2000">
                <a:latin typeface="+mj-ea"/>
                <a:ea typeface="+mj-ea"/>
              </a:defRPr>
            </a:lvl1pPr>
          </a:lstStyle>
          <a:p>
            <a:pPr lvl="0" rtl="0"/>
            <a:r>
              <a:rPr lang="zh-TW" altLang="en-US" noProof="0"/>
              <a:t>按一下以編輯母片文字樣式</a:t>
            </a:r>
          </a:p>
        </p:txBody>
      </p:sp>
      <p:sp>
        <p:nvSpPr>
          <p:cNvPr id="61" name="文字版面配置區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rtlCol="0"/>
          <a:lstStyle>
            <a:lvl1pPr marL="0" indent="0">
              <a:buNone/>
              <a:defRPr lang="zh-TW" sz="1600">
                <a:latin typeface="+mn-ea"/>
                <a:ea typeface="+mn-ea"/>
              </a:defRPr>
            </a:lvl1pPr>
          </a:lstStyle>
          <a:p>
            <a:pPr lvl="0" rtl="0"/>
            <a:r>
              <a:rPr lang="zh-TW" altLang="en-US" noProof="0"/>
              <a:t>按一下以編輯母片文字樣式</a:t>
            </a:r>
          </a:p>
        </p:txBody>
      </p:sp>
      <p:sp>
        <p:nvSpPr>
          <p:cNvPr id="51" name="圖片版面配置區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rtlCol="0" anchor="ctr"/>
          <a:lstStyle>
            <a:lvl1pPr marL="0" indent="0" algn="ctr">
              <a:buNone/>
              <a:defRPr lang="zh-TW" sz="900"/>
            </a:lvl1pPr>
          </a:lstStyle>
          <a:p>
            <a:pPr rtl="0"/>
            <a:r>
              <a:rPr lang="zh-TW" altLang="en-US" noProof="0"/>
              <a:t>按一下圖示以新增圖片</a:t>
            </a:r>
            <a:endParaRPr lang="zh-TW" noProof="0"/>
          </a:p>
        </p:txBody>
      </p:sp>
      <p:sp>
        <p:nvSpPr>
          <p:cNvPr id="57" name="文字版面配置區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rtlCol="0"/>
          <a:lstStyle>
            <a:lvl1pPr marL="0" indent="0">
              <a:buNone/>
              <a:defRPr lang="zh-TW" sz="2000">
                <a:latin typeface="+mj-ea"/>
                <a:ea typeface="+mj-ea"/>
              </a:defRPr>
            </a:lvl1pPr>
          </a:lstStyle>
          <a:p>
            <a:pPr lvl="0" rtl="0"/>
            <a:r>
              <a:rPr lang="zh-TW" altLang="en-US" noProof="0"/>
              <a:t>按一下以編輯母片文字樣式</a:t>
            </a:r>
          </a:p>
        </p:txBody>
      </p:sp>
      <p:sp>
        <p:nvSpPr>
          <p:cNvPr id="62" name="文字版面配置區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rtlCol="0"/>
          <a:lstStyle>
            <a:lvl1pPr marL="0" indent="0">
              <a:buNone/>
              <a:defRPr lang="zh-TW" sz="1600">
                <a:latin typeface="+mn-ea"/>
                <a:ea typeface="+mn-ea"/>
              </a:defRPr>
            </a:lvl1pPr>
          </a:lstStyle>
          <a:p>
            <a:pPr lvl="0" rtl="0"/>
            <a:r>
              <a:rPr lang="zh-TW" altLang="en-US" noProof="0"/>
              <a:t>按一下以編輯母片文字樣式</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defPPr>
              <a:defRPr lang="zh-TW"/>
            </a:defPPr>
          </a:lstStyle>
          <a:p>
            <a:pPr rtl="0"/>
            <a:r>
              <a:rPr lang="zh-TW"/>
              <a:t>按一下以編輯母片標題樣式</a:t>
            </a:r>
          </a:p>
        </p:txBody>
      </p:sp>
      <p:sp>
        <p:nvSpPr>
          <p:cNvPr id="3" name="文字預留位置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zh-TW"/>
            </a:defP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p>
        </p:txBody>
      </p:sp>
      <p:sp>
        <p:nvSpPr>
          <p:cNvPr id="4" name="日期版面配置區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lang="zh-TW" sz="1000">
                <a:solidFill>
                  <a:schemeClr val="tx1"/>
                </a:solidFill>
                <a:latin typeface="+mj-ea"/>
                <a:ea typeface="+mj-ea"/>
              </a:defRPr>
            </a:lvl1pPr>
          </a:lstStyle>
          <a:p>
            <a:pPr rtl="0"/>
            <a:r>
              <a:rPr lang="zh-TW"/>
              <a:t>20XX 年</a:t>
            </a:r>
          </a:p>
        </p:txBody>
      </p:sp>
      <p:sp>
        <p:nvSpPr>
          <p:cNvPr id="5" name="頁尾版面配置區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lang="zh-TW" sz="1000">
                <a:solidFill>
                  <a:schemeClr val="tx1"/>
                </a:solidFill>
                <a:latin typeface="+mj-ea"/>
                <a:ea typeface="+mj-ea"/>
              </a:defRPr>
            </a:lvl1pPr>
          </a:lstStyle>
          <a:p>
            <a:pPr rtl="0"/>
            <a:r>
              <a:rPr lang="zh-TW"/>
              <a:t>簡報標題</a:t>
            </a:r>
          </a:p>
        </p:txBody>
      </p:sp>
      <p:sp>
        <p:nvSpPr>
          <p:cNvPr id="6" name="投影片編號預留位置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lang="zh-TW" sz="1000">
                <a:solidFill>
                  <a:schemeClr val="tx1"/>
                </a:solidFill>
                <a:latin typeface="+mj-ea"/>
                <a:ea typeface="+mj-ea"/>
              </a:defRPr>
            </a:lvl1pPr>
          </a:lstStyle>
          <a:p>
            <a:pPr rtl="0"/>
            <a:fld id="{8D0AFDD5-844D-364D-8AEC-50CF4D36D55D}" type="slidenum">
              <a:rPr lang="zh-TW" smtClean="0"/>
              <a:pPr/>
              <a:t>‹#›</a:t>
            </a:fld>
            <a:endParaRPr lang="zh-TW" dirty="0"/>
          </a:p>
        </p:txBody>
      </p:sp>
      <p:cxnSp>
        <p:nvCxnSpPr>
          <p:cNvPr id="8" name="直線接點​​(S)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S)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S)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S)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lang="zh-TW" sz="6000" kern="1200">
          <a:solidFill>
            <a:schemeClr val="tx1"/>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TW"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TW"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TW"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TW"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TW"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TW" sz="1800" kern="1200">
          <a:solidFill>
            <a:schemeClr val="tx1"/>
          </a:solidFill>
          <a:latin typeface="+mn-ea"/>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TW" sz="1800" kern="1200">
          <a:solidFill>
            <a:schemeClr val="tx1"/>
          </a:solidFill>
          <a:latin typeface="+mn-ea"/>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TW" sz="1800" kern="1200">
          <a:solidFill>
            <a:schemeClr val="tx1"/>
          </a:solidFill>
          <a:latin typeface="+mn-ea"/>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TW" sz="1800" kern="1200">
          <a:solidFill>
            <a:schemeClr val="tx1"/>
          </a:solidFill>
          <a:latin typeface="+mn-ea"/>
          <a:ea typeface="+mn-ea"/>
          <a:cs typeface="+mn-cs"/>
        </a:defRPr>
      </a:lvl9pPr>
    </p:bodyStyle>
    <p:otherStyle>
      <a:defPPr>
        <a:defRPr lang="zh-TW"/>
      </a:defPPr>
      <a:lvl1pPr marL="0" algn="l" defTabSz="914400" rtl="0" eaLnBrk="1" latinLnBrk="0" hangingPunct="1">
        <a:defRPr lang="zh-TW" sz="1800" kern="1200">
          <a:solidFill>
            <a:schemeClr val="tx1"/>
          </a:solidFill>
          <a:latin typeface="+mn-ea"/>
          <a:ea typeface="+mn-ea"/>
          <a:cs typeface="+mn-cs"/>
        </a:defRPr>
      </a:lvl1pPr>
      <a:lvl2pPr marL="457200" algn="l" defTabSz="914400" rtl="0" eaLnBrk="1" latinLnBrk="0" hangingPunct="1">
        <a:defRPr lang="zh-TW" sz="1800" kern="1200">
          <a:solidFill>
            <a:schemeClr val="tx1"/>
          </a:solidFill>
          <a:latin typeface="+mn-ea"/>
          <a:ea typeface="+mn-ea"/>
          <a:cs typeface="+mn-cs"/>
        </a:defRPr>
      </a:lvl2pPr>
      <a:lvl3pPr marL="914400" algn="l" defTabSz="914400" rtl="0" eaLnBrk="1" latinLnBrk="0" hangingPunct="1">
        <a:defRPr lang="zh-TW" sz="1800" kern="1200">
          <a:solidFill>
            <a:schemeClr val="tx1"/>
          </a:solidFill>
          <a:latin typeface="+mn-ea"/>
          <a:ea typeface="+mn-ea"/>
          <a:cs typeface="+mn-cs"/>
        </a:defRPr>
      </a:lvl3pPr>
      <a:lvl4pPr marL="1371600" algn="l" defTabSz="914400" rtl="0" eaLnBrk="1" latinLnBrk="0" hangingPunct="1">
        <a:defRPr lang="zh-TW" sz="1800" kern="1200">
          <a:solidFill>
            <a:schemeClr val="tx1"/>
          </a:solidFill>
          <a:latin typeface="+mn-ea"/>
          <a:ea typeface="+mn-ea"/>
          <a:cs typeface="+mn-cs"/>
        </a:defRPr>
      </a:lvl4pPr>
      <a:lvl5pPr marL="1828800" algn="l" defTabSz="914400" rtl="0" eaLnBrk="1" latinLnBrk="0" hangingPunct="1">
        <a:defRPr lang="zh-TW" sz="1800" kern="1200">
          <a:solidFill>
            <a:schemeClr val="tx1"/>
          </a:solidFill>
          <a:latin typeface="+mn-ea"/>
          <a:ea typeface="+mn-ea"/>
          <a:cs typeface="+mn-cs"/>
        </a:defRPr>
      </a:lvl5pPr>
      <a:lvl6pPr marL="2286000" algn="l" defTabSz="914400" rtl="0" eaLnBrk="1" latinLnBrk="0" hangingPunct="1">
        <a:defRPr lang="zh-TW" sz="1800" kern="1200">
          <a:solidFill>
            <a:schemeClr val="tx1"/>
          </a:solidFill>
          <a:latin typeface="+mn-ea"/>
          <a:ea typeface="+mn-ea"/>
          <a:cs typeface="+mn-cs"/>
        </a:defRPr>
      </a:lvl6pPr>
      <a:lvl7pPr marL="2743200" algn="l" defTabSz="914400" rtl="0" eaLnBrk="1" latinLnBrk="0" hangingPunct="1">
        <a:defRPr lang="zh-TW" sz="1800" kern="1200">
          <a:solidFill>
            <a:schemeClr val="tx1"/>
          </a:solidFill>
          <a:latin typeface="+mn-ea"/>
          <a:ea typeface="+mn-ea"/>
          <a:cs typeface="+mn-cs"/>
        </a:defRPr>
      </a:lvl7pPr>
      <a:lvl8pPr marL="3200400" algn="l" defTabSz="914400" rtl="0" eaLnBrk="1" latinLnBrk="0" hangingPunct="1">
        <a:defRPr lang="zh-TW" sz="1800" kern="1200">
          <a:solidFill>
            <a:schemeClr val="tx1"/>
          </a:solidFill>
          <a:latin typeface="+mn-ea"/>
          <a:ea typeface="+mn-ea"/>
          <a:cs typeface="+mn-cs"/>
        </a:defRPr>
      </a:lvl8pPr>
      <a:lvl9pPr marL="3657600" algn="l" defTabSz="914400" rtl="0" eaLnBrk="1" latinLnBrk="0" hangingPunct="1">
        <a:defRPr lang="zh-TW" sz="1800" kern="1200">
          <a:solidFill>
            <a:schemeClr val="tx1"/>
          </a:solidFill>
          <a:latin typeface="+mn-ea"/>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426D2-25A7-6533-87A6-88E015471588}"/>
              </a:ext>
            </a:extLst>
          </p:cNvPr>
          <p:cNvSpPr>
            <a:spLocks noGrp="1"/>
          </p:cNvSpPr>
          <p:nvPr>
            <p:ph type="title"/>
          </p:nvPr>
        </p:nvSpPr>
        <p:spPr/>
        <p:txBody>
          <a:bodyPr/>
          <a:lstStyle/>
          <a:p>
            <a:r>
              <a:rPr lang="en-US" altLang="zh-TW" sz="4400" dirty="0"/>
              <a:t>Progress Report</a:t>
            </a:r>
            <a:endParaRPr lang="zh-TW" altLang="en-US" sz="4400" dirty="0"/>
          </a:p>
        </p:txBody>
      </p:sp>
      <p:sp>
        <p:nvSpPr>
          <p:cNvPr id="3" name="文字版面配置區 2">
            <a:extLst>
              <a:ext uri="{FF2B5EF4-FFF2-40B4-BE49-F238E27FC236}">
                <a16:creationId xmlns:a16="http://schemas.microsoft.com/office/drawing/2014/main" id="{48EF8D73-F711-F632-D678-D85C6CA83249}"/>
              </a:ext>
            </a:extLst>
          </p:cNvPr>
          <p:cNvSpPr>
            <a:spLocks noGrp="1"/>
          </p:cNvSpPr>
          <p:nvPr>
            <p:ph type="body" sz="quarter" idx="15"/>
          </p:nvPr>
        </p:nvSpPr>
        <p:spPr/>
        <p:txBody>
          <a:bodyPr/>
          <a:lstStyle/>
          <a:p>
            <a:endParaRPr lang="zh-TW" altLang="en-US"/>
          </a:p>
        </p:txBody>
      </p:sp>
      <p:sp>
        <p:nvSpPr>
          <p:cNvPr id="4" name="內容版面配置區 3">
            <a:extLst>
              <a:ext uri="{FF2B5EF4-FFF2-40B4-BE49-F238E27FC236}">
                <a16:creationId xmlns:a16="http://schemas.microsoft.com/office/drawing/2014/main" id="{9EE1723F-52C3-0051-DB92-A0EF3ABDCD55}"/>
              </a:ext>
            </a:extLst>
          </p:cNvPr>
          <p:cNvSpPr>
            <a:spLocks noGrp="1"/>
          </p:cNvSpPr>
          <p:nvPr>
            <p:ph idx="1"/>
          </p:nvPr>
        </p:nvSpPr>
        <p:spPr/>
        <p:txBody>
          <a:bodyPr/>
          <a:lstStyle/>
          <a:p>
            <a:r>
              <a:rPr lang="en-US" altLang="zh-TW" dirty="0"/>
              <a:t>NFU Hubert</a:t>
            </a:r>
            <a:endParaRPr lang="zh-TW" altLang="en-US" dirty="0"/>
          </a:p>
        </p:txBody>
      </p:sp>
      <p:sp>
        <p:nvSpPr>
          <p:cNvPr id="5" name="文字版面配置區 4">
            <a:extLst>
              <a:ext uri="{FF2B5EF4-FFF2-40B4-BE49-F238E27FC236}">
                <a16:creationId xmlns:a16="http://schemas.microsoft.com/office/drawing/2014/main" id="{DF9887CC-CEEE-B1EB-D1DE-CFF45D019385}"/>
              </a:ext>
            </a:extLst>
          </p:cNvPr>
          <p:cNvSpPr>
            <a:spLocks noGrp="1"/>
          </p:cNvSpPr>
          <p:nvPr>
            <p:ph type="body" sz="quarter" idx="14"/>
          </p:nvPr>
        </p:nvSpPr>
        <p:spPr/>
        <p:txBody>
          <a:bodyPr/>
          <a:lstStyle/>
          <a:p>
            <a:endParaRPr lang="zh-TW" altLang="en-US"/>
          </a:p>
        </p:txBody>
      </p:sp>
      <p:sp>
        <p:nvSpPr>
          <p:cNvPr id="9" name="文字方塊 8">
            <a:extLst>
              <a:ext uri="{FF2B5EF4-FFF2-40B4-BE49-F238E27FC236}">
                <a16:creationId xmlns:a16="http://schemas.microsoft.com/office/drawing/2014/main" id="{49EAD2D3-8AF1-22A6-AFED-A8040F345999}"/>
              </a:ext>
            </a:extLst>
          </p:cNvPr>
          <p:cNvSpPr txBox="1"/>
          <p:nvPr/>
        </p:nvSpPr>
        <p:spPr>
          <a:xfrm>
            <a:off x="7669370" y="5235262"/>
            <a:ext cx="1316386" cy="369332"/>
          </a:xfrm>
          <a:prstGeom prst="rect">
            <a:avLst/>
          </a:prstGeom>
          <a:noFill/>
        </p:spPr>
        <p:txBody>
          <a:bodyPr wrap="none" rtlCol="0">
            <a:spAutoFit/>
          </a:bodyPr>
          <a:lstStyle/>
          <a:p>
            <a:r>
              <a:rPr lang="en-US" altLang="zh-TW" dirty="0"/>
              <a:t>2023/10/10</a:t>
            </a:r>
            <a:endParaRPr lang="zh-TW" altLang="en-US" dirty="0"/>
          </a:p>
        </p:txBody>
      </p:sp>
    </p:spTree>
    <p:extLst>
      <p:ext uri="{BB962C8B-B14F-4D97-AF65-F5344CB8AC3E}">
        <p14:creationId xmlns:p14="http://schemas.microsoft.com/office/powerpoint/2010/main" val="292469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6">
            <a:extLst>
              <a:ext uri="{FF2B5EF4-FFF2-40B4-BE49-F238E27FC236}">
                <a16:creationId xmlns:a16="http://schemas.microsoft.com/office/drawing/2014/main" id="{97E3AF3A-25BA-04DC-BA90-0B27B8321AF7}"/>
              </a:ext>
            </a:extLst>
          </p:cNvPr>
          <p:cNvGraphicFramePr>
            <a:graphicFrameLocks noGrp="1"/>
          </p:cNvGraphicFramePr>
          <p:nvPr>
            <p:extLst>
              <p:ext uri="{D42A27DB-BD31-4B8C-83A1-F6EECF244321}">
                <p14:modId xmlns:p14="http://schemas.microsoft.com/office/powerpoint/2010/main" val="1313823981"/>
              </p:ext>
            </p:extLst>
          </p:nvPr>
        </p:nvGraphicFramePr>
        <p:xfrm>
          <a:off x="433137" y="424893"/>
          <a:ext cx="11147258" cy="5614961"/>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469089076"/>
                    </a:ext>
                  </a:extLst>
                </a:gridCol>
                <a:gridCol w="3759868">
                  <a:extLst>
                    <a:ext uri="{9D8B030D-6E8A-4147-A177-3AD203B41FA5}">
                      <a16:colId xmlns:a16="http://schemas.microsoft.com/office/drawing/2014/main" val="1357817264"/>
                    </a:ext>
                  </a:extLst>
                </a:gridCol>
                <a:gridCol w="5101390">
                  <a:extLst>
                    <a:ext uri="{9D8B030D-6E8A-4147-A177-3AD203B41FA5}">
                      <a16:colId xmlns:a16="http://schemas.microsoft.com/office/drawing/2014/main" val="589525936"/>
                    </a:ext>
                  </a:extLst>
                </a:gridCol>
              </a:tblGrid>
              <a:tr h="573946">
                <a:tc>
                  <a:txBody>
                    <a:bodyPr/>
                    <a:lstStyle/>
                    <a:p>
                      <a:endParaRPr lang="zh-TW" altLang="en-US"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baseline="0" dirty="0">
                          <a:solidFill>
                            <a:schemeClr val="tx1"/>
                          </a:solidFill>
                          <a:latin typeface="Times New Roman" panose="02020603050405020304" pitchFamily="18" charset="0"/>
                          <a:cs typeface="Times New Roman" panose="02020603050405020304" pitchFamily="18" charset="0"/>
                        </a:rPr>
                        <a:t>Now </a:t>
                      </a:r>
                      <a:r>
                        <a:rPr lang="en-US" altLang="zh-TW" sz="1400" baseline="0" dirty="0">
                          <a:solidFill>
                            <a:schemeClr val="tx1"/>
                          </a:solidFill>
                          <a:latin typeface="Times New Roman" panose="02020603050405020304" pitchFamily="18" charset="0"/>
                          <a:cs typeface="Times New Roman" panose="02020603050405020304" pitchFamily="18" charset="0"/>
                        </a:rPr>
                        <a:t>(Done)</a:t>
                      </a:r>
                      <a:endParaRPr lang="zh-TW" altLang="en-US"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baseline="0" dirty="0">
                          <a:solidFill>
                            <a:schemeClr val="tx1"/>
                          </a:solidFill>
                          <a:latin typeface="Times New Roman" panose="02020603050405020304" pitchFamily="18" charset="0"/>
                          <a:cs typeface="Times New Roman" panose="02020603050405020304" pitchFamily="18" charset="0"/>
                        </a:rPr>
                        <a:t>Future (Not yet)</a:t>
                      </a:r>
                      <a:endParaRPr lang="zh-TW" altLang="en-US" baseline="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8711562"/>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Paper Reading</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Empirical Evaluations on Momentum Effects of Taiwan</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strike="sngStrike" baseline="0" dirty="0">
                          <a:solidFill>
                            <a:schemeClr val="tx1"/>
                          </a:solidFill>
                          <a:latin typeface="Times New Roman" panose="02020603050405020304" pitchFamily="18" charset="0"/>
                          <a:cs typeface="Times New Roman" panose="02020603050405020304" pitchFamily="18" charset="0"/>
                        </a:rPr>
                        <a:t>Call auction, continuous trading and closing price formation</a:t>
                      </a:r>
                    </a:p>
                  </a:txBody>
                  <a:tcPr/>
                </a:tc>
                <a:extLst>
                  <a:ext uri="{0D108BD9-81ED-4DB2-BD59-A6C34878D82A}">
                    <a16:rowId xmlns:a16="http://schemas.microsoft.com/office/drawing/2014/main" val="4230833645"/>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Simulated trading</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US stock market and TW stock market</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strike="sngStrike" baseline="0" dirty="0">
                          <a:solidFill>
                            <a:schemeClr val="tx1"/>
                          </a:solidFill>
                          <a:latin typeface="Times New Roman" panose="02020603050405020304" pitchFamily="18" charset="0"/>
                          <a:cs typeface="Times New Roman" panose="02020603050405020304" pitchFamily="18" charset="0"/>
                        </a:rPr>
                        <a:t>Extend the trading duration beyond day trading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aseline="0" dirty="0">
                          <a:solidFill>
                            <a:srgbClr val="FF0000"/>
                          </a:solidFill>
                          <a:latin typeface="Times New Roman" panose="02020603050405020304" pitchFamily="18" charset="0"/>
                          <a:cs typeface="Times New Roman" panose="02020603050405020304" pitchFamily="18" charset="0"/>
                        </a:rPr>
                        <a:t>(</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Handled by NFU</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a:t>
                      </a:r>
                      <a:endParaRPr lang="zh-TW" altLang="en-US" sz="1400" baseline="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4049584"/>
                  </a:ext>
                </a:extLst>
              </a:tr>
              <a:tr h="7201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1" baseline="0" dirty="0">
                          <a:solidFill>
                            <a:schemeClr val="tx1"/>
                          </a:solidFill>
                          <a:latin typeface="Times New Roman" panose="02020603050405020304" pitchFamily="18" charset="0"/>
                          <a:cs typeface="Times New Roman" panose="02020603050405020304" pitchFamily="18" charset="0"/>
                        </a:rPr>
                        <a:t>Categorizing stock types</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TW stock market</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US stock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aseline="0" dirty="0">
                          <a:solidFill>
                            <a:srgbClr val="FF0000"/>
                          </a:solidFill>
                          <a:latin typeface="Times New Roman" panose="02020603050405020304" pitchFamily="18" charset="0"/>
                          <a:cs typeface="Times New Roman" panose="02020603050405020304" pitchFamily="18" charset="0"/>
                        </a:rPr>
                        <a:t>(</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Handled by CCU</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a:t>
                      </a:r>
                      <a:endParaRPr lang="zh-TW" altLang="en-US" sz="1400" baseline="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0474753"/>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Stock events</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(Null)</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US stock events</a:t>
                      </a:r>
                      <a:r>
                        <a:rPr lang="zh-TW" altLang="en-US" sz="1400" baseline="0" dirty="0">
                          <a:solidFill>
                            <a:schemeClr val="tx1"/>
                          </a:solidFill>
                          <a:latin typeface="Times New Roman" panose="02020603050405020304" pitchFamily="18" charset="0"/>
                          <a:cs typeface="Times New Roman" panose="02020603050405020304" pitchFamily="18" charset="0"/>
                        </a:rPr>
                        <a:t> </a:t>
                      </a:r>
                      <a:r>
                        <a:rPr lang="en-US" altLang="zh-TW" sz="1400" baseline="0" dirty="0">
                          <a:solidFill>
                            <a:schemeClr val="tx1"/>
                          </a:solidFill>
                          <a:latin typeface="Times New Roman" panose="02020603050405020304" pitchFamily="18" charset="0"/>
                          <a:cs typeface="Times New Roman" panose="02020603050405020304" pitchFamily="18" charset="0"/>
                        </a:rPr>
                        <a:t>and TW stock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a:solidFill>
                            <a:schemeClr val="tx1"/>
                          </a:solidFill>
                          <a:highlight>
                            <a:srgbClr val="ECC4BF"/>
                          </a:highlight>
                          <a:latin typeface="Times New Roman" panose="02020603050405020304" pitchFamily="18" charset="0"/>
                          <a:cs typeface="Times New Roman" panose="02020603050405020304" pitchFamily="18" charset="0"/>
                        </a:rPr>
                        <a:t>Ex: Annual General Meeting</a:t>
                      </a:r>
                      <a:r>
                        <a:rPr lang="zh-TW" altLang="en-US" sz="1200" baseline="0" dirty="0">
                          <a:solidFill>
                            <a:schemeClr val="tx1"/>
                          </a:solidFill>
                          <a:highlight>
                            <a:srgbClr val="ECC4BF"/>
                          </a:highlight>
                          <a:latin typeface="Times New Roman" panose="02020603050405020304" pitchFamily="18" charset="0"/>
                          <a:cs typeface="Times New Roman" panose="02020603050405020304" pitchFamily="18" charset="0"/>
                        </a:rPr>
                        <a:t>、</a:t>
                      </a:r>
                      <a:r>
                        <a:rPr lang="en-US" altLang="zh-TW" sz="1200" baseline="0" dirty="0">
                          <a:solidFill>
                            <a:schemeClr val="tx1"/>
                          </a:solidFill>
                          <a:highlight>
                            <a:srgbClr val="ECC4BF"/>
                          </a:highlight>
                          <a:latin typeface="Times New Roman" panose="02020603050405020304" pitchFamily="18" charset="0"/>
                          <a:cs typeface="Times New Roman" panose="02020603050405020304" pitchFamily="18" charset="0"/>
                        </a:rPr>
                        <a:t>FED Meeting</a:t>
                      </a:r>
                      <a:r>
                        <a:rPr lang="zh-TW" altLang="en-US" sz="1200" baseline="0" dirty="0">
                          <a:solidFill>
                            <a:schemeClr val="tx1"/>
                          </a:solidFill>
                          <a:highlight>
                            <a:srgbClr val="ECC4BF"/>
                          </a:highlight>
                          <a:latin typeface="Times New Roman" panose="02020603050405020304" pitchFamily="18" charset="0"/>
                          <a:cs typeface="Times New Roman" panose="02020603050405020304" pitchFamily="18" charset="0"/>
                        </a:rPr>
                        <a:t>、</a:t>
                      </a:r>
                      <a:r>
                        <a:rPr lang="en-US" altLang="zh-TW" sz="1200" baseline="0" dirty="0">
                          <a:solidFill>
                            <a:schemeClr val="tx1"/>
                          </a:solidFill>
                          <a:highlight>
                            <a:srgbClr val="ECC4BF"/>
                          </a:highlight>
                          <a:latin typeface="Times New Roman" panose="02020603050405020304" pitchFamily="18" charset="0"/>
                          <a:cs typeface="Times New Roman" panose="02020603050405020304" pitchFamily="18" charset="0"/>
                        </a:rPr>
                        <a:t>CPI</a:t>
                      </a:r>
                      <a:r>
                        <a:rPr lang="zh-TW" altLang="en-US" sz="1200" baseline="0" dirty="0">
                          <a:solidFill>
                            <a:schemeClr val="tx1"/>
                          </a:solidFill>
                          <a:highlight>
                            <a:srgbClr val="ECC4BF"/>
                          </a:highlight>
                          <a:latin typeface="Times New Roman" panose="02020603050405020304" pitchFamily="18" charset="0"/>
                          <a:cs typeface="Times New Roman" panose="02020603050405020304" pitchFamily="18" charset="0"/>
                        </a:rPr>
                        <a:t>、</a:t>
                      </a:r>
                      <a:r>
                        <a:rPr lang="en-US" altLang="zh-TW" sz="1200" baseline="0" dirty="0">
                          <a:solidFill>
                            <a:schemeClr val="tx1"/>
                          </a:solidFill>
                          <a:highlight>
                            <a:srgbClr val="ECC4BF"/>
                          </a:highlight>
                          <a:latin typeface="Times New Roman" panose="02020603050405020304" pitchFamily="18" charset="0"/>
                          <a:cs typeface="Times New Roman" panose="02020603050405020304" pitchFamily="18" charset="0"/>
                        </a:rPr>
                        <a:t>Financial Reports</a:t>
                      </a:r>
                      <a:r>
                        <a:rPr lang="zh-TW" altLang="en-US" sz="1200" baseline="0" dirty="0">
                          <a:solidFill>
                            <a:schemeClr val="tx1"/>
                          </a:solidFill>
                          <a:highlight>
                            <a:srgbClr val="ECC4BF"/>
                          </a:highlight>
                          <a:latin typeface="Times New Roman" panose="02020603050405020304" pitchFamily="18" charset="0"/>
                          <a:cs typeface="Times New Roman" panose="02020603050405020304" pitchFamily="18" charset="0"/>
                        </a:rPr>
                        <a:t>、</a:t>
                      </a:r>
                      <a:r>
                        <a:rPr lang="en-US" altLang="zh-TW" sz="1200" baseline="0" dirty="0">
                          <a:solidFill>
                            <a:schemeClr val="tx1"/>
                          </a:solidFill>
                          <a:highlight>
                            <a:srgbClr val="ECC4BF"/>
                          </a:highlight>
                          <a:latin typeface="Times New Roman" panose="02020603050405020304" pitchFamily="18" charset="0"/>
                          <a:cs typeface="Times New Roman" panose="02020603050405020304" pitchFamily="18" charset="0"/>
                        </a:rPr>
                        <a:t>News</a:t>
                      </a:r>
                    </a:p>
                    <a:p>
                      <a:r>
                        <a:rPr lang="en-US" altLang="zh-TW" sz="1400" baseline="0" dirty="0">
                          <a:solidFill>
                            <a:srgbClr val="FF0000"/>
                          </a:solidFill>
                          <a:latin typeface="Times New Roman" panose="02020603050405020304" pitchFamily="18" charset="0"/>
                          <a:cs typeface="Times New Roman" panose="02020603050405020304" pitchFamily="18" charset="0"/>
                        </a:rPr>
                        <a:t>(</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U.S. Handled by CCU, TW Handled by NFU</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a:t>
                      </a:r>
                      <a:endParaRPr lang="zh-TW" altLang="en-US" sz="1400" baseline="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8600698"/>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Test parameters</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Using basic parameters only</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Find the optimal parameters (Using TP/MDD ratio and SQN)</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7151720"/>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GUI - Results</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Comparing the simulated results for the TW stock market</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strike="sngStrike" baseline="0" dirty="0">
                          <a:solidFill>
                            <a:schemeClr val="tx1"/>
                          </a:solidFill>
                          <a:latin typeface="Times New Roman" panose="02020603050405020304" pitchFamily="18" charset="0"/>
                          <a:cs typeface="Times New Roman" panose="02020603050405020304" pitchFamily="18" charset="0"/>
                        </a:rPr>
                        <a:t>Adding simulated results for the US stock market</a:t>
                      </a:r>
                      <a:endParaRPr lang="zh-TW" altLang="en-US" sz="1400" strike="sngStrike" baseline="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8495014"/>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GUI - Interaction</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Switching charts for different stocks.</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strike="sngStrike" baseline="0" dirty="0">
                          <a:solidFill>
                            <a:schemeClr val="tx1"/>
                          </a:solidFill>
                          <a:latin typeface="Times New Roman" panose="02020603050405020304" pitchFamily="18" charset="0"/>
                          <a:cs typeface="Times New Roman" panose="02020603050405020304" pitchFamily="18" charset="0"/>
                        </a:rPr>
                        <a:t>Users can modify parameters and send computation requests to the server</a:t>
                      </a:r>
                      <a:endParaRPr lang="zh-TW" altLang="en-US" sz="1400" strike="sngStrike" baseline="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7701361"/>
                  </a:ext>
                </a:extLst>
              </a:tr>
            </a:tbl>
          </a:graphicData>
        </a:graphic>
      </p:graphicFrame>
      <p:pic>
        <p:nvPicPr>
          <p:cNvPr id="4" name="圖形 3" descr="核取方塊 (打勾) 以實心填滿">
            <a:extLst>
              <a:ext uri="{FF2B5EF4-FFF2-40B4-BE49-F238E27FC236}">
                <a16:creationId xmlns:a16="http://schemas.microsoft.com/office/drawing/2014/main" id="{643BB5D1-62AB-C44E-401C-C2AFC7FCB9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58137" y="1509963"/>
            <a:ext cx="697832" cy="697832"/>
          </a:xfrm>
          <a:prstGeom prst="rect">
            <a:avLst/>
          </a:prstGeom>
        </p:spPr>
      </p:pic>
      <p:pic>
        <p:nvPicPr>
          <p:cNvPr id="5" name="圖形 4" descr="核取方塊 (打勾) 以實心填滿">
            <a:extLst>
              <a:ext uri="{FF2B5EF4-FFF2-40B4-BE49-F238E27FC236}">
                <a16:creationId xmlns:a16="http://schemas.microsoft.com/office/drawing/2014/main" id="{6C95D8F0-6B30-C5CD-ACFB-875D9AA5BC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4495" y="4435642"/>
            <a:ext cx="697832" cy="697832"/>
          </a:xfrm>
          <a:prstGeom prst="rect">
            <a:avLst/>
          </a:prstGeom>
        </p:spPr>
      </p:pic>
      <p:pic>
        <p:nvPicPr>
          <p:cNvPr id="7" name="圖形 6" descr="核取方塊 (打勾) 以實心填滿">
            <a:extLst>
              <a:ext uri="{FF2B5EF4-FFF2-40B4-BE49-F238E27FC236}">
                <a16:creationId xmlns:a16="http://schemas.microsoft.com/office/drawing/2014/main" id="{4BBD127B-F09E-77CB-B72F-2F07D5A5AB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6469" y="5452311"/>
            <a:ext cx="697832" cy="697832"/>
          </a:xfrm>
          <a:prstGeom prst="rect">
            <a:avLst/>
          </a:prstGeom>
        </p:spPr>
      </p:pic>
      <p:sp>
        <p:nvSpPr>
          <p:cNvPr id="3" name="文字方塊 2">
            <a:extLst>
              <a:ext uri="{FF2B5EF4-FFF2-40B4-BE49-F238E27FC236}">
                <a16:creationId xmlns:a16="http://schemas.microsoft.com/office/drawing/2014/main" id="{0EEEE6AF-4382-17F4-C64A-04502E4590D3}"/>
              </a:ext>
            </a:extLst>
          </p:cNvPr>
          <p:cNvSpPr txBox="1"/>
          <p:nvPr/>
        </p:nvSpPr>
        <p:spPr>
          <a:xfrm>
            <a:off x="10443411" y="4140687"/>
            <a:ext cx="1181414" cy="369332"/>
          </a:xfrm>
          <a:prstGeom prst="rect">
            <a:avLst/>
          </a:prstGeom>
          <a:noFill/>
        </p:spPr>
        <p:txBody>
          <a:bodyPr wrap="square" rtlCol="0">
            <a:spAutoFit/>
          </a:bodyPr>
          <a:lstStyle/>
          <a:p>
            <a:r>
              <a:rPr lang="en-US" altLang="zh-TW" b="1" dirty="0">
                <a:solidFill>
                  <a:srgbClr val="C00000"/>
                </a:solidFill>
                <a:highlight>
                  <a:srgbClr val="FFFF00"/>
                </a:highlight>
              </a:rPr>
              <a:t>Executing</a:t>
            </a:r>
            <a:endParaRPr lang="zh-TW" altLang="en-US" b="1" dirty="0">
              <a:solidFill>
                <a:srgbClr val="C00000"/>
              </a:solidFill>
              <a:highlight>
                <a:srgbClr val="FFFF00"/>
              </a:highlight>
            </a:endParaRPr>
          </a:p>
        </p:txBody>
      </p:sp>
      <p:sp>
        <p:nvSpPr>
          <p:cNvPr id="11" name="文字方塊 10">
            <a:extLst>
              <a:ext uri="{FF2B5EF4-FFF2-40B4-BE49-F238E27FC236}">
                <a16:creationId xmlns:a16="http://schemas.microsoft.com/office/drawing/2014/main" id="{B578C72F-F0D2-2222-405E-E8AC4C8CFB67}"/>
              </a:ext>
            </a:extLst>
          </p:cNvPr>
          <p:cNvSpPr txBox="1"/>
          <p:nvPr/>
        </p:nvSpPr>
        <p:spPr>
          <a:xfrm>
            <a:off x="10307053" y="6100011"/>
            <a:ext cx="1351652" cy="400110"/>
          </a:xfrm>
          <a:prstGeom prst="rect">
            <a:avLst/>
          </a:prstGeom>
          <a:noFill/>
        </p:spPr>
        <p:txBody>
          <a:bodyPr wrap="none" rtlCol="0">
            <a:spAutoFit/>
          </a:bodyPr>
          <a:lstStyle/>
          <a:p>
            <a:r>
              <a:rPr lang="en-US" altLang="zh-TW" sz="2000" b="1" dirty="0">
                <a:highlight>
                  <a:srgbClr val="97EFD3"/>
                </a:highlight>
                <a:latin typeface="Times New Roman" panose="02020603050405020304" pitchFamily="18" charset="0"/>
                <a:cs typeface="Times New Roman" panose="02020603050405020304" pitchFamily="18" charset="0"/>
              </a:rPr>
              <a:t>2023/08/16</a:t>
            </a:r>
            <a:endParaRPr lang="zh-TW" altLang="en-US" sz="2000" b="1" dirty="0">
              <a:highlight>
                <a:srgbClr val="97EFD3"/>
              </a:highlight>
              <a:latin typeface="Times New Roman" panose="02020603050405020304" pitchFamily="18" charset="0"/>
              <a:cs typeface="Times New Roman" panose="02020603050405020304" pitchFamily="18" charset="0"/>
            </a:endParaRPr>
          </a:p>
        </p:txBody>
      </p:sp>
      <p:pic>
        <p:nvPicPr>
          <p:cNvPr id="2" name="圖形 1" descr="核取方塊 (打勾) 以實心填滿">
            <a:extLst>
              <a:ext uri="{FF2B5EF4-FFF2-40B4-BE49-F238E27FC236}">
                <a16:creationId xmlns:a16="http://schemas.microsoft.com/office/drawing/2014/main" id="{34904EE0-133C-4D2E-2C28-A2E612E9CF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39757" y="812131"/>
            <a:ext cx="697832" cy="697832"/>
          </a:xfrm>
          <a:prstGeom prst="rect">
            <a:avLst/>
          </a:prstGeom>
        </p:spPr>
      </p:pic>
    </p:spTree>
    <p:extLst>
      <p:ext uri="{BB962C8B-B14F-4D97-AF65-F5344CB8AC3E}">
        <p14:creationId xmlns:p14="http://schemas.microsoft.com/office/powerpoint/2010/main" val="298069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448D49-EA89-8262-C1F2-0F414E5C2C32}"/>
              </a:ext>
            </a:extLst>
          </p:cNvPr>
          <p:cNvSpPr>
            <a:spLocks noGrp="1"/>
          </p:cNvSpPr>
          <p:nvPr>
            <p:ph type="title"/>
          </p:nvPr>
        </p:nvSpPr>
        <p:spPr>
          <a:xfrm>
            <a:off x="386190" y="394675"/>
            <a:ext cx="5125610" cy="1014984"/>
          </a:xfrm>
        </p:spPr>
        <p:txBody>
          <a:bodyPr/>
          <a:lstStyle/>
          <a:p>
            <a:pPr algn="l"/>
            <a:r>
              <a:rPr lang="en-US" altLang="zh-TW" sz="4000" dirty="0"/>
              <a:t>News, Stock events</a:t>
            </a:r>
            <a:endParaRPr lang="zh-TW" altLang="en-US" sz="4000" dirty="0"/>
          </a:p>
        </p:txBody>
      </p:sp>
      <p:sp>
        <p:nvSpPr>
          <p:cNvPr id="6" name="文字方塊 5">
            <a:extLst>
              <a:ext uri="{FF2B5EF4-FFF2-40B4-BE49-F238E27FC236}">
                <a16:creationId xmlns:a16="http://schemas.microsoft.com/office/drawing/2014/main" id="{C20FE8AC-5D3D-A3BD-A4DB-6FE45E6D9AF1}"/>
              </a:ext>
            </a:extLst>
          </p:cNvPr>
          <p:cNvSpPr txBox="1"/>
          <p:nvPr/>
        </p:nvSpPr>
        <p:spPr>
          <a:xfrm>
            <a:off x="825957" y="1537890"/>
            <a:ext cx="10540085" cy="880369"/>
          </a:xfrm>
          <a:prstGeom prst="rect">
            <a:avLst/>
          </a:prstGeom>
          <a:noFill/>
        </p:spPr>
        <p:txBody>
          <a:bodyPr wrap="square" rtlCol="0">
            <a:spAutoFit/>
          </a:bodyPr>
          <a:lstStyle/>
          <a:p>
            <a:pPr>
              <a:lnSpc>
                <a:spcPct val="150000"/>
              </a:lnSpc>
            </a:pPr>
            <a:r>
              <a:rPr lang="en-US" altLang="zh-TW" dirty="0">
                <a:latin typeface="Söhne"/>
              </a:rPr>
              <a:t>[</a:t>
            </a:r>
            <a:r>
              <a:rPr lang="zh-TW" altLang="en-US" dirty="0">
                <a:latin typeface="Söhne"/>
              </a:rPr>
              <a:t>*</a:t>
            </a:r>
            <a:r>
              <a:rPr lang="en-US" altLang="zh-TW" dirty="0">
                <a:latin typeface="Söhne"/>
              </a:rPr>
              <a:t>] About the </a:t>
            </a:r>
            <a:r>
              <a:rPr lang="en-US" altLang="zh-TW" dirty="0" err="1">
                <a:latin typeface="Söhne"/>
              </a:rPr>
              <a:t>TEJPro</a:t>
            </a:r>
            <a:r>
              <a:rPr lang="en-US" altLang="zh-TW" dirty="0">
                <a:latin typeface="Söhne"/>
              </a:rPr>
              <a:t> database…</a:t>
            </a:r>
          </a:p>
          <a:p>
            <a:pPr>
              <a:lnSpc>
                <a:spcPct val="150000"/>
              </a:lnSpc>
            </a:pPr>
            <a:r>
              <a:rPr lang="en-US" altLang="zh-TW" dirty="0">
                <a:latin typeface="Söhne"/>
              </a:rPr>
              <a:t>[</a:t>
            </a:r>
            <a:r>
              <a:rPr lang="zh-TW" altLang="en-US" dirty="0">
                <a:latin typeface="Söhne"/>
              </a:rPr>
              <a:t>*</a:t>
            </a:r>
            <a:r>
              <a:rPr lang="en-US" altLang="zh-TW" dirty="0">
                <a:latin typeface="Söhne"/>
              </a:rPr>
              <a:t>] If using the crawler program I previously wrote…</a:t>
            </a:r>
          </a:p>
        </p:txBody>
      </p:sp>
    </p:spTree>
    <p:extLst>
      <p:ext uri="{BB962C8B-B14F-4D97-AF65-F5344CB8AC3E}">
        <p14:creationId xmlns:p14="http://schemas.microsoft.com/office/powerpoint/2010/main" val="204959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448D49-EA89-8262-C1F2-0F414E5C2C32}"/>
              </a:ext>
            </a:extLst>
          </p:cNvPr>
          <p:cNvSpPr>
            <a:spLocks noGrp="1"/>
          </p:cNvSpPr>
          <p:nvPr>
            <p:ph type="title"/>
          </p:nvPr>
        </p:nvSpPr>
        <p:spPr>
          <a:xfrm>
            <a:off x="386190" y="394675"/>
            <a:ext cx="3623578" cy="1014984"/>
          </a:xfrm>
        </p:spPr>
        <p:txBody>
          <a:bodyPr/>
          <a:lstStyle/>
          <a:p>
            <a:pPr algn="l"/>
            <a:r>
              <a:rPr lang="en-US" altLang="zh-TW" sz="4000" dirty="0" err="1"/>
              <a:t>Backtesting</a:t>
            </a:r>
            <a:endParaRPr lang="zh-TW" altLang="en-US" sz="4000" dirty="0"/>
          </a:p>
        </p:txBody>
      </p:sp>
      <p:sp>
        <p:nvSpPr>
          <p:cNvPr id="6" name="文字方塊 5">
            <a:extLst>
              <a:ext uri="{FF2B5EF4-FFF2-40B4-BE49-F238E27FC236}">
                <a16:creationId xmlns:a16="http://schemas.microsoft.com/office/drawing/2014/main" id="{C20FE8AC-5D3D-A3BD-A4DB-6FE45E6D9AF1}"/>
              </a:ext>
            </a:extLst>
          </p:cNvPr>
          <p:cNvSpPr txBox="1"/>
          <p:nvPr/>
        </p:nvSpPr>
        <p:spPr>
          <a:xfrm>
            <a:off x="1054444" y="1290952"/>
            <a:ext cx="9564129" cy="4485074"/>
          </a:xfrm>
          <a:prstGeom prst="rect">
            <a:avLst/>
          </a:prstGeom>
          <a:noFill/>
        </p:spPr>
        <p:txBody>
          <a:bodyPr wrap="square" rtlCol="0">
            <a:spAutoFit/>
          </a:bodyPr>
          <a:lstStyle/>
          <a:p>
            <a:pPr>
              <a:lnSpc>
                <a:spcPct val="150000"/>
              </a:lnSpc>
            </a:pPr>
            <a:r>
              <a:rPr lang="en-US" altLang="zh-TW" sz="1600" b="1" dirty="0">
                <a:solidFill>
                  <a:srgbClr val="C00000"/>
                </a:solidFill>
                <a:latin typeface="Söhne"/>
              </a:rPr>
              <a:t>Completed and in progress</a:t>
            </a:r>
            <a:r>
              <a:rPr lang="zh-TW" altLang="en-US" sz="1600" b="1" dirty="0">
                <a:solidFill>
                  <a:srgbClr val="C00000"/>
                </a:solidFill>
                <a:latin typeface="Söhne"/>
              </a:rPr>
              <a:t> </a:t>
            </a:r>
            <a:r>
              <a:rPr lang="en-US" altLang="zh-TW" sz="1600" b="1" dirty="0">
                <a:solidFill>
                  <a:srgbClr val="C00000"/>
                </a:solidFill>
                <a:latin typeface="Söhne"/>
              </a:rPr>
              <a:t>:</a:t>
            </a:r>
          </a:p>
          <a:p>
            <a:pPr>
              <a:lnSpc>
                <a:spcPct val="150000"/>
              </a:lnSpc>
            </a:pPr>
            <a:r>
              <a:rPr lang="en-US" altLang="zh-TW" sz="1600" dirty="0">
                <a:latin typeface="Söhne"/>
              </a:rPr>
              <a:t>[+] Added parameters in the strategy function (</a:t>
            </a:r>
            <a:r>
              <a:rPr lang="en-US" altLang="zh-TW" sz="1600" dirty="0" err="1">
                <a:latin typeface="Söhne"/>
              </a:rPr>
              <a:t>hold_days</a:t>
            </a:r>
            <a:r>
              <a:rPr lang="en-US" altLang="zh-TW" sz="1600" dirty="0">
                <a:latin typeface="Söhne"/>
              </a:rPr>
              <a:t>, </a:t>
            </a:r>
            <a:r>
              <a:rPr lang="en-US" altLang="zh-TW" sz="1600" dirty="0" err="1">
                <a:latin typeface="Söhne"/>
              </a:rPr>
              <a:t>end_of_week</a:t>
            </a:r>
            <a:r>
              <a:rPr lang="en-US" altLang="zh-TW" sz="1600" dirty="0">
                <a:latin typeface="Söhne"/>
              </a:rPr>
              <a:t>, </a:t>
            </a:r>
            <a:r>
              <a:rPr lang="en-US" altLang="zh-TW" sz="1600" dirty="0" err="1">
                <a:latin typeface="Söhne"/>
              </a:rPr>
              <a:t>end_of_month</a:t>
            </a:r>
            <a:r>
              <a:rPr lang="en-US" altLang="zh-TW" sz="1600" dirty="0">
                <a:latin typeface="Söhne"/>
              </a:rPr>
              <a:t>, </a:t>
            </a:r>
            <a:r>
              <a:rPr lang="en-US" altLang="zh-TW" sz="1600" dirty="0" err="1">
                <a:latin typeface="Söhne"/>
              </a:rPr>
              <a:t>trade_value</a:t>
            </a:r>
            <a:r>
              <a:rPr lang="en-US" altLang="zh-TW" sz="1600" dirty="0">
                <a:latin typeface="Söhne"/>
              </a:rPr>
              <a:t>)</a:t>
            </a:r>
          </a:p>
          <a:p>
            <a:pPr>
              <a:lnSpc>
                <a:spcPct val="150000"/>
              </a:lnSpc>
            </a:pPr>
            <a:r>
              <a:rPr lang="en-US" altLang="zh-TW" sz="1600" dirty="0">
                <a:latin typeface="Söhne"/>
              </a:rPr>
              <a:t>[+] Added </a:t>
            </a:r>
            <a:r>
              <a:rPr lang="en-US" altLang="zh-TW" sz="1600" dirty="0" err="1">
                <a:latin typeface="Söhne"/>
              </a:rPr>
              <a:t>backtesting</a:t>
            </a:r>
            <a:r>
              <a:rPr lang="en-US" altLang="zh-TW" sz="1600" dirty="0">
                <a:latin typeface="Söhne"/>
              </a:rPr>
              <a:t> data for US stocks on the website</a:t>
            </a:r>
            <a:endParaRPr lang="zh-TW" altLang="en-US" sz="1600" dirty="0">
              <a:latin typeface="Söhne"/>
            </a:endParaRPr>
          </a:p>
          <a:p>
            <a:pPr>
              <a:lnSpc>
                <a:spcPct val="150000"/>
              </a:lnSpc>
            </a:pPr>
            <a:r>
              <a:rPr lang="en-US" altLang="zh-TW" sz="1600" dirty="0">
                <a:latin typeface="Söhne"/>
              </a:rPr>
              <a:t>[+] </a:t>
            </a:r>
            <a:r>
              <a:rPr lang="en-US" altLang="zh-TW" sz="1600" b="0" i="0" dirty="0">
                <a:effectLst/>
                <a:latin typeface="Söhne"/>
              </a:rPr>
              <a:t>Added categorization for Taiwan stocks</a:t>
            </a:r>
            <a:endParaRPr lang="zh-TW" altLang="en-US" sz="1600" dirty="0">
              <a:latin typeface="Söhne"/>
            </a:endParaRPr>
          </a:p>
          <a:p>
            <a:pPr>
              <a:lnSpc>
                <a:spcPct val="150000"/>
              </a:lnSpc>
            </a:pPr>
            <a:r>
              <a:rPr lang="en-US" altLang="zh-TW" sz="1600" dirty="0">
                <a:latin typeface="Söhne"/>
              </a:rPr>
              <a:t>[+] </a:t>
            </a:r>
            <a:r>
              <a:rPr lang="en-US" altLang="zh-TW" sz="1600">
                <a:latin typeface="Söhne"/>
              </a:rPr>
              <a:t>Created APIs </a:t>
            </a:r>
            <a:r>
              <a:rPr lang="en-US" altLang="zh-TW" sz="1600" dirty="0">
                <a:latin typeface="Söhne"/>
              </a:rPr>
              <a:t>(/</a:t>
            </a:r>
            <a:r>
              <a:rPr lang="en-US" altLang="zh-TW" sz="1600" dirty="0" err="1">
                <a:latin typeface="Söhne"/>
              </a:rPr>
              <a:t>api</a:t>
            </a:r>
            <a:r>
              <a:rPr lang="en-US" altLang="zh-TW" sz="1600" dirty="0">
                <a:latin typeface="Söhne"/>
              </a:rPr>
              <a:t>/v1/verify, /</a:t>
            </a:r>
            <a:r>
              <a:rPr lang="en-US" altLang="zh-TW" sz="1600" dirty="0" err="1">
                <a:latin typeface="Söhne"/>
              </a:rPr>
              <a:t>api</a:t>
            </a:r>
            <a:r>
              <a:rPr lang="en-US" altLang="zh-TW" sz="1600" dirty="0">
                <a:latin typeface="Söhne"/>
              </a:rPr>
              <a:t>/v1/results, /</a:t>
            </a:r>
            <a:r>
              <a:rPr lang="en-US" altLang="zh-TW" sz="1600" dirty="0" err="1">
                <a:latin typeface="Söhne"/>
              </a:rPr>
              <a:t>api</a:t>
            </a:r>
            <a:r>
              <a:rPr lang="en-US" altLang="zh-TW" sz="1600" dirty="0">
                <a:latin typeface="Söhne"/>
              </a:rPr>
              <a:t>/v1/strategy, /</a:t>
            </a:r>
            <a:r>
              <a:rPr lang="en-US" altLang="zh-TW" sz="1600" dirty="0" err="1">
                <a:latin typeface="Söhne"/>
              </a:rPr>
              <a:t>api</a:t>
            </a:r>
            <a:r>
              <a:rPr lang="en-US" altLang="zh-TW" sz="1600" dirty="0">
                <a:latin typeface="Söhne"/>
              </a:rPr>
              <a:t>/v1/download)</a:t>
            </a:r>
          </a:p>
          <a:p>
            <a:pPr>
              <a:lnSpc>
                <a:spcPct val="150000"/>
              </a:lnSpc>
            </a:pPr>
            <a:r>
              <a:rPr lang="en-US" altLang="zh-TW" sz="1600" dirty="0">
                <a:latin typeface="Söhne"/>
              </a:rPr>
              <a:t>[…] Searching for the best parameters; will begin once the website is online</a:t>
            </a:r>
            <a:endParaRPr lang="zh-TW" altLang="en-US" sz="1600" dirty="0">
              <a:latin typeface="Söhne"/>
            </a:endParaRPr>
          </a:p>
          <a:p>
            <a:pPr>
              <a:lnSpc>
                <a:spcPct val="150000"/>
              </a:lnSpc>
            </a:pPr>
            <a:r>
              <a:rPr lang="en-US" altLang="zh-TW" sz="1600" dirty="0">
                <a:latin typeface="Söhne"/>
              </a:rPr>
              <a:t>[</a:t>
            </a:r>
            <a:r>
              <a:rPr lang="zh-TW" altLang="en-US" sz="1600" dirty="0">
                <a:latin typeface="Söhne"/>
              </a:rPr>
              <a:t>*</a:t>
            </a:r>
            <a:r>
              <a:rPr lang="en-US" altLang="zh-TW" sz="1600" dirty="0">
                <a:latin typeface="Söhne"/>
              </a:rPr>
              <a:t>]</a:t>
            </a:r>
            <a:r>
              <a:rPr lang="zh-TW" altLang="en-US" sz="1600" dirty="0">
                <a:latin typeface="Söhne"/>
              </a:rPr>
              <a:t> </a:t>
            </a:r>
            <a:r>
              <a:rPr lang="en-US" altLang="zh-TW" sz="1600" dirty="0">
                <a:latin typeface="Söhne"/>
              </a:rPr>
              <a:t>Verified that day trading is not the best choice</a:t>
            </a:r>
          </a:p>
          <a:p>
            <a:pPr>
              <a:lnSpc>
                <a:spcPct val="150000"/>
              </a:lnSpc>
            </a:pPr>
            <a:r>
              <a:rPr lang="en-US" altLang="zh-TW" sz="1600" b="1" dirty="0">
                <a:solidFill>
                  <a:srgbClr val="C00000"/>
                </a:solidFill>
                <a:latin typeface="Söhne"/>
              </a:rPr>
              <a:t>Future plans</a:t>
            </a:r>
            <a:r>
              <a:rPr lang="zh-TW" altLang="en-US" sz="1600" b="1" dirty="0">
                <a:solidFill>
                  <a:srgbClr val="C00000"/>
                </a:solidFill>
                <a:latin typeface="Söhne"/>
              </a:rPr>
              <a:t> </a:t>
            </a:r>
            <a:r>
              <a:rPr lang="en-US" altLang="zh-TW" sz="1600" b="1" dirty="0">
                <a:solidFill>
                  <a:srgbClr val="C00000"/>
                </a:solidFill>
                <a:latin typeface="Söhne"/>
              </a:rPr>
              <a:t>:</a:t>
            </a:r>
            <a:r>
              <a:rPr lang="zh-TW" altLang="en-US" sz="1600" b="1" dirty="0">
                <a:solidFill>
                  <a:srgbClr val="C00000"/>
                </a:solidFill>
                <a:latin typeface="Söhne"/>
              </a:rPr>
              <a:t> </a:t>
            </a:r>
            <a:endParaRPr lang="en-US" altLang="zh-TW" sz="1600" b="1" dirty="0">
              <a:solidFill>
                <a:srgbClr val="C00000"/>
              </a:solidFill>
              <a:latin typeface="Söhne"/>
            </a:endParaRPr>
          </a:p>
          <a:p>
            <a:pPr>
              <a:lnSpc>
                <a:spcPct val="150000"/>
              </a:lnSpc>
            </a:pPr>
            <a:r>
              <a:rPr lang="en-US" altLang="zh-TW" sz="1600" dirty="0">
                <a:latin typeface="Söhne"/>
              </a:rPr>
              <a:t>[#]</a:t>
            </a:r>
            <a:r>
              <a:rPr lang="zh-TW" altLang="en-US" sz="1600" dirty="0">
                <a:latin typeface="Söhne"/>
              </a:rPr>
              <a:t> </a:t>
            </a:r>
            <a:r>
              <a:rPr lang="en-US" altLang="zh-TW" sz="1600" dirty="0">
                <a:latin typeface="Söhne"/>
              </a:rPr>
              <a:t>Adding an Asset section, allowing for simulating </a:t>
            </a:r>
            <a:r>
              <a:rPr lang="en-US" altLang="zh-TW" sz="1600" dirty="0" err="1">
                <a:latin typeface="Söhne"/>
              </a:rPr>
              <a:t>backtests</a:t>
            </a:r>
            <a:r>
              <a:rPr lang="en-US" altLang="zh-TW" sz="1600" dirty="0">
                <a:latin typeface="Söhne"/>
              </a:rPr>
              <a:t> with a specified capital and selected stocks</a:t>
            </a:r>
          </a:p>
          <a:p>
            <a:pPr>
              <a:lnSpc>
                <a:spcPct val="150000"/>
              </a:lnSpc>
            </a:pPr>
            <a:r>
              <a:rPr lang="en-US" altLang="zh-TW" sz="1600" dirty="0">
                <a:latin typeface="Söhne"/>
              </a:rPr>
              <a:t>[#]</a:t>
            </a:r>
            <a:r>
              <a:rPr lang="zh-TW" altLang="en-US" sz="1600" dirty="0">
                <a:latin typeface="Söhne"/>
              </a:rPr>
              <a:t> </a:t>
            </a:r>
            <a:r>
              <a:rPr lang="en-US" altLang="zh-TW" sz="1600" dirty="0">
                <a:latin typeface="Söhne"/>
              </a:rPr>
              <a:t>Adding a real stock trading API for automated trading</a:t>
            </a:r>
          </a:p>
          <a:p>
            <a:pPr>
              <a:lnSpc>
                <a:spcPct val="150000"/>
              </a:lnSpc>
            </a:pPr>
            <a:r>
              <a:rPr lang="en-US" altLang="zh-TW" sz="1600" dirty="0">
                <a:latin typeface="Söhne"/>
              </a:rPr>
              <a:t>[#]</a:t>
            </a:r>
            <a:r>
              <a:rPr lang="zh-TW" altLang="en-US" sz="1600" dirty="0">
                <a:latin typeface="Söhne"/>
              </a:rPr>
              <a:t> </a:t>
            </a:r>
            <a:r>
              <a:rPr lang="en-US" altLang="zh-TW" sz="1600" dirty="0">
                <a:latin typeface="Söhne"/>
              </a:rPr>
              <a:t>Filtering suitable stocks</a:t>
            </a:r>
          </a:p>
          <a:p>
            <a:pPr>
              <a:lnSpc>
                <a:spcPct val="150000"/>
              </a:lnSpc>
            </a:pPr>
            <a:r>
              <a:rPr lang="en-US" altLang="zh-TW" sz="1600" dirty="0">
                <a:latin typeface="Söhne"/>
              </a:rPr>
              <a:t>[#]</a:t>
            </a:r>
            <a:r>
              <a:rPr lang="zh-TW" altLang="en-US" sz="1600" dirty="0">
                <a:latin typeface="Söhne"/>
              </a:rPr>
              <a:t> </a:t>
            </a:r>
            <a:r>
              <a:rPr lang="en-US" altLang="zh-TW" sz="1600" dirty="0">
                <a:latin typeface="Söhne"/>
              </a:rPr>
              <a:t>Building the database for the website</a:t>
            </a:r>
            <a:endParaRPr lang="zh-TW" altLang="en-US" sz="1600" dirty="0">
              <a:latin typeface="Söhne"/>
            </a:endParaRPr>
          </a:p>
        </p:txBody>
      </p:sp>
    </p:spTree>
    <p:extLst>
      <p:ext uri="{BB962C8B-B14F-4D97-AF65-F5344CB8AC3E}">
        <p14:creationId xmlns:p14="http://schemas.microsoft.com/office/powerpoint/2010/main" val="2390402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448D49-EA89-8262-C1F2-0F414E5C2C32}"/>
              </a:ext>
            </a:extLst>
          </p:cNvPr>
          <p:cNvSpPr>
            <a:spLocks noGrp="1"/>
          </p:cNvSpPr>
          <p:nvPr>
            <p:ph type="title"/>
          </p:nvPr>
        </p:nvSpPr>
        <p:spPr>
          <a:xfrm>
            <a:off x="386190" y="394675"/>
            <a:ext cx="5125610" cy="1014984"/>
          </a:xfrm>
        </p:spPr>
        <p:txBody>
          <a:bodyPr/>
          <a:lstStyle/>
          <a:p>
            <a:pPr algn="l"/>
            <a:r>
              <a:rPr lang="en-US" altLang="zh-TW" sz="4000" dirty="0"/>
              <a:t>New Discovery</a:t>
            </a:r>
            <a:endParaRPr lang="zh-TW" altLang="en-US" sz="4000" dirty="0"/>
          </a:p>
        </p:txBody>
      </p:sp>
      <p:pic>
        <p:nvPicPr>
          <p:cNvPr id="4" name="圖片 3">
            <a:extLst>
              <a:ext uri="{FF2B5EF4-FFF2-40B4-BE49-F238E27FC236}">
                <a16:creationId xmlns:a16="http://schemas.microsoft.com/office/drawing/2014/main" id="{B397A51F-F08A-CB57-EC07-E540566E5BCB}"/>
              </a:ext>
            </a:extLst>
          </p:cNvPr>
          <p:cNvPicPr>
            <a:picLocks noChangeAspect="1"/>
          </p:cNvPicPr>
          <p:nvPr/>
        </p:nvPicPr>
        <p:blipFill rotWithShape="1">
          <a:blip r:embed="rId3"/>
          <a:srcRect l="438" t="5082"/>
          <a:stretch/>
        </p:blipFill>
        <p:spPr>
          <a:xfrm>
            <a:off x="406757" y="4024883"/>
            <a:ext cx="11378485" cy="858781"/>
          </a:xfrm>
          <a:prstGeom prst="rect">
            <a:avLst/>
          </a:prstGeom>
        </p:spPr>
      </p:pic>
      <p:graphicFrame>
        <p:nvGraphicFramePr>
          <p:cNvPr id="5" name="表格 4">
            <a:extLst>
              <a:ext uri="{FF2B5EF4-FFF2-40B4-BE49-F238E27FC236}">
                <a16:creationId xmlns:a16="http://schemas.microsoft.com/office/drawing/2014/main" id="{13188690-AFD7-863E-5294-2BFF0BFB68B8}"/>
              </a:ext>
            </a:extLst>
          </p:cNvPr>
          <p:cNvGraphicFramePr>
            <a:graphicFrameLocks noGrp="1"/>
          </p:cNvGraphicFramePr>
          <p:nvPr>
            <p:extLst>
              <p:ext uri="{D42A27DB-BD31-4B8C-83A1-F6EECF244321}">
                <p14:modId xmlns:p14="http://schemas.microsoft.com/office/powerpoint/2010/main" val="3929701520"/>
              </p:ext>
            </p:extLst>
          </p:nvPr>
        </p:nvGraphicFramePr>
        <p:xfrm>
          <a:off x="406757" y="1670009"/>
          <a:ext cx="3238500" cy="1854200"/>
        </p:xfrm>
        <a:graphic>
          <a:graphicData uri="http://schemas.openxmlformats.org/drawingml/2006/table">
            <a:tbl>
              <a:tblPr firstRow="1" bandRow="1">
                <a:tableStyleId>{073A0DAA-6AF3-43AB-8588-CEC1D06C72B9}</a:tableStyleId>
              </a:tblPr>
              <a:tblGrid>
                <a:gridCol w="1873250">
                  <a:extLst>
                    <a:ext uri="{9D8B030D-6E8A-4147-A177-3AD203B41FA5}">
                      <a16:colId xmlns:a16="http://schemas.microsoft.com/office/drawing/2014/main" val="4193604359"/>
                    </a:ext>
                  </a:extLst>
                </a:gridCol>
                <a:gridCol w="1365250">
                  <a:extLst>
                    <a:ext uri="{9D8B030D-6E8A-4147-A177-3AD203B41FA5}">
                      <a16:colId xmlns:a16="http://schemas.microsoft.com/office/drawing/2014/main" val="2457442223"/>
                    </a:ext>
                  </a:extLst>
                </a:gridCol>
              </a:tblGrid>
              <a:tr h="370840">
                <a:tc>
                  <a:txBody>
                    <a:bodyPr/>
                    <a:lstStyle/>
                    <a:p>
                      <a:r>
                        <a:rPr lang="en-US" altLang="zh-TW" sz="1200" dirty="0"/>
                        <a:t>Strategy Parameters</a:t>
                      </a:r>
                      <a:endParaRPr lang="zh-TW" altLang="en-US" sz="1200" dirty="0"/>
                    </a:p>
                  </a:txBody>
                  <a:tcPr anchor="ctr"/>
                </a:tc>
                <a:tc>
                  <a:txBody>
                    <a:bodyPr/>
                    <a:lstStyle/>
                    <a:p>
                      <a:pPr algn="ctr"/>
                      <a:r>
                        <a:rPr lang="en-US" altLang="zh-TW" sz="1200" dirty="0"/>
                        <a:t>Value</a:t>
                      </a:r>
                      <a:endParaRPr lang="zh-TW" altLang="en-US" sz="1200" dirty="0"/>
                    </a:p>
                  </a:txBody>
                  <a:tcPr anchor="ctr"/>
                </a:tc>
                <a:extLst>
                  <a:ext uri="{0D108BD9-81ED-4DB2-BD59-A6C34878D82A}">
                    <a16:rowId xmlns:a16="http://schemas.microsoft.com/office/drawing/2014/main" val="2003811441"/>
                  </a:ext>
                </a:extLst>
              </a:tr>
              <a:tr h="370840">
                <a:tc>
                  <a:txBody>
                    <a:bodyPr/>
                    <a:lstStyle/>
                    <a:p>
                      <a:r>
                        <a:rPr lang="en-US" altLang="zh-TW" sz="1200" dirty="0"/>
                        <a:t>N Days</a:t>
                      </a:r>
                      <a:endParaRPr lang="zh-TW" altLang="en-US" sz="1200" dirty="0"/>
                    </a:p>
                  </a:txBody>
                  <a:tcPr anchor="ctr"/>
                </a:tc>
                <a:tc>
                  <a:txBody>
                    <a:bodyPr/>
                    <a:lstStyle/>
                    <a:p>
                      <a:pPr algn="ctr"/>
                      <a:r>
                        <a:rPr lang="en-US" altLang="zh-TW" sz="1200" dirty="0"/>
                        <a:t>90</a:t>
                      </a:r>
                      <a:endParaRPr lang="zh-TW" altLang="en-US" sz="1200" dirty="0"/>
                    </a:p>
                  </a:txBody>
                  <a:tcPr anchor="ctr"/>
                </a:tc>
                <a:extLst>
                  <a:ext uri="{0D108BD9-81ED-4DB2-BD59-A6C34878D82A}">
                    <a16:rowId xmlns:a16="http://schemas.microsoft.com/office/drawing/2014/main" val="2752524754"/>
                  </a:ext>
                </a:extLst>
              </a:tr>
              <a:tr h="370840">
                <a:tc>
                  <a:txBody>
                    <a:bodyPr/>
                    <a:lstStyle/>
                    <a:p>
                      <a:r>
                        <a:rPr lang="en-US" altLang="zh-TW" sz="1200" dirty="0"/>
                        <a:t>N Percentile</a:t>
                      </a:r>
                    </a:p>
                  </a:txBody>
                  <a:tcPr anchor="ctr"/>
                </a:tc>
                <a:tc>
                  <a:txBody>
                    <a:bodyPr/>
                    <a:lstStyle/>
                    <a:p>
                      <a:pPr algn="ctr"/>
                      <a:r>
                        <a:rPr lang="en-US" altLang="zh-TW" sz="1200" dirty="0"/>
                        <a:t>95</a:t>
                      </a:r>
                      <a:endParaRPr lang="zh-TW" altLang="en-US" sz="1200" dirty="0"/>
                    </a:p>
                  </a:txBody>
                  <a:tcPr anchor="ctr"/>
                </a:tc>
                <a:extLst>
                  <a:ext uri="{0D108BD9-81ED-4DB2-BD59-A6C34878D82A}">
                    <a16:rowId xmlns:a16="http://schemas.microsoft.com/office/drawing/2014/main" val="2304367553"/>
                  </a:ext>
                </a:extLst>
              </a:tr>
              <a:tr h="370840">
                <a:tc>
                  <a:txBody>
                    <a:bodyPr/>
                    <a:lstStyle/>
                    <a:p>
                      <a:r>
                        <a:rPr lang="en-US" altLang="zh-TW" sz="1200" dirty="0"/>
                        <a:t>Trading Method</a:t>
                      </a:r>
                    </a:p>
                  </a:txBody>
                  <a:tcPr anchor="ctr"/>
                </a:tc>
                <a:tc>
                  <a:txBody>
                    <a:bodyPr/>
                    <a:lstStyle/>
                    <a:p>
                      <a:pPr algn="ctr"/>
                      <a:r>
                        <a:rPr lang="en-US" altLang="zh-TW" sz="1200" dirty="0"/>
                        <a:t>One-way</a:t>
                      </a:r>
                      <a:endParaRPr lang="zh-TW" altLang="en-US" sz="1200" dirty="0"/>
                    </a:p>
                  </a:txBody>
                  <a:tcPr anchor="ctr"/>
                </a:tc>
                <a:extLst>
                  <a:ext uri="{0D108BD9-81ED-4DB2-BD59-A6C34878D82A}">
                    <a16:rowId xmlns:a16="http://schemas.microsoft.com/office/drawing/2014/main" val="1669804210"/>
                  </a:ext>
                </a:extLst>
              </a:tr>
              <a:tr h="370840">
                <a:tc>
                  <a:txBody>
                    <a:bodyPr/>
                    <a:lstStyle/>
                    <a:p>
                      <a:r>
                        <a:rPr lang="en-US" altLang="zh-TW" sz="1200" dirty="0"/>
                        <a:t>Entry Percentage</a:t>
                      </a:r>
                    </a:p>
                  </a:txBody>
                  <a:tcPr anchor="ctr"/>
                </a:tc>
                <a:tc>
                  <a:txBody>
                    <a:bodyPr/>
                    <a:lstStyle/>
                    <a:p>
                      <a:pPr algn="ctr"/>
                      <a:r>
                        <a:rPr lang="en-US" altLang="zh-TW" sz="1200" dirty="0"/>
                        <a:t>3%</a:t>
                      </a:r>
                      <a:endParaRPr lang="zh-TW" altLang="en-US" sz="1200" dirty="0"/>
                    </a:p>
                  </a:txBody>
                  <a:tcPr anchor="ctr"/>
                </a:tc>
                <a:extLst>
                  <a:ext uri="{0D108BD9-81ED-4DB2-BD59-A6C34878D82A}">
                    <a16:rowId xmlns:a16="http://schemas.microsoft.com/office/drawing/2014/main" val="3182938241"/>
                  </a:ext>
                </a:extLst>
              </a:tr>
            </a:tbl>
          </a:graphicData>
        </a:graphic>
      </p:graphicFrame>
    </p:spTree>
    <p:extLst>
      <p:ext uri="{BB962C8B-B14F-4D97-AF65-F5344CB8AC3E}">
        <p14:creationId xmlns:p14="http://schemas.microsoft.com/office/powerpoint/2010/main" val="363368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448D49-EA89-8262-C1F2-0F414E5C2C32}"/>
              </a:ext>
            </a:extLst>
          </p:cNvPr>
          <p:cNvSpPr>
            <a:spLocks noGrp="1"/>
          </p:cNvSpPr>
          <p:nvPr>
            <p:ph type="title"/>
          </p:nvPr>
        </p:nvSpPr>
        <p:spPr>
          <a:xfrm>
            <a:off x="386190" y="394675"/>
            <a:ext cx="5125610" cy="1014984"/>
          </a:xfrm>
        </p:spPr>
        <p:txBody>
          <a:bodyPr/>
          <a:lstStyle/>
          <a:p>
            <a:pPr algn="l"/>
            <a:r>
              <a:rPr lang="en-US" altLang="zh-TW" sz="4000" dirty="0"/>
              <a:t>New Discovery</a:t>
            </a:r>
            <a:endParaRPr lang="zh-TW" altLang="en-US" sz="4000" dirty="0"/>
          </a:p>
        </p:txBody>
      </p:sp>
      <p:graphicFrame>
        <p:nvGraphicFramePr>
          <p:cNvPr id="5" name="表格 4">
            <a:extLst>
              <a:ext uri="{FF2B5EF4-FFF2-40B4-BE49-F238E27FC236}">
                <a16:creationId xmlns:a16="http://schemas.microsoft.com/office/drawing/2014/main" id="{13188690-AFD7-863E-5294-2BFF0BFB68B8}"/>
              </a:ext>
            </a:extLst>
          </p:cNvPr>
          <p:cNvGraphicFramePr>
            <a:graphicFrameLocks noGrp="1"/>
          </p:cNvGraphicFramePr>
          <p:nvPr>
            <p:extLst>
              <p:ext uri="{D42A27DB-BD31-4B8C-83A1-F6EECF244321}">
                <p14:modId xmlns:p14="http://schemas.microsoft.com/office/powerpoint/2010/main" val="2641129084"/>
              </p:ext>
            </p:extLst>
          </p:nvPr>
        </p:nvGraphicFramePr>
        <p:xfrm>
          <a:off x="2543352" y="1612859"/>
          <a:ext cx="7105295" cy="4079240"/>
        </p:xfrm>
        <a:graphic>
          <a:graphicData uri="http://schemas.openxmlformats.org/drawingml/2006/table">
            <a:tbl>
              <a:tblPr firstRow="1" bandRow="1">
                <a:tableStyleId>{073A0DAA-6AF3-43AB-8588-CEC1D06C72B9}</a:tableStyleId>
              </a:tblPr>
              <a:tblGrid>
                <a:gridCol w="2229851">
                  <a:extLst>
                    <a:ext uri="{9D8B030D-6E8A-4147-A177-3AD203B41FA5}">
                      <a16:colId xmlns:a16="http://schemas.microsoft.com/office/drawing/2014/main" val="4193604359"/>
                    </a:ext>
                  </a:extLst>
                </a:gridCol>
                <a:gridCol w="1625148">
                  <a:extLst>
                    <a:ext uri="{9D8B030D-6E8A-4147-A177-3AD203B41FA5}">
                      <a16:colId xmlns:a16="http://schemas.microsoft.com/office/drawing/2014/main" val="2457442223"/>
                    </a:ext>
                  </a:extLst>
                </a:gridCol>
                <a:gridCol w="1625148">
                  <a:extLst>
                    <a:ext uri="{9D8B030D-6E8A-4147-A177-3AD203B41FA5}">
                      <a16:colId xmlns:a16="http://schemas.microsoft.com/office/drawing/2014/main" val="4276568747"/>
                    </a:ext>
                  </a:extLst>
                </a:gridCol>
                <a:gridCol w="1625148">
                  <a:extLst>
                    <a:ext uri="{9D8B030D-6E8A-4147-A177-3AD203B41FA5}">
                      <a16:colId xmlns:a16="http://schemas.microsoft.com/office/drawing/2014/main" val="2627848747"/>
                    </a:ext>
                  </a:extLst>
                </a:gridCol>
              </a:tblGrid>
              <a:tr h="370840">
                <a:tc>
                  <a:txBody>
                    <a:bodyPr/>
                    <a:lstStyle/>
                    <a:p>
                      <a:r>
                        <a:rPr lang="en-US" altLang="zh-TW" sz="1400" dirty="0">
                          <a:latin typeface="Consolas" panose="020B0609020204030204" pitchFamily="49" charset="0"/>
                        </a:rPr>
                        <a:t>Total Profits Rank</a:t>
                      </a:r>
                      <a:endParaRPr lang="zh-TW" altLang="en-US" sz="1400" dirty="0">
                        <a:latin typeface="Consolas" panose="020B0609020204030204" pitchFamily="49" charset="0"/>
                      </a:endParaRPr>
                    </a:p>
                  </a:txBody>
                  <a:tcPr anchor="ctr"/>
                </a:tc>
                <a:tc>
                  <a:txBody>
                    <a:bodyPr/>
                    <a:lstStyle/>
                    <a:p>
                      <a:r>
                        <a:rPr lang="en-US" altLang="zh-TW" sz="1400" dirty="0">
                          <a:latin typeface="Consolas" panose="020B0609020204030204" pitchFamily="49" charset="0"/>
                        </a:rPr>
                        <a:t>Day Trading</a:t>
                      </a:r>
                      <a:endParaRPr lang="zh-TW" altLang="en-US" sz="1400" dirty="0">
                        <a:latin typeface="Consolas" panose="020B0609020204030204" pitchFamily="49" charset="0"/>
                      </a:endParaRPr>
                    </a:p>
                  </a:txBody>
                  <a:tcPr anchor="ctr"/>
                </a:tc>
                <a:tc>
                  <a:txBody>
                    <a:bodyPr/>
                    <a:lstStyle/>
                    <a:p>
                      <a:r>
                        <a:rPr lang="en-US" altLang="zh-TW" sz="1400" dirty="0">
                          <a:latin typeface="Consolas" panose="020B0609020204030204" pitchFamily="49" charset="0"/>
                        </a:rPr>
                        <a:t>End of week</a:t>
                      </a:r>
                      <a:endParaRPr lang="zh-TW" altLang="en-US" sz="1400" dirty="0">
                        <a:latin typeface="Consolas" panose="020B0609020204030204" pitchFamily="49" charset="0"/>
                      </a:endParaRPr>
                    </a:p>
                  </a:txBody>
                  <a:tcPr anchor="ctr"/>
                </a:tc>
                <a:tc>
                  <a:txBody>
                    <a:bodyPr/>
                    <a:lstStyle/>
                    <a:p>
                      <a:r>
                        <a:rPr lang="en-US" altLang="zh-TW" sz="1400" dirty="0">
                          <a:latin typeface="Consolas" panose="020B0609020204030204" pitchFamily="49" charset="0"/>
                        </a:rPr>
                        <a:t>End of month</a:t>
                      </a:r>
                      <a:endParaRPr lang="zh-TW" altLang="en-US" sz="1400" dirty="0">
                        <a:latin typeface="Consolas" panose="020B0609020204030204" pitchFamily="49" charset="0"/>
                      </a:endParaRPr>
                    </a:p>
                  </a:txBody>
                  <a:tcPr anchor="ctr"/>
                </a:tc>
                <a:extLst>
                  <a:ext uri="{0D108BD9-81ED-4DB2-BD59-A6C34878D82A}">
                    <a16:rowId xmlns:a16="http://schemas.microsoft.com/office/drawing/2014/main" val="2003811441"/>
                  </a:ext>
                </a:extLst>
              </a:tr>
              <a:tr h="370840">
                <a:tc>
                  <a:txBody>
                    <a:bodyPr/>
                    <a:lstStyle/>
                    <a:p>
                      <a:pPr algn="ctr"/>
                      <a:r>
                        <a:rPr lang="en-US" altLang="zh-TW" sz="1400" dirty="0">
                          <a:latin typeface="Consolas" panose="020B0609020204030204" pitchFamily="49" charset="0"/>
                        </a:rPr>
                        <a:t>1</a:t>
                      </a:r>
                      <a:endParaRPr lang="zh-TW" altLang="en-US" sz="1400" dirty="0">
                        <a:latin typeface="Consolas" panose="020B0609020204030204" pitchFamily="49" charset="0"/>
                      </a:endParaRPr>
                    </a:p>
                  </a:txBody>
                  <a:tcPr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AMZN.US</a:t>
                      </a:r>
                    </a:p>
                  </a:txBody>
                  <a:tcPr marL="9525" marR="9525" marT="9525" marB="0" anchor="ctr"/>
                </a:tc>
                <a:tc>
                  <a:txBody>
                    <a:bodyPr/>
                    <a:lstStyle/>
                    <a:p>
                      <a:pPr algn="ctr" fontAlgn="ctr"/>
                      <a:r>
                        <a:rPr lang="en-US" sz="1200" b="0" i="0" u="none" strike="noStrike" dirty="0">
                          <a:solidFill>
                            <a:srgbClr val="000000"/>
                          </a:solidFill>
                          <a:effectLst/>
                          <a:latin typeface="Consolas" panose="020B0609020204030204" pitchFamily="49" charset="0"/>
                          <a:ea typeface="新細明體" panose="02020500000000000000" pitchFamily="18" charset="-120"/>
                        </a:rPr>
                        <a:t>AMZN.US</a:t>
                      </a:r>
                    </a:p>
                  </a:txBody>
                  <a:tcPr marL="9525" marR="9525" marT="9525" marB="0" anchor="ctr"/>
                </a:tc>
                <a:tc>
                  <a:txBody>
                    <a:bodyPr/>
                    <a:lstStyle/>
                    <a:p>
                      <a:pPr algn="ctr" fontAlgn="ctr"/>
                      <a:r>
                        <a:rPr lang="en-US" sz="1200" b="0" i="0" u="none" strike="noStrike" dirty="0">
                          <a:solidFill>
                            <a:srgbClr val="000000"/>
                          </a:solidFill>
                          <a:effectLst/>
                          <a:latin typeface="Consolas" panose="020B0609020204030204" pitchFamily="49" charset="0"/>
                          <a:ea typeface="新細明體" panose="02020500000000000000" pitchFamily="18" charset="-120"/>
                        </a:rPr>
                        <a:t>NVR.US</a:t>
                      </a:r>
                    </a:p>
                  </a:txBody>
                  <a:tcPr marL="9525" marR="9525" marT="9525" marB="0" anchor="ctr"/>
                </a:tc>
                <a:extLst>
                  <a:ext uri="{0D108BD9-81ED-4DB2-BD59-A6C34878D82A}">
                    <a16:rowId xmlns:a16="http://schemas.microsoft.com/office/drawing/2014/main" val="2752524754"/>
                  </a:ext>
                </a:extLst>
              </a:tr>
              <a:tr h="370840">
                <a:tc>
                  <a:txBody>
                    <a:bodyPr/>
                    <a:lstStyle/>
                    <a:p>
                      <a:pPr algn="ctr"/>
                      <a:r>
                        <a:rPr lang="en-US" altLang="zh-TW" sz="1400" dirty="0">
                          <a:latin typeface="Consolas" panose="020B0609020204030204" pitchFamily="49" charset="0"/>
                        </a:rPr>
                        <a:t>2</a:t>
                      </a:r>
                    </a:p>
                  </a:txBody>
                  <a:tcPr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NVR.US</a:t>
                      </a:r>
                    </a:p>
                  </a:txBody>
                  <a:tcPr marL="9525" marR="9525" marT="9525" marB="0"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TSLA.US</a:t>
                      </a:r>
                    </a:p>
                  </a:txBody>
                  <a:tcPr marL="9525" marR="9525" marT="9525" marB="0"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ANET.US</a:t>
                      </a:r>
                    </a:p>
                  </a:txBody>
                  <a:tcPr marL="9525" marR="9525" marT="9525" marB="0" anchor="ctr"/>
                </a:tc>
                <a:extLst>
                  <a:ext uri="{0D108BD9-81ED-4DB2-BD59-A6C34878D82A}">
                    <a16:rowId xmlns:a16="http://schemas.microsoft.com/office/drawing/2014/main" val="2304367553"/>
                  </a:ext>
                </a:extLst>
              </a:tr>
              <a:tr h="370840">
                <a:tc>
                  <a:txBody>
                    <a:bodyPr/>
                    <a:lstStyle/>
                    <a:p>
                      <a:pPr algn="ctr"/>
                      <a:r>
                        <a:rPr lang="en-US" altLang="zh-TW" sz="1400" dirty="0">
                          <a:latin typeface="Consolas" panose="020B0609020204030204" pitchFamily="49" charset="0"/>
                        </a:rPr>
                        <a:t>3</a:t>
                      </a:r>
                    </a:p>
                  </a:txBody>
                  <a:tcPr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CMG.US</a:t>
                      </a:r>
                    </a:p>
                  </a:txBody>
                  <a:tcPr marL="9525" marR="9525" marT="9525" marB="0"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NFLX.US</a:t>
                      </a:r>
                    </a:p>
                  </a:txBody>
                  <a:tcPr marL="9525" marR="9525" marT="9525" marB="0"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AAPL.US</a:t>
                      </a:r>
                    </a:p>
                  </a:txBody>
                  <a:tcPr marL="9525" marR="9525" marT="9525" marB="0" anchor="ctr"/>
                </a:tc>
                <a:extLst>
                  <a:ext uri="{0D108BD9-81ED-4DB2-BD59-A6C34878D82A}">
                    <a16:rowId xmlns:a16="http://schemas.microsoft.com/office/drawing/2014/main" val="1669804210"/>
                  </a:ext>
                </a:extLst>
              </a:tr>
              <a:tr h="370840">
                <a:tc>
                  <a:txBody>
                    <a:bodyPr/>
                    <a:lstStyle/>
                    <a:p>
                      <a:pPr algn="ctr"/>
                      <a:r>
                        <a:rPr lang="en-US" altLang="zh-TW" sz="1400" dirty="0">
                          <a:latin typeface="Consolas" panose="020B0609020204030204" pitchFamily="49" charset="0"/>
                        </a:rPr>
                        <a:t>4</a:t>
                      </a:r>
                    </a:p>
                  </a:txBody>
                  <a:tcPr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NVDA.US</a:t>
                      </a:r>
                    </a:p>
                  </a:txBody>
                  <a:tcPr marL="9525" marR="9525" marT="9525" marB="0"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EPAM.US</a:t>
                      </a:r>
                    </a:p>
                  </a:txBody>
                  <a:tcPr marL="9525" marR="9525" marT="9525" marB="0"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SEDG.US</a:t>
                      </a:r>
                    </a:p>
                  </a:txBody>
                  <a:tcPr marL="9525" marR="9525" marT="9525" marB="0" anchor="ctr"/>
                </a:tc>
                <a:extLst>
                  <a:ext uri="{0D108BD9-81ED-4DB2-BD59-A6C34878D82A}">
                    <a16:rowId xmlns:a16="http://schemas.microsoft.com/office/drawing/2014/main" val="3182938241"/>
                  </a:ext>
                </a:extLst>
              </a:tr>
              <a:tr h="370840">
                <a:tc>
                  <a:txBody>
                    <a:bodyPr/>
                    <a:lstStyle/>
                    <a:p>
                      <a:pPr algn="ctr"/>
                      <a:r>
                        <a:rPr lang="en-US" altLang="zh-TW" sz="1400" dirty="0">
                          <a:latin typeface="Consolas" panose="020B0609020204030204" pitchFamily="49" charset="0"/>
                        </a:rPr>
                        <a:t>5</a:t>
                      </a:r>
                    </a:p>
                  </a:txBody>
                  <a:tcPr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SIVB.US</a:t>
                      </a:r>
                    </a:p>
                  </a:txBody>
                  <a:tcPr marL="9525" marR="9525" marT="9525" marB="0"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AZO.US</a:t>
                      </a:r>
                    </a:p>
                  </a:txBody>
                  <a:tcPr marL="9525" marR="9525" marT="9525" marB="0"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AZO.US</a:t>
                      </a:r>
                    </a:p>
                  </a:txBody>
                  <a:tcPr marL="9525" marR="9525" marT="9525" marB="0" anchor="ctr"/>
                </a:tc>
                <a:extLst>
                  <a:ext uri="{0D108BD9-81ED-4DB2-BD59-A6C34878D82A}">
                    <a16:rowId xmlns:a16="http://schemas.microsoft.com/office/drawing/2014/main" val="2388576194"/>
                  </a:ext>
                </a:extLst>
              </a:tr>
              <a:tr h="370840">
                <a:tc>
                  <a:txBody>
                    <a:bodyPr/>
                    <a:lstStyle/>
                    <a:p>
                      <a:pPr algn="ctr"/>
                      <a:r>
                        <a:rPr lang="en-US" altLang="zh-TW" sz="1400" dirty="0">
                          <a:latin typeface="Consolas" panose="020B0609020204030204" pitchFamily="49" charset="0"/>
                        </a:rPr>
                        <a:t>6</a:t>
                      </a:r>
                    </a:p>
                  </a:txBody>
                  <a:tcPr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AZO.US</a:t>
                      </a:r>
                    </a:p>
                  </a:txBody>
                  <a:tcPr marL="9525" marR="9525" marT="9525" marB="0"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SIVB.US</a:t>
                      </a:r>
                    </a:p>
                  </a:txBody>
                  <a:tcPr marL="9525" marR="9525" marT="9525" marB="0"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LRCX.US</a:t>
                      </a:r>
                    </a:p>
                  </a:txBody>
                  <a:tcPr marL="9525" marR="9525" marT="9525" marB="0" anchor="ctr"/>
                </a:tc>
                <a:extLst>
                  <a:ext uri="{0D108BD9-81ED-4DB2-BD59-A6C34878D82A}">
                    <a16:rowId xmlns:a16="http://schemas.microsoft.com/office/drawing/2014/main" val="3633296429"/>
                  </a:ext>
                </a:extLst>
              </a:tr>
              <a:tr h="370840">
                <a:tc>
                  <a:txBody>
                    <a:bodyPr/>
                    <a:lstStyle/>
                    <a:p>
                      <a:pPr algn="ctr"/>
                      <a:r>
                        <a:rPr lang="en-US" altLang="zh-TW" sz="1400" dirty="0">
                          <a:latin typeface="Consolas" panose="020B0609020204030204" pitchFamily="49" charset="0"/>
                        </a:rPr>
                        <a:t>7</a:t>
                      </a:r>
                    </a:p>
                  </a:txBody>
                  <a:tcPr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NOW.US</a:t>
                      </a:r>
                    </a:p>
                  </a:txBody>
                  <a:tcPr marL="9525" marR="9525" marT="9525" marB="0"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IDXX.US</a:t>
                      </a:r>
                    </a:p>
                  </a:txBody>
                  <a:tcPr marL="9525" marR="9525" marT="9525" marB="0"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NFLX.US</a:t>
                      </a:r>
                    </a:p>
                  </a:txBody>
                  <a:tcPr marL="9525" marR="9525" marT="9525" marB="0" anchor="ctr"/>
                </a:tc>
                <a:extLst>
                  <a:ext uri="{0D108BD9-81ED-4DB2-BD59-A6C34878D82A}">
                    <a16:rowId xmlns:a16="http://schemas.microsoft.com/office/drawing/2014/main" val="917149234"/>
                  </a:ext>
                </a:extLst>
              </a:tr>
              <a:tr h="370840">
                <a:tc>
                  <a:txBody>
                    <a:bodyPr/>
                    <a:lstStyle/>
                    <a:p>
                      <a:pPr algn="ctr"/>
                      <a:r>
                        <a:rPr lang="en-US" altLang="zh-TW" sz="1400" dirty="0">
                          <a:latin typeface="Consolas" panose="020B0609020204030204" pitchFamily="49" charset="0"/>
                        </a:rPr>
                        <a:t>8</a:t>
                      </a:r>
                    </a:p>
                  </a:txBody>
                  <a:tcPr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NFLX.US</a:t>
                      </a:r>
                    </a:p>
                  </a:txBody>
                  <a:tcPr marL="9525" marR="9525" marT="9525" marB="0"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SEDG.US</a:t>
                      </a:r>
                    </a:p>
                  </a:txBody>
                  <a:tcPr marL="9525" marR="9525" marT="9525" marB="0"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ALGN.US</a:t>
                      </a:r>
                    </a:p>
                  </a:txBody>
                  <a:tcPr marL="9525" marR="9525" marT="9525" marB="0" anchor="ctr"/>
                </a:tc>
                <a:extLst>
                  <a:ext uri="{0D108BD9-81ED-4DB2-BD59-A6C34878D82A}">
                    <a16:rowId xmlns:a16="http://schemas.microsoft.com/office/drawing/2014/main" val="2550809624"/>
                  </a:ext>
                </a:extLst>
              </a:tr>
              <a:tr h="370840">
                <a:tc>
                  <a:txBody>
                    <a:bodyPr/>
                    <a:lstStyle/>
                    <a:p>
                      <a:pPr algn="ctr"/>
                      <a:r>
                        <a:rPr lang="en-US" altLang="zh-TW" sz="1400" dirty="0">
                          <a:latin typeface="Consolas" panose="020B0609020204030204" pitchFamily="49" charset="0"/>
                        </a:rPr>
                        <a:t>9</a:t>
                      </a:r>
                    </a:p>
                  </a:txBody>
                  <a:tcPr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EPAM.US</a:t>
                      </a:r>
                    </a:p>
                  </a:txBody>
                  <a:tcPr marL="9525" marR="9525" marT="9525" marB="0"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NVR.US</a:t>
                      </a:r>
                    </a:p>
                  </a:txBody>
                  <a:tcPr marL="9525" marR="9525" marT="9525" marB="0" anchor="ctr"/>
                </a:tc>
                <a:tc>
                  <a:txBody>
                    <a:bodyPr/>
                    <a:lstStyle/>
                    <a:p>
                      <a:pPr algn="ctr" fontAlgn="ctr"/>
                      <a:r>
                        <a:rPr lang="en-US" sz="1200" b="0" i="0" u="none" strike="noStrike">
                          <a:solidFill>
                            <a:srgbClr val="000000"/>
                          </a:solidFill>
                          <a:effectLst/>
                          <a:latin typeface="Consolas" panose="020B0609020204030204" pitchFamily="49" charset="0"/>
                          <a:ea typeface="新細明體" panose="02020500000000000000" pitchFamily="18" charset="-120"/>
                        </a:rPr>
                        <a:t>PAYC.US</a:t>
                      </a:r>
                    </a:p>
                  </a:txBody>
                  <a:tcPr marL="9525" marR="9525" marT="9525" marB="0" anchor="ctr"/>
                </a:tc>
                <a:extLst>
                  <a:ext uri="{0D108BD9-81ED-4DB2-BD59-A6C34878D82A}">
                    <a16:rowId xmlns:a16="http://schemas.microsoft.com/office/drawing/2014/main" val="1750308750"/>
                  </a:ext>
                </a:extLst>
              </a:tr>
              <a:tr h="370840">
                <a:tc>
                  <a:txBody>
                    <a:bodyPr/>
                    <a:lstStyle/>
                    <a:p>
                      <a:pPr algn="ctr"/>
                      <a:r>
                        <a:rPr lang="en-US" altLang="zh-TW" sz="1400" dirty="0">
                          <a:latin typeface="Consolas" panose="020B0609020204030204" pitchFamily="49" charset="0"/>
                        </a:rPr>
                        <a:t>10</a:t>
                      </a:r>
                    </a:p>
                  </a:txBody>
                  <a:tcPr anchor="ctr"/>
                </a:tc>
                <a:tc>
                  <a:txBody>
                    <a:bodyPr/>
                    <a:lstStyle/>
                    <a:p>
                      <a:pPr algn="ctr" fontAlgn="ctr"/>
                      <a:r>
                        <a:rPr lang="en-US" sz="1200" b="0" i="0" u="none" strike="noStrike" dirty="0">
                          <a:solidFill>
                            <a:srgbClr val="000000"/>
                          </a:solidFill>
                          <a:effectLst/>
                          <a:latin typeface="Consolas" panose="020B0609020204030204" pitchFamily="49" charset="0"/>
                          <a:ea typeface="新細明體" panose="02020500000000000000" pitchFamily="18" charset="-120"/>
                        </a:rPr>
                        <a:t>TSLA.US</a:t>
                      </a:r>
                    </a:p>
                  </a:txBody>
                  <a:tcPr marL="9525" marR="9525" marT="9525" marB="0" anchor="ctr"/>
                </a:tc>
                <a:tc>
                  <a:txBody>
                    <a:bodyPr/>
                    <a:lstStyle/>
                    <a:p>
                      <a:pPr algn="ctr" fontAlgn="ctr"/>
                      <a:r>
                        <a:rPr lang="en-US" sz="1200" b="0" i="0" u="none" strike="noStrike" dirty="0">
                          <a:solidFill>
                            <a:srgbClr val="000000"/>
                          </a:solidFill>
                          <a:effectLst/>
                          <a:latin typeface="Consolas" panose="020B0609020204030204" pitchFamily="49" charset="0"/>
                          <a:ea typeface="新細明體" panose="02020500000000000000" pitchFamily="18" charset="-120"/>
                        </a:rPr>
                        <a:t>MTCH.US</a:t>
                      </a:r>
                    </a:p>
                  </a:txBody>
                  <a:tcPr marL="9525" marR="9525" marT="9525" marB="0" anchor="ctr"/>
                </a:tc>
                <a:tc>
                  <a:txBody>
                    <a:bodyPr/>
                    <a:lstStyle/>
                    <a:p>
                      <a:pPr algn="ctr" fontAlgn="ctr"/>
                      <a:r>
                        <a:rPr lang="en-US" sz="1200" b="0" i="0" u="none" strike="noStrike" dirty="0">
                          <a:solidFill>
                            <a:srgbClr val="000000"/>
                          </a:solidFill>
                          <a:effectLst/>
                          <a:latin typeface="Consolas" panose="020B0609020204030204" pitchFamily="49" charset="0"/>
                          <a:ea typeface="新細明體" panose="02020500000000000000" pitchFamily="18" charset="-120"/>
                        </a:rPr>
                        <a:t>AMZN.US</a:t>
                      </a:r>
                    </a:p>
                  </a:txBody>
                  <a:tcPr marL="9525" marR="9525" marT="9525" marB="0" anchor="ctr"/>
                </a:tc>
                <a:extLst>
                  <a:ext uri="{0D108BD9-81ED-4DB2-BD59-A6C34878D82A}">
                    <a16:rowId xmlns:a16="http://schemas.microsoft.com/office/drawing/2014/main" val="1324785643"/>
                  </a:ext>
                </a:extLst>
              </a:tr>
            </a:tbl>
          </a:graphicData>
        </a:graphic>
      </p:graphicFrame>
    </p:spTree>
    <p:extLst>
      <p:ext uri="{BB962C8B-B14F-4D97-AF65-F5344CB8AC3E}">
        <p14:creationId xmlns:p14="http://schemas.microsoft.com/office/powerpoint/2010/main" val="578699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D2460E9C-F70B-4AE8-2D8C-A9307FC4D9D8}"/>
              </a:ext>
            </a:extLst>
          </p:cNvPr>
          <p:cNvGraphicFramePr>
            <a:graphicFrameLocks noGrp="1"/>
          </p:cNvGraphicFramePr>
          <p:nvPr>
            <p:extLst>
              <p:ext uri="{D42A27DB-BD31-4B8C-83A1-F6EECF244321}">
                <p14:modId xmlns:p14="http://schemas.microsoft.com/office/powerpoint/2010/main" val="475720555"/>
              </p:ext>
            </p:extLst>
          </p:nvPr>
        </p:nvGraphicFramePr>
        <p:xfrm>
          <a:off x="433137" y="424893"/>
          <a:ext cx="11147258" cy="5614961"/>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469089076"/>
                    </a:ext>
                  </a:extLst>
                </a:gridCol>
                <a:gridCol w="3759868">
                  <a:extLst>
                    <a:ext uri="{9D8B030D-6E8A-4147-A177-3AD203B41FA5}">
                      <a16:colId xmlns:a16="http://schemas.microsoft.com/office/drawing/2014/main" val="1357817264"/>
                    </a:ext>
                  </a:extLst>
                </a:gridCol>
                <a:gridCol w="5101390">
                  <a:extLst>
                    <a:ext uri="{9D8B030D-6E8A-4147-A177-3AD203B41FA5}">
                      <a16:colId xmlns:a16="http://schemas.microsoft.com/office/drawing/2014/main" val="589525936"/>
                    </a:ext>
                  </a:extLst>
                </a:gridCol>
              </a:tblGrid>
              <a:tr h="573946">
                <a:tc>
                  <a:txBody>
                    <a:bodyPr/>
                    <a:lstStyle/>
                    <a:p>
                      <a:endParaRPr lang="zh-TW" altLang="en-US" baseline="0" dirty="0">
                        <a:solidFill>
                          <a:schemeClr val="tx1"/>
                        </a:solidFill>
                        <a:latin typeface="Times New Roman" panose="02020603050405020304" pitchFamily="18" charset="0"/>
                        <a:cs typeface="Times New Roman" panose="02020603050405020304" pitchFamily="18" charset="0"/>
                      </a:endParaRPr>
                    </a:p>
                  </a:txBody>
                  <a:tcPr>
                    <a:solidFill>
                      <a:srgbClr val="ECC4BF"/>
                    </a:solidFill>
                  </a:tcPr>
                </a:tc>
                <a:tc>
                  <a:txBody>
                    <a:bodyPr/>
                    <a:lstStyle/>
                    <a:p>
                      <a:r>
                        <a:rPr lang="en-US" altLang="zh-TW" baseline="0" dirty="0">
                          <a:solidFill>
                            <a:schemeClr val="tx1"/>
                          </a:solidFill>
                          <a:latin typeface="Times New Roman" panose="02020603050405020304" pitchFamily="18" charset="0"/>
                          <a:cs typeface="Times New Roman" panose="02020603050405020304" pitchFamily="18" charset="0"/>
                        </a:rPr>
                        <a:t>Now </a:t>
                      </a:r>
                      <a:r>
                        <a:rPr lang="en-US" altLang="zh-TW" sz="1400" baseline="0" dirty="0">
                          <a:solidFill>
                            <a:schemeClr val="tx1"/>
                          </a:solidFill>
                          <a:latin typeface="Times New Roman" panose="02020603050405020304" pitchFamily="18" charset="0"/>
                          <a:cs typeface="Times New Roman" panose="02020603050405020304" pitchFamily="18" charset="0"/>
                        </a:rPr>
                        <a:t>(Done)</a:t>
                      </a:r>
                      <a:endParaRPr lang="zh-TW" altLang="en-US" baseline="0" dirty="0">
                        <a:solidFill>
                          <a:schemeClr val="tx1"/>
                        </a:solidFill>
                        <a:latin typeface="Times New Roman" panose="02020603050405020304" pitchFamily="18" charset="0"/>
                        <a:cs typeface="Times New Roman" panose="02020603050405020304" pitchFamily="18" charset="0"/>
                      </a:endParaRPr>
                    </a:p>
                  </a:txBody>
                  <a:tcPr>
                    <a:solidFill>
                      <a:srgbClr val="ECC4BF"/>
                    </a:solidFill>
                  </a:tcPr>
                </a:tc>
                <a:tc>
                  <a:txBody>
                    <a:bodyPr/>
                    <a:lstStyle/>
                    <a:p>
                      <a:r>
                        <a:rPr lang="en-US" altLang="zh-TW" baseline="0" dirty="0">
                          <a:solidFill>
                            <a:schemeClr val="tx1"/>
                          </a:solidFill>
                          <a:latin typeface="Times New Roman" panose="02020603050405020304" pitchFamily="18" charset="0"/>
                          <a:cs typeface="Times New Roman" panose="02020603050405020304" pitchFamily="18" charset="0"/>
                        </a:rPr>
                        <a:t>Future (Not yet)</a:t>
                      </a:r>
                      <a:endParaRPr lang="zh-TW" altLang="en-US" baseline="0" dirty="0">
                        <a:solidFill>
                          <a:schemeClr val="tx1"/>
                        </a:solidFill>
                        <a:latin typeface="Times New Roman" panose="02020603050405020304" pitchFamily="18" charset="0"/>
                        <a:cs typeface="Times New Roman" panose="02020603050405020304" pitchFamily="18" charset="0"/>
                      </a:endParaRPr>
                    </a:p>
                  </a:txBody>
                  <a:tcPr>
                    <a:solidFill>
                      <a:srgbClr val="ECC4BF"/>
                    </a:solidFill>
                  </a:tcPr>
                </a:tc>
                <a:extLst>
                  <a:ext uri="{0D108BD9-81ED-4DB2-BD59-A6C34878D82A}">
                    <a16:rowId xmlns:a16="http://schemas.microsoft.com/office/drawing/2014/main" val="2618711562"/>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Paper Reading</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Call auction, continuous trading and closing price formation</a:t>
                      </a:r>
                    </a:p>
                  </a:txBody>
                  <a:tcPr/>
                </a:tc>
                <a:tc>
                  <a:txBody>
                    <a:bodyPr/>
                    <a:lstStyle/>
                    <a:p>
                      <a:endParaRPr lang="en-US" altLang="zh-TW" sz="1400" baseline="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0833645"/>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Simulated trading</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strike="noStrike" baseline="0" dirty="0">
                          <a:solidFill>
                            <a:schemeClr val="tx1"/>
                          </a:solidFill>
                          <a:latin typeface="Times New Roman" panose="02020603050405020304" pitchFamily="18" charset="0"/>
                          <a:cs typeface="Times New Roman" panose="02020603050405020304" pitchFamily="18" charset="0"/>
                        </a:rPr>
                        <a:t>Extend the trading duration beyond day trading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aseline="0" dirty="0">
                          <a:solidFill>
                            <a:srgbClr val="FF0000"/>
                          </a:solidFill>
                          <a:latin typeface="Times New Roman" panose="02020603050405020304" pitchFamily="18" charset="0"/>
                          <a:cs typeface="Times New Roman" panose="02020603050405020304" pitchFamily="18" charset="0"/>
                        </a:rPr>
                        <a:t>(</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Handled by NFU</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a:t>
                      </a:r>
                      <a:endParaRPr lang="zh-TW" altLang="en-US" sz="1400" baseline="0" dirty="0">
                        <a:solidFill>
                          <a:srgbClr val="FF0000"/>
                        </a:solidFill>
                        <a:latin typeface="Times New Roman" panose="02020603050405020304" pitchFamily="18" charset="0"/>
                        <a:cs typeface="Times New Roman" panose="02020603050405020304" pitchFamily="18" charset="0"/>
                      </a:endParaRPr>
                    </a:p>
                  </a:txBody>
                  <a:tcPr/>
                </a:tc>
                <a:tc>
                  <a:txBody>
                    <a:bodyPr/>
                    <a:lstStyle/>
                    <a:p>
                      <a:endParaRPr lang="zh-TW" altLang="en-US" sz="1400" baseline="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4049584"/>
                  </a:ext>
                </a:extLst>
              </a:tr>
              <a:tr h="7201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1" baseline="0" dirty="0">
                          <a:solidFill>
                            <a:schemeClr val="tx1"/>
                          </a:solidFill>
                          <a:latin typeface="Times New Roman" panose="02020603050405020304" pitchFamily="18" charset="0"/>
                          <a:cs typeface="Times New Roman" panose="02020603050405020304" pitchFamily="18" charset="0"/>
                        </a:rPr>
                        <a:t>Categorizing stock types</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TW stock market</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US stock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aseline="0" dirty="0">
                          <a:solidFill>
                            <a:srgbClr val="FF0000"/>
                          </a:solidFill>
                          <a:latin typeface="Times New Roman" panose="02020603050405020304" pitchFamily="18" charset="0"/>
                          <a:cs typeface="Times New Roman" panose="02020603050405020304" pitchFamily="18" charset="0"/>
                        </a:rPr>
                        <a:t>(</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Handled by CCU</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a:t>
                      </a:r>
                      <a:endParaRPr lang="zh-TW" altLang="en-US" sz="1400" baseline="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0474753"/>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Stock events</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(Null)</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US stock events</a:t>
                      </a:r>
                      <a:r>
                        <a:rPr lang="zh-TW" altLang="en-US" sz="1400" baseline="0" dirty="0">
                          <a:solidFill>
                            <a:schemeClr val="tx1"/>
                          </a:solidFill>
                          <a:latin typeface="Times New Roman" panose="02020603050405020304" pitchFamily="18" charset="0"/>
                          <a:cs typeface="Times New Roman" panose="02020603050405020304" pitchFamily="18" charset="0"/>
                        </a:rPr>
                        <a:t> </a:t>
                      </a:r>
                      <a:r>
                        <a:rPr lang="en-US" altLang="zh-TW" sz="1400" baseline="0" dirty="0">
                          <a:solidFill>
                            <a:schemeClr val="tx1"/>
                          </a:solidFill>
                          <a:latin typeface="Times New Roman" panose="02020603050405020304" pitchFamily="18" charset="0"/>
                          <a:cs typeface="Times New Roman" panose="02020603050405020304" pitchFamily="18" charset="0"/>
                        </a:rPr>
                        <a:t>and TW stock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a:solidFill>
                            <a:schemeClr val="tx1"/>
                          </a:solidFill>
                          <a:highlight>
                            <a:srgbClr val="ECC4BF"/>
                          </a:highlight>
                          <a:latin typeface="Times New Roman" panose="02020603050405020304" pitchFamily="18" charset="0"/>
                          <a:cs typeface="Times New Roman" panose="02020603050405020304" pitchFamily="18" charset="0"/>
                        </a:rPr>
                        <a:t>Ex: Annual General Meeting</a:t>
                      </a:r>
                      <a:r>
                        <a:rPr lang="zh-TW" altLang="en-US" sz="1200" baseline="0" dirty="0">
                          <a:solidFill>
                            <a:schemeClr val="tx1"/>
                          </a:solidFill>
                          <a:highlight>
                            <a:srgbClr val="ECC4BF"/>
                          </a:highlight>
                          <a:latin typeface="Times New Roman" panose="02020603050405020304" pitchFamily="18" charset="0"/>
                          <a:cs typeface="Times New Roman" panose="02020603050405020304" pitchFamily="18" charset="0"/>
                        </a:rPr>
                        <a:t>、</a:t>
                      </a:r>
                      <a:r>
                        <a:rPr lang="en-US" altLang="zh-TW" sz="1200" baseline="0" dirty="0">
                          <a:solidFill>
                            <a:schemeClr val="tx1"/>
                          </a:solidFill>
                          <a:highlight>
                            <a:srgbClr val="ECC4BF"/>
                          </a:highlight>
                          <a:latin typeface="Times New Roman" panose="02020603050405020304" pitchFamily="18" charset="0"/>
                          <a:cs typeface="Times New Roman" panose="02020603050405020304" pitchFamily="18" charset="0"/>
                        </a:rPr>
                        <a:t>FED Meeting</a:t>
                      </a:r>
                      <a:r>
                        <a:rPr lang="zh-TW" altLang="en-US" sz="1200" baseline="0" dirty="0">
                          <a:solidFill>
                            <a:schemeClr val="tx1"/>
                          </a:solidFill>
                          <a:highlight>
                            <a:srgbClr val="ECC4BF"/>
                          </a:highlight>
                          <a:latin typeface="Times New Roman" panose="02020603050405020304" pitchFamily="18" charset="0"/>
                          <a:cs typeface="Times New Roman" panose="02020603050405020304" pitchFamily="18" charset="0"/>
                        </a:rPr>
                        <a:t>、</a:t>
                      </a:r>
                      <a:r>
                        <a:rPr lang="en-US" altLang="zh-TW" sz="1200" baseline="0" dirty="0">
                          <a:solidFill>
                            <a:schemeClr val="tx1"/>
                          </a:solidFill>
                          <a:highlight>
                            <a:srgbClr val="ECC4BF"/>
                          </a:highlight>
                          <a:latin typeface="Times New Roman" panose="02020603050405020304" pitchFamily="18" charset="0"/>
                          <a:cs typeface="Times New Roman" panose="02020603050405020304" pitchFamily="18" charset="0"/>
                        </a:rPr>
                        <a:t>CPI</a:t>
                      </a:r>
                      <a:r>
                        <a:rPr lang="zh-TW" altLang="en-US" sz="1200" baseline="0" dirty="0">
                          <a:solidFill>
                            <a:schemeClr val="tx1"/>
                          </a:solidFill>
                          <a:highlight>
                            <a:srgbClr val="ECC4BF"/>
                          </a:highlight>
                          <a:latin typeface="Times New Roman" panose="02020603050405020304" pitchFamily="18" charset="0"/>
                          <a:cs typeface="Times New Roman" panose="02020603050405020304" pitchFamily="18" charset="0"/>
                        </a:rPr>
                        <a:t>、</a:t>
                      </a:r>
                      <a:r>
                        <a:rPr lang="en-US" altLang="zh-TW" sz="1200" baseline="0" dirty="0">
                          <a:solidFill>
                            <a:schemeClr val="tx1"/>
                          </a:solidFill>
                          <a:highlight>
                            <a:srgbClr val="ECC4BF"/>
                          </a:highlight>
                          <a:latin typeface="Times New Roman" panose="02020603050405020304" pitchFamily="18" charset="0"/>
                          <a:cs typeface="Times New Roman" panose="02020603050405020304" pitchFamily="18" charset="0"/>
                        </a:rPr>
                        <a:t>Financial Reports</a:t>
                      </a:r>
                      <a:r>
                        <a:rPr lang="zh-TW" altLang="en-US" sz="1200" baseline="0" dirty="0">
                          <a:solidFill>
                            <a:schemeClr val="tx1"/>
                          </a:solidFill>
                          <a:highlight>
                            <a:srgbClr val="ECC4BF"/>
                          </a:highlight>
                          <a:latin typeface="Times New Roman" panose="02020603050405020304" pitchFamily="18" charset="0"/>
                          <a:cs typeface="Times New Roman" panose="02020603050405020304" pitchFamily="18" charset="0"/>
                        </a:rPr>
                        <a:t>、</a:t>
                      </a:r>
                      <a:r>
                        <a:rPr lang="en-US" altLang="zh-TW" sz="1200" baseline="0" dirty="0">
                          <a:solidFill>
                            <a:schemeClr val="tx1"/>
                          </a:solidFill>
                          <a:highlight>
                            <a:srgbClr val="ECC4BF"/>
                          </a:highlight>
                          <a:latin typeface="Times New Roman" panose="02020603050405020304" pitchFamily="18" charset="0"/>
                          <a:cs typeface="Times New Roman" panose="02020603050405020304" pitchFamily="18" charset="0"/>
                        </a:rPr>
                        <a:t>News</a:t>
                      </a:r>
                    </a:p>
                    <a:p>
                      <a:r>
                        <a:rPr lang="en-US" altLang="zh-TW" sz="1400" baseline="0" dirty="0">
                          <a:solidFill>
                            <a:srgbClr val="FF0000"/>
                          </a:solidFill>
                          <a:latin typeface="Times New Roman" panose="02020603050405020304" pitchFamily="18" charset="0"/>
                          <a:cs typeface="Times New Roman" panose="02020603050405020304" pitchFamily="18" charset="0"/>
                        </a:rPr>
                        <a:t>(</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U.S. Handled by CCU, TW Handled by NFU</a:t>
                      </a:r>
                      <a:r>
                        <a:rPr lang="zh-TW" altLang="en-US" sz="1400" baseline="0" dirty="0">
                          <a:solidFill>
                            <a:srgbClr val="FF0000"/>
                          </a:solidFill>
                          <a:latin typeface="Times New Roman" panose="02020603050405020304" pitchFamily="18" charset="0"/>
                          <a:cs typeface="Times New Roman" panose="02020603050405020304" pitchFamily="18" charset="0"/>
                        </a:rPr>
                        <a:t> </a:t>
                      </a:r>
                      <a:r>
                        <a:rPr lang="en-US" altLang="zh-TW" sz="1400" baseline="0" dirty="0">
                          <a:solidFill>
                            <a:srgbClr val="FF0000"/>
                          </a:solidFill>
                          <a:latin typeface="Times New Roman" panose="02020603050405020304" pitchFamily="18" charset="0"/>
                          <a:cs typeface="Times New Roman" panose="02020603050405020304" pitchFamily="18" charset="0"/>
                        </a:rPr>
                        <a:t>)</a:t>
                      </a:r>
                      <a:endParaRPr lang="zh-TW" altLang="en-US" sz="1400" baseline="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8600698"/>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Test parameters</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baseline="0" dirty="0">
                          <a:solidFill>
                            <a:schemeClr val="tx1"/>
                          </a:solidFill>
                          <a:latin typeface="Times New Roman" panose="02020603050405020304" pitchFamily="18" charset="0"/>
                          <a:cs typeface="Times New Roman" panose="02020603050405020304" pitchFamily="18" charset="0"/>
                        </a:rPr>
                        <a:t>Find the optimal parameters (Using TP/MDD ratio and SQN)</a:t>
                      </a:r>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zh-TW" altLang="en-US" sz="1400" baseline="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7151720"/>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GUI - Results</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strike="noStrike" baseline="0" dirty="0">
                          <a:solidFill>
                            <a:schemeClr val="tx1"/>
                          </a:solidFill>
                          <a:latin typeface="Times New Roman" panose="02020603050405020304" pitchFamily="18" charset="0"/>
                          <a:cs typeface="Times New Roman" panose="02020603050405020304" pitchFamily="18" charset="0"/>
                        </a:rPr>
                        <a:t>Adding simulated results for the US stock market</a:t>
                      </a:r>
                      <a:endParaRPr lang="zh-TW" altLang="en-US" sz="1400" strike="noStrike"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zh-TW" altLang="en-US" sz="1400" strike="sngStrike" baseline="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8495014"/>
                  </a:ext>
                </a:extLst>
              </a:tr>
              <a:tr h="720145">
                <a:tc>
                  <a:txBody>
                    <a:bodyPr/>
                    <a:lstStyle/>
                    <a:p>
                      <a:r>
                        <a:rPr lang="en-US" altLang="zh-TW" sz="1400" b="1" baseline="0" dirty="0">
                          <a:solidFill>
                            <a:schemeClr val="tx1"/>
                          </a:solidFill>
                          <a:latin typeface="Times New Roman" panose="02020603050405020304" pitchFamily="18" charset="0"/>
                          <a:cs typeface="Times New Roman" panose="02020603050405020304" pitchFamily="18" charset="0"/>
                        </a:rPr>
                        <a:t>GUI - Interaction</a:t>
                      </a:r>
                      <a:endParaRPr lang="zh-TW" altLang="en-US" sz="1400" b="1"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zh-TW" sz="1400" strike="noStrike" baseline="0" dirty="0">
                          <a:solidFill>
                            <a:schemeClr val="tx1"/>
                          </a:solidFill>
                          <a:latin typeface="Times New Roman" panose="02020603050405020304" pitchFamily="18" charset="0"/>
                          <a:cs typeface="Times New Roman" panose="02020603050405020304" pitchFamily="18" charset="0"/>
                        </a:rPr>
                        <a:t>Users can modify parameters and send computation requests to the server</a:t>
                      </a:r>
                      <a:endParaRPr lang="zh-TW" altLang="en-US" sz="1400" strike="noStrike" baseline="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zh-TW" altLang="en-US" sz="1400" strike="sngStrike" baseline="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7701361"/>
                  </a:ext>
                </a:extLst>
              </a:tr>
            </a:tbl>
          </a:graphicData>
        </a:graphic>
      </p:graphicFrame>
      <p:sp>
        <p:nvSpPr>
          <p:cNvPr id="8" name="文字方塊 7">
            <a:extLst>
              <a:ext uri="{FF2B5EF4-FFF2-40B4-BE49-F238E27FC236}">
                <a16:creationId xmlns:a16="http://schemas.microsoft.com/office/drawing/2014/main" id="{C27C7797-43BB-19D7-AD3A-1BB6D3977F1F}"/>
              </a:ext>
            </a:extLst>
          </p:cNvPr>
          <p:cNvSpPr txBox="1"/>
          <p:nvPr/>
        </p:nvSpPr>
        <p:spPr>
          <a:xfrm>
            <a:off x="10307053" y="6100011"/>
            <a:ext cx="1351652" cy="400110"/>
          </a:xfrm>
          <a:prstGeom prst="rect">
            <a:avLst/>
          </a:prstGeom>
          <a:noFill/>
        </p:spPr>
        <p:txBody>
          <a:bodyPr wrap="none" rtlCol="0">
            <a:spAutoFit/>
          </a:bodyPr>
          <a:lstStyle/>
          <a:p>
            <a:r>
              <a:rPr lang="en-US" altLang="zh-TW" sz="2000" b="1" dirty="0">
                <a:highlight>
                  <a:srgbClr val="97EFD3"/>
                </a:highlight>
                <a:latin typeface="Times New Roman" panose="02020603050405020304" pitchFamily="18" charset="0"/>
                <a:cs typeface="Times New Roman" panose="02020603050405020304" pitchFamily="18" charset="0"/>
              </a:rPr>
              <a:t>2023/10/10</a:t>
            </a:r>
            <a:endParaRPr lang="zh-TW" altLang="en-US" sz="2000" b="1" dirty="0">
              <a:highlight>
                <a:srgbClr val="97EFD3"/>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055067"/>
      </p:ext>
    </p:extLst>
  </p:cSld>
  <p:clrMapOvr>
    <a:masterClrMapping/>
  </p:clrMapOvr>
</p:sld>
</file>

<file path=ppt/theme/theme1.xml><?xml version="1.0" encoding="utf-8"?>
<a:theme xmlns:a="http://schemas.openxmlformats.org/drawingml/2006/main" name="Office 佈景主題">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Microsoft JhengHei UI"/>
        <a:ea typeface="Microsoft JhengHei UI"/>
        <a:cs typeface=""/>
      </a:majorFont>
      <a:minorFont>
        <a:latin typeface="Microsoft JhengHei UI Light"/>
        <a:ea typeface="Microsoft JhengHei U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479787_TF11429527_Win32.potx" id="{A680936C-8F12-4E2D-996B-0D83E58C1149}" vid="{AA3BF584-81C4-40EE-B2A7-3050B8D286E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JhengHei UI Light" panose="020F0302020204030204"/>
        <a:ea typeface=""/>
        <a:cs typeface=""/>
        <a:font script="Jpan" typeface="游ゴシック Light"/>
        <a:font script="Hang" typeface="맑은 고딕"/>
        <a:font script="Hans" typeface="等线 Light"/>
        <a:font script="Hant" typeface="Microsoft JhengHei UI Light"/>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JhengHei UI" panose="020F0502020204030204"/>
        <a:ea typeface=""/>
        <a:cs typeface=""/>
        <a:font script="Jpan" typeface="游ゴシック"/>
        <a:font script="Hang" typeface="맑은 고딕"/>
        <a:font script="Hans" typeface="等线"/>
        <a:font script="Hant" typeface="Microsoft JhengHei U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現代幾何</Template>
  <TotalTime>5804</TotalTime>
  <Words>1134</Words>
  <Application>Microsoft Office PowerPoint</Application>
  <PresentationFormat>寬螢幕</PresentationFormat>
  <Paragraphs>144</Paragraphs>
  <Slides>7</Slides>
  <Notes>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Microsoft JhengHei UI</vt:lpstr>
      <vt:lpstr>Microsoft JhengHei UI Light</vt:lpstr>
      <vt:lpstr>Söhne</vt:lpstr>
      <vt:lpstr>Arial</vt:lpstr>
      <vt:lpstr>Consolas</vt:lpstr>
      <vt:lpstr>Times New Roman</vt:lpstr>
      <vt:lpstr>Office 佈景主題</vt:lpstr>
      <vt:lpstr>Progress Report</vt:lpstr>
      <vt:lpstr>PowerPoint 簡報</vt:lpstr>
      <vt:lpstr>News, Stock events</vt:lpstr>
      <vt:lpstr>Backtesting</vt:lpstr>
      <vt:lpstr>New Discovery</vt:lpstr>
      <vt:lpstr>New Discovery</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柏浚 黃</dc:creator>
  <cp:lastModifiedBy>黃柏浚</cp:lastModifiedBy>
  <cp:revision>23</cp:revision>
  <dcterms:created xsi:type="dcterms:W3CDTF">2023-09-26T10:29:58Z</dcterms:created>
  <dcterms:modified xsi:type="dcterms:W3CDTF">2023-10-17T11:51:23Z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