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ctiveX/activeX1.bin" ContentType="application/vnd.ms-office.activeX"/>
  <Override PartName="/ppt/activeX/activeX1.xml" ContentType="application/vnd.ms-office.activeX+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6"/>
  </p:handoutMasterIdLst>
  <p:sldIdLst>
    <p:sldId id="905" r:id="rId3"/>
    <p:sldId id="570" r:id="rId5"/>
    <p:sldId id="571" r:id="rId6"/>
    <p:sldId id="572" r:id="rId7"/>
    <p:sldId id="573" r:id="rId8"/>
    <p:sldId id="574" r:id="rId9"/>
    <p:sldId id="575" r:id="rId10"/>
    <p:sldId id="576" r:id="rId11"/>
    <p:sldId id="577" r:id="rId12"/>
    <p:sldId id="578" r:id="rId13"/>
    <p:sldId id="579" r:id="rId14"/>
    <p:sldId id="580" r:id="rId15"/>
    <p:sldId id="581" r:id="rId16"/>
    <p:sldId id="582" r:id="rId17"/>
    <p:sldId id="583" r:id="rId18"/>
    <p:sldId id="584" r:id="rId19"/>
    <p:sldId id="585" r:id="rId20"/>
    <p:sldId id="586" r:id="rId21"/>
    <p:sldId id="587" r:id="rId22"/>
    <p:sldId id="588" r:id="rId23"/>
    <p:sldId id="589" r:id="rId24"/>
    <p:sldId id="590" r:id="rId25"/>
    <p:sldId id="591" r:id="rId26"/>
    <p:sldId id="592" r:id="rId27"/>
    <p:sldId id="593" r:id="rId28"/>
    <p:sldId id="594" r:id="rId29"/>
    <p:sldId id="595" r:id="rId30"/>
    <p:sldId id="596" r:id="rId31"/>
    <p:sldId id="597" r:id="rId32"/>
    <p:sldId id="598" r:id="rId33"/>
    <p:sldId id="599" r:id="rId34"/>
    <p:sldId id="600" r:id="rId35"/>
    <p:sldId id="601" r:id="rId36"/>
    <p:sldId id="602" r:id="rId37"/>
    <p:sldId id="603" r:id="rId38"/>
    <p:sldId id="604" r:id="rId39"/>
    <p:sldId id="605" r:id="rId40"/>
    <p:sldId id="606" r:id="rId41"/>
    <p:sldId id="607" r:id="rId42"/>
    <p:sldId id="608" r:id="rId43"/>
    <p:sldId id="609" r:id="rId44"/>
    <p:sldId id="610" r:id="rId45"/>
    <p:sldId id="611" r:id="rId46"/>
    <p:sldId id="612" r:id="rId47"/>
    <p:sldId id="615" r:id="rId48"/>
    <p:sldId id="616" r:id="rId49"/>
    <p:sldId id="617" r:id="rId50"/>
    <p:sldId id="618" r:id="rId51"/>
    <p:sldId id="619" r:id="rId52"/>
    <p:sldId id="620" r:id="rId53"/>
    <p:sldId id="621" r:id="rId54"/>
    <p:sldId id="622" r:id="rId55"/>
    <p:sldId id="623" r:id="rId56"/>
    <p:sldId id="624" r:id="rId57"/>
    <p:sldId id="625" r:id="rId58"/>
    <p:sldId id="626" r:id="rId59"/>
    <p:sldId id="627" r:id="rId60"/>
    <p:sldId id="628" r:id="rId61"/>
    <p:sldId id="629" r:id="rId62"/>
    <p:sldId id="630" r:id="rId63"/>
    <p:sldId id="631" r:id="rId64"/>
    <p:sldId id="632" r:id="rId65"/>
    <p:sldId id="633" r:id="rId66"/>
    <p:sldId id="634" r:id="rId67"/>
    <p:sldId id="635" r:id="rId68"/>
    <p:sldId id="636" r:id="rId69"/>
    <p:sldId id="637" r:id="rId70"/>
    <p:sldId id="638" r:id="rId71"/>
    <p:sldId id="639" r:id="rId72"/>
    <p:sldId id="640" r:id="rId73"/>
    <p:sldId id="641" r:id="rId74"/>
    <p:sldId id="642" r:id="rId75"/>
    <p:sldId id="643" r:id="rId76"/>
    <p:sldId id="644" r:id="rId77"/>
    <p:sldId id="645" r:id="rId78"/>
    <p:sldId id="646" r:id="rId79"/>
    <p:sldId id="647" r:id="rId80"/>
    <p:sldId id="648" r:id="rId81"/>
    <p:sldId id="649" r:id="rId82"/>
    <p:sldId id="650" r:id="rId83"/>
    <p:sldId id="651" r:id="rId84"/>
    <p:sldId id="652" r:id="rId85"/>
    <p:sldId id="653" r:id="rId86"/>
    <p:sldId id="654" r:id="rId87"/>
    <p:sldId id="655" r:id="rId88"/>
    <p:sldId id="656" r:id="rId89"/>
    <p:sldId id="657" r:id="rId90"/>
    <p:sldId id="658" r:id="rId91"/>
    <p:sldId id="659" r:id="rId92"/>
    <p:sldId id="660" r:id="rId93"/>
    <p:sldId id="661" r:id="rId94"/>
    <p:sldId id="662" r:id="rId95"/>
    <p:sldId id="663" r:id="rId96"/>
    <p:sldId id="664" r:id="rId97"/>
    <p:sldId id="665" r:id="rId98"/>
    <p:sldId id="666" r:id="rId99"/>
    <p:sldId id="667" r:id="rId100"/>
    <p:sldId id="668" r:id="rId101"/>
    <p:sldId id="669" r:id="rId102"/>
    <p:sldId id="670" r:id="rId103"/>
    <p:sldId id="671" r:id="rId104"/>
    <p:sldId id="672" r:id="rId105"/>
    <p:sldId id="673" r:id="rId106"/>
    <p:sldId id="674" r:id="rId107"/>
    <p:sldId id="675" r:id="rId108"/>
    <p:sldId id="676" r:id="rId109"/>
    <p:sldId id="677" r:id="rId110"/>
    <p:sldId id="678" r:id="rId111"/>
    <p:sldId id="679" r:id="rId112"/>
    <p:sldId id="680" r:id="rId113"/>
    <p:sldId id="681" r:id="rId114"/>
    <p:sldId id="682" r:id="rId115"/>
    <p:sldId id="683" r:id="rId116"/>
    <p:sldId id="684" r:id="rId117"/>
    <p:sldId id="685" r:id="rId118"/>
    <p:sldId id="686" r:id="rId119"/>
    <p:sldId id="687" r:id="rId120"/>
    <p:sldId id="688" r:id="rId121"/>
    <p:sldId id="689" r:id="rId122"/>
    <p:sldId id="690" r:id="rId123"/>
    <p:sldId id="691" r:id="rId124"/>
    <p:sldId id="692" r:id="rId125"/>
    <p:sldId id="693" r:id="rId126"/>
    <p:sldId id="696" r:id="rId127"/>
    <p:sldId id="697" r:id="rId128"/>
    <p:sldId id="698" r:id="rId129"/>
    <p:sldId id="699" r:id="rId130"/>
    <p:sldId id="700" r:id="rId131"/>
    <p:sldId id="701" r:id="rId132"/>
    <p:sldId id="702" r:id="rId133"/>
    <p:sldId id="703" r:id="rId134"/>
    <p:sldId id="704" r:id="rId135"/>
    <p:sldId id="705" r:id="rId136"/>
    <p:sldId id="706" r:id="rId137"/>
    <p:sldId id="707" r:id="rId138"/>
    <p:sldId id="708" r:id="rId139"/>
    <p:sldId id="709" r:id="rId140"/>
    <p:sldId id="710" r:id="rId141"/>
    <p:sldId id="711" r:id="rId142"/>
    <p:sldId id="712" r:id="rId143"/>
    <p:sldId id="713" r:id="rId144"/>
    <p:sldId id="714" r:id="rId145"/>
    <p:sldId id="715" r:id="rId146"/>
    <p:sldId id="716" r:id="rId147"/>
    <p:sldId id="717" r:id="rId148"/>
    <p:sldId id="718" r:id="rId149"/>
    <p:sldId id="719" r:id="rId150"/>
    <p:sldId id="720" r:id="rId151"/>
    <p:sldId id="721" r:id="rId152"/>
    <p:sldId id="722" r:id="rId153"/>
    <p:sldId id="723" r:id="rId154"/>
    <p:sldId id="724" r:id="rId155"/>
    <p:sldId id="725" r:id="rId156"/>
    <p:sldId id="726" r:id="rId157"/>
    <p:sldId id="727" r:id="rId158"/>
    <p:sldId id="728" r:id="rId159"/>
    <p:sldId id="729" r:id="rId160"/>
    <p:sldId id="737" r:id="rId161"/>
    <p:sldId id="738" r:id="rId162"/>
    <p:sldId id="739" r:id="rId163"/>
    <p:sldId id="740" r:id="rId164"/>
    <p:sldId id="741" r:id="rId165"/>
  </p:sldIdLst>
  <p:sldSz cx="9144000" cy="6858000" type="screen4x3"/>
  <p:notesSz cx="6858000" cy="9144000"/>
  <p:custDataLst>
    <p:tags r:id="rId170"/>
  </p:custDataLst>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66FF66"/>
    <a:srgbClr val="FF6600"/>
    <a:srgbClr val="0000CC"/>
    <a:srgbClr val="FF3300"/>
    <a:srgbClr val="000000"/>
    <a:srgbClr val="006699"/>
    <a:srgbClr val="99FF66"/>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446"/>
  </p:normalViewPr>
  <p:slideViewPr>
    <p:cSldViewPr showGuides="1">
      <p:cViewPr varScale="1">
        <p:scale>
          <a:sx n="65" d="100"/>
          <a:sy n="65" d="100"/>
        </p:scale>
        <p:origin x="-1536" y="-102"/>
      </p:cViewPr>
      <p:guideLst>
        <p:guide orient="horz" pos="104"/>
        <p:guide pos="103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0" Type="http://schemas.openxmlformats.org/officeDocument/2006/relationships/tags" Target="tags/tag1.xml"/><Relationship Id="rId17" Type="http://schemas.openxmlformats.org/officeDocument/2006/relationships/slide" Target="slides/slide14.xml"/><Relationship Id="rId169" Type="http://schemas.openxmlformats.org/officeDocument/2006/relationships/tableStyles" Target="tableStyles.xml"/><Relationship Id="rId168" Type="http://schemas.openxmlformats.org/officeDocument/2006/relationships/viewProps" Target="viewProps.xml"/><Relationship Id="rId167" Type="http://schemas.openxmlformats.org/officeDocument/2006/relationships/presProps" Target="presProps.xml"/><Relationship Id="rId166" Type="http://schemas.openxmlformats.org/officeDocument/2006/relationships/handoutMaster" Target="handoutMasters/handoutMaster1.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buFontTx/>
              <a:buNone/>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a:buFontTx/>
              <a:buNone/>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a:buFontTx/>
              <a:buNone/>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buFontTx/>
              <a:buNone/>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a:buFontTx/>
              <a:buNone/>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4692" name="Rectangle 4"/>
          <p:cNvSpPr>
            <a:spLocks noGrp="1" noRot="1" noChangeAspec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单击以编辑母版文本样式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a:buFontTx/>
              <a:buNone/>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幻灯片图像占位符 1"/>
          <p:cNvSpPr>
            <a:spLocks noGrp="1" noRot="1" noChangeAspect="1"/>
          </p:cNvSpPr>
          <p:nvPr>
            <p:ph type="sldImg"/>
          </p:nvPr>
        </p:nvSpPr>
        <p:spPr/>
      </p:sp>
      <p:sp>
        <p:nvSpPr>
          <p:cNvPr id="8194" name="文本占位符 2"/>
          <p:cNvSpPr>
            <a:spLocks noGrp="1"/>
          </p:cNvSpPr>
          <p:nvPr>
            <p:ph type="body"/>
          </p:nvPr>
        </p:nvSpPr>
        <p:spPr/>
        <p:txBody>
          <a:bodyPr wrap="square" lIns="91440" tIns="45720" rIns="91440" bIns="45720" anchor="t"/>
          <a:p>
            <a:pPr lvl="0"/>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F529D366-FE96-4165-88A5-32B9AB7069E3}" type="slidenum">
              <a:rPr lang="en-US" altLang="zh-CN" smtClean="0"/>
            </a:fld>
            <a:endParaRPr lang="en-US" altLang="zh-CN" smtClean="0"/>
          </a:p>
        </p:txBody>
      </p:sp>
      <p:sp>
        <p:nvSpPr>
          <p:cNvPr id="187395" name="Rectangle 2"/>
          <p:cNvSpPr>
            <a:spLocks noGrp="1" noRot="1" noChangeAspect="1" noChangeArrowheads="1" noTextEdit="1"/>
          </p:cNvSpPr>
          <p:nvPr>
            <p:ph type="sldImg"/>
          </p:nvPr>
        </p:nvSpPr>
        <p:spPr/>
      </p:sp>
      <p:sp>
        <p:nvSpPr>
          <p:cNvPr id="187396" name="Rectangle 3"/>
          <p:cNvSpPr>
            <a:spLocks noGrp="1" noChangeArrowheads="1"/>
          </p:cNvSpPr>
          <p:nvPr>
            <p:ph type="body" idx="1"/>
          </p:nvPr>
        </p:nvSpPr>
        <p:spPr>
          <a:noFill/>
          <a:ln w="9525"/>
        </p:spPr>
        <p:txBody>
          <a:bodyPr/>
          <a:lstStyle/>
          <a:p>
            <a:pPr eaLnBrk="1" hangingPunct="1"/>
            <a:r>
              <a:rPr lang="zh-CN" altLang="en-US" smtClean="0"/>
              <a:t>如图所示是用二叉树表示下述表达式：  </a:t>
            </a:r>
            <a:r>
              <a:rPr lang="en-US" altLang="zh-CN" b="1" smtClean="0">
                <a:solidFill>
                  <a:srgbClr val="0000FF"/>
                </a:solidFill>
              </a:rPr>
              <a:t>a+b*(c-d)-e/f</a:t>
            </a:r>
            <a:endParaRPr lang="en-US" altLang="zh-CN" b="1" smtClean="0">
              <a:solidFill>
                <a:srgbClr val="0000FF"/>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p:sp>
      <p:sp>
        <p:nvSpPr>
          <p:cNvPr id="188419" name="Rectangle 3"/>
          <p:cNvSpPr>
            <a:spLocks noGrp="1" noChangeArrowheads="1"/>
          </p:cNvSpPr>
          <p:nvPr>
            <p:ph type="body" idx="1"/>
          </p:nvPr>
        </p:nvSpPr>
        <p:spPr>
          <a:noFill/>
          <a:ln w="9525"/>
        </p:spPr>
        <p:txBody>
          <a:bodyPr/>
          <a:lstStyle/>
          <a:p>
            <a:r>
              <a:rPr lang="zh-CN" altLang="en-US" smtClean="0"/>
              <a:t>二叉树的定义是用递归的方式，所以，实现遍历的算法也可以采用递增归，而且，极其简洁明了。非常优雅！</a:t>
            </a:r>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p:sp>
      <p:sp>
        <p:nvSpPr>
          <p:cNvPr id="189443" name="Rectangle 3"/>
          <p:cNvSpPr>
            <a:spLocks noGrp="1" noChangeArrowheads="1"/>
          </p:cNvSpPr>
          <p:nvPr>
            <p:ph type="body" idx="1"/>
          </p:nvPr>
        </p:nvSpPr>
        <p:spPr>
          <a:noFill/>
          <a:ln w="9525"/>
        </p:spPr>
        <p:txBody>
          <a:bodyPr/>
          <a:lstStyle/>
          <a:p>
            <a:r>
              <a:rPr lang="zh-CN" altLang="en-US" smtClean="0"/>
              <a:t>说了半天，我们如何在内存中生成一棵二叉链表的二叉树呢</a:t>
            </a:r>
            <a:r>
              <a:rPr lang="en-US" altLang="zh-CN" smtClean="0"/>
              <a:t>? </a:t>
            </a:r>
            <a:r>
              <a:rPr lang="zh-CN" altLang="en-US" smtClean="0"/>
              <a:t>树都没有</a:t>
            </a:r>
            <a:r>
              <a:rPr lang="en-US" altLang="zh-CN" smtClean="0"/>
              <a:t>,</a:t>
            </a:r>
            <a:r>
              <a:rPr lang="zh-CN" altLang="en-US" smtClean="0"/>
              <a:t>哪来遍历。所以，我们还得来谈谈关于二叉树建立的问题。建立二叉树，也利用了递归的原理。</a:t>
            </a:r>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C0655FC8-C29E-4B21-BC91-F2C741483865}" type="slidenum">
              <a:rPr lang="en-US" altLang="zh-CN" smtClean="0"/>
            </a:fld>
            <a:endParaRPr lang="en-US" altLang="zh-CN" smtClean="0"/>
          </a:p>
        </p:txBody>
      </p:sp>
      <p:sp>
        <p:nvSpPr>
          <p:cNvPr id="190467" name="Rectangle 2"/>
          <p:cNvSpPr>
            <a:spLocks noGrp="1" noRot="1" noChangeAspect="1" noChangeArrowheads="1" noTextEdit="1"/>
          </p:cNvSpPr>
          <p:nvPr>
            <p:ph type="sldImg"/>
          </p:nvPr>
        </p:nvSpPr>
        <p:spPr/>
      </p:sp>
      <p:sp>
        <p:nvSpPr>
          <p:cNvPr id="190468" name="Rectangle 3"/>
          <p:cNvSpPr>
            <a:spLocks noGrp="1" noChangeArrowheads="1"/>
          </p:cNvSpPr>
          <p:nvPr>
            <p:ph type="body" idx="1"/>
          </p:nvPr>
        </p:nvSpPr>
        <p:spPr>
          <a:noFill/>
          <a:ln w="9525"/>
        </p:spPr>
        <p:txBody>
          <a:bodyPr/>
          <a:lstStyle/>
          <a:p>
            <a:pPr eaLnBrk="1" hangingPunct="1">
              <a:spcBef>
                <a:spcPct val="50000"/>
              </a:spcBef>
            </a:pPr>
            <a:r>
              <a:rPr lang="zh-CN" altLang="en-US" smtClean="0">
                <a:solidFill>
                  <a:srgbClr val="FF0000"/>
                </a:solidFill>
              </a:rPr>
              <a:t>重写算法</a:t>
            </a:r>
            <a:r>
              <a:rPr lang="zh-CN" altLang="en-US" smtClean="0"/>
              <a:t>：</a:t>
            </a:r>
            <a:r>
              <a:rPr lang="zh-CN" altLang="en-US" smtClean="0">
                <a:solidFill>
                  <a:srgbClr val="0000FF"/>
                </a:solidFill>
              </a:rPr>
              <a:t>要么叶子数为</a:t>
            </a:r>
            <a:r>
              <a:rPr lang="en-US" altLang="zh-CN" smtClean="0">
                <a:solidFill>
                  <a:srgbClr val="0000FF"/>
                </a:solidFill>
              </a:rPr>
              <a:t>0</a:t>
            </a:r>
            <a:r>
              <a:rPr lang="zh-CN" altLang="en-US" smtClean="0"/>
              <a:t>，要么</a:t>
            </a:r>
            <a:r>
              <a:rPr lang="zh-CN" altLang="en-US" smtClean="0">
                <a:solidFill>
                  <a:srgbClr val="0000FF"/>
                </a:solidFill>
              </a:rPr>
              <a:t>为左右子树叶子数之和。</a:t>
            </a:r>
            <a:endParaRPr lang="zh-CN" altLang="en-US" smtClean="0">
              <a:solidFill>
                <a:srgbClr val="0000FF"/>
              </a:solidFill>
            </a:endParaRPr>
          </a:p>
          <a:p>
            <a:pPr eaLnBrk="1" hangingPunct="1"/>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p:sp>
      <p:sp>
        <p:nvSpPr>
          <p:cNvPr id="191491" name="Rectangle 3"/>
          <p:cNvSpPr>
            <a:spLocks noGrp="1" noChangeArrowheads="1"/>
          </p:cNvSpPr>
          <p:nvPr>
            <p:ph type="body" idx="1"/>
          </p:nvPr>
        </p:nvSpPr>
        <p:spPr>
          <a:noFill/>
          <a:ln w="9525"/>
        </p:spPr>
        <p:txBody>
          <a:bodyPr/>
          <a:lstStyle/>
          <a:p>
            <a:r>
              <a:rPr lang="zh-CN" altLang="en-US" smtClean="0"/>
              <a:t>我们现在提倡节约型社会，一切都应该节约为本。我们的程序也不例外，能不浪费的时间或空间，都应该考虑节省。二叉链表中的节点有很多空指针域，应该想办法利用起来。不能白白的浪费内存资源。</a:t>
            </a:r>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8A235D93-A289-4BED-BE0C-B67617427DFD}" type="slidenum">
              <a:rPr lang="en-US" altLang="zh-CN" smtClean="0"/>
            </a:fld>
            <a:endParaRPr lang="en-US" altLang="zh-CN" smtClean="0"/>
          </a:p>
        </p:txBody>
      </p:sp>
      <p:sp>
        <p:nvSpPr>
          <p:cNvPr id="192515" name="Rectangle 2"/>
          <p:cNvSpPr>
            <a:spLocks noGrp="1" noRot="1" noChangeAspect="1" noChangeArrowheads="1" noTextEdit="1"/>
          </p:cNvSpPr>
          <p:nvPr>
            <p:ph type="sldImg"/>
          </p:nvPr>
        </p:nvSpPr>
        <p:spPr/>
      </p:sp>
      <p:sp>
        <p:nvSpPr>
          <p:cNvPr id="192516" name="Rectangle 3"/>
          <p:cNvSpPr>
            <a:spLocks noGrp="1" noChangeArrowheads="1"/>
          </p:cNvSpPr>
          <p:nvPr>
            <p:ph type="body" idx="1"/>
          </p:nvPr>
        </p:nvSpPr>
        <p:spPr>
          <a:noFill/>
          <a:ln w="9525"/>
        </p:spPr>
        <p:txBody>
          <a:bodyPr/>
          <a:lstStyle/>
          <a:p>
            <a:pPr eaLnBrk="1" hangingPunct="1"/>
            <a:r>
              <a:rPr lang="zh-CN" altLang="en-US" smtClean="0"/>
              <a:t>通过遍历二叉树，可求得结点的一个线性序列。在任一序列中，除了第一个和最后一个结点外，其余结点又且仅有一个直接前驱和直接后继。但是在以二叉链表表示二叉树时，这些不同遍历序列的直接前驱和直接后继信息只能在遍历过程中才能得到。为此我们可以在二叉链表的结点结构中增设两个指向前驱和后继的指针域，但考虑到二叉链表中的</a:t>
            </a:r>
            <a:r>
              <a:rPr lang="en-US" altLang="zh-CN" smtClean="0"/>
              <a:t>2n</a:t>
            </a:r>
            <a:r>
              <a:rPr lang="zh-CN" altLang="en-US" smtClean="0"/>
              <a:t>个指针域中，有</a:t>
            </a:r>
            <a:r>
              <a:rPr lang="en-US" altLang="zh-CN" smtClean="0"/>
              <a:t>n+1</a:t>
            </a:r>
            <a:r>
              <a:rPr lang="zh-CN" altLang="en-US" smtClean="0"/>
              <a:t>个空指针域，为充分利用空间，可以考虑用这些空指针域来保存前驱和后继指针信息。</a:t>
            </a:r>
            <a:endParaRPr kumimoji="1" lang="zh-CN" altLang="en-US" smtClean="0">
              <a:solidFill>
                <a:srgbClr val="000099"/>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C925BBF8-7F3D-446B-AC3F-4916AC320443}" type="slidenum">
              <a:rPr lang="en-US" altLang="zh-CN" smtClean="0"/>
            </a:fld>
            <a:endParaRPr lang="en-US" altLang="zh-CN" smtClean="0"/>
          </a:p>
        </p:txBody>
      </p:sp>
      <p:sp>
        <p:nvSpPr>
          <p:cNvPr id="193539" name="Rectangle 2"/>
          <p:cNvSpPr>
            <a:spLocks noGrp="1" noRot="1" noChangeAspect="1" noChangeArrowheads="1" noTextEdit="1"/>
          </p:cNvSpPr>
          <p:nvPr>
            <p:ph type="sldImg"/>
          </p:nvPr>
        </p:nvSpPr>
        <p:spPr/>
      </p:sp>
      <p:sp>
        <p:nvSpPr>
          <p:cNvPr id="193540" name="Rectangle 3"/>
          <p:cNvSpPr>
            <a:spLocks noGrp="1" noChangeArrowheads="1"/>
          </p:cNvSpPr>
          <p:nvPr>
            <p:ph type="body" idx="1"/>
          </p:nvPr>
        </p:nvSpPr>
        <p:spPr>
          <a:noFill/>
          <a:ln w="9525"/>
        </p:spPr>
        <p:txBody>
          <a:bodyPr/>
          <a:lstStyle/>
          <a:p>
            <a:pPr eaLnBrk="1" hangingPunct="1"/>
            <a:r>
              <a:rPr kumimoji="1" lang="en-US" altLang="zh-CN" smtClean="0">
                <a:solidFill>
                  <a:srgbClr val="FF0000"/>
                </a:solidFill>
              </a:rPr>
              <a:t>p-&gt;RTag==Thread</a:t>
            </a:r>
            <a:r>
              <a:rPr kumimoji="1" lang="en-US" altLang="zh-CN" smtClean="0"/>
              <a:t>  </a:t>
            </a:r>
            <a:r>
              <a:rPr kumimoji="1" lang="zh-CN" altLang="en-US" smtClean="0"/>
              <a:t>如 </a:t>
            </a:r>
            <a:r>
              <a:rPr kumimoji="1" lang="en-US" altLang="zh-CN" smtClean="0"/>
              <a:t>113</a:t>
            </a:r>
            <a:r>
              <a:rPr kumimoji="1" lang="zh-CN" altLang="en-US" smtClean="0"/>
              <a:t>页的</a:t>
            </a:r>
            <a:r>
              <a:rPr kumimoji="1" lang="en-US" altLang="zh-CN" smtClean="0"/>
              <a:t>C</a:t>
            </a:r>
            <a:r>
              <a:rPr kumimoji="1" lang="zh-CN" altLang="en-US" smtClean="0"/>
              <a:t>结点</a:t>
            </a:r>
            <a:endParaRPr kumimoji="1"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75BF7F24-64D1-492C-A80D-4AD8B7F29041}" type="slidenum">
              <a:rPr lang="en-US" altLang="zh-CN" smtClean="0"/>
            </a:fld>
            <a:endParaRPr lang="en-US" altLang="zh-CN" smtClean="0"/>
          </a:p>
        </p:txBody>
      </p:sp>
      <p:sp>
        <p:nvSpPr>
          <p:cNvPr id="180227" name="Rectangle 2"/>
          <p:cNvSpPr>
            <a:spLocks noGrp="1" noRot="1" noChangeAspect="1" noChangeArrowheads="1" noTextEdit="1"/>
          </p:cNvSpPr>
          <p:nvPr>
            <p:ph type="sldImg"/>
          </p:nvPr>
        </p:nvSpPr>
        <p:spPr/>
      </p:sp>
      <p:sp>
        <p:nvSpPr>
          <p:cNvPr id="180228" name="Rectangle 3"/>
          <p:cNvSpPr>
            <a:spLocks noGrp="1" noChangeArrowheads="1"/>
          </p:cNvSpPr>
          <p:nvPr>
            <p:ph type="body" idx="1"/>
          </p:nvPr>
        </p:nvSpPr>
        <p:spPr>
          <a:noFill/>
          <a:ln w="9525"/>
        </p:spPr>
        <p:txBody>
          <a:bodyPr/>
          <a:lstStyle/>
          <a:p>
            <a:pPr eaLnBrk="1" hangingPunct="1"/>
            <a:r>
              <a:rPr lang="en-US" altLang="zh-CN" smtClean="0"/>
              <a:t>       </a:t>
            </a:r>
            <a:r>
              <a:rPr lang="zh-CN" altLang="en-US" smtClean="0"/>
              <a:t>树型结构是一类重要的非线性结构，正如在课前思考题所看到的，树型结构广泛用于描述家族谱系以及其它社会组织结构。在计算机领域中，如编译程序中的语法结构和数据库中的信息组织也都需要借用树来描述。本章将讨论树和二叉树两种树型结构。 </a:t>
            </a:r>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p:sp>
      <p:sp>
        <p:nvSpPr>
          <p:cNvPr id="194563" name="Rectangle 3"/>
          <p:cNvSpPr>
            <a:spLocks noGrp="1" noChangeArrowheads="1"/>
          </p:cNvSpPr>
          <p:nvPr>
            <p:ph type="body" idx="1"/>
          </p:nvPr>
        </p:nvSpPr>
        <p:spPr>
          <a:noFill/>
          <a:ln w="9525"/>
        </p:spPr>
        <p:txBody>
          <a:bodyPr/>
          <a:lstStyle/>
          <a:p>
            <a:r>
              <a:rPr lang="zh-CN" altLang="en-US" smtClean="0"/>
              <a:t>百分制，表示课程成绩。有很多不合理。容易造成以分取人，让分数代表了一切。</a:t>
            </a:r>
            <a:endParaRPr lang="en-US"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p:sp>
      <p:sp>
        <p:nvSpPr>
          <p:cNvPr id="195587" name="Rectangle 3"/>
          <p:cNvSpPr>
            <a:spLocks noGrp="1" noChangeArrowheads="1"/>
          </p:cNvSpPr>
          <p:nvPr>
            <p:ph type="body" idx="1"/>
          </p:nvPr>
        </p:nvSpPr>
        <p:spPr>
          <a:noFill/>
          <a:ln w="9525"/>
        </p:spPr>
        <p:txBody>
          <a:bodyPr/>
          <a:lstStyle/>
          <a:p>
            <a:r>
              <a:rPr lang="zh-CN" altLang="en-US" smtClean="0"/>
              <a:t>如何证明它好，它有多好。且看</a:t>
            </a:r>
            <a:r>
              <a:rPr lang="en-US" altLang="zh-CN" smtClean="0"/>
              <a:t>HUFFMAN</a:t>
            </a:r>
            <a:r>
              <a:rPr lang="zh-CN" altLang="en-US" smtClean="0"/>
              <a:t>大叔的方法。</a:t>
            </a:r>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62990DC1-1B5B-40C2-899B-80FD4DFFC3CE}" type="slidenum">
              <a:rPr lang="en-US" altLang="zh-CN" smtClean="0"/>
            </a:fld>
            <a:endParaRPr lang="en-US" altLang="zh-CN" smtClean="0"/>
          </a:p>
        </p:txBody>
      </p:sp>
      <p:sp>
        <p:nvSpPr>
          <p:cNvPr id="196611" name="Rectangle 2"/>
          <p:cNvSpPr>
            <a:spLocks noGrp="1" noRot="1" noChangeAspect="1" noChangeArrowheads="1" noTextEdit="1"/>
          </p:cNvSpPr>
          <p:nvPr>
            <p:ph type="sldImg"/>
          </p:nvPr>
        </p:nvSpPr>
        <p:spPr/>
      </p:sp>
      <p:sp>
        <p:nvSpPr>
          <p:cNvPr id="196612" name="Rectangle 3"/>
          <p:cNvSpPr>
            <a:spLocks noGrp="1" noChangeArrowheads="1"/>
          </p:cNvSpPr>
          <p:nvPr>
            <p:ph type="body" idx="1"/>
          </p:nvPr>
        </p:nvSpPr>
        <p:spPr>
          <a:noFill/>
          <a:ln w="9525"/>
        </p:spPr>
        <p:txBody>
          <a:bodyPr/>
          <a:lstStyle/>
          <a:p>
            <a:pPr eaLnBrk="1" hangingPunct="1"/>
            <a:r>
              <a:rPr kumimoji="1" lang="zh-CN" altLang="en-US" b="1" smtClean="0"/>
              <a:t>在实际的应用中，人们常常给树的每个结点赋予一个具有某种实际意义的实数，我们称该实数为这个</a:t>
            </a:r>
            <a:r>
              <a:rPr kumimoji="1" lang="zh-CN" altLang="en-US" b="1" smtClean="0">
                <a:solidFill>
                  <a:srgbClr val="FF3300"/>
                </a:solidFill>
              </a:rPr>
              <a:t>结点的权</a:t>
            </a:r>
            <a:r>
              <a:rPr kumimoji="1" lang="zh-CN" altLang="en-US" b="1" smtClean="0"/>
              <a:t>。</a:t>
            </a:r>
            <a:endParaRPr kumimoji="1" lang="zh-CN" altLang="en-US" b="1"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a:noFill/>
          <a:ln w="9525"/>
        </p:spPr>
        <p:txBody>
          <a:bodyPr/>
          <a:lstStyle/>
          <a:p>
            <a:r>
              <a:rPr lang="en-US" altLang="zh-CN" smtClean="0"/>
              <a:t>HUFFMAN</a:t>
            </a:r>
            <a:r>
              <a:rPr lang="zh-CN" altLang="en-US" smtClean="0"/>
              <a:t>大叔的发明不仅仅是为了我们转化一下分数，而是用在编码理论中</a:t>
            </a:r>
            <a:r>
              <a:rPr lang="en-US" altLang="zh-CN" smtClean="0"/>
              <a:t>!</a:t>
            </a:r>
            <a:endParaRPr lang="en-US"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C4C733AF-D78D-4DFF-9BC5-002BD97906A3}" type="slidenum">
              <a:rPr lang="en-US" altLang="zh-CN" smtClean="0"/>
            </a:fld>
            <a:endParaRPr lang="en-US" altLang="zh-CN" smtClean="0"/>
          </a:p>
        </p:txBody>
      </p:sp>
      <p:sp>
        <p:nvSpPr>
          <p:cNvPr id="198659" name="Rectangle 2"/>
          <p:cNvSpPr>
            <a:spLocks noGrp="1" noRot="1" noChangeAspect="1" noChangeArrowheads="1" noTextEdit="1"/>
          </p:cNvSpPr>
          <p:nvPr>
            <p:ph type="sldImg"/>
          </p:nvPr>
        </p:nvSpPr>
        <p:spPr/>
      </p:sp>
      <p:sp>
        <p:nvSpPr>
          <p:cNvPr id="198660" name="Rectangle 3"/>
          <p:cNvSpPr>
            <a:spLocks noGrp="1" noChangeArrowheads="1"/>
          </p:cNvSpPr>
          <p:nvPr>
            <p:ph type="body" idx="1"/>
          </p:nvPr>
        </p:nvSpPr>
        <p:spPr>
          <a:noFill/>
          <a:ln w="9525"/>
        </p:spPr>
        <p:txBody>
          <a:bodyPr/>
          <a:lstStyle/>
          <a:p>
            <a:pPr eaLnBrk="1" hangingPunct="1"/>
            <a:r>
              <a:rPr kumimoji="1" lang="en-US" altLang="zh-CN" b="1" smtClean="0"/>
              <a:t>n</a:t>
            </a:r>
            <a:r>
              <a:rPr kumimoji="1" lang="zh-CN" altLang="en-US" b="1" smtClean="0"/>
              <a:t>个结点经过</a:t>
            </a:r>
            <a:r>
              <a:rPr kumimoji="1" lang="en-US" altLang="zh-CN" b="1" smtClean="0"/>
              <a:t>n-1</a:t>
            </a:r>
            <a:r>
              <a:rPr kumimoji="1" lang="zh-CN" altLang="en-US" b="1" smtClean="0"/>
              <a:t>次合并，最后得到一棵哈夫曼树，每次和并得到一个新结点。中没有度为</a:t>
            </a:r>
            <a:r>
              <a:rPr kumimoji="1" lang="en-US" altLang="zh-CN" b="1" smtClean="0"/>
              <a:t>1</a:t>
            </a:r>
            <a:r>
              <a:rPr kumimoji="1" lang="zh-CN" altLang="en-US" b="1" smtClean="0"/>
              <a:t>的结点</a:t>
            </a:r>
            <a:endParaRPr kumimoji="1" lang="zh-CN" altLang="en-US" b="1"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3370FF85-47E5-49EF-AB62-1FCDF6F2FFC0}" type="slidenum">
              <a:rPr lang="en-US" altLang="zh-CN" smtClean="0"/>
            </a:fld>
            <a:endParaRPr lang="en-US" altLang="zh-CN" smtClean="0"/>
          </a:p>
        </p:txBody>
      </p:sp>
      <p:sp>
        <p:nvSpPr>
          <p:cNvPr id="199683" name="Rectangle 2"/>
          <p:cNvSpPr>
            <a:spLocks noGrp="1" noRot="1" noChangeAspect="1" noChangeArrowheads="1" noTextEdit="1"/>
          </p:cNvSpPr>
          <p:nvPr>
            <p:ph type="sldImg"/>
          </p:nvPr>
        </p:nvSpPr>
        <p:spPr/>
      </p:sp>
      <p:sp>
        <p:nvSpPr>
          <p:cNvPr id="199684" name="Rectangle 3"/>
          <p:cNvSpPr>
            <a:spLocks noGrp="1" noChangeArrowheads="1"/>
          </p:cNvSpPr>
          <p:nvPr>
            <p:ph type="body" idx="1"/>
          </p:nvPr>
        </p:nvSpPr>
        <p:spPr>
          <a:noFill/>
          <a:ln w="9525"/>
        </p:spPr>
        <p:txBody>
          <a:bodyPr/>
          <a:lstStyle/>
          <a:p>
            <a:pPr eaLnBrk="1" hangingPunct="1"/>
            <a:r>
              <a:rPr kumimoji="1" lang="en-US" altLang="zh-CN" b="1" smtClean="0"/>
              <a:t>n</a:t>
            </a:r>
            <a:r>
              <a:rPr kumimoji="1" lang="zh-CN" altLang="en-US" b="1" smtClean="0"/>
              <a:t>个结点经过</a:t>
            </a:r>
            <a:r>
              <a:rPr kumimoji="1" lang="en-US" altLang="zh-CN" b="1" smtClean="0"/>
              <a:t>n-1</a:t>
            </a:r>
            <a:r>
              <a:rPr kumimoji="1" lang="zh-CN" altLang="en-US" b="1" smtClean="0"/>
              <a:t>次合并，最后得到一棵哈夫曼树，每次和并得到一个新结点。中没有度为</a:t>
            </a:r>
            <a:r>
              <a:rPr kumimoji="1" lang="en-US" altLang="zh-CN" b="1" smtClean="0"/>
              <a:t>1</a:t>
            </a:r>
            <a:r>
              <a:rPr kumimoji="1" lang="zh-CN" altLang="en-US" b="1" smtClean="0"/>
              <a:t>的结点</a:t>
            </a:r>
            <a:endParaRPr kumimoji="1" lang="zh-CN" altLang="en-US" b="1"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A26D0F39-A115-45D6-8B6E-3512E4817DE8}" type="slidenum">
              <a:rPr lang="en-US" altLang="zh-CN" smtClean="0"/>
            </a:fld>
            <a:endParaRPr lang="en-US" altLang="zh-CN" smtClean="0"/>
          </a:p>
        </p:txBody>
      </p:sp>
      <p:sp>
        <p:nvSpPr>
          <p:cNvPr id="200707" name="Rectangle 2"/>
          <p:cNvSpPr>
            <a:spLocks noGrp="1" noRot="1" noChangeAspect="1" noChangeArrowheads="1" noTextEdit="1"/>
          </p:cNvSpPr>
          <p:nvPr>
            <p:ph type="sldImg"/>
          </p:nvPr>
        </p:nvSpPr>
        <p:spPr>
          <a:xfrm>
            <a:off x="1144588" y="687388"/>
            <a:ext cx="4570412" cy="3427412"/>
          </a:xfrm>
        </p:spPr>
      </p:sp>
      <p:sp>
        <p:nvSpPr>
          <p:cNvPr id="200708" name="Rectangle 3"/>
          <p:cNvSpPr>
            <a:spLocks noGrp="1" noChangeArrowheads="1"/>
          </p:cNvSpPr>
          <p:nvPr>
            <p:ph type="body" idx="1"/>
          </p:nvPr>
        </p:nvSpPr>
        <p:spPr>
          <a:xfrm>
            <a:off x="914400" y="4343359"/>
            <a:ext cx="5029200" cy="4113892"/>
          </a:xfrm>
          <a:noFill/>
          <a:ln w="9525"/>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597C258E-EAB8-4F0D-91A8-D6BF539537B7}" type="slidenum">
              <a:rPr lang="en-US" altLang="zh-CN" smtClean="0"/>
            </a:fld>
            <a:endParaRPr lang="en-US" altLang="zh-CN" smtClean="0"/>
          </a:p>
        </p:txBody>
      </p:sp>
      <p:sp>
        <p:nvSpPr>
          <p:cNvPr id="181251" name="Rectangle 2"/>
          <p:cNvSpPr>
            <a:spLocks noGrp="1" noRot="1" noChangeAspect="1" noChangeArrowheads="1" noTextEdit="1"/>
          </p:cNvSpPr>
          <p:nvPr>
            <p:ph type="sldImg"/>
          </p:nvPr>
        </p:nvSpPr>
        <p:spPr/>
      </p:sp>
      <p:sp>
        <p:nvSpPr>
          <p:cNvPr id="181252" name="Rectangle 3"/>
          <p:cNvSpPr>
            <a:spLocks noGrp="1" noChangeArrowheads="1"/>
          </p:cNvSpPr>
          <p:nvPr>
            <p:ph type="body" idx="1"/>
          </p:nvPr>
        </p:nvSpPr>
        <p:spPr>
          <a:noFill/>
          <a:ln w="9525"/>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3A3C184B-4D57-4F0A-ACC3-A21795A2B8B9}" type="slidenum">
              <a:rPr lang="en-US" altLang="zh-CN" smtClean="0"/>
            </a:fld>
            <a:endParaRPr lang="en-US" altLang="zh-CN" smtClean="0"/>
          </a:p>
        </p:txBody>
      </p:sp>
      <p:sp>
        <p:nvSpPr>
          <p:cNvPr id="182275" name="Rectangle 2"/>
          <p:cNvSpPr>
            <a:spLocks noGrp="1" noRot="1" noChangeAspect="1" noChangeArrowheads="1" noTextEdit="1"/>
          </p:cNvSpPr>
          <p:nvPr>
            <p:ph type="sldImg"/>
          </p:nvPr>
        </p:nvSpPr>
        <p:spPr/>
      </p:sp>
      <p:sp>
        <p:nvSpPr>
          <p:cNvPr id="344067" name="Rectangle 3"/>
          <p:cNvSpPr>
            <a:spLocks noGrp="1" noChangeArrowheads="1"/>
          </p:cNvSpPr>
          <p:nvPr>
            <p:ph type="body" idx="1"/>
          </p:nvPr>
        </p:nvSpPr>
        <p:spPr/>
        <p:txBody>
          <a:bodyPr/>
          <a:lstStyle/>
          <a:p>
            <a:pPr eaLnBrk="1" hangingPunct="1">
              <a:defRPr/>
            </a:pPr>
            <a:r>
              <a:rPr kumimoji="1" lang="zh-CN" altLang="en-US" smtClean="0"/>
              <a:t>从完全二叉树定义可知，结点的排列顺序遵循</a:t>
            </a:r>
            <a:r>
              <a:rPr kumimoji="1" lang="zh-CN" altLang="en-US" b="1" smtClean="0">
                <a:effectLst>
                  <a:outerShdw blurRad="38100" dist="38100" dir="2700000" algn="tl">
                    <a:srgbClr val="C0C0C0"/>
                  </a:outerShdw>
                </a:effectLst>
              </a:rPr>
              <a:t>从上到下、从左到右</a:t>
            </a:r>
            <a:r>
              <a:rPr kumimoji="1" lang="zh-CN" altLang="en-US" smtClean="0"/>
              <a:t>的规律。所谓从上到下，表示本层结点数达到最大后，才能放入下一层。从左到右，表示同一层结点必须按从左到右依次排列，若左边空一个位置时不能将结点放入右边。</a:t>
            </a:r>
            <a:endParaRPr kumimoji="1" lang="zh-CN" altLang="en-US" smtClean="0"/>
          </a:p>
          <a:p>
            <a:pPr eaLnBrk="1" hangingPunct="1">
              <a:defRPr/>
            </a:pPr>
            <a:endParaRPr kumimoji="1" lang="zh-CN" altLang="en-US" smtClean="0"/>
          </a:p>
          <a:p>
            <a:pPr eaLnBrk="1" hangingPunct="1">
              <a:defRPr/>
            </a:pPr>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915DBCA3-DA98-4B55-82B8-3A8AC617CF74}" type="slidenum">
              <a:rPr lang="en-US" altLang="zh-CN" smtClean="0"/>
            </a:fld>
            <a:endParaRPr lang="en-US" altLang="zh-CN" smtClean="0"/>
          </a:p>
        </p:txBody>
      </p:sp>
      <p:sp>
        <p:nvSpPr>
          <p:cNvPr id="183299" name="Rectangle 2"/>
          <p:cNvSpPr>
            <a:spLocks noGrp="1" noRot="1" noChangeAspect="1" noChangeArrowheads="1" noTextEdit="1"/>
          </p:cNvSpPr>
          <p:nvPr>
            <p:ph type="sldImg"/>
          </p:nvPr>
        </p:nvSpPr>
        <p:spPr/>
      </p:sp>
      <p:sp>
        <p:nvSpPr>
          <p:cNvPr id="183300" name="Rectangle 3"/>
          <p:cNvSpPr>
            <a:spLocks noGrp="1" noChangeArrowheads="1"/>
          </p:cNvSpPr>
          <p:nvPr>
            <p:ph type="body" idx="1"/>
          </p:nvPr>
        </p:nvSpPr>
        <p:spPr>
          <a:noFill/>
          <a:ln w="9525"/>
        </p:spPr>
        <p:txBody>
          <a:bodyPr/>
          <a:lstStyle/>
          <a:p>
            <a:pPr algn="just" eaLnBrk="1" hangingPunct="1">
              <a:spcBef>
                <a:spcPct val="50000"/>
              </a:spcBef>
            </a:pPr>
            <a:r>
              <a:rPr kumimoji="1" lang="en-US" altLang="zh-CN" smtClean="0"/>
              <a:t>(</a:t>
            </a:r>
            <a:r>
              <a:rPr kumimoji="1" lang="zh-CN" altLang="en-US" smtClean="0"/>
              <a:t>注意</a:t>
            </a:r>
            <a:r>
              <a:rPr kumimoji="1" lang="en-US" altLang="zh-CN" smtClean="0">
                <a:latin typeface="Arial" panose="020B0604020202020204" pitchFamily="34" charset="0"/>
              </a:rPr>
              <a:t>ë</a:t>
            </a:r>
            <a:r>
              <a:rPr kumimoji="1" lang="en-US" altLang="zh-CN" smtClean="0"/>
              <a:t>x</a:t>
            </a:r>
            <a:r>
              <a:rPr kumimoji="1" lang="en-US" altLang="zh-CN" smtClean="0">
                <a:latin typeface="Arial" panose="020B0604020202020204" pitchFamily="34" charset="0"/>
              </a:rPr>
              <a:t>û</a:t>
            </a:r>
            <a:r>
              <a:rPr kumimoji="1" lang="zh-CN" altLang="en-US" smtClean="0"/>
              <a:t>表示取不大于</a:t>
            </a:r>
            <a:r>
              <a:rPr kumimoji="1" lang="en-US" altLang="zh-CN" smtClean="0"/>
              <a:t>x</a:t>
            </a:r>
            <a:r>
              <a:rPr kumimoji="1" lang="zh-CN" altLang="en-US" smtClean="0"/>
              <a:t>的最大整数，也叫做对</a:t>
            </a:r>
            <a:r>
              <a:rPr kumimoji="1" lang="en-US" altLang="zh-CN" smtClean="0"/>
              <a:t>x</a:t>
            </a:r>
            <a:r>
              <a:rPr kumimoji="1" lang="zh-CN" altLang="en-US" smtClean="0"/>
              <a:t>下取整，</a:t>
            </a:r>
            <a:r>
              <a:rPr kumimoji="1" lang="en-US" altLang="zh-CN" smtClean="0">
                <a:latin typeface="Arial" panose="020B0604020202020204" pitchFamily="34" charset="0"/>
              </a:rPr>
              <a:t>é</a:t>
            </a:r>
            <a:r>
              <a:rPr kumimoji="1" lang="en-US" altLang="zh-CN" smtClean="0"/>
              <a:t>x</a:t>
            </a:r>
            <a:r>
              <a:rPr kumimoji="1" lang="en-US" altLang="zh-CN" smtClean="0">
                <a:latin typeface="Arial" panose="020B0604020202020204" pitchFamily="34" charset="0"/>
              </a:rPr>
              <a:t>ù</a:t>
            </a:r>
            <a:r>
              <a:rPr kumimoji="1" lang="zh-CN" altLang="en-US" smtClean="0"/>
              <a:t>表示取不小于</a:t>
            </a:r>
            <a:r>
              <a:rPr kumimoji="1" lang="en-US" altLang="zh-CN" smtClean="0"/>
              <a:t>x</a:t>
            </a:r>
            <a:r>
              <a:rPr kumimoji="1" lang="zh-CN" altLang="en-US" smtClean="0"/>
              <a:t>的最小整数，也叫做对</a:t>
            </a:r>
            <a:r>
              <a:rPr kumimoji="1" lang="en-US" altLang="zh-CN" smtClean="0"/>
              <a:t>x</a:t>
            </a:r>
            <a:r>
              <a:rPr kumimoji="1" lang="zh-CN" altLang="en-US" smtClean="0"/>
              <a:t>上取整。</a:t>
            </a:r>
            <a:r>
              <a:rPr kumimoji="1" lang="en-US" altLang="zh-CN" smtClean="0"/>
              <a:t>)</a:t>
            </a:r>
            <a:endParaRPr kumimoji="1" lang="en-US" altLang="zh-CN" smtClean="0"/>
          </a:p>
          <a:p>
            <a:pPr algn="just" eaLnBrk="1" hangingPunct="1">
              <a:spcBef>
                <a:spcPct val="50000"/>
              </a:spcBef>
            </a:pPr>
            <a:r>
              <a:rPr kumimoji="1" lang="en-US" altLang="zh-CN" smtClean="0"/>
              <a:t>     </a:t>
            </a:r>
            <a:r>
              <a:rPr kumimoji="1" lang="zh-CN" altLang="en-US" smtClean="0"/>
              <a:t>证明：设该完全二叉树高度为</a:t>
            </a:r>
            <a:r>
              <a:rPr kumimoji="1" lang="en-US" altLang="zh-CN" smtClean="0"/>
              <a:t>k</a:t>
            </a:r>
            <a:r>
              <a:rPr kumimoji="1" lang="zh-CN" altLang="en-US" smtClean="0"/>
              <a:t>，则该二叉树的前面</a:t>
            </a:r>
            <a:r>
              <a:rPr kumimoji="1" lang="en-US" altLang="zh-CN" smtClean="0"/>
              <a:t>k-1</a:t>
            </a:r>
            <a:r>
              <a:rPr kumimoji="1" lang="zh-CN" altLang="en-US" smtClean="0"/>
              <a:t>层为满二叉树，共有</a:t>
            </a:r>
            <a:r>
              <a:rPr kumimoji="1" lang="en-US" altLang="zh-CN" smtClean="0"/>
              <a:t>2k-1-1</a:t>
            </a:r>
            <a:r>
              <a:rPr kumimoji="1" lang="zh-CN" altLang="en-US" smtClean="0"/>
              <a:t>个结点，而该二叉具有</a:t>
            </a:r>
            <a:r>
              <a:rPr kumimoji="1" lang="en-US" altLang="zh-CN" smtClean="0"/>
              <a:t>k</a:t>
            </a:r>
            <a:r>
              <a:rPr kumimoji="1" lang="zh-CN" altLang="en-US" smtClean="0"/>
              <a:t>层，第</a:t>
            </a:r>
            <a:r>
              <a:rPr kumimoji="1" lang="en-US" altLang="zh-CN" smtClean="0"/>
              <a:t>k</a:t>
            </a:r>
            <a:r>
              <a:rPr kumimoji="1" lang="zh-CN" altLang="en-US" smtClean="0"/>
              <a:t>层至少至有</a:t>
            </a:r>
            <a:r>
              <a:rPr kumimoji="1" lang="en-US" altLang="zh-CN" smtClean="0"/>
              <a:t>1</a:t>
            </a:r>
            <a:r>
              <a:rPr kumimoji="1" lang="zh-CN" altLang="en-US" smtClean="0"/>
              <a:t>个结点，最多有</a:t>
            </a:r>
            <a:r>
              <a:rPr kumimoji="1" lang="en-US" altLang="zh-CN" smtClean="0"/>
              <a:t>2k-1</a:t>
            </a:r>
            <a:r>
              <a:rPr kumimoji="1" lang="zh-CN" altLang="en-US" smtClean="0"/>
              <a:t>个结点。因此有下面的不等式成立：（</a:t>
            </a:r>
            <a:r>
              <a:rPr kumimoji="1" lang="en-US" altLang="zh-CN" smtClean="0"/>
              <a:t>2k-1 </a:t>
            </a:r>
            <a:r>
              <a:rPr kumimoji="1" lang="en-US" altLang="zh-CN" smtClean="0">
                <a:latin typeface="Arial" panose="020B0604020202020204" pitchFamily="34" charset="0"/>
              </a:rPr>
              <a:t>–</a:t>
            </a:r>
            <a:r>
              <a:rPr kumimoji="1" lang="en-US" altLang="zh-CN" smtClean="0"/>
              <a:t>1</a:t>
            </a:r>
            <a:r>
              <a:rPr kumimoji="1" lang="zh-CN" altLang="en-US" smtClean="0"/>
              <a:t>）</a:t>
            </a:r>
            <a:r>
              <a:rPr kumimoji="1" lang="en-US" altLang="zh-CN" smtClean="0"/>
              <a:t>+1  ≤n ≤</a:t>
            </a:r>
            <a:r>
              <a:rPr kumimoji="1" lang="zh-CN" altLang="en-US" smtClean="0"/>
              <a:t>（</a:t>
            </a:r>
            <a:r>
              <a:rPr kumimoji="1" lang="en-US" altLang="zh-CN" smtClean="0"/>
              <a:t>2k-1-1</a:t>
            </a:r>
            <a:r>
              <a:rPr kumimoji="1" lang="zh-CN" altLang="en-US" smtClean="0"/>
              <a:t>）</a:t>
            </a:r>
            <a:r>
              <a:rPr kumimoji="1" lang="en-US" altLang="zh-CN" smtClean="0"/>
              <a:t>+2k-1</a:t>
            </a:r>
            <a:r>
              <a:rPr kumimoji="1" lang="zh-CN" altLang="en-US" smtClean="0"/>
              <a:t>，即有 </a:t>
            </a:r>
            <a:r>
              <a:rPr kumimoji="1" lang="en-US" altLang="zh-CN" smtClean="0"/>
              <a:t>2k-1≤n≤2k-1</a:t>
            </a:r>
            <a:r>
              <a:rPr kumimoji="1" lang="zh-CN" altLang="en-US" smtClean="0"/>
              <a:t>。由式子后半部分可知</a:t>
            </a:r>
            <a:r>
              <a:rPr kumimoji="1" lang="en-US" altLang="zh-CN" smtClean="0"/>
              <a:t>, n≤2k-1</a:t>
            </a:r>
            <a:r>
              <a:rPr kumimoji="1" lang="en-US" altLang="zh-CN" smtClean="0">
                <a:latin typeface="Arial" panose="020B0604020202020204" pitchFamily="34" charset="0"/>
              </a:rPr>
              <a:t>…</a:t>
            </a:r>
            <a:r>
              <a:rPr kumimoji="1" lang="en-US" altLang="zh-CN" smtClean="0"/>
              <a:t>① </a:t>
            </a:r>
            <a:r>
              <a:rPr kumimoji="1" lang="zh-CN" altLang="en-US" smtClean="0"/>
              <a:t>由式子前半部分可知 </a:t>
            </a:r>
            <a:r>
              <a:rPr kumimoji="1" lang="en-US" altLang="zh-CN" smtClean="0"/>
              <a:t>2k-1≤n</a:t>
            </a:r>
            <a:r>
              <a:rPr kumimoji="1" lang="en-US" altLang="zh-CN" smtClean="0">
                <a:latin typeface="Arial" panose="020B0604020202020204" pitchFamily="34" charset="0"/>
              </a:rPr>
              <a:t>…</a:t>
            </a:r>
            <a:r>
              <a:rPr kumimoji="1" lang="en-US" altLang="zh-CN" smtClean="0"/>
              <a:t>② </a:t>
            </a:r>
            <a:endParaRPr kumimoji="1" lang="en-US" altLang="zh-CN" smtClean="0"/>
          </a:p>
          <a:p>
            <a:pPr algn="just" eaLnBrk="1" hangingPunct="1">
              <a:spcBef>
                <a:spcPct val="50000"/>
              </a:spcBef>
            </a:pPr>
            <a:r>
              <a:rPr kumimoji="1" lang="zh-CN" altLang="en-US" smtClean="0"/>
              <a:t>由①有 </a:t>
            </a:r>
            <a:r>
              <a:rPr kumimoji="1" lang="en-US" altLang="zh-CN" smtClean="0"/>
              <a:t>n+1≤2k </a:t>
            </a:r>
            <a:r>
              <a:rPr kumimoji="1" lang="zh-CN" altLang="en-US" smtClean="0"/>
              <a:t>，同时取对数得： </a:t>
            </a:r>
            <a:r>
              <a:rPr kumimoji="1" lang="en-US" altLang="zh-CN" smtClean="0"/>
              <a:t>log2(n+1)≤k</a:t>
            </a:r>
            <a:endParaRPr kumimoji="1" lang="en-US" altLang="zh-CN" smtClean="0"/>
          </a:p>
          <a:p>
            <a:pPr algn="just" eaLnBrk="1" hangingPunct="1">
              <a:spcBef>
                <a:spcPct val="50000"/>
              </a:spcBef>
            </a:pPr>
            <a:r>
              <a:rPr kumimoji="1" lang="zh-CN" altLang="en-US" smtClean="0"/>
              <a:t>故 </a:t>
            </a:r>
            <a:r>
              <a:rPr kumimoji="1" lang="en-US" altLang="zh-CN" smtClean="0"/>
              <a:t>k≥log2(n+1),</a:t>
            </a:r>
            <a:r>
              <a:rPr kumimoji="1" lang="zh-CN" altLang="en-US" smtClean="0"/>
              <a:t>即  </a:t>
            </a:r>
            <a:r>
              <a:rPr kumimoji="1" lang="en-US" altLang="zh-CN" smtClean="0"/>
              <a:t>k=</a:t>
            </a:r>
            <a:r>
              <a:rPr kumimoji="1" lang="en-US" altLang="zh-CN" smtClean="0">
                <a:latin typeface="Arial" panose="020B0604020202020204" pitchFamily="34" charset="0"/>
              </a:rPr>
              <a:t>é</a:t>
            </a:r>
            <a:r>
              <a:rPr kumimoji="1" lang="en-US" altLang="zh-CN" smtClean="0"/>
              <a:t>log2(n+1)</a:t>
            </a:r>
            <a:r>
              <a:rPr kumimoji="1" lang="en-US" altLang="zh-CN" smtClean="0">
                <a:latin typeface="Arial" panose="020B0604020202020204" pitchFamily="34" charset="0"/>
              </a:rPr>
              <a:t>ù</a:t>
            </a:r>
            <a:r>
              <a:rPr kumimoji="1" lang="zh-CN" altLang="en-US" smtClean="0"/>
              <a:t>。即得到第二个结论。</a:t>
            </a:r>
            <a:endParaRPr kumimoji="1" lang="zh-CN" altLang="en-US" smtClean="0"/>
          </a:p>
          <a:p>
            <a:pPr algn="just" eaLnBrk="1" hangingPunct="1">
              <a:spcBef>
                <a:spcPct val="50000"/>
              </a:spcBef>
            </a:pPr>
            <a:r>
              <a:rPr kumimoji="1" lang="zh-CN" altLang="en-US" smtClean="0"/>
              <a:t>由②有</a:t>
            </a:r>
            <a:r>
              <a:rPr kumimoji="1" lang="en-US" altLang="zh-CN" smtClean="0"/>
              <a:t>2k-1≤n,</a:t>
            </a:r>
            <a:r>
              <a:rPr kumimoji="1" lang="zh-CN" altLang="en-US" smtClean="0"/>
              <a:t>同时取对数得：</a:t>
            </a:r>
            <a:r>
              <a:rPr kumimoji="1" lang="en-US" altLang="zh-CN" smtClean="0"/>
              <a:t>k≤log2n+1</a:t>
            </a:r>
            <a:r>
              <a:rPr kumimoji="1" lang="zh-CN" altLang="en-US" smtClean="0"/>
              <a:t>即  </a:t>
            </a:r>
            <a:r>
              <a:rPr kumimoji="1" lang="en-US" altLang="zh-CN" smtClean="0"/>
              <a:t>k=</a:t>
            </a:r>
            <a:r>
              <a:rPr kumimoji="1" lang="en-US" altLang="zh-CN" smtClean="0">
                <a:latin typeface="Arial" panose="020B0604020202020204" pitchFamily="34" charset="0"/>
              </a:rPr>
              <a:t>ë</a:t>
            </a:r>
            <a:r>
              <a:rPr kumimoji="1" lang="en-US" altLang="zh-CN" smtClean="0"/>
              <a:t>log2 n</a:t>
            </a:r>
            <a:r>
              <a:rPr kumimoji="1" lang="en-US" altLang="zh-CN" smtClean="0">
                <a:latin typeface="Arial" panose="020B0604020202020204" pitchFamily="34" charset="0"/>
              </a:rPr>
              <a:t>û</a:t>
            </a:r>
            <a:r>
              <a:rPr kumimoji="1" lang="en-US" altLang="zh-CN" smtClean="0"/>
              <a:t>+1,</a:t>
            </a:r>
            <a:r>
              <a:rPr kumimoji="1" lang="zh-CN" altLang="en-US" smtClean="0"/>
              <a:t>即第一个结论成立</a:t>
            </a:r>
            <a:r>
              <a:rPr kumimoji="1" lang="en-US" altLang="zh-CN" smtClean="0"/>
              <a:t>,</a:t>
            </a:r>
            <a:r>
              <a:rPr kumimoji="1" lang="zh-CN" altLang="en-US" smtClean="0"/>
              <a:t>证毕。 </a:t>
            </a:r>
            <a:endParaRPr kumimoji="1" lang="zh-CN" altLang="en-US" smtClean="0"/>
          </a:p>
          <a:p>
            <a:pPr algn="just" eaLnBrk="1" hangingPunct="1">
              <a:spcBef>
                <a:spcPct val="50000"/>
              </a:spcBef>
            </a:pPr>
            <a:endParaRPr kumimoji="1" lang="zh-CN" altLang="en-US" smtClean="0"/>
          </a:p>
          <a:p>
            <a:pPr algn="just" eaLnBrk="1" hangingPunct="1">
              <a:spcBef>
                <a:spcPct val="50000"/>
              </a:spcBef>
            </a:pPr>
            <a:r>
              <a:rPr kumimoji="1" lang="zh-CN" altLang="en-US" smtClean="0"/>
              <a:t>知识点：变换</a:t>
            </a:r>
            <a:endParaRPr kumimoji="1" lang="zh-CN" altLang="en-US" smtClean="0"/>
          </a:p>
          <a:p>
            <a:pPr algn="just" eaLnBrk="1" hangingPunct="1">
              <a:spcBef>
                <a:spcPct val="50000"/>
              </a:spcBef>
            </a:pPr>
            <a:r>
              <a:rPr kumimoji="1" lang="zh-CN" altLang="en-US" smtClean="0"/>
              <a:t>具有</a:t>
            </a:r>
            <a:r>
              <a:rPr kumimoji="1" lang="en-US" altLang="zh-CN" smtClean="0"/>
              <a:t>2000</a:t>
            </a:r>
            <a:r>
              <a:rPr kumimoji="1" lang="zh-CN" altLang="en-US" smtClean="0"/>
              <a:t>个结点的二叉树，其高度至少为（    ）。 </a:t>
            </a:r>
            <a:endParaRPr kumimoji="1" lang="zh-CN" altLang="en-US" smtClean="0"/>
          </a:p>
          <a:p>
            <a:pPr algn="just" eaLnBrk="1" hangingPunct="1">
              <a:spcBef>
                <a:spcPct val="50000"/>
              </a:spcBef>
            </a:pPr>
            <a:r>
              <a:rPr kumimoji="1" lang="en-US" altLang="zh-CN" smtClean="0"/>
              <a:t>A</a:t>
            </a:r>
            <a:r>
              <a:rPr kumimoji="1" lang="zh-CN" altLang="en-US" smtClean="0"/>
              <a:t>．</a:t>
            </a:r>
            <a:r>
              <a:rPr kumimoji="1" lang="en-US" altLang="zh-CN" smtClean="0"/>
              <a:t>9   B</a:t>
            </a:r>
            <a:r>
              <a:rPr kumimoji="1" lang="zh-CN" altLang="en-US" smtClean="0"/>
              <a:t>．</a:t>
            </a:r>
            <a:r>
              <a:rPr kumimoji="1" lang="en-US" altLang="zh-CN" smtClean="0"/>
              <a:t>10    C</a:t>
            </a:r>
            <a:r>
              <a:rPr kumimoji="1" lang="zh-CN" altLang="en-US" smtClean="0"/>
              <a:t>．</a:t>
            </a:r>
            <a:r>
              <a:rPr kumimoji="1" lang="en-US" altLang="zh-CN" smtClean="0"/>
              <a:t>11    D</a:t>
            </a:r>
            <a:r>
              <a:rPr kumimoji="1" lang="zh-CN" altLang="en-US" smtClean="0"/>
              <a:t>．</a:t>
            </a:r>
            <a:r>
              <a:rPr kumimoji="1" lang="en-US" altLang="zh-CN" smtClean="0"/>
              <a:t>l2 </a:t>
            </a:r>
            <a:endParaRPr kumimoji="1" lang="en-US" altLang="zh-CN" smtClean="0"/>
          </a:p>
          <a:p>
            <a:pPr algn="just" eaLnBrk="1" hangingPunct="1">
              <a:spcBef>
                <a:spcPct val="50000"/>
              </a:spcBef>
            </a:pPr>
            <a:r>
              <a:rPr kumimoji="1" lang="zh-CN" altLang="en-US" smtClean="0"/>
              <a:t>分析：在什么情况下 ，具有</a:t>
            </a:r>
            <a:r>
              <a:rPr kumimoji="1" lang="en-US" altLang="zh-CN" smtClean="0"/>
              <a:t>N</a:t>
            </a:r>
            <a:r>
              <a:rPr kumimoji="1" lang="zh-CN" altLang="en-US" smtClean="0"/>
              <a:t>个结点的二叉树的高度最低？</a:t>
            </a:r>
            <a:endParaRPr kumimoji="1" lang="zh-CN" altLang="en-US" smtClean="0"/>
          </a:p>
          <a:p>
            <a:pPr algn="just" eaLnBrk="1" hangingPunct="1">
              <a:spcBef>
                <a:spcPct val="50000"/>
              </a:spcBef>
            </a:pPr>
            <a:r>
              <a:rPr kumimoji="1" lang="zh-CN" altLang="en-US" smtClean="0"/>
              <a:t>   当二叉树中各个结点按编号由</a:t>
            </a:r>
            <a:r>
              <a:rPr kumimoji="1" lang="en-US" altLang="zh-CN" smtClean="0"/>
              <a:t>1</a:t>
            </a:r>
            <a:r>
              <a:rPr kumimoji="1" lang="zh-CN" altLang="en-US" smtClean="0"/>
              <a:t>到</a:t>
            </a:r>
            <a:r>
              <a:rPr kumimoji="1" lang="en-US" altLang="zh-CN" smtClean="0"/>
              <a:t>N</a:t>
            </a:r>
            <a:r>
              <a:rPr kumimoji="1" lang="zh-CN" altLang="en-US" smtClean="0"/>
              <a:t>与具有</a:t>
            </a:r>
            <a:r>
              <a:rPr kumimoji="1" lang="en-US" altLang="zh-CN" smtClean="0"/>
              <a:t>N</a:t>
            </a:r>
            <a:r>
              <a:rPr kumimoji="1" lang="zh-CN" altLang="en-US" smtClean="0"/>
              <a:t>个结点的完全二叉树的编号一一对应时（即二叉树中各个结点顺序紧邻排列），对应二叉树的高度最低。</a:t>
            </a:r>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B65929B-6885-4395-B9F1-0493224F8837}" type="slidenum">
              <a:rPr lang="en-US" altLang="zh-CN" smtClean="0"/>
            </a:fld>
            <a:endParaRPr lang="en-US" altLang="zh-CN" smtClean="0"/>
          </a:p>
        </p:txBody>
      </p:sp>
      <p:sp>
        <p:nvSpPr>
          <p:cNvPr id="184323" name="Rectangle 2"/>
          <p:cNvSpPr>
            <a:spLocks noGrp="1" noRot="1" noChangeAspect="1" noChangeArrowheads="1" noTextEdit="1"/>
          </p:cNvSpPr>
          <p:nvPr>
            <p:ph type="sldImg"/>
          </p:nvPr>
        </p:nvSpPr>
        <p:spPr/>
      </p:sp>
      <p:sp>
        <p:nvSpPr>
          <p:cNvPr id="184324" name="Rectangle 3"/>
          <p:cNvSpPr>
            <a:spLocks noGrp="1" noChangeArrowheads="1"/>
          </p:cNvSpPr>
          <p:nvPr>
            <p:ph type="body" idx="1"/>
          </p:nvPr>
        </p:nvSpPr>
        <p:spPr>
          <a:noFill/>
          <a:ln w="9525"/>
        </p:spPr>
        <p:txBody>
          <a:bodyPr/>
          <a:lstStyle/>
          <a:p>
            <a:pPr eaLnBrk="1" hangingPunct="1"/>
            <a:r>
              <a:rPr lang="zh-CN" altLang="en-US" smtClean="0"/>
              <a:t>逆向思维：司马光砸缸：</a:t>
            </a:r>
            <a:r>
              <a:rPr lang="zh-CN" altLang="en-US" smtClean="0">
                <a:latin typeface="Arial" panose="020B0604020202020204" pitchFamily="34" charset="0"/>
              </a:rPr>
              <a:t>“</a:t>
            </a:r>
            <a:r>
              <a:rPr lang="zh-CN" altLang="en-US" smtClean="0"/>
              <a:t>让水离人</a:t>
            </a:r>
            <a:r>
              <a:rPr lang="zh-CN" altLang="en-US" smtClean="0">
                <a:latin typeface="Arial" panose="020B0604020202020204" pitchFamily="34" charset="0"/>
              </a:rPr>
              <a:t>”</a:t>
            </a:r>
            <a:r>
              <a:rPr lang="zh-CN" altLang="en-US" smtClean="0"/>
              <a:t>，而非</a:t>
            </a:r>
            <a:r>
              <a:rPr lang="zh-CN" altLang="en-US" smtClean="0">
                <a:latin typeface="Arial" panose="020B0604020202020204" pitchFamily="34" charset="0"/>
              </a:rPr>
              <a:t>“</a:t>
            </a:r>
            <a:r>
              <a:rPr lang="zh-CN" altLang="en-US" smtClean="0"/>
              <a:t>救人离水</a:t>
            </a:r>
            <a:r>
              <a:rPr lang="zh-CN" altLang="en-US" smtClean="0">
                <a:latin typeface="Arial" panose="020B0604020202020204" pitchFamily="34" charset="0"/>
              </a:rPr>
              <a:t>”</a:t>
            </a:r>
            <a:r>
              <a:rPr lang="zh-CN" altLang="en-US" smtClean="0"/>
              <a:t>，  要求空指针，转化为求实指针 ：</a:t>
            </a:r>
            <a:endParaRPr lang="zh-CN" altLang="en-US" smtClean="0"/>
          </a:p>
          <a:p>
            <a:pPr eaLnBrk="1" hangingPunct="1"/>
            <a:r>
              <a:rPr lang="en-US" altLang="zh-CN" smtClean="0"/>
              <a:t>n</a:t>
            </a:r>
            <a:r>
              <a:rPr lang="zh-CN" altLang="en-US" smtClean="0"/>
              <a:t>个结点共有</a:t>
            </a:r>
            <a:r>
              <a:rPr lang="en-US" altLang="zh-CN" smtClean="0"/>
              <a:t>2n</a:t>
            </a:r>
            <a:r>
              <a:rPr lang="zh-CN" altLang="en-US" smtClean="0"/>
              <a:t>个指针，除了根结点没有指向他的指针外，其余的结点都有且仅有一个指向它的指针，</a:t>
            </a:r>
            <a:r>
              <a:rPr lang="en-US" altLang="zh-CN" smtClean="0"/>
              <a:t>n-1</a:t>
            </a:r>
            <a:r>
              <a:rPr lang="zh-CN" altLang="en-US" smtClean="0"/>
              <a:t>个结点应共有</a:t>
            </a:r>
            <a:r>
              <a:rPr lang="en-US" altLang="zh-CN" smtClean="0"/>
              <a:t>n-1</a:t>
            </a:r>
            <a:r>
              <a:rPr lang="zh-CN" altLang="en-US" smtClean="0"/>
              <a:t>个指针指向，所以空指针为</a:t>
            </a:r>
            <a:r>
              <a:rPr lang="en-US" altLang="zh-CN" smtClean="0"/>
              <a:t>2n-</a:t>
            </a:r>
            <a:r>
              <a:rPr lang="zh-CN" altLang="en-US" smtClean="0"/>
              <a:t>（</a:t>
            </a:r>
            <a:r>
              <a:rPr lang="en-US" altLang="zh-CN" smtClean="0"/>
              <a:t>n-1</a:t>
            </a:r>
            <a:r>
              <a:rPr lang="zh-CN" altLang="en-US" smtClean="0"/>
              <a:t>）</a:t>
            </a:r>
            <a:r>
              <a:rPr lang="en-US" altLang="zh-CN" smtClean="0"/>
              <a:t>=n+1</a:t>
            </a:r>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AF3D3969-F18B-4C22-8DBA-497A1B842981}" type="slidenum">
              <a:rPr lang="en-US" altLang="zh-CN" smtClean="0"/>
            </a:fld>
            <a:endParaRPr lang="en-US" altLang="zh-CN" smtClean="0"/>
          </a:p>
        </p:txBody>
      </p:sp>
      <p:sp>
        <p:nvSpPr>
          <p:cNvPr id="185347" name="Rectangle 2"/>
          <p:cNvSpPr>
            <a:spLocks noGrp="1" noRot="1" noChangeAspect="1" noChangeArrowheads="1" noTextEdit="1"/>
          </p:cNvSpPr>
          <p:nvPr>
            <p:ph type="sldImg"/>
          </p:nvPr>
        </p:nvSpPr>
        <p:spPr/>
      </p:sp>
      <p:sp>
        <p:nvSpPr>
          <p:cNvPr id="180228" name="Rectangle 3"/>
          <p:cNvSpPr>
            <a:spLocks noGrp="1" noChangeArrowheads="1"/>
          </p:cNvSpPr>
          <p:nvPr>
            <p:ph type="body" idx="1"/>
          </p:nvPr>
        </p:nvSpPr>
        <p:spPr>
          <a:ln w="9525"/>
        </p:spPr>
        <p:txBody>
          <a:bodyPr/>
          <a:lstStyle/>
          <a:p>
            <a:pPr eaLnBrk="1" hangingPunct="1">
              <a:defRPr/>
            </a:pPr>
            <a:endParaRPr kumimoji="1" lang="zh-CN" altLang="en-US" b="1" smtClean="0">
              <a:solidFill>
                <a:srgbClr val="FF0000"/>
              </a:solidFill>
              <a:effectLst>
                <a:outerShdw blurRad="38100" dist="38100" dir="2700000" algn="tl">
                  <a:srgbClr val="C0C0C0"/>
                </a:outerShdw>
              </a:effectLs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p:sp>
      <p:sp>
        <p:nvSpPr>
          <p:cNvPr id="186371" name="Rectangle 3"/>
          <p:cNvSpPr>
            <a:spLocks noGrp="1" noChangeArrowheads="1"/>
          </p:cNvSpPr>
          <p:nvPr>
            <p:ph type="body" idx="1"/>
          </p:nvPr>
        </p:nvSpPr>
        <p:spPr>
          <a:noFill/>
          <a:ln w="9525"/>
        </p:spPr>
        <p:txBody>
          <a:bodyPr/>
          <a:lstStyle/>
          <a:p>
            <a:r>
              <a:rPr lang="zh-CN" altLang="en-US" smtClean="0"/>
              <a:t>研究这么多遍历的方法干什么呢</a:t>
            </a:r>
            <a:r>
              <a:rPr lang="en-US" altLang="zh-CN" smtClean="0"/>
              <a:t>?</a:t>
            </a:r>
            <a:endParaRPr lang="en-US" altLang="zh-CN" smtClean="0"/>
          </a:p>
          <a:p>
            <a:r>
              <a:rPr lang="zh-CN" altLang="en-US" smtClean="0"/>
              <a:t>我们用图形的方式来表现树的结构，应该说是非常直观和容易理解，但是，对于计算机来说，它只有循环、判断等方式来处理，也就是说，它只会处理线性序列，而我们刚才提到的四种遍历方法，其实都是在把树中的结点变成某种意义的线性序列，这对程序的实现带来好处。</a:t>
            </a:r>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0" name="Rectangle 2"/>
          <p:cNvSpPr/>
          <p:nvPr/>
        </p:nvSpPr>
        <p:spPr>
          <a:xfrm>
            <a:off x="0" y="3527425"/>
            <a:ext cx="9144000" cy="3357563"/>
          </a:xfrm>
          <a:prstGeom prst="rect">
            <a:avLst/>
          </a:prstGeom>
          <a:solidFill>
            <a:schemeClr val="accent2"/>
          </a:solidFill>
          <a:ln w="9525">
            <a:noFill/>
          </a:ln>
        </p:spPr>
        <p:txBody>
          <a:bodyPr wrap="none" anchor="ctr"/>
          <a:lstStyle/>
          <a:p>
            <a:pPr lvl="0" eaLnBrk="1" hangingPunct="1"/>
            <a:endParaRPr lang="zh-CN" altLang="en-US" dirty="0"/>
          </a:p>
        </p:txBody>
      </p:sp>
      <p:sp>
        <p:nvSpPr>
          <p:cNvPr id="17" name="Oval 3"/>
          <p:cNvSpPr>
            <a:spLocks noChangeArrowheads="1"/>
          </p:cNvSpPr>
          <p:nvPr/>
        </p:nvSpPr>
        <p:spPr bwMode="ltGray">
          <a:xfrm>
            <a:off x="1258888" y="4508500"/>
            <a:ext cx="4248150" cy="1800225"/>
          </a:xfrm>
          <a:prstGeom prst="ellipse">
            <a:avLst/>
          </a:prstGeom>
          <a:gradFill rotWithShape="1">
            <a:gsLst>
              <a:gs pos="0">
                <a:schemeClr val="accent2"/>
              </a:gs>
              <a:gs pos="100000">
                <a:schemeClr val="accent2">
                  <a:gamma/>
                  <a:shade val="46275"/>
                  <a:invGamma/>
                </a:schemeClr>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7"/>
          <p:cNvSpPr/>
          <p:nvPr/>
        </p:nvSpPr>
        <p:spPr>
          <a:xfrm>
            <a:off x="0" y="3141663"/>
            <a:ext cx="9144000" cy="43180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lstStyle/>
          <a:p>
            <a:pPr lvl="0" eaLnBrk="1" hangingPunct="1"/>
            <a:endParaRPr lang="zh-CN" altLang="en-US" dirty="0"/>
          </a:p>
        </p:txBody>
      </p:sp>
      <p:sp>
        <p:nvSpPr>
          <p:cNvPr id="2053" name="Oval 8"/>
          <p:cNvSpPr/>
          <p:nvPr/>
        </p:nvSpPr>
        <p:spPr>
          <a:xfrm>
            <a:off x="276225" y="1255713"/>
            <a:ext cx="4656138" cy="4837112"/>
          </a:xfrm>
          <a:prstGeom prst="ellipse">
            <a:avLst/>
          </a:prstGeom>
          <a:solidFill>
            <a:schemeClr val="bg1"/>
          </a:solidFill>
          <a:ln w="9525">
            <a:noFill/>
          </a:ln>
          <a:effectLst>
            <a:outerShdw dist="172739" dir="3238357" algn="ctr" rotWithShape="0">
              <a:schemeClr val="tx1"/>
            </a:outerShdw>
          </a:effectLst>
        </p:spPr>
        <p:txBody>
          <a:bodyPr wrap="none" anchor="ctr"/>
          <a:lstStyle/>
          <a:p>
            <a:pPr lvl="0" eaLnBrk="1" hangingPunct="1"/>
            <a:endParaRPr lang="zh-CN" altLang="en-US" dirty="0"/>
          </a:p>
        </p:txBody>
      </p:sp>
      <p:sp>
        <p:nvSpPr>
          <p:cNvPr id="2054" name="Freeform 9" descr="1"/>
          <p:cNvSpPr/>
          <p:nvPr/>
        </p:nvSpPr>
        <p:spPr>
          <a:xfrm>
            <a:off x="1130300" y="1416050"/>
            <a:ext cx="2873375" cy="2182813"/>
          </a:xfrm>
          <a:custGeom>
            <a:avLst/>
            <a:gdLst/>
            <a:ahLst/>
            <a:cxnLst>
              <a:cxn ang="0">
                <a:pos x="905" y="1375"/>
              </a:cxn>
              <a:cxn ang="0">
                <a:pos x="1810" y="395"/>
              </a:cxn>
              <a:cxn ang="0">
                <a:pos x="876" y="24"/>
              </a:cxn>
              <a:cxn ang="0">
                <a:pos x="0" y="396"/>
              </a:cxn>
              <a:cxn ang="0">
                <a:pos x="905" y="1375"/>
              </a:cxn>
            </a:cxnLst>
            <a:rect l="0" t="0" r="0" b="0"/>
            <a:pathLst>
              <a:path w="1810" h="1375">
                <a:moveTo>
                  <a:pt x="905" y="1375"/>
                </a:moveTo>
                <a:lnTo>
                  <a:pt x="1810" y="395"/>
                </a:lnTo>
                <a:cubicBezTo>
                  <a:pt x="1612" y="176"/>
                  <a:pt x="1300" y="0"/>
                  <a:pt x="876" y="24"/>
                </a:cubicBezTo>
                <a:cubicBezTo>
                  <a:pt x="452" y="48"/>
                  <a:pt x="252" y="149"/>
                  <a:pt x="0" y="396"/>
                </a:cubicBezTo>
                <a:lnTo>
                  <a:pt x="905" y="1375"/>
                </a:lnTo>
                <a:close/>
              </a:path>
            </a:pathLst>
          </a:custGeom>
          <a:blipFill rotWithShape="1">
            <a:blip r:embed="rId2" cstate="print"/>
            <a:stretch>
              <a:fillRect/>
            </a:stretch>
          </a:blipFill>
          <a:ln w="76200">
            <a:noFill/>
          </a:ln>
        </p:spPr>
        <p:txBody>
          <a:bodyPr/>
          <a:lstStyle/>
          <a:p>
            <a:endParaRPr lang="zh-CN" altLang="en-US"/>
          </a:p>
        </p:txBody>
      </p:sp>
      <p:sp>
        <p:nvSpPr>
          <p:cNvPr id="2055" name="Freeform 10" descr="2"/>
          <p:cNvSpPr/>
          <p:nvPr/>
        </p:nvSpPr>
        <p:spPr>
          <a:xfrm>
            <a:off x="376238" y="2147888"/>
            <a:ext cx="2103437" cy="3032125"/>
          </a:xfrm>
          <a:custGeom>
            <a:avLst/>
            <a:gdLst/>
            <a:ahLst/>
            <a:cxnLst>
              <a:cxn ang="0">
                <a:pos x="1325" y="960"/>
              </a:cxn>
              <a:cxn ang="0">
                <a:pos x="414" y="0"/>
              </a:cxn>
              <a:cxn ang="0">
                <a:pos x="27" y="1014"/>
              </a:cxn>
              <a:cxn ang="0">
                <a:pos x="402" y="1910"/>
              </a:cxn>
              <a:cxn ang="0">
                <a:pos x="1325" y="960"/>
              </a:cxn>
            </a:cxnLst>
            <a:rect l="0" t="0" r="0" b="0"/>
            <a:pathLst>
              <a:path w="1325" h="1910">
                <a:moveTo>
                  <a:pt x="1325" y="960"/>
                </a:moveTo>
                <a:lnTo>
                  <a:pt x="414" y="0"/>
                </a:lnTo>
                <a:cubicBezTo>
                  <a:pt x="238" y="162"/>
                  <a:pt x="0" y="570"/>
                  <a:pt x="27" y="1014"/>
                </a:cubicBezTo>
                <a:cubicBezTo>
                  <a:pt x="53" y="1458"/>
                  <a:pt x="233" y="1748"/>
                  <a:pt x="402" y="1910"/>
                </a:cubicBezTo>
                <a:lnTo>
                  <a:pt x="1325" y="960"/>
                </a:lnTo>
                <a:close/>
              </a:path>
            </a:pathLst>
          </a:custGeom>
          <a:blipFill rotWithShape="1">
            <a:blip r:embed="rId3" cstate="print"/>
            <a:stretch>
              <a:fillRect/>
            </a:stretch>
          </a:blipFill>
          <a:ln w="76200">
            <a:noFill/>
          </a:ln>
        </p:spPr>
        <p:txBody>
          <a:bodyPr/>
          <a:lstStyle/>
          <a:p>
            <a:endParaRPr lang="zh-CN" altLang="en-US"/>
          </a:p>
        </p:txBody>
      </p:sp>
      <p:sp>
        <p:nvSpPr>
          <p:cNvPr id="2056" name="Freeform 11" descr="55282"/>
          <p:cNvSpPr/>
          <p:nvPr/>
        </p:nvSpPr>
        <p:spPr>
          <a:xfrm>
            <a:off x="1085850" y="3730625"/>
            <a:ext cx="2962275" cy="2219325"/>
          </a:xfrm>
          <a:custGeom>
            <a:avLst/>
            <a:gdLst/>
            <a:ahLst/>
            <a:cxnLst>
              <a:cxn ang="0">
                <a:pos x="927" y="0"/>
              </a:cxn>
              <a:cxn ang="0">
                <a:pos x="0" y="975"/>
              </a:cxn>
              <a:cxn ang="0">
                <a:pos x="996" y="1387"/>
              </a:cxn>
              <a:cxn ang="0">
                <a:pos x="1866" y="996"/>
              </a:cxn>
              <a:cxn ang="0">
                <a:pos x="927" y="0"/>
              </a:cxn>
            </a:cxnLst>
            <a:rect l="0" t="0" r="0" b="0"/>
            <a:pathLst>
              <a:path w="1866" h="1398">
                <a:moveTo>
                  <a:pt x="927" y="0"/>
                </a:moveTo>
                <a:lnTo>
                  <a:pt x="0" y="975"/>
                </a:lnTo>
                <a:cubicBezTo>
                  <a:pt x="203" y="1204"/>
                  <a:pt x="607" y="1398"/>
                  <a:pt x="996" y="1387"/>
                </a:cubicBezTo>
                <a:cubicBezTo>
                  <a:pt x="1385" y="1375"/>
                  <a:pt x="1707" y="1159"/>
                  <a:pt x="1866" y="996"/>
                </a:cubicBezTo>
                <a:lnTo>
                  <a:pt x="927" y="0"/>
                </a:lnTo>
                <a:close/>
              </a:path>
            </a:pathLst>
          </a:custGeom>
          <a:blipFill rotWithShape="1">
            <a:blip r:embed="rId4" cstate="print"/>
            <a:stretch>
              <a:fillRect/>
            </a:stretch>
          </a:blipFill>
          <a:ln w="76200">
            <a:noFill/>
          </a:ln>
        </p:spPr>
        <p:txBody>
          <a:bodyPr/>
          <a:lstStyle/>
          <a:p>
            <a:endParaRPr lang="zh-CN" altLang="en-US"/>
          </a:p>
        </p:txBody>
      </p:sp>
      <p:sp>
        <p:nvSpPr>
          <p:cNvPr id="2057" name="Freeform 14" descr="4"/>
          <p:cNvSpPr/>
          <p:nvPr/>
        </p:nvSpPr>
        <p:spPr>
          <a:xfrm>
            <a:off x="2625725" y="2119313"/>
            <a:ext cx="2139950" cy="3116262"/>
          </a:xfrm>
          <a:custGeom>
            <a:avLst/>
            <a:gdLst/>
            <a:ahLst/>
            <a:cxnLst>
              <a:cxn ang="0">
                <a:pos x="951" y="1963"/>
              </a:cxn>
              <a:cxn ang="0">
                <a:pos x="1338" y="977"/>
              </a:cxn>
              <a:cxn ang="0">
                <a:pos x="905" y="0"/>
              </a:cxn>
              <a:cxn ang="0">
                <a:pos x="0" y="987"/>
              </a:cxn>
              <a:cxn ang="0">
                <a:pos x="951" y="1963"/>
              </a:cxn>
            </a:cxnLst>
            <a:rect l="0" t="0" r="0" b="0"/>
            <a:pathLst>
              <a:path w="1348" h="1963">
                <a:moveTo>
                  <a:pt x="951" y="1963"/>
                </a:moveTo>
                <a:cubicBezTo>
                  <a:pt x="1244" y="1689"/>
                  <a:pt x="1348" y="1323"/>
                  <a:pt x="1338" y="977"/>
                </a:cubicBezTo>
                <a:cubicBezTo>
                  <a:pt x="1329" y="629"/>
                  <a:pt x="1132" y="226"/>
                  <a:pt x="905" y="0"/>
                </a:cubicBezTo>
                <a:lnTo>
                  <a:pt x="0" y="987"/>
                </a:lnTo>
                <a:lnTo>
                  <a:pt x="951" y="1963"/>
                </a:lnTo>
                <a:close/>
              </a:path>
            </a:pathLst>
          </a:custGeom>
          <a:blipFill rotWithShape="1">
            <a:blip r:embed="rId5" cstate="print"/>
            <a:stretch>
              <a:fillRect/>
            </a:stretch>
          </a:blipFill>
          <a:ln w="76200">
            <a:noFill/>
          </a:ln>
        </p:spPr>
        <p:txBody>
          <a:bodyPr/>
          <a:lstStyle/>
          <a:p>
            <a:endParaRPr lang="zh-CN" altLang="en-US"/>
          </a:p>
        </p:txBody>
      </p:sp>
      <p:sp>
        <p:nvSpPr>
          <p:cNvPr id="2058" name="Oval 15"/>
          <p:cNvSpPr/>
          <p:nvPr/>
        </p:nvSpPr>
        <p:spPr>
          <a:xfrm>
            <a:off x="1806575" y="2954338"/>
            <a:ext cx="1655763" cy="1655762"/>
          </a:xfrm>
          <a:prstGeom prst="ellipse">
            <a:avLst/>
          </a:prstGeom>
          <a:solidFill>
            <a:schemeClr val="bg1"/>
          </a:solidFill>
          <a:ln w="9525">
            <a:noFill/>
          </a:ln>
        </p:spPr>
        <p:txBody>
          <a:bodyPr wrap="none" anchor="ctr"/>
          <a:lstStyle/>
          <a:p>
            <a:pPr lvl="0" eaLnBrk="1" hangingPunct="1"/>
            <a:endParaRPr lang="zh-CN" altLang="en-US" dirty="0"/>
          </a:p>
        </p:txBody>
      </p:sp>
      <p:sp>
        <p:nvSpPr>
          <p:cNvPr id="2059" name="Text Box 16"/>
          <p:cNvSpPr txBox="1"/>
          <p:nvPr/>
        </p:nvSpPr>
        <p:spPr>
          <a:xfrm>
            <a:off x="1981200" y="3505200"/>
            <a:ext cx="1308100" cy="519113"/>
          </a:xfrm>
          <a:prstGeom prst="rect">
            <a:avLst/>
          </a:prstGeom>
          <a:noFill/>
          <a:ln w="9525">
            <a:noFill/>
          </a:ln>
        </p:spPr>
        <p:txBody>
          <a:bodyPr>
            <a:spAutoFit/>
          </a:bodyPr>
          <a:lstStyle/>
          <a:p>
            <a:pPr lvl="0" algn="ctr" eaLnBrk="1" hangingPunct="1"/>
            <a:r>
              <a:rPr lang="en-US" altLang="zh-CN" b="1" dirty="0">
                <a:latin typeface="Verdana" panose="020B0604030504040204" pitchFamily="34" charset="0"/>
              </a:rPr>
              <a:t> </a:t>
            </a:r>
            <a:r>
              <a:rPr lang="en-US" altLang="zh-CN" b="1" dirty="0" smtClean="0">
                <a:latin typeface="Verdana" panose="020B0604030504040204" pitchFamily="34" charset="0"/>
              </a:rPr>
              <a:t>GU</a:t>
            </a:r>
            <a:endParaRPr lang="en-US" altLang="zh-CN" b="1" dirty="0">
              <a:latin typeface="Verdana" panose="020B0604030504040204" pitchFamily="34" charset="0"/>
            </a:endParaRPr>
          </a:p>
        </p:txBody>
      </p:sp>
      <p:sp>
        <p:nvSpPr>
          <p:cNvPr id="230412" name="Rectangle 12"/>
          <p:cNvSpPr>
            <a:spLocks noGrp="1" noChangeArrowheads="1"/>
          </p:cNvSpPr>
          <p:nvPr>
            <p:ph type="ctrTitle"/>
          </p:nvPr>
        </p:nvSpPr>
        <p:spPr>
          <a:xfrm>
            <a:off x="3124200" y="762000"/>
            <a:ext cx="5715000" cy="1828800"/>
          </a:xfrm>
        </p:spPr>
        <p:txBody>
          <a:bodyPr/>
          <a:lstStyle>
            <a:lvl1pPr algn="r">
              <a:defRPr sz="4400">
                <a:solidFill>
                  <a:schemeClr val="tx1"/>
                </a:solidFill>
                <a:effectLst>
                  <a:outerShdw blurRad="38100" dist="38100" dir="2700000" algn="tl">
                    <a:srgbClr val="C0C0C0"/>
                  </a:outerShdw>
                </a:effectLst>
              </a:defRPr>
            </a:lvl1pPr>
          </a:lstStyle>
          <a:p>
            <a:r>
              <a:rPr lang="zh-CN" altLang="en-US" noProof="1" smtClean="0"/>
              <a:t>单击此处编辑母版标题样式</a:t>
            </a:r>
            <a:endParaRPr lang="en-US" altLang="zh-CN" noProof="1"/>
          </a:p>
        </p:txBody>
      </p:sp>
      <p:sp>
        <p:nvSpPr>
          <p:cNvPr id="230413" name="Rectangle 13"/>
          <p:cNvSpPr>
            <a:spLocks noGrp="1" noChangeArrowheads="1"/>
          </p:cNvSpPr>
          <p:nvPr>
            <p:ph type="subTitle" idx="1"/>
          </p:nvPr>
        </p:nvSpPr>
        <p:spPr bwMode="white">
          <a:xfrm>
            <a:off x="4343400" y="3178175"/>
            <a:ext cx="4572000" cy="381000"/>
          </a:xfrm>
        </p:spPr>
        <p:txBody>
          <a:bodyPr/>
          <a:lstStyle>
            <a:lvl1pPr marL="0" indent="0" algn="r">
              <a:buFont typeface="Wingdings" panose="05000000000000000000" pitchFamily="2" charset="2"/>
              <a:buNone/>
              <a:defRPr sz="1600" b="0">
                <a:solidFill>
                  <a:schemeClr val="bg1"/>
                </a:solidFill>
              </a:defRPr>
            </a:lvl1pPr>
          </a:lstStyle>
          <a:p>
            <a:r>
              <a:rPr lang="en-US" altLang="zh-CN" noProof="1"/>
              <a:t>Click to edit Master subtitle style</a:t>
            </a:r>
            <a:endParaRPr lang="en-US" altLang="zh-CN" noProof="1"/>
          </a:p>
        </p:txBody>
      </p:sp>
      <p:sp>
        <p:nvSpPr>
          <p:cNvPr id="26" name="Rectangle 4"/>
          <p:cNvSpPr>
            <a:spLocks noGrp="1" noChangeArrowheads="1"/>
          </p:cNvSpPr>
          <p:nvPr>
            <p:ph type="dt" sz="half" idx="2"/>
          </p:nvPr>
        </p:nvSpPr>
        <p:spPr bwMode="auto">
          <a:xfrm>
            <a:off x="457200" y="6486525"/>
            <a:ext cx="2133600" cy="168275"/>
          </a:xfrm>
          <a:prstGeom prst="rect">
            <a:avLst/>
          </a:prstGeom>
          <a:ln>
            <a:miter lim="800000"/>
          </a:ln>
        </p:spPr>
        <p:txBody>
          <a:bodyPr vert="horz" wrap="square" lIns="91440" tIns="45720" rIns="91440" bIns="45720" numCol="1" anchor="t" anchorCtr="0" compatLnSpc="1"/>
          <a:lstStyle>
            <a:lvl1pPr>
              <a:buFontTx/>
              <a:buNone/>
              <a:defRPr sz="1200">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7" name="Rectangle 5"/>
          <p:cNvSpPr>
            <a:spLocks noGrp="1" noChangeArrowheads="1"/>
          </p:cNvSpPr>
          <p:nvPr>
            <p:ph type="ftr" sz="quarter" idx="3"/>
          </p:nvPr>
        </p:nvSpPr>
        <p:spPr bwMode="auto">
          <a:xfrm>
            <a:off x="3124200" y="6486525"/>
            <a:ext cx="2895600" cy="168275"/>
          </a:xfrm>
          <a:prstGeom prst="rect">
            <a:avLst/>
          </a:prstGeom>
          <a:ln>
            <a:miter lim="800000"/>
          </a:ln>
        </p:spPr>
        <p:txBody>
          <a:bodyPr vert="horz" wrap="square" lIns="91440" tIns="45720" rIns="91440" bIns="45720" numCol="1" anchor="t" anchorCtr="0" compatLnSpc="1"/>
          <a:lstStyle>
            <a:lvl1pPr algn="ctr">
              <a:buFontTx/>
              <a:buNone/>
              <a:defRPr sz="12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8" name="Rectangle 6"/>
          <p:cNvSpPr>
            <a:spLocks noGrp="1" noChangeArrowheads="1"/>
          </p:cNvSpPr>
          <p:nvPr>
            <p:ph type="sldNum" sz="quarter" idx="4"/>
          </p:nvPr>
        </p:nvSpPr>
        <p:spPr bwMode="auto">
          <a:xfrm>
            <a:off x="6553200" y="6486525"/>
            <a:ext cx="2133600" cy="168275"/>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en-US" altLang="zh-CN" sz="1200" dirty="0">
                <a:solidFill>
                  <a:schemeClr val="bg1"/>
                </a:solidFill>
              </a:rPr>
            </a:fld>
            <a:endParaRPr lang="en-US" altLang="zh-CN" sz="12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lstStyle/>
          <a:p>
            <a:pPr lvl="0"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152400"/>
            <a:ext cx="2076450" cy="63373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381000" y="152400"/>
            <a:ext cx="6076950" cy="6337300"/>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lstStyle/>
          <a:p>
            <a:pPr lvl="0"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971550" y="71438"/>
            <a:ext cx="7793038" cy="6937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00113" y="908050"/>
            <a:ext cx="3883025" cy="53292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剪贴画占位符 3"/>
          <p:cNvSpPr>
            <a:spLocks noGrp="1"/>
          </p:cNvSpPr>
          <p:nvPr>
            <p:ph type="clipArt" sz="half" idx="2"/>
          </p:nvPr>
        </p:nvSpPr>
        <p:spPr>
          <a:xfrm>
            <a:off x="4935538" y="908050"/>
            <a:ext cx="3884612" cy="5329238"/>
          </a:xfrm>
        </p:spPr>
        <p:txBody>
          <a:bodyPr/>
          <a:lstStyle/>
          <a:p>
            <a:pPr lvl="0"/>
            <a:endParaRPr lang="zh-CN" altLang="en-US" noProof="0" smtClean="0"/>
          </a:p>
        </p:txBody>
      </p:sp>
      <p:sp>
        <p:nvSpPr>
          <p:cNvPr id="5" name="Rectangle 11"/>
          <p:cNvSpPr>
            <a:spLocks noGrp="1" noChangeArrowheads="1"/>
          </p:cNvSpPr>
          <p:nvPr>
            <p:ph type="dt" sz="half" idx="10"/>
          </p:nvPr>
        </p:nvSpPr>
        <p:spPr>
          <a:xfrm>
            <a:off x="1162050" y="6243638"/>
            <a:ext cx="1905000" cy="457200"/>
          </a:xfrm>
          <a:prstGeom prst="rect">
            <a:avLst/>
          </a:prstGeom>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xfrm>
            <a:off x="3657600" y="6243638"/>
            <a:ext cx="2895600" cy="457200"/>
          </a:xfrm>
          <a:prstGeom prst="rect">
            <a:avLst/>
          </a:prstGeom>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A8D01D28-BAC3-407A-877E-D8B9BF9A90EC}" type="slidenum">
              <a:rPr lang="en-US" altLang="zh-CN"/>
            </a:fld>
            <a:endParaRPr lang="en-US" altLang="zh-CN"/>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71438"/>
            <a:ext cx="7793038" cy="6937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00113" y="908050"/>
            <a:ext cx="3883025" cy="53292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935538" y="908050"/>
            <a:ext cx="3884612" cy="53292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1"/>
          <p:cNvSpPr>
            <a:spLocks noGrp="1" noChangeArrowheads="1"/>
          </p:cNvSpPr>
          <p:nvPr>
            <p:ph type="dt" sz="half" idx="10"/>
          </p:nvPr>
        </p:nvSpPr>
        <p:spPr>
          <a:xfrm>
            <a:off x="1162050" y="6243638"/>
            <a:ext cx="1905000" cy="457200"/>
          </a:xfrm>
          <a:prstGeom prst="rect">
            <a:avLst/>
          </a:prstGeom>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xfrm>
            <a:off x="3657600" y="6243638"/>
            <a:ext cx="2895600" cy="457200"/>
          </a:xfrm>
          <a:prstGeom prst="rect">
            <a:avLst/>
          </a:prstGeom>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A261F0F7-5C68-4D73-96C4-9157FF7AF96A}" type="slidenum">
              <a:rPr lang="en-US" altLang="zh-CN"/>
            </a:fld>
            <a:endParaRPr lang="en-US" altLang="zh-CN"/>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lstStyle/>
          <a:p>
            <a:pPr lvl="0"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灯片编号占位符 3"/>
          <p:cNvSpPr>
            <a:spLocks noGrp="1"/>
          </p:cNvSpPr>
          <p:nvPr>
            <p:ph type="sldNum" sz="quarter" idx="10"/>
          </p:nvPr>
        </p:nvSpPr>
        <p:spPr/>
        <p:txBody>
          <a:bodyPr/>
          <a:lstStyle/>
          <a:p>
            <a:pPr lvl="0"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2414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2414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灯片编号占位符 4"/>
          <p:cNvSpPr>
            <a:spLocks noGrp="1"/>
          </p:cNvSpPr>
          <p:nvPr>
            <p:ph type="sldNum" sz="quarter" idx="10"/>
          </p:nvPr>
        </p:nvSpPr>
        <p:spPr/>
        <p:txBody>
          <a:bodyPr/>
          <a:lstStyle/>
          <a:p>
            <a:pPr lvl="0"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灯片编号占位符 6"/>
          <p:cNvSpPr>
            <a:spLocks noGrp="1"/>
          </p:cNvSpPr>
          <p:nvPr>
            <p:ph type="sldNum" sz="quarter" idx="10"/>
          </p:nvPr>
        </p:nvSpPr>
        <p:spPr/>
        <p:txBody>
          <a:bodyPr/>
          <a:lstStyle/>
          <a:p>
            <a:pPr lvl="0"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灯片编号占位符 2"/>
          <p:cNvSpPr>
            <a:spLocks noGrp="1"/>
          </p:cNvSpPr>
          <p:nvPr>
            <p:ph type="sldNum" sz="quarter" idx="10"/>
          </p:nvPr>
        </p:nvSpPr>
        <p:spPr/>
        <p:txBody>
          <a:bodyPr/>
          <a:lstStyle/>
          <a:p>
            <a:pPr lvl="0"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灯片编号占位符 4"/>
          <p:cNvSpPr>
            <a:spLocks noGrp="1"/>
          </p:cNvSpPr>
          <p:nvPr>
            <p:ph type="sldNum" sz="quarter" idx="10"/>
          </p:nvPr>
        </p:nvSpPr>
        <p:spPr/>
        <p:txBody>
          <a:bodyPr/>
          <a:lstStyle/>
          <a:p>
            <a:pPr lvl="0" algn="r" eaLnBrk="1" hangingPunct="1"/>
            <a:fld id="{9A0DB2DC-4C9A-4742-B13C-FB6460FD3503}" type="slidenum">
              <a:rPr lang="en-US" altLang="zh-CN" sz="1400" dirty="0"/>
            </a:fld>
            <a:endParaRPr lang="en-US" altLang="zh-CN" sz="14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1" i="0" u="none" strike="noStrike" kern="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灯片编号占位符 4"/>
          <p:cNvSpPr>
            <a:spLocks noGrp="1"/>
          </p:cNvSpPr>
          <p:nvPr>
            <p:ph type="sldNum" sz="quarter" idx="10"/>
          </p:nvPr>
        </p:nvSpPr>
        <p:spPr/>
        <p:txBody>
          <a:bodyPr/>
          <a:lstStyle/>
          <a:p>
            <a:pPr lvl="0" algn="r" eaLnBrk="1" hangingPunct="1"/>
            <a:fld id="{9A0DB2DC-4C9A-4742-B13C-FB6460FD3503}" type="slidenum">
              <a:rPr lang="en-US" altLang="zh-CN" sz="1400" dirty="0"/>
            </a:fld>
            <a:endParaRPr lang="en-US" altLang="zh-CN" sz="14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9.png"/><Relationship Id="rId17" Type="http://schemas.openxmlformats.org/officeDocument/2006/relationships/image" Target="../media/image8.jpeg"/><Relationship Id="rId16" Type="http://schemas.openxmlformats.org/officeDocument/2006/relationships/image" Target="../media/image7.jpeg"/><Relationship Id="rId15" Type="http://schemas.openxmlformats.org/officeDocument/2006/relationships/image" Target="../media/image6.jpeg"/><Relationship Id="rId14" Type="http://schemas.openxmlformats.org/officeDocument/2006/relationships/image" Target="../media/image5.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p:nvPr/>
        </p:nvSpPr>
        <p:spPr>
          <a:xfrm>
            <a:off x="0" y="798513"/>
            <a:ext cx="9144000" cy="312737"/>
          </a:xfrm>
          <a:prstGeom prst="rect">
            <a:avLst/>
          </a:prstGeom>
          <a:solidFill>
            <a:schemeClr val="tx1"/>
          </a:solidFill>
          <a:ln w="9525">
            <a:noFill/>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1027" name="Rectangle 3"/>
          <p:cNvSpPr/>
          <p:nvPr/>
        </p:nvSpPr>
        <p:spPr>
          <a:xfrm>
            <a:off x="0" y="0"/>
            <a:ext cx="9144000" cy="836613"/>
          </a:xfrm>
          <a:prstGeom prst="rect">
            <a:avLst/>
          </a:prstGeom>
          <a:solidFill>
            <a:schemeClr val="accent2"/>
          </a:solidFill>
          <a:ln w="9525">
            <a:noFill/>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1028" name="Rectangle 4"/>
          <p:cNvSpPr>
            <a:spLocks noGrp="1"/>
          </p:cNvSpPr>
          <p:nvPr>
            <p:ph type="body"/>
          </p:nvPr>
        </p:nvSpPr>
        <p:spPr>
          <a:xfrm>
            <a:off x="457200" y="1241425"/>
            <a:ext cx="8229600" cy="5248275"/>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29383" name="Rectangle 7"/>
          <p:cNvSpPr>
            <a:spLocks noGrp="1" noChangeArrowheads="1"/>
          </p:cNvSpPr>
          <p:nvPr>
            <p:ph type="sldNum" sz="quarter" idx="4"/>
          </p:nvPr>
        </p:nvSpPr>
        <p:spPr bwMode="auto">
          <a:xfrm>
            <a:off x="3124200" y="6553200"/>
            <a:ext cx="2133600" cy="234950"/>
          </a:xfrm>
          <a:prstGeom prst="rect">
            <a:avLst/>
          </a:prstGeom>
          <a:noFill/>
          <a:ln w="9525">
            <a:noFill/>
            <a:miter lim="800000"/>
          </a:ln>
          <a:effectLst/>
        </p:spPr>
        <p:txBody>
          <a:bodyPr vert="horz" wrap="square" lIns="91440" tIns="45720" rIns="91440" bIns="45720" numCol="1" anchor="t" anchorCtr="0" compatLnSpc="1"/>
          <a:lstStyle/>
          <a:p>
            <a:pPr lvl="0" algn="r" eaLnBrk="1" hangingPunct="1"/>
            <a:fld id="{9A0DB2DC-4C9A-4742-B13C-FB6460FD3503}" type="slidenum">
              <a:rPr lang="en-US" altLang="zh-CN" sz="1400" dirty="0"/>
            </a:fld>
            <a:endParaRPr lang="en-US" altLang="zh-CN" sz="1400" dirty="0"/>
          </a:p>
        </p:txBody>
      </p:sp>
      <p:sp>
        <p:nvSpPr>
          <p:cNvPr id="1030" name="Rectangle 8"/>
          <p:cNvSpPr>
            <a:spLocks noGrp="1"/>
          </p:cNvSpPr>
          <p:nvPr>
            <p:ph type="title"/>
          </p:nvPr>
        </p:nvSpPr>
        <p:spPr>
          <a:xfrm>
            <a:off x="381000" y="152400"/>
            <a:ext cx="7391400" cy="563563"/>
          </a:xfrm>
          <a:prstGeom prst="rect">
            <a:avLst/>
          </a:prstGeom>
          <a:noFill/>
          <a:ln w="9525">
            <a:noFill/>
          </a:ln>
        </p:spPr>
        <p:txBody>
          <a:bodyPr anchor="ctr"/>
          <a:lstStyle/>
          <a:p>
            <a:pPr lvl="0"/>
            <a:r>
              <a:rPr lang="en-US" altLang="zh-CN" dirty="0"/>
              <a:t>Click to edit Master title style</a:t>
            </a:r>
            <a:endParaRPr lang="en-US" altLang="zh-CN" dirty="0"/>
          </a:p>
        </p:txBody>
      </p:sp>
      <p:grpSp>
        <p:nvGrpSpPr>
          <p:cNvPr id="1031" name="Group 9"/>
          <p:cNvGrpSpPr/>
          <p:nvPr/>
        </p:nvGrpSpPr>
        <p:grpSpPr>
          <a:xfrm>
            <a:off x="7524750" y="188913"/>
            <a:ext cx="1449388" cy="1368425"/>
            <a:chOff x="4604" y="119"/>
            <a:chExt cx="1049" cy="953"/>
          </a:xfrm>
        </p:grpSpPr>
        <p:sp>
          <p:nvSpPr>
            <p:cNvPr id="229386" name="Oval 10"/>
            <p:cNvSpPr>
              <a:spLocks noChangeArrowheads="1"/>
            </p:cNvSpPr>
            <p:nvPr/>
          </p:nvSpPr>
          <p:spPr bwMode="gray">
            <a:xfrm>
              <a:off x="4921" y="845"/>
              <a:ext cx="732" cy="227"/>
            </a:xfrm>
            <a:prstGeom prst="ellipse">
              <a:avLst/>
            </a:prstGeom>
            <a:gradFill rotWithShape="1">
              <a:gsLst>
                <a:gs pos="0">
                  <a:schemeClr val="tx1"/>
                </a:gs>
                <a:gs pos="100000">
                  <a:schemeClr val="tx1">
                    <a:gamma/>
                    <a:tint val="0"/>
                    <a:invGamma/>
                  </a:schemeClr>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 name="Oval 11"/>
            <p:cNvSpPr/>
            <p:nvPr/>
          </p:nvSpPr>
          <p:spPr>
            <a:xfrm>
              <a:off x="4604" y="119"/>
              <a:ext cx="932" cy="911"/>
            </a:xfrm>
            <a:prstGeom prst="ellipse">
              <a:avLst/>
            </a:prstGeom>
            <a:solidFill>
              <a:schemeClr val="bg1"/>
            </a:solidFill>
            <a:ln w="9525">
              <a:noFill/>
            </a:ln>
            <a:effectLst>
              <a:outerShdw dist="63500" dir="2212193" algn="ctr" rotWithShape="0">
                <a:schemeClr val="tx1"/>
              </a:outerShdw>
            </a:effectLst>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1035" name="Freeform 12" descr="4"/>
            <p:cNvSpPr/>
            <p:nvPr/>
          </p:nvSpPr>
          <p:spPr>
            <a:xfrm>
              <a:off x="5077" y="282"/>
              <a:ext cx="425" cy="587"/>
            </a:xfrm>
            <a:custGeom>
              <a:avLst/>
              <a:gdLst/>
              <a:ahLst/>
              <a:cxnLst>
                <a:cxn ang="0">
                  <a:pos x="951" y="1963"/>
                </a:cxn>
                <a:cxn ang="0">
                  <a:pos x="1338" y="977"/>
                </a:cxn>
                <a:cxn ang="0">
                  <a:pos x="905" y="0"/>
                </a:cxn>
                <a:cxn ang="0">
                  <a:pos x="0" y="987"/>
                </a:cxn>
                <a:cxn ang="0">
                  <a:pos x="951" y="1963"/>
                </a:cxn>
              </a:cxnLst>
              <a:rect l="0" t="0" r="0" b="0"/>
              <a:pathLst>
                <a:path w="1348" h="1963">
                  <a:moveTo>
                    <a:pt x="951" y="1963"/>
                  </a:moveTo>
                  <a:cubicBezTo>
                    <a:pt x="1244" y="1689"/>
                    <a:pt x="1348" y="1323"/>
                    <a:pt x="1338" y="977"/>
                  </a:cubicBezTo>
                  <a:cubicBezTo>
                    <a:pt x="1329" y="629"/>
                    <a:pt x="1132" y="226"/>
                    <a:pt x="905" y="0"/>
                  </a:cubicBezTo>
                  <a:lnTo>
                    <a:pt x="0" y="987"/>
                  </a:lnTo>
                  <a:lnTo>
                    <a:pt x="951" y="1963"/>
                  </a:lnTo>
                  <a:close/>
                </a:path>
              </a:pathLst>
            </a:custGeom>
            <a:blipFill rotWithShape="1">
              <a:blip r:embed="rId14" cstate="print"/>
              <a:stretch>
                <a:fillRect/>
              </a:stretch>
            </a:blipFill>
            <a:ln w="76200">
              <a:noFill/>
            </a:ln>
          </p:spPr>
          <p:txBody>
            <a:bodyPr/>
            <a:lstStyle/>
            <a:p>
              <a:endParaRPr lang="zh-CN" altLang="en-US"/>
            </a:p>
          </p:txBody>
        </p:sp>
        <p:sp>
          <p:nvSpPr>
            <p:cNvPr id="1036" name="Freeform 13" descr="1"/>
            <p:cNvSpPr/>
            <p:nvPr/>
          </p:nvSpPr>
          <p:spPr>
            <a:xfrm>
              <a:off x="4779" y="144"/>
              <a:ext cx="572" cy="416"/>
            </a:xfrm>
            <a:custGeom>
              <a:avLst/>
              <a:gdLst/>
              <a:ahLst/>
              <a:cxnLst>
                <a:cxn ang="0">
                  <a:pos x="905" y="1388"/>
                </a:cxn>
                <a:cxn ang="0">
                  <a:pos x="1810" y="408"/>
                </a:cxn>
                <a:cxn ang="0">
                  <a:pos x="874" y="40"/>
                </a:cxn>
                <a:cxn ang="0">
                  <a:pos x="0" y="409"/>
                </a:cxn>
                <a:cxn ang="0">
                  <a:pos x="905" y="1388"/>
                </a:cxn>
              </a:cxnLst>
              <a:rect l="0" t="0" r="0" b="0"/>
              <a:pathLst>
                <a:path w="1810" h="1388">
                  <a:moveTo>
                    <a:pt x="905" y="1388"/>
                  </a:moveTo>
                  <a:lnTo>
                    <a:pt x="1810" y="408"/>
                  </a:lnTo>
                  <a:cubicBezTo>
                    <a:pt x="1612" y="189"/>
                    <a:pt x="1272" y="0"/>
                    <a:pt x="874" y="40"/>
                  </a:cubicBezTo>
                  <a:cubicBezTo>
                    <a:pt x="541" y="52"/>
                    <a:pt x="252" y="162"/>
                    <a:pt x="0" y="409"/>
                  </a:cubicBezTo>
                  <a:lnTo>
                    <a:pt x="905" y="1388"/>
                  </a:lnTo>
                  <a:close/>
                </a:path>
              </a:pathLst>
            </a:custGeom>
            <a:blipFill rotWithShape="1">
              <a:blip r:embed="rId15" cstate="print"/>
              <a:stretch>
                <a:fillRect/>
              </a:stretch>
            </a:blipFill>
            <a:ln w="76200">
              <a:noFill/>
            </a:ln>
          </p:spPr>
          <p:txBody>
            <a:bodyPr/>
            <a:lstStyle/>
            <a:p>
              <a:endParaRPr lang="zh-CN" altLang="en-US"/>
            </a:p>
          </p:txBody>
        </p:sp>
        <p:sp>
          <p:nvSpPr>
            <p:cNvPr id="1037" name="Freeform 14" descr="2"/>
            <p:cNvSpPr/>
            <p:nvPr/>
          </p:nvSpPr>
          <p:spPr>
            <a:xfrm>
              <a:off x="4629" y="286"/>
              <a:ext cx="418" cy="572"/>
            </a:xfrm>
            <a:custGeom>
              <a:avLst/>
              <a:gdLst/>
              <a:ahLst/>
              <a:cxnLst>
                <a:cxn ang="0">
                  <a:pos x="1325" y="960"/>
                </a:cxn>
                <a:cxn ang="0">
                  <a:pos x="414" y="0"/>
                </a:cxn>
                <a:cxn ang="0">
                  <a:pos x="27" y="1014"/>
                </a:cxn>
                <a:cxn ang="0">
                  <a:pos x="402" y="1910"/>
                </a:cxn>
                <a:cxn ang="0">
                  <a:pos x="1325" y="960"/>
                </a:cxn>
              </a:cxnLst>
              <a:rect l="0" t="0" r="0" b="0"/>
              <a:pathLst>
                <a:path w="1325" h="1910">
                  <a:moveTo>
                    <a:pt x="1325" y="960"/>
                  </a:moveTo>
                  <a:lnTo>
                    <a:pt x="414" y="0"/>
                  </a:lnTo>
                  <a:cubicBezTo>
                    <a:pt x="238" y="162"/>
                    <a:pt x="0" y="570"/>
                    <a:pt x="27" y="1014"/>
                  </a:cubicBezTo>
                  <a:cubicBezTo>
                    <a:pt x="53" y="1458"/>
                    <a:pt x="233" y="1748"/>
                    <a:pt x="402" y="1910"/>
                  </a:cubicBezTo>
                  <a:lnTo>
                    <a:pt x="1325" y="960"/>
                  </a:lnTo>
                  <a:close/>
                </a:path>
              </a:pathLst>
            </a:custGeom>
            <a:blipFill rotWithShape="1">
              <a:blip r:embed="rId16" cstate="print"/>
              <a:stretch>
                <a:fillRect/>
              </a:stretch>
            </a:blipFill>
            <a:ln w="76200">
              <a:noFill/>
            </a:ln>
          </p:spPr>
          <p:txBody>
            <a:bodyPr/>
            <a:lstStyle/>
            <a:p>
              <a:endParaRPr lang="zh-CN" altLang="en-US"/>
            </a:p>
          </p:txBody>
        </p:sp>
        <p:sp>
          <p:nvSpPr>
            <p:cNvPr id="1038" name="Freeform 15" descr="55282"/>
            <p:cNvSpPr/>
            <p:nvPr/>
          </p:nvSpPr>
          <p:spPr>
            <a:xfrm>
              <a:off x="4769" y="586"/>
              <a:ext cx="591" cy="418"/>
            </a:xfrm>
            <a:custGeom>
              <a:avLst/>
              <a:gdLst/>
              <a:ahLst/>
              <a:cxnLst>
                <a:cxn ang="0">
                  <a:pos x="927" y="0"/>
                </a:cxn>
                <a:cxn ang="0">
                  <a:pos x="0" y="975"/>
                </a:cxn>
                <a:cxn ang="0">
                  <a:pos x="996" y="1387"/>
                </a:cxn>
                <a:cxn ang="0">
                  <a:pos x="1866" y="996"/>
                </a:cxn>
                <a:cxn ang="0">
                  <a:pos x="927" y="0"/>
                </a:cxn>
              </a:cxnLst>
              <a:rect l="0" t="0" r="0" b="0"/>
              <a:pathLst>
                <a:path w="1866" h="1398">
                  <a:moveTo>
                    <a:pt x="927" y="0"/>
                  </a:moveTo>
                  <a:lnTo>
                    <a:pt x="0" y="975"/>
                  </a:lnTo>
                  <a:cubicBezTo>
                    <a:pt x="203" y="1204"/>
                    <a:pt x="607" y="1398"/>
                    <a:pt x="996" y="1387"/>
                  </a:cubicBezTo>
                  <a:cubicBezTo>
                    <a:pt x="1385" y="1375"/>
                    <a:pt x="1707" y="1159"/>
                    <a:pt x="1866" y="996"/>
                  </a:cubicBezTo>
                  <a:lnTo>
                    <a:pt x="927" y="0"/>
                  </a:lnTo>
                  <a:close/>
                </a:path>
              </a:pathLst>
            </a:custGeom>
            <a:blipFill rotWithShape="1">
              <a:blip r:embed="rId17" cstate="print"/>
              <a:stretch>
                <a:fillRect/>
              </a:stretch>
            </a:blipFill>
            <a:ln w="76200">
              <a:noFill/>
            </a:ln>
          </p:spPr>
          <p:txBody>
            <a:bodyPr/>
            <a:lstStyle/>
            <a:p>
              <a:endParaRPr lang="zh-CN" altLang="en-US"/>
            </a:p>
          </p:txBody>
        </p:sp>
        <p:sp>
          <p:nvSpPr>
            <p:cNvPr id="1039" name="Oval 16"/>
            <p:cNvSpPr/>
            <p:nvPr/>
          </p:nvSpPr>
          <p:spPr>
            <a:xfrm>
              <a:off x="4914" y="439"/>
              <a:ext cx="329" cy="314"/>
            </a:xfrm>
            <a:prstGeom prst="ellipse">
              <a:avLst/>
            </a:prstGeom>
            <a:solidFill>
              <a:schemeClr val="bg1"/>
            </a:solidFill>
            <a:ln w="9525">
              <a:noFill/>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grpSp>
      <p:pic>
        <p:nvPicPr>
          <p:cNvPr id="1032" name="Picture 16"/>
          <p:cNvPicPr>
            <a:picLocks noChangeAspect="1"/>
          </p:cNvPicPr>
          <p:nvPr userDrawn="1"/>
        </p:nvPicPr>
        <p:blipFill>
          <a:blip r:embed="rId18" cstate="print"/>
          <a:stretch>
            <a:fillRect/>
          </a:stretch>
        </p:blipFill>
        <p:spPr>
          <a:xfrm>
            <a:off x="7956550" y="6165850"/>
            <a:ext cx="1127125" cy="6286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anose="020B0604030504040204" pitchFamily="34" charset="0"/>
        </a:defRPr>
      </a:lvl2pPr>
      <a:lvl3pPr algn="l" rtl="0" eaLnBrk="0" fontAlgn="base" hangingPunct="0">
        <a:spcBef>
          <a:spcPct val="0"/>
        </a:spcBef>
        <a:spcAft>
          <a:spcPct val="0"/>
        </a:spcAft>
        <a:defRPr sz="3200" b="1">
          <a:solidFill>
            <a:schemeClr val="bg1"/>
          </a:solidFill>
          <a:latin typeface="Verdana" panose="020B0604030504040204" pitchFamily="34" charset="0"/>
        </a:defRPr>
      </a:lvl3pPr>
      <a:lvl4pPr algn="l" rtl="0" eaLnBrk="0" fontAlgn="base" hangingPunct="0">
        <a:spcBef>
          <a:spcPct val="0"/>
        </a:spcBef>
        <a:spcAft>
          <a:spcPct val="0"/>
        </a:spcAft>
        <a:defRPr sz="3200" b="1">
          <a:solidFill>
            <a:schemeClr val="bg1"/>
          </a:solidFill>
          <a:latin typeface="Verdana" panose="020B0604030504040204" pitchFamily="34" charset="0"/>
        </a:defRPr>
      </a:lvl4pPr>
      <a:lvl5pPr algn="l" rtl="0" eaLnBrk="0" fontAlgn="base" hangingPunct="0">
        <a:spcBef>
          <a:spcPct val="0"/>
        </a:spcBef>
        <a:spcAft>
          <a:spcPct val="0"/>
        </a:spcAft>
        <a:defRPr sz="3200" b="1">
          <a:solidFill>
            <a:schemeClr val="bg1"/>
          </a:solidFill>
          <a:latin typeface="Verdana" panose="020B0604030504040204" pitchFamily="34" charset="0"/>
        </a:defRPr>
      </a:lvl5pPr>
      <a:lvl6pPr marL="457200" algn="l" rtl="0" fontAlgn="base">
        <a:spcBef>
          <a:spcPct val="0"/>
        </a:spcBef>
        <a:spcAft>
          <a:spcPct val="0"/>
        </a:spcAft>
        <a:defRPr sz="3200" b="1">
          <a:solidFill>
            <a:schemeClr val="bg1"/>
          </a:solidFill>
          <a:latin typeface="Verdana" panose="020B0604030504040204" pitchFamily="34" charset="0"/>
        </a:defRPr>
      </a:lvl6pPr>
      <a:lvl7pPr marL="914400" algn="l" rtl="0" fontAlgn="base">
        <a:spcBef>
          <a:spcPct val="0"/>
        </a:spcBef>
        <a:spcAft>
          <a:spcPct val="0"/>
        </a:spcAft>
        <a:defRPr sz="3200" b="1">
          <a:solidFill>
            <a:schemeClr val="bg1"/>
          </a:solidFill>
          <a:latin typeface="Verdana" panose="020B0604030504040204" pitchFamily="34" charset="0"/>
        </a:defRPr>
      </a:lvl7pPr>
      <a:lvl8pPr marL="1371600" algn="l" rtl="0" fontAlgn="base">
        <a:spcBef>
          <a:spcPct val="0"/>
        </a:spcBef>
        <a:spcAft>
          <a:spcPct val="0"/>
        </a:spcAft>
        <a:defRPr sz="3200" b="1">
          <a:solidFill>
            <a:schemeClr val="bg1"/>
          </a:solidFill>
          <a:latin typeface="Verdana" panose="020B0604030504040204" pitchFamily="34" charset="0"/>
        </a:defRPr>
      </a:lvl8pPr>
      <a:lvl9pPr marL="1828800" algn="l"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Arial" panose="020B0604020202020204" pitchFamily="34" charset="0"/>
        </a:defRPr>
      </a:lvl6pPr>
      <a:lvl7pPr marL="2971800" indent="-228600" algn="l" rtl="0" fontAlgn="base">
        <a:spcBef>
          <a:spcPct val="20000"/>
        </a:spcBef>
        <a:spcAft>
          <a:spcPct val="0"/>
        </a:spcAft>
        <a:buChar char="»"/>
        <a:defRPr sz="2000">
          <a:solidFill>
            <a:schemeClr val="tx1"/>
          </a:solidFill>
          <a:latin typeface="Arial" panose="020B0604020202020204" pitchFamily="34" charset="0"/>
        </a:defRPr>
      </a:lvl7pPr>
      <a:lvl8pPr marL="3429000" indent="-228600" algn="l" rtl="0" fontAlgn="base">
        <a:spcBef>
          <a:spcPct val="20000"/>
        </a:spcBef>
        <a:spcAft>
          <a:spcPct val="0"/>
        </a:spcAft>
        <a:buChar char="»"/>
        <a:defRPr sz="2000">
          <a:solidFill>
            <a:schemeClr val="tx1"/>
          </a:solidFill>
          <a:latin typeface="Arial" panose="020B0604020202020204" pitchFamily="34" charset="0"/>
        </a:defRPr>
      </a:lvl8pPr>
      <a:lvl9pPr marL="3886200" indent="-228600" algn="l" rtl="0" fontAlgn="base">
        <a:spcBef>
          <a:spcPct val="20000"/>
        </a:spcBef>
        <a:spcAft>
          <a:spcPct val="0"/>
        </a:spcAft>
        <a:buChar char="»"/>
        <a:defRPr sz="2000">
          <a:solidFill>
            <a:schemeClr val="tx1"/>
          </a:solidFill>
          <a:latin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hyperlink" Target="http://trust.gzhu.edu.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3.wav"/></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5.wav"/></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2.wav"/><Relationship Id="rId1" Type="http://schemas.openxmlformats.org/officeDocument/2006/relationships/audio" Target="../media/audio5.wav"/></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5.wav"/></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3.wav"/></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3.wav"/></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3.wav"/></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3.wav"/><Relationship Id="rId1" Type="http://schemas.openxmlformats.org/officeDocument/2006/relationships/slide" Target="slide13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126.xml"/><Relationship Id="rId1" Type="http://schemas.openxmlformats.org/officeDocument/2006/relationships/slide" Target="slide12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7.xml"/><Relationship Id="rId3" Type="http://schemas.openxmlformats.org/officeDocument/2006/relationships/audio" Target="../media/audio2.wav"/><Relationship Id="rId2" Type="http://schemas.openxmlformats.org/officeDocument/2006/relationships/image" Target="../media/image45.wmf"/><Relationship Id="rId1" Type="http://schemas.openxmlformats.org/officeDocument/2006/relationships/oleObject" Target="../embeddings/oleObject21.bin"/></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5.wav"/></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7.xml"/><Relationship Id="rId2" Type="http://schemas.openxmlformats.org/officeDocument/2006/relationships/image" Target="../media/image46.wmf"/><Relationship Id="rId1" Type="http://schemas.openxmlformats.org/officeDocument/2006/relationships/control" Target="../activeX/activeX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47.wmf"/><Relationship Id="rId1" Type="http://schemas.openxmlformats.org/officeDocument/2006/relationships/oleObject" Target="../embeddings/oleObject2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2.jpeg"/><Relationship Id="rId4" Type="http://schemas.openxmlformats.org/officeDocument/2006/relationships/image" Target="../media/image51.jpeg"/><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image" Target="../media/image4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9" Type="http://schemas.openxmlformats.org/officeDocument/2006/relationships/image" Target="../media/image61.jpeg"/><Relationship Id="rId8" Type="http://schemas.openxmlformats.org/officeDocument/2006/relationships/image" Target="../media/image60.jpeg"/><Relationship Id="rId7" Type="http://schemas.openxmlformats.org/officeDocument/2006/relationships/image" Target="../media/image59.jpeg"/><Relationship Id="rId6" Type="http://schemas.openxmlformats.org/officeDocument/2006/relationships/image" Target="../media/image58.jpeg"/><Relationship Id="rId5" Type="http://schemas.openxmlformats.org/officeDocument/2006/relationships/image" Target="../media/image57.jpeg"/><Relationship Id="rId4" Type="http://schemas.openxmlformats.org/officeDocument/2006/relationships/image" Target="../media/image56.jpeg"/><Relationship Id="rId3" Type="http://schemas.openxmlformats.org/officeDocument/2006/relationships/image" Target="../media/image55.jpeg"/><Relationship Id="rId2" Type="http://schemas.openxmlformats.org/officeDocument/2006/relationships/image" Target="../media/image54.jpeg"/><Relationship Id="rId10" Type="http://schemas.openxmlformats.org/officeDocument/2006/relationships/slideLayout" Target="../slideLayouts/slideLayout7.xml"/><Relationship Id="rId1" Type="http://schemas.openxmlformats.org/officeDocument/2006/relationships/image" Target="../media/image53.png"/></Relationships>
</file>

<file path=ppt/slides/_rels/slide141.xml.rels><?xml version="1.0" encoding="UTF-8" standalone="yes"?>
<Relationships xmlns="http://schemas.openxmlformats.org/package/2006/relationships"><Relationship Id="rId9" Type="http://schemas.openxmlformats.org/officeDocument/2006/relationships/image" Target="../media/image68.jpeg"/><Relationship Id="rId8" Type="http://schemas.openxmlformats.org/officeDocument/2006/relationships/image" Target="../media/image55.jpeg"/><Relationship Id="rId7" Type="http://schemas.openxmlformats.org/officeDocument/2006/relationships/image" Target="../media/image67.jpeg"/><Relationship Id="rId6" Type="http://schemas.openxmlformats.org/officeDocument/2006/relationships/image" Target="../media/image66.jpeg"/><Relationship Id="rId5" Type="http://schemas.openxmlformats.org/officeDocument/2006/relationships/image" Target="../media/image65.jpeg"/><Relationship Id="rId4" Type="http://schemas.openxmlformats.org/officeDocument/2006/relationships/image" Target="../media/image64.jpeg"/><Relationship Id="rId3" Type="http://schemas.openxmlformats.org/officeDocument/2006/relationships/image" Target="../media/image63.jpeg"/><Relationship Id="rId2" Type="http://schemas.openxmlformats.org/officeDocument/2006/relationships/image" Target="../media/image54.jpeg"/><Relationship Id="rId11" Type="http://schemas.openxmlformats.org/officeDocument/2006/relationships/slideLayout" Target="../slideLayouts/slideLayout7.xml"/><Relationship Id="rId10" Type="http://schemas.openxmlformats.org/officeDocument/2006/relationships/image" Target="../media/image69.jpeg"/><Relationship Id="rId1" Type="http://schemas.openxmlformats.org/officeDocument/2006/relationships/image" Target="../media/image62.png"/></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0.jpeg"/></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blog.csdn.net/feixiaoxing/article/category/878822" TargetMode="Externa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20.wmf"/><Relationship Id="rId1" Type="http://schemas.openxmlformats.org/officeDocument/2006/relationships/oleObject" Target="../embeddings/oleObject10.bin"/></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20.wmf"/><Relationship Id="rId1" Type="http://schemas.openxmlformats.org/officeDocument/2006/relationships/oleObject" Target="../embeddings/oleObject11.bin"/></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0.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slide" Target="slide121.xml"/><Relationship Id="rId6" Type="http://schemas.openxmlformats.org/officeDocument/2006/relationships/slide" Target="slide106.xml"/><Relationship Id="rId5" Type="http://schemas.openxmlformats.org/officeDocument/2006/relationships/slide" Target="slide91.xml"/><Relationship Id="rId4" Type="http://schemas.openxmlformats.org/officeDocument/2006/relationships/slide" Target="slide78.xml"/><Relationship Id="rId3" Type="http://schemas.openxmlformats.org/officeDocument/2006/relationships/slide" Target="slide41.xml"/><Relationship Id="rId2" Type="http://schemas.openxmlformats.org/officeDocument/2006/relationships/slide" Target="slide31.xml"/><Relationship Id="rId1" Type="http://schemas.openxmlformats.org/officeDocument/2006/relationships/slide" Target="slide17.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21.wmf"/><Relationship Id="rId1" Type="http://schemas.openxmlformats.org/officeDocument/2006/relationships/oleObject" Target="../embeddings/oleObject12.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7.xml"/><Relationship Id="rId4" Type="http://schemas.openxmlformats.org/officeDocument/2006/relationships/image" Target="../media/image23.wmf"/><Relationship Id="rId3" Type="http://schemas.openxmlformats.org/officeDocument/2006/relationships/oleObject" Target="../embeddings/oleObject14.bin"/><Relationship Id="rId2" Type="http://schemas.openxmlformats.org/officeDocument/2006/relationships/image" Target="../media/image22.wmf"/><Relationship Id="rId1" Type="http://schemas.openxmlformats.org/officeDocument/2006/relationships/oleObject" Target="../embeddings/oleObject13.bin"/></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5.wav"/></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5.wav"/></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audio" Target="../media/audio3.wav"/></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vmlDrawing" Target="../drawings/vmlDrawing1.vml"/><Relationship Id="rId4" Type="http://schemas.openxmlformats.org/officeDocument/2006/relationships/slideLayout" Target="../slideLayouts/slideLayout12.xml"/><Relationship Id="rId3" Type="http://schemas.openxmlformats.org/officeDocument/2006/relationships/audio" Target="../media/audio2.wav"/><Relationship Id="rId2" Type="http://schemas.openxmlformats.org/officeDocument/2006/relationships/image" Target="../media/image12.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3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9" Type="http://schemas.openxmlformats.org/officeDocument/2006/relationships/image" Target="../media/image32.jpeg"/><Relationship Id="rId8" Type="http://schemas.openxmlformats.org/officeDocument/2006/relationships/image" Target="../media/image31.jpeg"/><Relationship Id="rId7" Type="http://schemas.openxmlformats.org/officeDocument/2006/relationships/image" Target="../media/image30.jpeg"/><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 Id="rId3" Type="http://schemas.openxmlformats.org/officeDocument/2006/relationships/image" Target="../media/image26.jpeg"/><Relationship Id="rId2" Type="http://schemas.openxmlformats.org/officeDocument/2006/relationships/image" Target="../media/image25.jpeg"/><Relationship Id="rId13" Type="http://schemas.openxmlformats.org/officeDocument/2006/relationships/slideLayout" Target="../slideLayouts/slideLayout7.xml"/><Relationship Id="rId12" Type="http://schemas.openxmlformats.org/officeDocument/2006/relationships/image" Target="../media/image35.jpeg"/><Relationship Id="rId11" Type="http://schemas.openxmlformats.org/officeDocument/2006/relationships/image" Target="../media/image34.jpeg"/><Relationship Id="rId10" Type="http://schemas.openxmlformats.org/officeDocument/2006/relationships/image" Target="../media/image33.jpeg"/><Relationship Id="rId1"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37.xml"/><Relationship Id="rId1" Type="http://schemas.openxmlformats.org/officeDocument/2006/relationships/slide" Target="slide35.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4.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image" Target="../media/image14.wmf"/><Relationship Id="rId3" Type="http://schemas.openxmlformats.org/officeDocument/2006/relationships/oleObject" Target="../embeddings/oleObject3.bin"/><Relationship Id="rId2" Type="http://schemas.openxmlformats.org/officeDocument/2006/relationships/image" Target="../media/image13.wmf"/><Relationship Id="rId1"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audio" Target="../media/audio5.wav"/></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8.jpeg"/></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39.wmf"/><Relationship Id="rId1" Type="http://schemas.openxmlformats.org/officeDocument/2006/relationships/oleObject" Target="../embeddings/oleObject15.bin"/></Relationships>
</file>

<file path=ppt/slides/_rels/slide4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slide" Target="slide51.xml"/><Relationship Id="rId3" Type="http://schemas.openxmlformats.org/officeDocument/2006/relationships/slide" Target="slide49.xml"/><Relationship Id="rId2" Type="http://schemas.openxmlformats.org/officeDocument/2006/relationships/slide" Target="slide48.xml"/><Relationship Id="rId1" Type="http://schemas.openxmlformats.org/officeDocument/2006/relationships/slide" Target="slide4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audio" Target="../media/audio3.wav"/><Relationship Id="rId8" Type="http://schemas.openxmlformats.org/officeDocument/2006/relationships/image" Target="../media/image18.wmf"/><Relationship Id="rId7" Type="http://schemas.openxmlformats.org/officeDocument/2006/relationships/oleObject" Target="../embeddings/oleObject8.bin"/><Relationship Id="rId6" Type="http://schemas.openxmlformats.org/officeDocument/2006/relationships/image" Target="../media/image17.wmf"/><Relationship Id="rId5" Type="http://schemas.openxmlformats.org/officeDocument/2006/relationships/oleObject" Target="../embeddings/oleObject7.bin"/><Relationship Id="rId4" Type="http://schemas.openxmlformats.org/officeDocument/2006/relationships/image" Target="../media/image16.wmf"/><Relationship Id="rId3" Type="http://schemas.openxmlformats.org/officeDocument/2006/relationships/oleObject" Target="../embeddings/oleObject6.bin"/><Relationship Id="rId2" Type="http://schemas.openxmlformats.org/officeDocument/2006/relationships/image" Target="../media/image15.wmf"/><Relationship Id="rId13" Type="http://schemas.openxmlformats.org/officeDocument/2006/relationships/notesSlide" Target="../notesSlides/notesSlide3.xml"/><Relationship Id="rId12" Type="http://schemas.openxmlformats.org/officeDocument/2006/relationships/vmlDrawing" Target="../drawings/vmlDrawing3.vml"/><Relationship Id="rId11" Type="http://schemas.openxmlformats.org/officeDocument/2006/relationships/slideLayout" Target="../slideLayouts/slideLayout2.xml"/><Relationship Id="rId10" Type="http://schemas.openxmlformats.org/officeDocument/2006/relationships/audio" Target="../media/audio4.wav"/><Relationship Id="rId1" Type="http://schemas.openxmlformats.org/officeDocument/2006/relationships/oleObject" Target="../embeddings/oleObject5.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9.wmf"/><Relationship Id="rId1" Type="http://schemas.openxmlformats.org/officeDocument/2006/relationships/oleObject" Target="../embeddings/oleObject9.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slide" Target="slide37.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2.xml"/><Relationship Id="rId4" Type="http://schemas.openxmlformats.org/officeDocument/2006/relationships/image" Target="../media/image42.emf"/><Relationship Id="rId3" Type="http://schemas.openxmlformats.org/officeDocument/2006/relationships/oleObject" Target="../embeddings/oleObject17.bin"/><Relationship Id="rId2" Type="http://schemas.openxmlformats.org/officeDocument/2006/relationships/image" Target="../media/image41.emf"/><Relationship Id="rId1" Type="http://schemas.openxmlformats.org/officeDocument/2006/relationships/oleObject" Target="../embeddings/oleObject16.bin"/></Relationships>
</file>

<file path=ppt/slides/_rels/slide66.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13.xml"/><Relationship Id="rId2" Type="http://schemas.openxmlformats.org/officeDocument/2006/relationships/image" Target="../media/image42.emf"/><Relationship Id="rId1" Type="http://schemas.openxmlformats.org/officeDocument/2006/relationships/oleObject" Target="../embeddings/oleObject18.bin"/></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2.wav"/><Relationship Id="rId1" Type="http://schemas.openxmlformats.org/officeDocument/2006/relationships/audio" Target="../media/audio3.wav"/></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54.xml"/><Relationship Id="rId1" Type="http://schemas.openxmlformats.org/officeDocument/2006/relationships/slide" Target="slide5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7.xml"/><Relationship Id="rId2" Type="http://schemas.openxmlformats.org/officeDocument/2006/relationships/image" Target="../media/image41.emf"/><Relationship Id="rId1" Type="http://schemas.openxmlformats.org/officeDocument/2006/relationships/oleObject" Target="../embeddings/oleObject19.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50.xml"/></Relationships>
</file>

<file path=ppt/slides/_rels/slide81.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slide" Target="slide87.xml"/><Relationship Id="rId2" Type="http://schemas.openxmlformats.org/officeDocument/2006/relationships/slide" Target="slide84.xml"/><Relationship Id="rId1" Type="http://schemas.openxmlformats.org/officeDocument/2006/relationships/image" Target="../media/image43.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slide" Target="slide11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slide" Target="slide120.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7.xml"/><Relationship Id="rId2" Type="http://schemas.openxmlformats.org/officeDocument/2006/relationships/image" Target="../media/image44.wmf"/><Relationship Id="rId1" Type="http://schemas.openxmlformats.org/officeDocument/2006/relationships/oleObject" Target="../embeddings/oleObject20.bin"/></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100.xml"/><Relationship Id="rId1" Type="http://schemas.openxmlformats.org/officeDocument/2006/relationships/slide" Target="slide96.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3.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4" name="WordArt 2"/>
          <p:cNvSpPr>
            <a:spLocks noChangeArrowheads="1" noChangeShapeType="1" noTextEdit="1"/>
          </p:cNvSpPr>
          <p:nvPr/>
        </p:nvSpPr>
        <p:spPr bwMode="auto">
          <a:xfrm>
            <a:off x="4705350" y="763585"/>
            <a:ext cx="4422775" cy="1749425"/>
          </a:xfrm>
          <a:prstGeom prst="rect">
            <a:avLst/>
          </a:prstGeom>
        </p:spPr>
        <p:txBody>
          <a:bodyPr wrap="none" numCol="1" fromWordArt="1">
            <a:prstTxWarp prst="textPlain">
              <a:avLst>
                <a:gd name="adj" fmla="val 50000"/>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0" cap="none" spc="0" normalizeH="0" baseline="0" noProof="0">
                <a:ln w="12700">
                  <a:solidFill>
                    <a:srgbClr val="EAEAEA"/>
                  </a:solidFill>
                  <a:rou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uLnTx/>
                <a:uFillTx/>
                <a:latin typeface="隶书" panose="02010509060101010101" charset="-122"/>
                <a:ea typeface="隶书" panose="02010509060101010101" charset="-122"/>
                <a:cs typeface="+mn-cs"/>
              </a:rPr>
              <a:t>数据结构</a:t>
            </a:r>
            <a:endParaRPr kumimoji="0" lang="zh-CN" altLang="en-US" sz="3600" b="1" i="0" u="none" strike="noStrike" kern="10" cap="none" spc="0" normalizeH="0" baseline="0" noProof="0">
              <a:ln w="12700">
                <a:solidFill>
                  <a:srgbClr val="EAEAEA"/>
                </a:solidFill>
                <a:rou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uLnTx/>
              <a:uFillTx/>
              <a:latin typeface="隶书" panose="02010509060101010101" charset="-122"/>
              <a:ea typeface="隶书" panose="02010509060101010101"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0" cap="none" spc="0" normalizeH="0" baseline="0" noProof="0">
                <a:ln w="12700">
                  <a:solidFill>
                    <a:srgbClr val="EAEAEA"/>
                  </a:solidFill>
                  <a:rou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uLnTx/>
                <a:uFillTx/>
                <a:latin typeface="隶书" panose="02010509060101010101" charset="-122"/>
                <a:ea typeface="隶书" panose="02010509060101010101" charset="-122"/>
                <a:cs typeface="+mn-cs"/>
              </a:rPr>
              <a:t>Data Structure</a:t>
            </a:r>
            <a:endParaRPr kumimoji="0" lang="zh-CN" altLang="en-US" sz="3600" b="1" i="0" u="none" strike="noStrike" kern="10" cap="none" spc="0" normalizeH="0" baseline="0" noProof="0">
              <a:ln w="12700">
                <a:solidFill>
                  <a:srgbClr val="EAEAEA"/>
                </a:solidFill>
                <a:rou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uLnTx/>
              <a:uFillTx/>
              <a:latin typeface="隶书" panose="02010509060101010101" charset="-122"/>
              <a:ea typeface="隶书" panose="02010509060101010101" charset="-122"/>
              <a:cs typeface="+mn-cs"/>
            </a:endParaRPr>
          </a:p>
        </p:txBody>
      </p:sp>
      <p:sp>
        <p:nvSpPr>
          <p:cNvPr id="7170" name="Text Box 4"/>
          <p:cNvSpPr txBox="1"/>
          <p:nvPr/>
        </p:nvSpPr>
        <p:spPr>
          <a:xfrm>
            <a:off x="685800" y="152400"/>
            <a:ext cx="2362200" cy="461963"/>
          </a:xfrm>
          <a:prstGeom prst="rect">
            <a:avLst/>
          </a:prstGeom>
          <a:noFill/>
          <a:ln w="9525">
            <a:noFill/>
          </a:ln>
        </p:spPr>
        <p:txBody>
          <a:bodyPr anchor="t">
            <a:spAutoFit/>
          </a:bodyPr>
          <a:p>
            <a:pPr>
              <a:spcBef>
                <a:spcPct val="50000"/>
              </a:spcBef>
            </a:pPr>
            <a:r>
              <a:rPr lang="zh-CN" altLang="en-US" sz="2400" b="1" dirty="0">
                <a:solidFill>
                  <a:srgbClr val="C00000"/>
                </a:solidFill>
                <a:latin typeface="Arial" panose="020B0604020202020204" pitchFamily="34" charset="0"/>
                <a:ea typeface="隶书" panose="02010509060101010101" charset="-122"/>
              </a:rPr>
              <a:t>广州大学</a:t>
            </a:r>
            <a:endParaRPr lang="zh-CN" altLang="en-US" sz="2400" b="1" dirty="0">
              <a:solidFill>
                <a:srgbClr val="C00000"/>
              </a:solidFill>
              <a:latin typeface="Arial" panose="020B0604020202020204" pitchFamily="34" charset="0"/>
              <a:ea typeface="隶书" panose="02010509060101010101" charset="-122"/>
            </a:endParaRPr>
          </a:p>
        </p:txBody>
      </p:sp>
      <p:sp>
        <p:nvSpPr>
          <p:cNvPr id="192517" name="Oval 5"/>
          <p:cNvSpPr>
            <a:spLocks noChangeArrowheads="1"/>
          </p:cNvSpPr>
          <p:nvPr/>
        </p:nvSpPr>
        <p:spPr bwMode="ltGray">
          <a:xfrm>
            <a:off x="5156200" y="3890963"/>
            <a:ext cx="431800" cy="431800"/>
          </a:xfrm>
          <a:prstGeom prst="ellipse">
            <a:avLst/>
          </a:prstGeom>
          <a:gradFill rotWithShape="1">
            <a:gsLst>
              <a:gs pos="0">
                <a:schemeClr val="accent2"/>
              </a:gs>
              <a:gs pos="100000">
                <a:schemeClr val="accent2">
                  <a:gamma/>
                  <a:shade val="57255"/>
                  <a:invGamma/>
                </a:schemeClr>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2" name="Text Box 6"/>
          <p:cNvSpPr txBox="1"/>
          <p:nvPr/>
        </p:nvSpPr>
        <p:spPr>
          <a:xfrm>
            <a:off x="5637213" y="4441825"/>
            <a:ext cx="3344862" cy="384175"/>
          </a:xfrm>
          <a:prstGeom prst="rect">
            <a:avLst/>
          </a:prstGeom>
          <a:noFill/>
          <a:ln w="9525">
            <a:noFill/>
          </a:ln>
        </p:spPr>
        <p:txBody>
          <a:bodyPr anchor="t">
            <a:spAutoFit/>
          </a:bodyPr>
          <a:p>
            <a:r>
              <a:rPr lang="zh-CN" altLang="en-US" sz="1900" b="1" dirty="0">
                <a:solidFill>
                  <a:schemeClr val="bg1"/>
                </a:solidFill>
                <a:latin typeface="微软雅黑" panose="020B0503020204020204" charset="-122"/>
                <a:ea typeface="微软雅黑" panose="020B0503020204020204" charset="-122"/>
              </a:rPr>
              <a:t>计算机科学与网络工程学院</a:t>
            </a:r>
            <a:endParaRPr lang="zh-CN" altLang="en-US" sz="1900" b="1" dirty="0">
              <a:solidFill>
                <a:schemeClr val="bg1"/>
              </a:solidFill>
              <a:latin typeface="微软雅黑" panose="020B0503020204020204" charset="-122"/>
              <a:ea typeface="微软雅黑" panose="020B0503020204020204" charset="-122"/>
            </a:endParaRPr>
          </a:p>
        </p:txBody>
      </p:sp>
      <p:sp>
        <p:nvSpPr>
          <p:cNvPr id="192519" name="Oval 7"/>
          <p:cNvSpPr>
            <a:spLocks noChangeArrowheads="1"/>
          </p:cNvSpPr>
          <p:nvPr/>
        </p:nvSpPr>
        <p:spPr bwMode="ltGray">
          <a:xfrm>
            <a:off x="5149850" y="4498975"/>
            <a:ext cx="431800" cy="431800"/>
          </a:xfrm>
          <a:prstGeom prst="ellipse">
            <a:avLst/>
          </a:prstGeom>
          <a:gradFill rotWithShape="1">
            <a:gsLst>
              <a:gs pos="0">
                <a:schemeClr val="accent2"/>
              </a:gs>
              <a:gs pos="100000">
                <a:schemeClr val="accent2">
                  <a:gamma/>
                  <a:shade val="57255"/>
                  <a:invGamma/>
                </a:schemeClr>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4" name="Text Box 8"/>
          <p:cNvSpPr txBox="1"/>
          <p:nvPr/>
        </p:nvSpPr>
        <p:spPr>
          <a:xfrm>
            <a:off x="5634038" y="3808413"/>
            <a:ext cx="3376612" cy="457200"/>
          </a:xfrm>
          <a:prstGeom prst="rect">
            <a:avLst/>
          </a:prstGeom>
          <a:noFill/>
          <a:ln w="9525">
            <a:noFill/>
          </a:ln>
        </p:spPr>
        <p:txBody>
          <a:bodyPr anchor="t">
            <a:spAutoFit/>
          </a:bodyPr>
          <a:p>
            <a:r>
              <a:rPr lang="zh-CN" altLang="en-US" sz="2400" b="1" dirty="0">
                <a:solidFill>
                  <a:schemeClr val="bg1"/>
                </a:solidFill>
                <a:latin typeface="微软雅黑" panose="020B0503020204020204" charset="-122"/>
                <a:ea typeface="微软雅黑" panose="020B0503020204020204" charset="-122"/>
              </a:rPr>
              <a:t>主讲人：王国军</a:t>
            </a:r>
            <a:endParaRPr lang="en-US" altLang="zh-CN" sz="2800" b="1" dirty="0">
              <a:solidFill>
                <a:schemeClr val="bg1"/>
              </a:solidFill>
              <a:latin typeface="微软雅黑" panose="020B0503020204020204" charset="-122"/>
              <a:ea typeface="微软雅黑" panose="020B0503020204020204" charset="-122"/>
            </a:endParaRPr>
          </a:p>
        </p:txBody>
      </p:sp>
      <p:sp>
        <p:nvSpPr>
          <p:cNvPr id="192521" name="Oval 9"/>
          <p:cNvSpPr>
            <a:spLocks noChangeArrowheads="1"/>
          </p:cNvSpPr>
          <p:nvPr/>
        </p:nvSpPr>
        <p:spPr bwMode="ltGray">
          <a:xfrm>
            <a:off x="5156200" y="5972175"/>
            <a:ext cx="431800" cy="431800"/>
          </a:xfrm>
          <a:prstGeom prst="ellipse">
            <a:avLst/>
          </a:prstGeom>
          <a:gradFill rotWithShape="1">
            <a:gsLst>
              <a:gs pos="0">
                <a:schemeClr val="accent2"/>
              </a:gs>
              <a:gs pos="100000">
                <a:schemeClr val="accent2">
                  <a:gamma/>
                  <a:shade val="57255"/>
                  <a:invGamma/>
                </a:schemeClr>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6" name="Text Box 10"/>
          <p:cNvSpPr txBox="1"/>
          <p:nvPr/>
        </p:nvSpPr>
        <p:spPr>
          <a:xfrm>
            <a:off x="5616575" y="4875213"/>
            <a:ext cx="3219450" cy="754062"/>
          </a:xfrm>
          <a:prstGeom prst="rect">
            <a:avLst/>
          </a:prstGeom>
          <a:noFill/>
          <a:ln w="9525">
            <a:noFill/>
          </a:ln>
        </p:spPr>
        <p:txBody>
          <a:bodyPr anchor="t">
            <a:spAutoFit/>
          </a:bodyPr>
          <a:p>
            <a:r>
              <a:rPr lang="en-US" altLang="zh-CN" sz="2300" b="1" dirty="0">
                <a:solidFill>
                  <a:srgbClr val="FFFF00"/>
                </a:solidFill>
                <a:latin typeface="Times New Roman" panose="02020603050405020304" pitchFamily="18" charset="0"/>
              </a:rPr>
              <a:t>csgjwang@gzhu.edu.cn</a:t>
            </a:r>
            <a:endParaRPr lang="en-US" altLang="zh-CN" sz="2300" b="1" dirty="0">
              <a:solidFill>
                <a:srgbClr val="FFFF00"/>
              </a:solidFill>
              <a:latin typeface="Times New Roman" panose="02020603050405020304" pitchFamily="18" charset="0"/>
            </a:endParaRPr>
          </a:p>
          <a:p>
            <a:r>
              <a:rPr lang="en-US" altLang="zh-CN" sz="2000" b="1" dirty="0">
                <a:solidFill>
                  <a:srgbClr val="C00000"/>
                </a:solidFill>
                <a:latin typeface="Arial" panose="020B0604020202020204" pitchFamily="34" charset="0"/>
                <a:hlinkClick r:id="rId1"/>
              </a:rPr>
              <a:t>http://trust.gzhu.edu.cn/</a:t>
            </a:r>
            <a:endParaRPr lang="en-US" altLang="zh-CN" sz="2000" b="1" dirty="0">
              <a:solidFill>
                <a:srgbClr val="C00000"/>
              </a:solidFill>
              <a:latin typeface="Arial" panose="020B0604020202020204" pitchFamily="34" charset="0"/>
            </a:endParaRPr>
          </a:p>
        </p:txBody>
      </p:sp>
      <p:sp>
        <p:nvSpPr>
          <p:cNvPr id="192524" name="Oval 12"/>
          <p:cNvSpPr>
            <a:spLocks noChangeArrowheads="1"/>
          </p:cNvSpPr>
          <p:nvPr/>
        </p:nvSpPr>
        <p:spPr bwMode="ltGray">
          <a:xfrm>
            <a:off x="5148263" y="5165725"/>
            <a:ext cx="431800" cy="431800"/>
          </a:xfrm>
          <a:prstGeom prst="ellipse">
            <a:avLst/>
          </a:prstGeom>
          <a:gradFill rotWithShape="1">
            <a:gsLst>
              <a:gs pos="0">
                <a:schemeClr val="accent2"/>
              </a:gs>
              <a:gs pos="100000">
                <a:schemeClr val="accent2">
                  <a:gamma/>
                  <a:shade val="57255"/>
                  <a:invGamma/>
                </a:schemeClr>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8" name="Text Box 13"/>
          <p:cNvSpPr txBox="1"/>
          <p:nvPr/>
        </p:nvSpPr>
        <p:spPr>
          <a:xfrm>
            <a:off x="5615305" y="5729605"/>
            <a:ext cx="3513455" cy="998855"/>
          </a:xfrm>
          <a:prstGeom prst="rect">
            <a:avLst/>
          </a:prstGeom>
          <a:noFill/>
          <a:ln w="9525">
            <a:noFill/>
          </a:ln>
        </p:spPr>
        <p:txBody>
          <a:bodyPr wrap="square" anchor="t">
            <a:spAutoFit/>
          </a:bodyPr>
          <a:p>
            <a:r>
              <a:rPr lang="zh-CN" altLang="en-US" sz="2000" b="1" dirty="0">
                <a:solidFill>
                  <a:srgbClr val="0033CC"/>
                </a:solidFill>
                <a:latin typeface="微软雅黑" panose="020B0503020204020204" charset="-122"/>
                <a:ea typeface="微软雅黑" panose="020B0503020204020204" charset="-122"/>
              </a:rPr>
              <a:t>电话：</a:t>
            </a:r>
            <a:r>
              <a:rPr lang="en-US" altLang="zh-CN" sz="2000" b="1" dirty="0">
                <a:solidFill>
                  <a:srgbClr val="0033CC"/>
                </a:solidFill>
                <a:latin typeface="微软雅黑" panose="020B0503020204020204" charset="-122"/>
                <a:ea typeface="微软雅黑" panose="020B0503020204020204" charset="-122"/>
              </a:rPr>
              <a:t>020-39366920</a:t>
            </a:r>
            <a:endParaRPr lang="en-US" altLang="zh-CN" sz="2000" b="1" dirty="0">
              <a:solidFill>
                <a:srgbClr val="0033CC"/>
              </a:solidFill>
              <a:latin typeface="微软雅黑" panose="020B0503020204020204" charset="-122"/>
              <a:ea typeface="微软雅黑" panose="020B0503020204020204" charset="-122"/>
            </a:endParaRPr>
          </a:p>
          <a:p>
            <a:pPr algn="l">
              <a:buClrTx/>
              <a:buSzTx/>
            </a:pPr>
            <a:r>
              <a:rPr lang="zh-CN" altLang="en-US" sz="2000" b="1" dirty="0">
                <a:solidFill>
                  <a:srgbClr val="0033CC"/>
                </a:solidFill>
                <a:latin typeface="微软雅黑" panose="020B0503020204020204" charset="-122"/>
                <a:ea typeface="微软雅黑" panose="020B0503020204020204" charset="-122"/>
              </a:rPr>
              <a:t>手</a:t>
            </a:r>
            <a:r>
              <a:rPr lang="zh-CN" altLang="en-US" sz="2000" b="1" dirty="0">
                <a:solidFill>
                  <a:srgbClr val="0033CC"/>
                </a:solidFill>
                <a:latin typeface="微软雅黑" panose="020B0503020204020204" charset="-122"/>
                <a:ea typeface="微软雅黑" panose="020B0503020204020204" charset="-122"/>
                <a:cs typeface="+mn-ea"/>
              </a:rPr>
              <a:t>机：13360581866</a:t>
            </a:r>
            <a:endParaRPr lang="zh-CN" altLang="en-US" sz="2000" b="1" dirty="0">
              <a:solidFill>
                <a:srgbClr val="0033CC"/>
              </a:solidFill>
              <a:latin typeface="微软雅黑" panose="020B0503020204020204" charset="-122"/>
              <a:ea typeface="微软雅黑" panose="020B0503020204020204" charset="-122"/>
              <a:cs typeface="+mn-ea"/>
            </a:endParaRPr>
          </a:p>
          <a:p>
            <a:pPr algn="l">
              <a:buClrTx/>
              <a:buSzTx/>
            </a:pPr>
            <a:r>
              <a:rPr lang="zh-CN" altLang="en-US" sz="1900" b="1" dirty="0">
                <a:solidFill>
                  <a:srgbClr val="0033CC"/>
                </a:solidFill>
                <a:latin typeface="微软雅黑" panose="020B0503020204020204" charset="-122"/>
                <a:ea typeface="微软雅黑" panose="020B0503020204020204" charset="-122"/>
                <a:cs typeface="+mn-ea"/>
              </a:rPr>
              <a:t>办公室：行政西楼前座429B室</a:t>
            </a:r>
            <a:endParaRPr lang="zh-CN" altLang="en-US" sz="1900" b="1" dirty="0">
              <a:solidFill>
                <a:srgbClr val="0033CC"/>
              </a:solidFill>
              <a:latin typeface="微软雅黑" panose="020B0503020204020204" charset="-122"/>
              <a:ea typeface="微软雅黑" panose="020B0503020204020204" charset="-122"/>
              <a:cs typeface="+mn-ea"/>
            </a:endParaRPr>
          </a:p>
        </p:txBody>
      </p:sp>
      <p:sp>
        <p:nvSpPr>
          <p:cNvPr id="7179" name="Text Box 14"/>
          <p:cNvSpPr txBox="1"/>
          <p:nvPr/>
        </p:nvSpPr>
        <p:spPr>
          <a:xfrm>
            <a:off x="55563" y="6280150"/>
            <a:ext cx="4821237" cy="492125"/>
          </a:xfrm>
          <a:prstGeom prst="rect">
            <a:avLst/>
          </a:prstGeom>
          <a:noFill/>
          <a:ln w="9525">
            <a:noFill/>
          </a:ln>
        </p:spPr>
        <p:txBody>
          <a:bodyPr wrap="square" anchor="t">
            <a:spAutoFit/>
          </a:bodyPr>
          <a:p>
            <a:pPr algn="ctr"/>
            <a:r>
              <a:rPr lang="zh-CN" altLang="en-US" sz="1300" b="1" dirty="0">
                <a:solidFill>
                  <a:srgbClr val="FFFF66"/>
                </a:solidFill>
                <a:latin typeface="Verdana" panose="020B0604030504040204" pitchFamily="34" charset="0"/>
                <a:ea typeface="楷体_GB2312" pitchFamily="49" charset="-122"/>
                <a:sym typeface="宋体" panose="02010600030101010101" pitchFamily="2" charset="-122"/>
              </a:rPr>
              <a:t>根据</a:t>
            </a:r>
            <a:r>
              <a:rPr lang="en-US" altLang="zh-CN" sz="1300" b="1" dirty="0">
                <a:solidFill>
                  <a:srgbClr val="FFFF66"/>
                </a:solidFill>
                <a:latin typeface="Verdana" panose="020B0604030504040204" pitchFamily="34" charset="0"/>
                <a:ea typeface="楷体_GB2312" pitchFamily="49" charset="-122"/>
                <a:sym typeface="宋体" panose="02010600030101010101" pitchFamily="2" charset="-122"/>
              </a:rPr>
              <a:t>《</a:t>
            </a:r>
            <a:r>
              <a:rPr lang="zh-CN" altLang="en-US" sz="1300" b="1" dirty="0">
                <a:solidFill>
                  <a:srgbClr val="FFFF66"/>
                </a:solidFill>
                <a:latin typeface="Verdana" panose="020B0604030504040204" pitchFamily="34" charset="0"/>
                <a:ea typeface="楷体_GB2312" pitchFamily="49" charset="-122"/>
                <a:sym typeface="宋体" panose="02010600030101010101" pitchFamily="2" charset="-122"/>
              </a:rPr>
              <a:t>数据结构</a:t>
            </a:r>
            <a:r>
              <a:rPr lang="en-US" altLang="zh-CN" sz="1300" b="1" dirty="0">
                <a:solidFill>
                  <a:srgbClr val="FFFF66"/>
                </a:solidFill>
                <a:latin typeface="Verdana" panose="020B0604030504040204" pitchFamily="34" charset="0"/>
                <a:ea typeface="楷体_GB2312" pitchFamily="49" charset="-122"/>
                <a:sym typeface="宋体" panose="02010600030101010101" pitchFamily="2" charset="-122"/>
              </a:rPr>
              <a:t>》</a:t>
            </a:r>
            <a:r>
              <a:rPr lang="zh-CN" altLang="en-US" sz="1300" b="1" dirty="0">
                <a:solidFill>
                  <a:srgbClr val="FFFF66"/>
                </a:solidFill>
                <a:latin typeface="Verdana" panose="020B0604030504040204" pitchFamily="34" charset="0"/>
                <a:ea typeface="楷体_GB2312" pitchFamily="49" charset="-122"/>
                <a:sym typeface="宋体" panose="02010600030101010101" pitchFamily="2" charset="-122"/>
              </a:rPr>
              <a:t>（</a:t>
            </a:r>
            <a:r>
              <a:rPr lang="en-US" altLang="zh-CN" sz="1300" b="1" dirty="0">
                <a:solidFill>
                  <a:srgbClr val="FFFF66"/>
                </a:solidFill>
                <a:latin typeface="Verdana" panose="020B0604030504040204" pitchFamily="34" charset="0"/>
                <a:ea typeface="楷体_GB2312" pitchFamily="49" charset="-122"/>
                <a:sym typeface="宋体" panose="02010600030101010101" pitchFamily="2" charset="-122"/>
              </a:rPr>
              <a:t>C</a:t>
            </a:r>
            <a:r>
              <a:rPr lang="zh-CN" altLang="en-US" sz="1300" b="1" dirty="0">
                <a:solidFill>
                  <a:srgbClr val="FFFF66"/>
                </a:solidFill>
                <a:latin typeface="Verdana" panose="020B0604030504040204" pitchFamily="34" charset="0"/>
                <a:ea typeface="楷体_GB2312" pitchFamily="49" charset="-122"/>
                <a:sym typeface="宋体" panose="02010600030101010101" pitchFamily="2" charset="-122"/>
              </a:rPr>
              <a:t>语言版）（第</a:t>
            </a:r>
            <a:r>
              <a:rPr lang="en-US" altLang="zh-CN" sz="1300" b="1" dirty="0">
                <a:solidFill>
                  <a:srgbClr val="FFFF66"/>
                </a:solidFill>
                <a:latin typeface="Verdana" panose="020B0604030504040204" pitchFamily="34" charset="0"/>
                <a:ea typeface="楷体_GB2312" pitchFamily="49" charset="-122"/>
                <a:sym typeface="宋体" panose="02010600030101010101" pitchFamily="2" charset="-122"/>
              </a:rPr>
              <a:t>2</a:t>
            </a:r>
            <a:r>
              <a:rPr lang="zh-CN" altLang="en-US" sz="1300" b="1" dirty="0">
                <a:solidFill>
                  <a:srgbClr val="FFFF66"/>
                </a:solidFill>
                <a:latin typeface="Verdana" panose="020B0604030504040204" pitchFamily="34" charset="0"/>
                <a:ea typeface="楷体_GB2312" pitchFamily="49" charset="-122"/>
                <a:sym typeface="宋体" panose="02010600030101010101" pitchFamily="2" charset="-122"/>
              </a:rPr>
              <a:t>版）制作，仅供广州大学计算机、软件工程、网络工程</a:t>
            </a:r>
            <a:r>
              <a:rPr lang="en-US" altLang="zh-CN" sz="1300" b="1" dirty="0">
                <a:solidFill>
                  <a:srgbClr val="FFFF66"/>
                </a:solidFill>
                <a:latin typeface="Verdana" panose="020B0604030504040204" pitchFamily="34" charset="0"/>
                <a:ea typeface="楷体_GB2312" pitchFamily="49" charset="-122"/>
                <a:sym typeface="宋体" panose="02010600030101010101" pitchFamily="2" charset="-122"/>
              </a:rPr>
              <a:t>2018</a:t>
            </a:r>
            <a:r>
              <a:rPr lang="zh-CN" altLang="en-US" sz="1300" b="1" dirty="0">
                <a:solidFill>
                  <a:srgbClr val="FFFF66"/>
                </a:solidFill>
                <a:latin typeface="Verdana" panose="020B0604030504040204" pitchFamily="34" charset="0"/>
                <a:ea typeface="楷体_GB2312" pitchFamily="49" charset="-122"/>
                <a:sym typeface="宋体" panose="02010600030101010101" pitchFamily="2" charset="-122"/>
              </a:rPr>
              <a:t>级本科生和任课老师使用。</a:t>
            </a:r>
            <a:endParaRPr lang="zh-CN" altLang="en-US" sz="1300" b="1" dirty="0">
              <a:solidFill>
                <a:srgbClr val="FFFF66"/>
              </a:solidFill>
              <a:latin typeface="Verdana" panose="020B0604030504040204" pitchFamily="34" charset="0"/>
              <a:ea typeface="宋体" panose="02010600030101010101" pitchFamily="2" charset="-122"/>
            </a:endParaRPr>
          </a:p>
        </p:txBody>
      </p:sp>
      <p:pic>
        <p:nvPicPr>
          <p:cNvPr id="7180" name="图片 1"/>
          <p:cNvPicPr>
            <a:picLocks noChangeAspect="1"/>
          </p:cNvPicPr>
          <p:nvPr/>
        </p:nvPicPr>
        <p:blipFill>
          <a:blip r:embed="rId2"/>
          <a:stretch>
            <a:fillRect/>
          </a:stretch>
        </p:blipFill>
        <p:spPr>
          <a:xfrm>
            <a:off x="7894638" y="60325"/>
            <a:ext cx="1127125" cy="628650"/>
          </a:xfrm>
          <a:prstGeom prst="rect">
            <a:avLst/>
          </a:prstGeom>
          <a:noFill/>
          <a:ln w="9525">
            <a:noFill/>
          </a:ln>
        </p:spPr>
      </p:pic>
      <p:sp>
        <p:nvSpPr>
          <p:cNvPr id="7181" name="椭圆 3"/>
          <p:cNvSpPr/>
          <p:nvPr/>
        </p:nvSpPr>
        <p:spPr>
          <a:xfrm>
            <a:off x="30163" y="88900"/>
            <a:ext cx="701675" cy="671513"/>
          </a:xfrm>
          <a:prstGeom prst="ellipse">
            <a:avLst/>
          </a:prstGeom>
          <a:blipFill rotWithShape="1">
            <a:blip r:embed="rId3"/>
            <a:stretch>
              <a:fillRect/>
            </a:stretch>
          </a:blipFill>
          <a:ln w="9525">
            <a:noFill/>
          </a:ln>
        </p:spPr>
        <p:txBody>
          <a:bodyPr wrap="none" anchor="t"/>
          <a:p>
            <a:endParaRPr lang="zh-CN" altLang="en-US"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afterEffect">
                                  <p:stCondLst>
                                    <p:cond delay="0"/>
                                  </p:stCondLst>
                                  <p:childTnLst>
                                    <p:set>
                                      <p:cBhvr>
                                        <p:cTn id="6" dur="1" fill="hold">
                                          <p:stCondLst>
                                            <p:cond delay="0"/>
                                          </p:stCondLst>
                                        </p:cTn>
                                        <p:tgtEl>
                                          <p:spTgt spid="192514"/>
                                        </p:tgtEl>
                                        <p:attrNameLst>
                                          <p:attrName>style.visibility</p:attrName>
                                        </p:attrNameLst>
                                      </p:cBhvr>
                                      <p:to>
                                        <p:strVal val="visible"/>
                                      </p:to>
                                    </p:set>
                                    <p:anim calcmode="lin" valueType="num">
                                      <p:cBhvr>
                                        <p:cTn id="7" dur="5000" fill="hold"/>
                                        <p:tgtEl>
                                          <p:spTgt spid="192514"/>
                                        </p:tgtEl>
                                        <p:attrNameLst>
                                          <p:attrName>ppt_w</p:attrName>
                                        </p:attrNameLst>
                                      </p:cBhvr>
                                      <p:tavLst>
                                        <p:tav tm="0" fmla="#ppt_w*sin(2.5*pi*$)">
                                          <p:val>
                                            <p:fltVal val="0.000000"/>
                                          </p:val>
                                        </p:tav>
                                        <p:tav tm="100000">
                                          <p:val>
                                            <p:fltVal val="1.000000"/>
                                          </p:val>
                                        </p:tav>
                                      </p:tavLst>
                                    </p:anim>
                                    <p:anim calcmode="lin" valueType="num">
                                      <p:cBhvr>
                                        <p:cTn id="8" dur="5000" fill="hold"/>
                                        <p:tgtEl>
                                          <p:spTgt spid="192514"/>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4294967295"/>
          </p:nvPr>
        </p:nvSpPr>
        <p:spPr>
          <a:xfrm>
            <a:off x="7042150" y="6428184"/>
            <a:ext cx="1905000" cy="457200"/>
          </a:xfrm>
          <a:prstGeom prst="rect">
            <a:avLst/>
          </a:prstGeom>
          <a:noFill/>
        </p:spPr>
        <p:txBody>
          <a:bodyPr/>
          <a:lstStyle/>
          <a:p>
            <a:fld id="{FB3FF20F-B254-47A8-8AC3-AE4036D5D71E}" type="slidenum">
              <a:rPr lang="en-US" altLang="zh-CN" smtClean="0"/>
            </a:fld>
            <a:endParaRPr lang="en-US" altLang="zh-CN" dirty="0" smtClean="0"/>
          </a:p>
        </p:txBody>
      </p:sp>
      <p:sp>
        <p:nvSpPr>
          <p:cNvPr id="25603" name="WordArt 2"/>
          <p:cNvSpPr>
            <a:spLocks noChangeArrowheads="1" noChangeShapeType="1" noTextEdit="1"/>
          </p:cNvSpPr>
          <p:nvPr/>
        </p:nvSpPr>
        <p:spPr bwMode="auto">
          <a:xfrm rot="5400000">
            <a:off x="1475582" y="3613322"/>
            <a:ext cx="5759450" cy="576263"/>
          </a:xfrm>
          <a:prstGeom prst="rect">
            <a:avLst/>
          </a:prstGeom>
        </p:spPr>
        <p:txBody>
          <a:bodyPr vert="wordArtVert" wrap="none" fromWordArt="1">
            <a:prstTxWarp prst="textPlain">
              <a:avLst>
                <a:gd name="adj" fmla="val 50000"/>
              </a:avLst>
            </a:prstTxWarp>
            <a:scene3d>
              <a:camera prst="legacyPerspectiveFront">
                <a:rot lat="20639995" lon="20699994" rev="0"/>
              </a:camera>
              <a:lightRig rig="legacyNormal3" dir="l"/>
            </a:scene3d>
            <a:sp3d extrusionH="201600" prstMaterial="legacyPlastic">
              <a:extrusionClr>
                <a:srgbClr val="FF9966"/>
              </a:extrusionClr>
            </a:sp3d>
          </a:bodyPr>
          <a:lstStyle/>
          <a:p>
            <a:pPr algn="ctr" fontAlgn="auto"/>
            <a:r>
              <a:rPr lang="en-US" altLang="zh-CN" sz="3600" b="1" kern="10" spc="-360">
                <a:ln w="9525">
                  <a:round/>
                </a:ln>
                <a:solidFill>
                  <a:srgbClr val="CC0000"/>
                </a:solidFill>
                <a:latin typeface="宋体" panose="02010600030101010101" pitchFamily="2" charset="-122"/>
                <a:ea typeface="宋体" panose="02010600030101010101" pitchFamily="2" charset="-122"/>
              </a:rPr>
              <a:t>~~~~~~~~~~~~~~~~~~~~~~~~~~~~~~</a:t>
            </a:r>
            <a:endParaRPr lang="zh-CN" altLang="en-US" sz="3600" b="1" kern="10" spc="-360">
              <a:ln w="9525">
                <a:round/>
              </a:ln>
              <a:solidFill>
                <a:srgbClr val="CC0000"/>
              </a:solidFill>
              <a:latin typeface="宋体" panose="02010600030101010101" pitchFamily="2" charset="-122"/>
              <a:ea typeface="宋体" panose="02010600030101010101" pitchFamily="2" charset="-122"/>
            </a:endParaRPr>
          </a:p>
        </p:txBody>
      </p:sp>
      <p:sp>
        <p:nvSpPr>
          <p:cNvPr id="25604" name="Text Box 4"/>
          <p:cNvSpPr txBox="1">
            <a:spLocks noChangeArrowheads="1"/>
          </p:cNvSpPr>
          <p:nvPr/>
        </p:nvSpPr>
        <p:spPr bwMode="auto">
          <a:xfrm>
            <a:off x="611188" y="1093484"/>
            <a:ext cx="3240087" cy="457200"/>
          </a:xfrm>
          <a:prstGeom prst="rect">
            <a:avLst/>
          </a:prstGeom>
          <a:noFill/>
          <a:ln w="12700" cap="sq">
            <a:noFill/>
            <a:miter lim="800000"/>
            <a:headEnd type="none" w="sm" len="sm"/>
            <a:tailEnd type="none" w="sm" len="sm"/>
          </a:ln>
        </p:spPr>
        <p:txBody>
          <a:bodyPr>
            <a:spAutoFit/>
          </a:bodyPr>
          <a:lstStyle/>
          <a:p>
            <a:r>
              <a:rPr kumimoji="1" lang="zh-CN" altLang="en-US" b="1">
                <a:solidFill>
                  <a:srgbClr val="FF0000"/>
                </a:solidFill>
                <a:latin typeface="Times New Roman" panose="02020603050405020304" pitchFamily="18" charset="0"/>
                <a:ea typeface="隶书" panose="02010509060101010101" charset="-122"/>
              </a:rPr>
              <a:t>线性结构</a:t>
            </a:r>
            <a:r>
              <a:rPr kumimoji="1" lang="zh-CN" altLang="en-US" b="1">
                <a:solidFill>
                  <a:srgbClr val="0000FF"/>
                </a:solidFill>
                <a:latin typeface="Times New Roman" panose="02020603050405020304" pitchFamily="18" charset="0"/>
                <a:ea typeface="隶书" panose="02010509060101010101" charset="-122"/>
              </a:rPr>
              <a:t>（</a:t>
            </a:r>
            <a:r>
              <a:rPr kumimoji="1" lang="en-US" altLang="zh-CN" b="1">
                <a:solidFill>
                  <a:srgbClr val="0000FF"/>
                </a:solidFill>
                <a:latin typeface="Times New Roman" panose="02020603050405020304" pitchFamily="18" charset="0"/>
                <a:ea typeface="隶书" panose="02010509060101010101" charset="-122"/>
              </a:rPr>
              <a:t>1:1</a:t>
            </a:r>
            <a:r>
              <a:rPr kumimoji="1" lang="zh-CN" altLang="en-US" b="1">
                <a:solidFill>
                  <a:srgbClr val="0000FF"/>
                </a:solidFill>
                <a:latin typeface="Times New Roman" panose="02020603050405020304" pitchFamily="18" charset="0"/>
                <a:ea typeface="隶书" panose="02010509060101010101" charset="-122"/>
              </a:rPr>
              <a:t>）</a:t>
            </a:r>
            <a:endParaRPr kumimoji="1" lang="zh-CN" altLang="en-US" b="1">
              <a:solidFill>
                <a:srgbClr val="0000FF"/>
              </a:solidFill>
              <a:latin typeface="Times New Roman" panose="02020603050405020304" pitchFamily="18" charset="0"/>
              <a:ea typeface="隶书" panose="02010509060101010101" charset="-122"/>
            </a:endParaRPr>
          </a:p>
        </p:txBody>
      </p:sp>
      <p:sp>
        <p:nvSpPr>
          <p:cNvPr id="25605" name="Rectangle 5"/>
          <p:cNvSpPr>
            <a:spLocks noChangeArrowheads="1"/>
          </p:cNvSpPr>
          <p:nvPr/>
        </p:nvSpPr>
        <p:spPr bwMode="auto">
          <a:xfrm>
            <a:off x="4572000" y="1077501"/>
            <a:ext cx="3168650" cy="521970"/>
          </a:xfrm>
          <a:prstGeom prst="rect">
            <a:avLst/>
          </a:prstGeom>
          <a:noFill/>
          <a:ln w="12700" cap="sq">
            <a:noFill/>
            <a:miter lim="800000"/>
            <a:headEnd type="none" w="sm" len="sm"/>
            <a:tailEnd type="none" w="sm" len="sm"/>
          </a:ln>
        </p:spPr>
        <p:txBody>
          <a:bodyPr>
            <a:spAutoFit/>
          </a:bodyPr>
          <a:lstStyle/>
          <a:p>
            <a:r>
              <a:rPr kumimoji="1" lang="zh-CN" altLang="en-US" b="1" dirty="0">
                <a:solidFill>
                  <a:srgbClr val="005400"/>
                </a:solidFill>
                <a:latin typeface="Times New Roman" panose="02020603050405020304" pitchFamily="18" charset="0"/>
                <a:ea typeface="隶书" panose="02010509060101010101" charset="-122"/>
              </a:rPr>
              <a:t>树型结构</a:t>
            </a:r>
            <a:r>
              <a:rPr kumimoji="1" lang="en-US" altLang="zh-CN" b="1" dirty="0">
                <a:solidFill>
                  <a:srgbClr val="0000FF"/>
                </a:solidFill>
                <a:latin typeface="Times New Roman" panose="02020603050405020304" pitchFamily="18" charset="0"/>
                <a:ea typeface="隶书" panose="02010509060101010101" charset="-122"/>
                <a:cs typeface="+mn-ea"/>
              </a:rPr>
              <a:t>（1:</a:t>
            </a:r>
            <a:r>
              <a:rPr kumimoji="1" lang="en-US" altLang="zh-CN" b="1" dirty="0">
                <a:solidFill>
                  <a:srgbClr val="0000FF"/>
                </a:solidFill>
                <a:latin typeface="Times New Roman" panose="02020603050405020304" pitchFamily="18" charset="0"/>
                <a:ea typeface="隶书" panose="02010509060101010101" charset="-122"/>
              </a:rPr>
              <a:t>n</a:t>
            </a:r>
            <a:r>
              <a:rPr kumimoji="1" lang="zh-CN" altLang="en-US" b="1" dirty="0">
                <a:solidFill>
                  <a:srgbClr val="0000FF"/>
                </a:solidFill>
                <a:latin typeface="Times New Roman" panose="02020603050405020304" pitchFamily="18" charset="0"/>
                <a:ea typeface="隶书" panose="02010509060101010101" charset="-122"/>
              </a:rPr>
              <a:t>）</a:t>
            </a:r>
            <a:endParaRPr kumimoji="1" lang="zh-CN" altLang="en-US" b="1" dirty="0">
              <a:solidFill>
                <a:srgbClr val="0000FF"/>
              </a:solidFill>
              <a:latin typeface="Times New Roman" panose="02020603050405020304" pitchFamily="18" charset="0"/>
              <a:ea typeface="隶书" panose="02010509060101010101" charset="-122"/>
            </a:endParaRPr>
          </a:p>
        </p:txBody>
      </p:sp>
      <p:sp>
        <p:nvSpPr>
          <p:cNvPr id="171015" name="Text Box 7"/>
          <p:cNvSpPr txBox="1">
            <a:spLocks noChangeArrowheads="1"/>
          </p:cNvSpPr>
          <p:nvPr/>
        </p:nvSpPr>
        <p:spPr bwMode="auto">
          <a:xfrm>
            <a:off x="365125" y="2867992"/>
            <a:ext cx="2335213" cy="822325"/>
          </a:xfrm>
          <a:prstGeom prst="rect">
            <a:avLst/>
          </a:prstGeom>
          <a:noFill/>
          <a:ln w="12700" cap="sq">
            <a:noFill/>
            <a:miter lim="800000"/>
            <a:headEnd type="none" w="sm" len="sm"/>
            <a:tailEnd type="none" w="sm" len="sm"/>
          </a:ln>
        </p:spPr>
        <p:txBody>
          <a:bodyPr wrap="none">
            <a:spAutoFit/>
          </a:bodyPr>
          <a:lstStyle/>
          <a:p>
            <a:r>
              <a:rPr kumimoji="1" lang="zh-CN" altLang="en-US" b="1">
                <a:solidFill>
                  <a:srgbClr val="990000"/>
                </a:solidFill>
                <a:latin typeface="楷体_GB2312" pitchFamily="49" charset="-122"/>
              </a:rPr>
              <a:t>第一个数据元素</a:t>
            </a:r>
            <a:endParaRPr kumimoji="1" lang="zh-CN" altLang="en-US" b="1">
              <a:solidFill>
                <a:srgbClr val="990000"/>
              </a:solidFill>
              <a:latin typeface="楷体_GB2312" pitchFamily="49" charset="-122"/>
            </a:endParaRPr>
          </a:p>
          <a:p>
            <a:r>
              <a:rPr kumimoji="1" lang="zh-CN" altLang="en-US" b="1">
                <a:solidFill>
                  <a:srgbClr val="990000"/>
                </a:solidFill>
                <a:latin typeface="楷体_GB2312" pitchFamily="49" charset="-122"/>
              </a:rPr>
              <a:t>      </a:t>
            </a:r>
            <a:r>
              <a:rPr kumimoji="1" lang="en-US" altLang="zh-CN" b="1">
                <a:solidFill>
                  <a:srgbClr val="990000"/>
                </a:solidFill>
                <a:latin typeface="楷体_GB2312" pitchFamily="49" charset="-122"/>
              </a:rPr>
              <a:t>(</a:t>
            </a:r>
            <a:r>
              <a:rPr kumimoji="1" lang="zh-CN" altLang="en-US" b="1">
                <a:solidFill>
                  <a:srgbClr val="990000"/>
                </a:solidFill>
                <a:latin typeface="楷体_GB2312" pitchFamily="49" charset="-122"/>
              </a:rPr>
              <a:t>无前驱</a:t>
            </a:r>
            <a:r>
              <a:rPr kumimoji="1" lang="en-US" altLang="zh-CN" b="1">
                <a:solidFill>
                  <a:srgbClr val="990000"/>
                </a:solidFill>
                <a:latin typeface="楷体_GB2312" pitchFamily="49" charset="-122"/>
              </a:rPr>
              <a:t>)</a:t>
            </a:r>
            <a:endParaRPr kumimoji="1" lang="en-US" altLang="zh-CN">
              <a:solidFill>
                <a:srgbClr val="990000"/>
              </a:solidFill>
              <a:latin typeface="楷体_GB2312" pitchFamily="49" charset="-122"/>
            </a:endParaRPr>
          </a:p>
        </p:txBody>
      </p:sp>
      <p:sp>
        <p:nvSpPr>
          <p:cNvPr id="171016" name="Text Box 8"/>
          <p:cNvSpPr txBox="1">
            <a:spLocks noChangeArrowheads="1"/>
          </p:cNvSpPr>
          <p:nvPr/>
        </p:nvSpPr>
        <p:spPr bwMode="auto">
          <a:xfrm>
            <a:off x="4643438" y="2893392"/>
            <a:ext cx="1873250" cy="822325"/>
          </a:xfrm>
          <a:prstGeom prst="rect">
            <a:avLst/>
          </a:prstGeom>
          <a:noFill/>
          <a:ln w="12700" cap="sq">
            <a:noFill/>
            <a:miter lim="800000"/>
            <a:headEnd type="none" w="sm" len="sm"/>
            <a:tailEnd type="none" w="sm" len="sm"/>
          </a:ln>
        </p:spPr>
        <p:txBody>
          <a:bodyPr wrap="none">
            <a:spAutoFit/>
          </a:bodyPr>
          <a:lstStyle/>
          <a:p>
            <a:r>
              <a:rPr kumimoji="1" lang="en-US" altLang="zh-CN">
                <a:solidFill>
                  <a:srgbClr val="990000"/>
                </a:solidFill>
                <a:latin typeface="楷体_GB2312" pitchFamily="49" charset="-122"/>
              </a:rPr>
              <a:t> </a:t>
            </a:r>
            <a:r>
              <a:rPr kumimoji="1" lang="zh-CN" altLang="en-US" b="1">
                <a:solidFill>
                  <a:srgbClr val="990000"/>
                </a:solidFill>
                <a:latin typeface="楷体_GB2312" pitchFamily="49" charset="-122"/>
              </a:rPr>
              <a:t>根结点</a:t>
            </a:r>
            <a:endParaRPr kumimoji="1" lang="zh-CN" altLang="en-US" b="1">
              <a:solidFill>
                <a:srgbClr val="990000"/>
              </a:solidFill>
              <a:latin typeface="楷体_GB2312" pitchFamily="49" charset="-122"/>
            </a:endParaRPr>
          </a:p>
          <a:p>
            <a:r>
              <a:rPr kumimoji="1" lang="zh-CN" altLang="en-US" b="1">
                <a:solidFill>
                  <a:srgbClr val="990000"/>
                </a:solidFill>
                <a:latin typeface="楷体_GB2312" pitchFamily="49" charset="-122"/>
              </a:rPr>
              <a:t>   </a:t>
            </a:r>
            <a:r>
              <a:rPr kumimoji="1" lang="en-US" altLang="zh-CN" b="1">
                <a:solidFill>
                  <a:srgbClr val="990000"/>
                </a:solidFill>
                <a:latin typeface="楷体_GB2312" pitchFamily="49" charset="-122"/>
              </a:rPr>
              <a:t>(</a:t>
            </a:r>
            <a:r>
              <a:rPr kumimoji="1" lang="zh-CN" altLang="en-US" b="1">
                <a:solidFill>
                  <a:srgbClr val="990000"/>
                </a:solidFill>
                <a:latin typeface="楷体_GB2312" pitchFamily="49" charset="-122"/>
              </a:rPr>
              <a:t>无前驱</a:t>
            </a:r>
            <a:r>
              <a:rPr kumimoji="1" lang="en-US" altLang="zh-CN" b="1">
                <a:solidFill>
                  <a:srgbClr val="990000"/>
                </a:solidFill>
                <a:latin typeface="楷体_GB2312" pitchFamily="49" charset="-122"/>
              </a:rPr>
              <a:t>)</a:t>
            </a:r>
            <a:endParaRPr kumimoji="1" lang="en-US" altLang="zh-CN">
              <a:solidFill>
                <a:srgbClr val="990000"/>
              </a:solidFill>
              <a:latin typeface="楷体_GB2312" pitchFamily="49" charset="-122"/>
            </a:endParaRPr>
          </a:p>
        </p:txBody>
      </p:sp>
      <p:sp>
        <p:nvSpPr>
          <p:cNvPr id="171017" name="Text Box 9"/>
          <p:cNvSpPr txBox="1">
            <a:spLocks noChangeArrowheads="1"/>
          </p:cNvSpPr>
          <p:nvPr/>
        </p:nvSpPr>
        <p:spPr bwMode="auto">
          <a:xfrm>
            <a:off x="152400" y="4236417"/>
            <a:ext cx="2635250" cy="822325"/>
          </a:xfrm>
          <a:prstGeom prst="rect">
            <a:avLst/>
          </a:prstGeom>
          <a:noFill/>
          <a:ln w="12700" cap="sq">
            <a:noFill/>
            <a:miter lim="800000"/>
            <a:headEnd type="none" w="sm" len="sm"/>
            <a:tailEnd type="none" w="sm" len="sm"/>
          </a:ln>
        </p:spPr>
        <p:txBody>
          <a:bodyPr wrap="none">
            <a:spAutoFit/>
          </a:bodyPr>
          <a:lstStyle/>
          <a:p>
            <a:r>
              <a:rPr kumimoji="1" lang="zh-CN" altLang="en-US" b="1">
                <a:solidFill>
                  <a:srgbClr val="0000FF"/>
                </a:solidFill>
                <a:latin typeface="Times New Roman" panose="02020603050405020304" pitchFamily="18" charset="0"/>
              </a:rPr>
              <a:t>最后一个数据元素</a:t>
            </a:r>
            <a:endParaRPr kumimoji="1" lang="zh-CN" altLang="en-US" b="1">
              <a:solidFill>
                <a:srgbClr val="0000FF"/>
              </a:solidFill>
              <a:latin typeface="Times New Roman" panose="02020603050405020304" pitchFamily="18" charset="0"/>
            </a:endParaRPr>
          </a:p>
          <a:p>
            <a:r>
              <a:rPr kumimoji="1" lang="zh-CN" altLang="en-US" b="1">
                <a:solidFill>
                  <a:srgbClr val="0000FF"/>
                </a:solidFill>
                <a:latin typeface="Times New Roman" panose="02020603050405020304" pitchFamily="18" charset="0"/>
              </a:rPr>
              <a:t>              </a:t>
            </a:r>
            <a:r>
              <a:rPr kumimoji="1" lang="en-US" altLang="zh-CN" b="1">
                <a:solidFill>
                  <a:srgbClr val="0000FF"/>
                </a:solidFill>
                <a:latin typeface="Times New Roman" panose="02020603050405020304" pitchFamily="18" charset="0"/>
              </a:rPr>
              <a:t>(</a:t>
            </a:r>
            <a:r>
              <a:rPr kumimoji="1" lang="zh-CN" altLang="en-US" b="1">
                <a:solidFill>
                  <a:srgbClr val="0000FF"/>
                </a:solidFill>
                <a:latin typeface="Times New Roman" panose="02020603050405020304" pitchFamily="18" charset="0"/>
              </a:rPr>
              <a:t>无后继</a:t>
            </a:r>
            <a:r>
              <a:rPr kumimoji="1" lang="en-US" altLang="zh-CN" b="1">
                <a:solidFill>
                  <a:srgbClr val="0000FF"/>
                </a:solidFill>
                <a:latin typeface="Times New Roman" panose="02020603050405020304" pitchFamily="18" charset="0"/>
              </a:rPr>
              <a:t>)</a:t>
            </a:r>
            <a:endParaRPr kumimoji="1" lang="en-US" altLang="zh-CN">
              <a:solidFill>
                <a:srgbClr val="0000FF"/>
              </a:solidFill>
              <a:latin typeface="Times New Roman" panose="02020603050405020304" pitchFamily="18" charset="0"/>
            </a:endParaRPr>
          </a:p>
        </p:txBody>
      </p:sp>
      <p:sp>
        <p:nvSpPr>
          <p:cNvPr id="171018" name="Text Box 10"/>
          <p:cNvSpPr txBox="1">
            <a:spLocks noChangeArrowheads="1"/>
          </p:cNvSpPr>
          <p:nvPr/>
        </p:nvSpPr>
        <p:spPr bwMode="auto">
          <a:xfrm>
            <a:off x="4859338" y="4236417"/>
            <a:ext cx="2181225" cy="822325"/>
          </a:xfrm>
          <a:prstGeom prst="rect">
            <a:avLst/>
          </a:prstGeom>
          <a:noFill/>
          <a:ln w="12700" cap="sq">
            <a:noFill/>
            <a:miter lim="800000"/>
            <a:headEnd type="none" w="sm" len="sm"/>
            <a:tailEnd type="none" w="sm" len="sm"/>
          </a:ln>
        </p:spPr>
        <p:txBody>
          <a:bodyPr wrap="none">
            <a:spAutoFit/>
          </a:bodyPr>
          <a:lstStyle/>
          <a:p>
            <a:r>
              <a:rPr kumimoji="1" lang="zh-CN" altLang="en-US" b="1">
                <a:solidFill>
                  <a:srgbClr val="0000FF"/>
                </a:solidFill>
                <a:latin typeface="楷体_GB2312" pitchFamily="49" charset="-122"/>
              </a:rPr>
              <a:t>多个叶子结点</a:t>
            </a:r>
            <a:endParaRPr kumimoji="1" lang="zh-CN" altLang="en-US" b="1">
              <a:solidFill>
                <a:srgbClr val="0000FF"/>
              </a:solidFill>
              <a:latin typeface="楷体_GB2312" pitchFamily="49" charset="-122"/>
            </a:endParaRPr>
          </a:p>
          <a:p>
            <a:r>
              <a:rPr kumimoji="1" lang="zh-CN" altLang="en-US" b="1">
                <a:solidFill>
                  <a:srgbClr val="0000FF"/>
                </a:solidFill>
                <a:latin typeface="楷体_GB2312" pitchFamily="49" charset="-122"/>
              </a:rPr>
              <a:t>     </a:t>
            </a:r>
            <a:r>
              <a:rPr kumimoji="1" lang="en-US" altLang="zh-CN" b="1">
                <a:solidFill>
                  <a:srgbClr val="0000FF"/>
                </a:solidFill>
                <a:latin typeface="楷体_GB2312" pitchFamily="49" charset="-122"/>
              </a:rPr>
              <a:t>(</a:t>
            </a:r>
            <a:r>
              <a:rPr kumimoji="1" lang="zh-CN" altLang="en-US" b="1">
                <a:solidFill>
                  <a:srgbClr val="0000FF"/>
                </a:solidFill>
                <a:latin typeface="楷体_GB2312" pitchFamily="49" charset="-122"/>
              </a:rPr>
              <a:t>无后继</a:t>
            </a:r>
            <a:r>
              <a:rPr kumimoji="1" lang="en-US" altLang="zh-CN" b="1">
                <a:solidFill>
                  <a:srgbClr val="0000FF"/>
                </a:solidFill>
                <a:latin typeface="楷体_GB2312" pitchFamily="49" charset="-122"/>
              </a:rPr>
              <a:t>)</a:t>
            </a:r>
            <a:endParaRPr kumimoji="1" lang="en-US" altLang="zh-CN" b="1">
              <a:solidFill>
                <a:srgbClr val="0000FF"/>
              </a:solidFill>
              <a:latin typeface="楷体_GB2312" pitchFamily="49" charset="-122"/>
            </a:endParaRPr>
          </a:p>
        </p:txBody>
      </p:sp>
      <p:sp>
        <p:nvSpPr>
          <p:cNvPr id="171019" name="Text Box 11"/>
          <p:cNvSpPr txBox="1">
            <a:spLocks noChangeArrowheads="1"/>
          </p:cNvSpPr>
          <p:nvPr/>
        </p:nvSpPr>
        <p:spPr bwMode="auto">
          <a:xfrm>
            <a:off x="663575" y="5404817"/>
            <a:ext cx="2333625" cy="1187450"/>
          </a:xfrm>
          <a:prstGeom prst="rect">
            <a:avLst/>
          </a:prstGeom>
          <a:noFill/>
          <a:ln w="12700" cap="sq">
            <a:noFill/>
            <a:miter lim="800000"/>
            <a:headEnd type="none" w="sm" len="sm"/>
            <a:tailEnd type="none" w="sm" len="sm"/>
          </a:ln>
          <a:effectLst/>
        </p:spPr>
        <p:txBody>
          <a:bodyPr wrap="none">
            <a:spAutoFit/>
          </a:bodyPr>
          <a:lstStyle/>
          <a:p>
            <a:pPr>
              <a:defRPr/>
            </a:pPr>
            <a:r>
              <a:rPr kumimoji="1" lang="zh-CN" altLang="en-US" b="1">
                <a:solidFill>
                  <a:srgbClr val="FF3300"/>
                </a:solidFill>
                <a:latin typeface="楷体_GB2312" pitchFamily="49" charset="-122"/>
              </a:rPr>
              <a:t>其它数据元素</a:t>
            </a:r>
            <a:endParaRPr kumimoji="1" lang="zh-CN" altLang="en-US" b="1">
              <a:solidFill>
                <a:srgbClr val="FF3300"/>
              </a:solidFill>
              <a:latin typeface="楷体_GB2312" pitchFamily="49" charset="-122"/>
            </a:endParaRPr>
          </a:p>
          <a:p>
            <a:pPr>
              <a:defRPr/>
            </a:pPr>
            <a:r>
              <a:rPr kumimoji="1" lang="en-US" altLang="zh-CN" b="1">
                <a:solidFill>
                  <a:srgbClr val="FF3300"/>
                </a:solidFill>
                <a:latin typeface="楷体_GB2312" pitchFamily="49" charset="-122"/>
              </a:rPr>
              <a:t>(</a:t>
            </a:r>
            <a:r>
              <a:rPr kumimoji="1" lang="zh-CN" altLang="en-US" b="1">
                <a:solidFill>
                  <a:srgbClr val="FF3300"/>
                </a:solidFill>
                <a:effectLst>
                  <a:outerShdw blurRad="38100" dist="38100" dir="2700000" algn="tl">
                    <a:srgbClr val="C0C0C0"/>
                  </a:outerShdw>
                </a:effectLst>
                <a:latin typeface="楷体_GB2312" pitchFamily="49" charset="-122"/>
              </a:rPr>
              <a:t>一个</a:t>
            </a:r>
            <a:r>
              <a:rPr kumimoji="1" lang="zh-CN" altLang="en-US" b="1">
                <a:solidFill>
                  <a:srgbClr val="FF3300"/>
                </a:solidFill>
                <a:latin typeface="楷体_GB2312" pitchFamily="49" charset="-122"/>
              </a:rPr>
              <a:t>前驱、</a:t>
            </a:r>
            <a:endParaRPr kumimoji="1" lang="zh-CN" altLang="en-US" b="1">
              <a:solidFill>
                <a:srgbClr val="FF3300"/>
              </a:solidFill>
              <a:latin typeface="楷体_GB2312" pitchFamily="49" charset="-122"/>
            </a:endParaRPr>
          </a:p>
          <a:p>
            <a:pPr>
              <a:defRPr/>
            </a:pPr>
            <a:r>
              <a:rPr kumimoji="1" lang="zh-CN" altLang="en-US" b="1">
                <a:solidFill>
                  <a:srgbClr val="FF3300"/>
                </a:solidFill>
                <a:latin typeface="楷体_GB2312" pitchFamily="49" charset="-122"/>
              </a:rPr>
              <a:t>     </a:t>
            </a:r>
            <a:r>
              <a:rPr kumimoji="1" lang="zh-CN" altLang="en-US" b="1">
                <a:solidFill>
                  <a:srgbClr val="FF3300"/>
                </a:solidFill>
                <a:effectLst>
                  <a:outerShdw blurRad="38100" dist="38100" dir="2700000" algn="tl">
                    <a:srgbClr val="C0C0C0"/>
                  </a:outerShdw>
                </a:effectLst>
                <a:latin typeface="楷体_GB2312" pitchFamily="49" charset="-122"/>
              </a:rPr>
              <a:t>一个</a:t>
            </a:r>
            <a:r>
              <a:rPr kumimoji="1" lang="zh-CN" altLang="en-US" b="1">
                <a:solidFill>
                  <a:srgbClr val="FF3300"/>
                </a:solidFill>
                <a:latin typeface="楷体_GB2312" pitchFamily="49" charset="-122"/>
              </a:rPr>
              <a:t>后继</a:t>
            </a:r>
            <a:r>
              <a:rPr kumimoji="1" lang="en-US" altLang="zh-CN" b="1">
                <a:solidFill>
                  <a:srgbClr val="FF3300"/>
                </a:solidFill>
                <a:latin typeface="楷体_GB2312" pitchFamily="49" charset="-122"/>
              </a:rPr>
              <a:t>)</a:t>
            </a:r>
            <a:endParaRPr kumimoji="1" lang="en-US" altLang="zh-CN">
              <a:solidFill>
                <a:srgbClr val="FF3300"/>
              </a:solidFill>
              <a:latin typeface="楷体_GB2312" pitchFamily="49" charset="-122"/>
            </a:endParaRPr>
          </a:p>
        </p:txBody>
      </p:sp>
      <p:sp>
        <p:nvSpPr>
          <p:cNvPr id="171020" name="Text Box 12"/>
          <p:cNvSpPr txBox="1">
            <a:spLocks noChangeArrowheads="1"/>
          </p:cNvSpPr>
          <p:nvPr/>
        </p:nvSpPr>
        <p:spPr bwMode="auto">
          <a:xfrm>
            <a:off x="5003800" y="5404817"/>
            <a:ext cx="2790825" cy="1187450"/>
          </a:xfrm>
          <a:prstGeom prst="rect">
            <a:avLst/>
          </a:prstGeom>
          <a:noFill/>
          <a:ln w="12700" cap="sq">
            <a:noFill/>
            <a:miter lim="800000"/>
            <a:headEnd type="none" w="sm" len="sm"/>
            <a:tailEnd type="none" w="sm" len="sm"/>
          </a:ln>
          <a:effectLst/>
        </p:spPr>
        <p:txBody>
          <a:bodyPr wrap="none">
            <a:spAutoFit/>
          </a:bodyPr>
          <a:lstStyle/>
          <a:p>
            <a:pPr>
              <a:defRPr/>
            </a:pPr>
            <a:r>
              <a:rPr kumimoji="1" lang="zh-CN" altLang="en-US" b="1">
                <a:solidFill>
                  <a:srgbClr val="FF3300"/>
                </a:solidFill>
                <a:latin typeface="楷体_GB2312" pitchFamily="49" charset="-122"/>
              </a:rPr>
              <a:t>其它数据元素</a:t>
            </a:r>
            <a:endParaRPr kumimoji="1" lang="zh-CN" altLang="en-US" b="1">
              <a:solidFill>
                <a:srgbClr val="FF3300"/>
              </a:solidFill>
              <a:latin typeface="楷体_GB2312" pitchFamily="49" charset="-122"/>
            </a:endParaRPr>
          </a:p>
          <a:p>
            <a:pPr>
              <a:defRPr/>
            </a:pPr>
            <a:r>
              <a:rPr kumimoji="1" lang="en-US" altLang="zh-CN" b="1">
                <a:solidFill>
                  <a:srgbClr val="FF3300"/>
                </a:solidFill>
                <a:latin typeface="楷体_GB2312" pitchFamily="49" charset="-122"/>
              </a:rPr>
              <a:t>(</a:t>
            </a:r>
            <a:r>
              <a:rPr kumimoji="1" lang="zh-CN" altLang="en-US" b="1">
                <a:solidFill>
                  <a:srgbClr val="FF3300"/>
                </a:solidFill>
                <a:effectLst>
                  <a:outerShdw blurRad="38100" dist="38100" dir="2700000" algn="tl">
                    <a:srgbClr val="C0C0C0"/>
                  </a:outerShdw>
                </a:effectLst>
                <a:latin typeface="楷体_GB2312" pitchFamily="49" charset="-122"/>
              </a:rPr>
              <a:t>一个</a:t>
            </a:r>
            <a:r>
              <a:rPr kumimoji="1" lang="zh-CN" altLang="en-US" b="1">
                <a:solidFill>
                  <a:srgbClr val="FF3300"/>
                </a:solidFill>
                <a:latin typeface="楷体_GB2312" pitchFamily="49" charset="-122"/>
              </a:rPr>
              <a:t>前驱、</a:t>
            </a:r>
            <a:endParaRPr kumimoji="1" lang="zh-CN" altLang="en-US" b="1">
              <a:solidFill>
                <a:srgbClr val="FF3300"/>
              </a:solidFill>
              <a:latin typeface="楷体_GB2312" pitchFamily="49" charset="-122"/>
            </a:endParaRPr>
          </a:p>
          <a:p>
            <a:pPr>
              <a:defRPr/>
            </a:pPr>
            <a:r>
              <a:rPr kumimoji="1" lang="zh-CN" altLang="en-US" b="1">
                <a:solidFill>
                  <a:srgbClr val="FF3300"/>
                </a:solidFill>
                <a:latin typeface="楷体_GB2312" pitchFamily="49" charset="-122"/>
              </a:rPr>
              <a:t>  一个或多个后继</a:t>
            </a:r>
            <a:r>
              <a:rPr kumimoji="1" lang="en-US" altLang="zh-CN" b="1">
                <a:solidFill>
                  <a:srgbClr val="FF3300"/>
                </a:solidFill>
                <a:latin typeface="楷体_GB2312" pitchFamily="49" charset="-122"/>
              </a:rPr>
              <a:t>)</a:t>
            </a:r>
            <a:endParaRPr kumimoji="1" lang="en-US" altLang="zh-CN">
              <a:solidFill>
                <a:srgbClr val="FF3300"/>
              </a:solidFill>
              <a:latin typeface="楷体_GB2312" pitchFamily="49" charset="-122"/>
            </a:endParaRPr>
          </a:p>
        </p:txBody>
      </p:sp>
      <p:sp>
        <p:nvSpPr>
          <p:cNvPr id="25613" name="Rectangle 14"/>
          <p:cNvSpPr>
            <a:spLocks noChangeArrowheads="1"/>
          </p:cNvSpPr>
          <p:nvPr/>
        </p:nvSpPr>
        <p:spPr bwMode="auto">
          <a:xfrm>
            <a:off x="971600" y="98425"/>
            <a:ext cx="6670416" cy="646331"/>
          </a:xfrm>
          <a:prstGeom prst="rect">
            <a:avLst/>
          </a:prstGeom>
          <a:noFill/>
          <a:ln w="12700" cap="sq">
            <a:noFill/>
            <a:miter lim="800000"/>
            <a:headEnd type="none" w="sm" len="sm"/>
            <a:tailEnd type="none" w="sm" len="sm"/>
          </a:ln>
        </p:spPr>
        <p:txBody>
          <a:bodyPr wrap="none">
            <a:spAutoFit/>
          </a:bodyPr>
          <a:lstStyle/>
          <a:p>
            <a:r>
              <a:rPr kumimoji="1" lang="zh-CN" altLang="en-US" sz="3600" b="1" dirty="0">
                <a:solidFill>
                  <a:srgbClr val="9C4E00"/>
                </a:solidFill>
              </a:rPr>
              <a:t>对比</a:t>
            </a:r>
            <a:r>
              <a:rPr kumimoji="1" lang="zh-CN" altLang="en-US" sz="3600" b="1" dirty="0">
                <a:solidFill>
                  <a:srgbClr val="FF0000"/>
                </a:solidFill>
              </a:rPr>
              <a:t>线性结构</a:t>
            </a:r>
            <a:r>
              <a:rPr kumimoji="1" lang="zh-CN" altLang="en-US" sz="3600" b="1" dirty="0">
                <a:solidFill>
                  <a:srgbClr val="9C4E00"/>
                </a:solidFill>
              </a:rPr>
              <a:t>和</a:t>
            </a:r>
            <a:r>
              <a:rPr kumimoji="1" lang="zh-CN" altLang="en-US" sz="3600" b="1" dirty="0">
                <a:solidFill>
                  <a:srgbClr val="FF0000"/>
                </a:solidFill>
              </a:rPr>
              <a:t>树型结构</a:t>
            </a:r>
            <a:r>
              <a:rPr kumimoji="1" lang="zh-CN" altLang="en-US" sz="3600" b="1" dirty="0" smtClean="0">
                <a:solidFill>
                  <a:srgbClr val="9C4E00"/>
                </a:solidFill>
              </a:rPr>
              <a:t>的特点</a:t>
            </a:r>
            <a:endParaRPr kumimoji="1" lang="zh-CN" altLang="en-US" sz="3600" b="1" dirty="0">
              <a:solidFill>
                <a:srgbClr val="9C4E00"/>
              </a:solidFill>
            </a:endParaRPr>
          </a:p>
        </p:txBody>
      </p:sp>
      <p:sp>
        <p:nvSpPr>
          <p:cNvPr id="25614" name="Text Box 15"/>
          <p:cNvSpPr txBox="1">
            <a:spLocks noChangeArrowheads="1"/>
          </p:cNvSpPr>
          <p:nvPr/>
        </p:nvSpPr>
        <p:spPr bwMode="auto">
          <a:xfrm>
            <a:off x="323528" y="1669429"/>
            <a:ext cx="3816672" cy="523220"/>
          </a:xfrm>
          <a:prstGeom prst="rect">
            <a:avLst/>
          </a:prstGeom>
          <a:noFill/>
          <a:ln w="12700" cap="sq">
            <a:noFill/>
            <a:miter lim="800000"/>
            <a:headEnd type="none" w="sm" len="sm"/>
            <a:tailEnd type="none" w="sm" len="sm"/>
          </a:ln>
        </p:spPr>
        <p:txBody>
          <a:bodyPr wrap="square">
            <a:spAutoFit/>
          </a:bodyPr>
          <a:lstStyle/>
          <a:p>
            <a:pPr>
              <a:spcBef>
                <a:spcPct val="50000"/>
              </a:spcBef>
            </a:pPr>
            <a:r>
              <a:rPr lang="en-US" altLang="zh-CN" b="1" dirty="0">
                <a:solidFill>
                  <a:srgbClr val="0000FF"/>
                </a:solidFill>
                <a:latin typeface="Times New Roman" panose="02020603050405020304" pitchFamily="18" charset="0"/>
              </a:rPr>
              <a:t>(a</a:t>
            </a:r>
            <a:r>
              <a:rPr lang="en-US" altLang="zh-CN" b="1" baseline="-25000" dirty="0">
                <a:solidFill>
                  <a:srgbClr val="0000FF"/>
                </a:solidFill>
                <a:latin typeface="Times New Roman" panose="02020603050405020304" pitchFamily="18" charset="0"/>
              </a:rPr>
              <a:t>1</a:t>
            </a:r>
            <a:r>
              <a:rPr lang="en-US" altLang="zh-CN" b="1" dirty="0">
                <a:solidFill>
                  <a:srgbClr val="0000FF"/>
                </a:solidFill>
                <a:latin typeface="Times New Roman" panose="02020603050405020304" pitchFamily="18" charset="0"/>
              </a:rPr>
              <a:t>, a</a:t>
            </a:r>
            <a:r>
              <a:rPr lang="en-US" altLang="zh-CN" b="1" baseline="-25000" dirty="0">
                <a:solidFill>
                  <a:srgbClr val="0000FF"/>
                </a:solidFill>
                <a:latin typeface="Times New Roman" panose="02020603050405020304" pitchFamily="18" charset="0"/>
              </a:rPr>
              <a:t>2</a:t>
            </a:r>
            <a:r>
              <a:rPr lang="en-US" altLang="zh-CN" b="1" dirty="0">
                <a:solidFill>
                  <a:srgbClr val="0000FF"/>
                </a:solidFill>
                <a:latin typeface="Times New Roman" panose="02020603050405020304" pitchFamily="18" charset="0"/>
              </a:rPr>
              <a:t>, a</a:t>
            </a:r>
            <a:r>
              <a:rPr lang="en-US" altLang="zh-CN" b="1" baseline="-25000" dirty="0">
                <a:solidFill>
                  <a:srgbClr val="0000FF"/>
                </a:solidFill>
                <a:latin typeface="Times New Roman" panose="02020603050405020304" pitchFamily="18" charset="0"/>
              </a:rPr>
              <a:t>3</a:t>
            </a:r>
            <a:r>
              <a:rPr lang="en-US" altLang="zh-CN" b="1" dirty="0">
                <a:solidFill>
                  <a:srgbClr val="0000FF"/>
                </a:solidFill>
                <a:latin typeface="Times New Roman" panose="02020603050405020304" pitchFamily="18" charset="0"/>
              </a:rPr>
              <a:t>, …a</a:t>
            </a:r>
            <a:r>
              <a:rPr lang="en-US" altLang="zh-CN" b="1" baseline="-25000" dirty="0">
                <a:solidFill>
                  <a:srgbClr val="0000FF"/>
                </a:solidFill>
                <a:latin typeface="Times New Roman" panose="02020603050405020304" pitchFamily="18" charset="0"/>
              </a:rPr>
              <a:t>n-2</a:t>
            </a:r>
            <a:r>
              <a:rPr lang="en-US" altLang="zh-CN" b="1" dirty="0">
                <a:solidFill>
                  <a:srgbClr val="0000FF"/>
                </a:solidFill>
                <a:latin typeface="Times New Roman" panose="02020603050405020304" pitchFamily="18" charset="0"/>
              </a:rPr>
              <a:t>, a</a:t>
            </a:r>
            <a:r>
              <a:rPr lang="en-US" altLang="zh-CN" b="1" baseline="-25000" dirty="0">
                <a:solidFill>
                  <a:srgbClr val="0000FF"/>
                </a:solidFill>
                <a:latin typeface="Times New Roman" panose="02020603050405020304" pitchFamily="18" charset="0"/>
              </a:rPr>
              <a:t>n-1</a:t>
            </a:r>
            <a:r>
              <a:rPr lang="en-US" altLang="zh-CN" b="1" dirty="0">
                <a:solidFill>
                  <a:srgbClr val="0000FF"/>
                </a:solidFill>
                <a:latin typeface="Times New Roman" panose="02020603050405020304" pitchFamily="18" charset="0"/>
              </a:rPr>
              <a:t>, a</a:t>
            </a:r>
            <a:r>
              <a:rPr lang="en-US" altLang="zh-CN" b="1" baseline="-25000" dirty="0">
                <a:solidFill>
                  <a:srgbClr val="0000FF"/>
                </a:solidFill>
                <a:latin typeface="Times New Roman" panose="02020603050405020304" pitchFamily="18" charset="0"/>
              </a:rPr>
              <a:t>n</a:t>
            </a:r>
            <a:r>
              <a:rPr lang="en-US" altLang="zh-CN" b="1" dirty="0">
                <a:solidFill>
                  <a:srgbClr val="0000FF"/>
                </a:solidFill>
                <a:latin typeface="Times New Roman" panose="02020603050405020304" pitchFamily="18" charset="0"/>
              </a:rPr>
              <a:t>)</a:t>
            </a:r>
            <a:endParaRPr lang="en-US" altLang="zh-CN" b="1" dirty="0">
              <a:solidFill>
                <a:srgbClr val="0000FF"/>
              </a:solidFill>
              <a:latin typeface="Times New Roman" panose="02020603050405020304" pitchFamily="18" charset="0"/>
            </a:endParaRPr>
          </a:p>
        </p:txBody>
      </p:sp>
      <p:sp>
        <p:nvSpPr>
          <p:cNvPr id="25615" name="Line 16"/>
          <p:cNvSpPr>
            <a:spLocks noChangeShapeType="1"/>
          </p:cNvSpPr>
          <p:nvPr/>
        </p:nvSpPr>
        <p:spPr bwMode="auto">
          <a:xfrm>
            <a:off x="684213" y="2172667"/>
            <a:ext cx="2951162" cy="0"/>
          </a:xfrm>
          <a:prstGeom prst="line">
            <a:avLst/>
          </a:prstGeom>
          <a:noFill/>
          <a:ln w="38100" cap="sq">
            <a:solidFill>
              <a:schemeClr val="tx1"/>
            </a:solidFill>
            <a:round/>
            <a:headEnd type="none" w="sm" len="sm"/>
            <a:tailEnd type="none" w="sm" len="sm"/>
          </a:ln>
        </p:spPr>
        <p:txBody>
          <a:bodyPr/>
          <a:lstStyle/>
          <a:p>
            <a:endParaRPr lang="zh-CN" altLang="en-US"/>
          </a:p>
        </p:txBody>
      </p:sp>
      <p:grpSp>
        <p:nvGrpSpPr>
          <p:cNvPr id="2" name="Group 43"/>
          <p:cNvGrpSpPr/>
          <p:nvPr/>
        </p:nvGrpSpPr>
        <p:grpSpPr bwMode="auto">
          <a:xfrm>
            <a:off x="6516688" y="1382092"/>
            <a:ext cx="2584450" cy="1824037"/>
            <a:chOff x="2976" y="240"/>
            <a:chExt cx="2784" cy="1488"/>
          </a:xfrm>
        </p:grpSpPr>
        <p:sp>
          <p:nvSpPr>
            <p:cNvPr id="25617" name="Oval 44"/>
            <p:cNvSpPr>
              <a:spLocks noChangeArrowheads="1"/>
            </p:cNvSpPr>
            <p:nvPr/>
          </p:nvSpPr>
          <p:spPr bwMode="auto">
            <a:xfrm>
              <a:off x="4128" y="240"/>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2000" b="1">
                  <a:solidFill>
                    <a:srgbClr val="FF0000"/>
                  </a:solidFill>
                  <a:latin typeface="Times New Roman" panose="02020603050405020304" pitchFamily="18" charset="0"/>
                </a:rPr>
                <a:t>A</a:t>
              </a:r>
              <a:endParaRPr kumimoji="1" lang="en-US" altLang="zh-CN" sz="2000">
                <a:latin typeface="Times New Roman" panose="02020603050405020304" pitchFamily="18" charset="0"/>
              </a:endParaRPr>
            </a:p>
          </p:txBody>
        </p:sp>
        <p:sp>
          <p:nvSpPr>
            <p:cNvPr id="25618" name="Oval 45"/>
            <p:cNvSpPr>
              <a:spLocks noChangeArrowheads="1"/>
            </p:cNvSpPr>
            <p:nvPr/>
          </p:nvSpPr>
          <p:spPr bwMode="auto">
            <a:xfrm>
              <a:off x="3360" y="672"/>
              <a:ext cx="288" cy="192"/>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2000" b="1">
                  <a:solidFill>
                    <a:srgbClr val="9C4E00"/>
                  </a:solidFill>
                  <a:latin typeface="Times New Roman" panose="02020603050405020304" pitchFamily="18" charset="0"/>
                </a:rPr>
                <a:t>B</a:t>
              </a:r>
              <a:endParaRPr kumimoji="1" lang="en-US" altLang="zh-CN" sz="2000">
                <a:latin typeface="Times New Roman" panose="02020603050405020304" pitchFamily="18" charset="0"/>
              </a:endParaRPr>
            </a:p>
          </p:txBody>
        </p:sp>
        <p:sp>
          <p:nvSpPr>
            <p:cNvPr id="25619" name="Oval 46"/>
            <p:cNvSpPr>
              <a:spLocks noChangeArrowheads="1"/>
            </p:cNvSpPr>
            <p:nvPr/>
          </p:nvSpPr>
          <p:spPr bwMode="auto">
            <a:xfrm>
              <a:off x="4128" y="672"/>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2000" b="1">
                  <a:solidFill>
                    <a:srgbClr val="6600CC"/>
                  </a:solidFill>
                  <a:latin typeface="Times New Roman" panose="02020603050405020304" pitchFamily="18" charset="0"/>
                </a:rPr>
                <a:t>C</a:t>
              </a:r>
              <a:endParaRPr kumimoji="1" lang="en-US" altLang="zh-CN" sz="2000">
                <a:latin typeface="Times New Roman" panose="02020603050405020304" pitchFamily="18" charset="0"/>
              </a:endParaRPr>
            </a:p>
          </p:txBody>
        </p:sp>
        <p:sp>
          <p:nvSpPr>
            <p:cNvPr id="25620" name="Oval 47"/>
            <p:cNvSpPr>
              <a:spLocks noChangeArrowheads="1"/>
            </p:cNvSpPr>
            <p:nvPr/>
          </p:nvSpPr>
          <p:spPr bwMode="auto">
            <a:xfrm>
              <a:off x="4992" y="672"/>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2000" b="1">
                  <a:solidFill>
                    <a:schemeClr val="bg2"/>
                  </a:solidFill>
                  <a:latin typeface="Times New Roman" panose="02020603050405020304" pitchFamily="18" charset="0"/>
                </a:rPr>
                <a:t>D</a:t>
              </a:r>
              <a:endParaRPr kumimoji="1" lang="en-US" altLang="zh-CN" sz="2000">
                <a:latin typeface="Times New Roman" panose="02020603050405020304" pitchFamily="18" charset="0"/>
              </a:endParaRPr>
            </a:p>
          </p:txBody>
        </p:sp>
        <p:sp>
          <p:nvSpPr>
            <p:cNvPr id="25621" name="Oval 48"/>
            <p:cNvSpPr>
              <a:spLocks noChangeArrowheads="1"/>
            </p:cNvSpPr>
            <p:nvPr/>
          </p:nvSpPr>
          <p:spPr bwMode="auto">
            <a:xfrm>
              <a:off x="2976" y="1104"/>
              <a:ext cx="288" cy="192"/>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2000" b="1">
                  <a:solidFill>
                    <a:srgbClr val="9C4E00"/>
                  </a:solidFill>
                  <a:latin typeface="Times New Roman" panose="02020603050405020304" pitchFamily="18" charset="0"/>
                </a:rPr>
                <a:t>E</a:t>
              </a:r>
              <a:endParaRPr kumimoji="1" lang="en-US" altLang="zh-CN" sz="2000">
                <a:latin typeface="Times New Roman" panose="02020603050405020304" pitchFamily="18" charset="0"/>
              </a:endParaRPr>
            </a:p>
          </p:txBody>
        </p:sp>
        <p:sp>
          <p:nvSpPr>
            <p:cNvPr id="25622" name="Oval 49"/>
            <p:cNvSpPr>
              <a:spLocks noChangeArrowheads="1"/>
            </p:cNvSpPr>
            <p:nvPr/>
          </p:nvSpPr>
          <p:spPr bwMode="auto">
            <a:xfrm>
              <a:off x="3648" y="1104"/>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2000" b="1">
                  <a:solidFill>
                    <a:srgbClr val="9C4E00"/>
                  </a:solidFill>
                  <a:latin typeface="Times New Roman" panose="02020603050405020304" pitchFamily="18" charset="0"/>
                </a:rPr>
                <a:t>F</a:t>
              </a:r>
              <a:endParaRPr kumimoji="1" lang="en-US" altLang="zh-CN" sz="2000">
                <a:latin typeface="Times New Roman" panose="02020603050405020304" pitchFamily="18" charset="0"/>
              </a:endParaRPr>
            </a:p>
          </p:txBody>
        </p:sp>
        <p:sp>
          <p:nvSpPr>
            <p:cNvPr id="25623" name="Oval 50"/>
            <p:cNvSpPr>
              <a:spLocks noChangeArrowheads="1"/>
            </p:cNvSpPr>
            <p:nvPr/>
          </p:nvSpPr>
          <p:spPr bwMode="auto">
            <a:xfrm>
              <a:off x="4128" y="1104"/>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2000" b="1">
                  <a:solidFill>
                    <a:srgbClr val="6600CC"/>
                  </a:solidFill>
                  <a:latin typeface="Times New Roman" panose="02020603050405020304" pitchFamily="18" charset="0"/>
                </a:rPr>
                <a:t>G</a:t>
              </a:r>
              <a:endParaRPr kumimoji="1" lang="en-US" altLang="zh-CN" sz="2000">
                <a:latin typeface="Times New Roman" panose="02020603050405020304" pitchFamily="18" charset="0"/>
              </a:endParaRPr>
            </a:p>
          </p:txBody>
        </p:sp>
        <p:sp>
          <p:nvSpPr>
            <p:cNvPr id="25624" name="Oval 51"/>
            <p:cNvSpPr>
              <a:spLocks noChangeArrowheads="1"/>
            </p:cNvSpPr>
            <p:nvPr/>
          </p:nvSpPr>
          <p:spPr bwMode="auto">
            <a:xfrm>
              <a:off x="4560" y="1104"/>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2000" b="1">
                  <a:solidFill>
                    <a:schemeClr val="bg2"/>
                  </a:solidFill>
                  <a:latin typeface="Times New Roman" panose="02020603050405020304" pitchFamily="18" charset="0"/>
                </a:rPr>
                <a:t>H</a:t>
              </a:r>
              <a:endParaRPr kumimoji="1" lang="en-US" altLang="zh-CN" sz="2000">
                <a:latin typeface="Times New Roman" panose="02020603050405020304" pitchFamily="18" charset="0"/>
              </a:endParaRPr>
            </a:p>
          </p:txBody>
        </p:sp>
        <p:sp>
          <p:nvSpPr>
            <p:cNvPr id="25625" name="Oval 52"/>
            <p:cNvSpPr>
              <a:spLocks noChangeArrowheads="1"/>
            </p:cNvSpPr>
            <p:nvPr/>
          </p:nvSpPr>
          <p:spPr bwMode="auto">
            <a:xfrm>
              <a:off x="4992" y="1104"/>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2000" b="1">
                  <a:solidFill>
                    <a:schemeClr val="bg2"/>
                  </a:solidFill>
                  <a:latin typeface="Times New Roman" panose="02020603050405020304" pitchFamily="18" charset="0"/>
                </a:rPr>
                <a:t>I</a:t>
              </a:r>
              <a:endParaRPr kumimoji="1" lang="en-US" altLang="zh-CN" sz="2000">
                <a:latin typeface="Times New Roman" panose="02020603050405020304" pitchFamily="18" charset="0"/>
              </a:endParaRPr>
            </a:p>
          </p:txBody>
        </p:sp>
        <p:sp>
          <p:nvSpPr>
            <p:cNvPr id="25626" name="Oval 53"/>
            <p:cNvSpPr>
              <a:spLocks noChangeArrowheads="1"/>
            </p:cNvSpPr>
            <p:nvPr/>
          </p:nvSpPr>
          <p:spPr bwMode="auto">
            <a:xfrm>
              <a:off x="5424" y="1104"/>
              <a:ext cx="288" cy="192"/>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2000" b="1">
                  <a:solidFill>
                    <a:schemeClr val="bg2"/>
                  </a:solidFill>
                  <a:latin typeface="Times New Roman" panose="02020603050405020304" pitchFamily="18" charset="0"/>
                </a:rPr>
                <a:t>J</a:t>
              </a:r>
              <a:endParaRPr kumimoji="1" lang="en-US" altLang="zh-CN" sz="2000">
                <a:latin typeface="Times New Roman" panose="02020603050405020304" pitchFamily="18" charset="0"/>
              </a:endParaRPr>
            </a:p>
          </p:txBody>
        </p:sp>
        <p:sp>
          <p:nvSpPr>
            <p:cNvPr id="25627" name="Oval 54"/>
            <p:cNvSpPr>
              <a:spLocks noChangeArrowheads="1"/>
            </p:cNvSpPr>
            <p:nvPr/>
          </p:nvSpPr>
          <p:spPr bwMode="auto">
            <a:xfrm>
              <a:off x="5424" y="1536"/>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2000" b="1">
                  <a:solidFill>
                    <a:schemeClr val="bg2"/>
                  </a:solidFill>
                  <a:latin typeface="Times New Roman" panose="02020603050405020304" pitchFamily="18" charset="0"/>
                </a:rPr>
                <a:t>M</a:t>
              </a:r>
              <a:endParaRPr kumimoji="1" lang="en-US" altLang="zh-CN" sz="2000">
                <a:latin typeface="Times New Roman" panose="02020603050405020304" pitchFamily="18" charset="0"/>
              </a:endParaRPr>
            </a:p>
          </p:txBody>
        </p:sp>
        <p:sp>
          <p:nvSpPr>
            <p:cNvPr id="25628" name="Oval 55"/>
            <p:cNvSpPr>
              <a:spLocks noChangeArrowheads="1"/>
            </p:cNvSpPr>
            <p:nvPr/>
          </p:nvSpPr>
          <p:spPr bwMode="auto">
            <a:xfrm>
              <a:off x="3312" y="1536"/>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2000" b="1">
                  <a:solidFill>
                    <a:srgbClr val="9C4E00"/>
                  </a:solidFill>
                  <a:latin typeface="Times New Roman" panose="02020603050405020304" pitchFamily="18" charset="0"/>
                </a:rPr>
                <a:t>K</a:t>
              </a:r>
              <a:endParaRPr kumimoji="1" lang="en-US" altLang="zh-CN" sz="2000">
                <a:latin typeface="Times New Roman" panose="02020603050405020304" pitchFamily="18" charset="0"/>
              </a:endParaRPr>
            </a:p>
          </p:txBody>
        </p:sp>
        <p:sp>
          <p:nvSpPr>
            <p:cNvPr id="25629" name="Oval 56"/>
            <p:cNvSpPr>
              <a:spLocks noChangeArrowheads="1"/>
            </p:cNvSpPr>
            <p:nvPr/>
          </p:nvSpPr>
          <p:spPr bwMode="auto">
            <a:xfrm>
              <a:off x="3936" y="1536"/>
              <a:ext cx="336" cy="192"/>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2000" b="1">
                  <a:solidFill>
                    <a:srgbClr val="9C4E00"/>
                  </a:solidFill>
                  <a:latin typeface="Times New Roman" panose="02020603050405020304" pitchFamily="18" charset="0"/>
                </a:rPr>
                <a:t>L</a:t>
              </a:r>
              <a:endParaRPr kumimoji="1" lang="en-US" altLang="zh-CN" sz="2000">
                <a:latin typeface="Times New Roman" panose="02020603050405020304" pitchFamily="18" charset="0"/>
              </a:endParaRPr>
            </a:p>
          </p:txBody>
        </p:sp>
        <p:sp>
          <p:nvSpPr>
            <p:cNvPr id="25630" name="Line 57"/>
            <p:cNvSpPr>
              <a:spLocks noChangeShapeType="1"/>
            </p:cNvSpPr>
            <p:nvPr/>
          </p:nvSpPr>
          <p:spPr bwMode="auto">
            <a:xfrm flipH="1">
              <a:off x="3504" y="336"/>
              <a:ext cx="624" cy="336"/>
            </a:xfrm>
            <a:prstGeom prst="line">
              <a:avLst/>
            </a:prstGeom>
            <a:noFill/>
            <a:ln w="28575" cap="sq">
              <a:solidFill>
                <a:srgbClr val="005400"/>
              </a:solidFill>
              <a:round/>
              <a:headEnd type="none" w="sm" len="sm"/>
              <a:tailEnd type="none" w="sm" len="sm"/>
            </a:ln>
          </p:spPr>
          <p:txBody>
            <a:bodyPr wrap="none" anchor="ctr"/>
            <a:lstStyle/>
            <a:p>
              <a:endParaRPr lang="zh-CN" altLang="en-US"/>
            </a:p>
          </p:txBody>
        </p:sp>
        <p:sp>
          <p:nvSpPr>
            <p:cNvPr id="25631" name="Line 58"/>
            <p:cNvSpPr>
              <a:spLocks noChangeShapeType="1"/>
            </p:cNvSpPr>
            <p:nvPr/>
          </p:nvSpPr>
          <p:spPr bwMode="auto">
            <a:xfrm>
              <a:off x="4272" y="432"/>
              <a:ext cx="0" cy="240"/>
            </a:xfrm>
            <a:prstGeom prst="line">
              <a:avLst/>
            </a:prstGeom>
            <a:noFill/>
            <a:ln w="28575" cap="sq">
              <a:solidFill>
                <a:srgbClr val="005400"/>
              </a:solidFill>
              <a:round/>
              <a:headEnd type="none" w="sm" len="sm"/>
              <a:tailEnd type="none" w="sm" len="sm"/>
            </a:ln>
          </p:spPr>
          <p:txBody>
            <a:bodyPr wrap="none" anchor="ctr"/>
            <a:lstStyle/>
            <a:p>
              <a:endParaRPr lang="zh-CN" altLang="en-US"/>
            </a:p>
          </p:txBody>
        </p:sp>
        <p:sp>
          <p:nvSpPr>
            <p:cNvPr id="25632" name="Line 59"/>
            <p:cNvSpPr>
              <a:spLocks noChangeShapeType="1"/>
            </p:cNvSpPr>
            <p:nvPr/>
          </p:nvSpPr>
          <p:spPr bwMode="auto">
            <a:xfrm>
              <a:off x="4464" y="336"/>
              <a:ext cx="672" cy="336"/>
            </a:xfrm>
            <a:prstGeom prst="line">
              <a:avLst/>
            </a:prstGeom>
            <a:noFill/>
            <a:ln w="28575" cap="sq">
              <a:solidFill>
                <a:srgbClr val="005400"/>
              </a:solidFill>
              <a:round/>
              <a:headEnd type="none" w="sm" len="sm"/>
              <a:tailEnd type="none" w="sm" len="sm"/>
            </a:ln>
          </p:spPr>
          <p:txBody>
            <a:bodyPr wrap="none" anchor="ctr"/>
            <a:lstStyle/>
            <a:p>
              <a:endParaRPr lang="zh-CN" altLang="en-US"/>
            </a:p>
          </p:txBody>
        </p:sp>
        <p:sp>
          <p:nvSpPr>
            <p:cNvPr id="25633" name="Line 60"/>
            <p:cNvSpPr>
              <a:spLocks noChangeShapeType="1"/>
            </p:cNvSpPr>
            <p:nvPr/>
          </p:nvSpPr>
          <p:spPr bwMode="auto">
            <a:xfrm flipH="1">
              <a:off x="3120" y="768"/>
              <a:ext cx="240" cy="336"/>
            </a:xfrm>
            <a:prstGeom prst="line">
              <a:avLst/>
            </a:prstGeom>
            <a:noFill/>
            <a:ln w="28575" cap="sq">
              <a:solidFill>
                <a:srgbClr val="005400"/>
              </a:solidFill>
              <a:round/>
              <a:headEnd type="none" w="sm" len="sm"/>
              <a:tailEnd type="none" w="sm" len="sm"/>
            </a:ln>
          </p:spPr>
          <p:txBody>
            <a:bodyPr wrap="none" anchor="ctr"/>
            <a:lstStyle/>
            <a:p>
              <a:endParaRPr lang="zh-CN" altLang="en-US"/>
            </a:p>
          </p:txBody>
        </p:sp>
        <p:sp>
          <p:nvSpPr>
            <p:cNvPr id="25634" name="Line 61"/>
            <p:cNvSpPr>
              <a:spLocks noChangeShapeType="1"/>
            </p:cNvSpPr>
            <p:nvPr/>
          </p:nvSpPr>
          <p:spPr bwMode="auto">
            <a:xfrm>
              <a:off x="3648" y="768"/>
              <a:ext cx="144" cy="336"/>
            </a:xfrm>
            <a:prstGeom prst="line">
              <a:avLst/>
            </a:prstGeom>
            <a:noFill/>
            <a:ln w="28575" cap="sq">
              <a:solidFill>
                <a:srgbClr val="005400"/>
              </a:solidFill>
              <a:round/>
              <a:headEnd type="none" w="sm" len="sm"/>
              <a:tailEnd type="none" w="sm" len="sm"/>
            </a:ln>
          </p:spPr>
          <p:txBody>
            <a:bodyPr wrap="none" anchor="ctr"/>
            <a:lstStyle/>
            <a:p>
              <a:endParaRPr lang="zh-CN" altLang="en-US"/>
            </a:p>
          </p:txBody>
        </p:sp>
        <p:sp>
          <p:nvSpPr>
            <p:cNvPr id="25635" name="Line 62"/>
            <p:cNvSpPr>
              <a:spLocks noChangeShapeType="1"/>
            </p:cNvSpPr>
            <p:nvPr/>
          </p:nvSpPr>
          <p:spPr bwMode="auto">
            <a:xfrm flipH="1">
              <a:off x="3456" y="1200"/>
              <a:ext cx="192" cy="336"/>
            </a:xfrm>
            <a:prstGeom prst="line">
              <a:avLst/>
            </a:prstGeom>
            <a:noFill/>
            <a:ln w="28575" cap="sq">
              <a:solidFill>
                <a:srgbClr val="005400"/>
              </a:solidFill>
              <a:round/>
              <a:headEnd type="none" w="sm" len="sm"/>
              <a:tailEnd type="none" w="sm" len="sm"/>
            </a:ln>
          </p:spPr>
          <p:txBody>
            <a:bodyPr wrap="none" anchor="ctr"/>
            <a:lstStyle/>
            <a:p>
              <a:endParaRPr lang="zh-CN" altLang="en-US"/>
            </a:p>
          </p:txBody>
        </p:sp>
        <p:sp>
          <p:nvSpPr>
            <p:cNvPr id="25636" name="Line 63"/>
            <p:cNvSpPr>
              <a:spLocks noChangeShapeType="1"/>
            </p:cNvSpPr>
            <p:nvPr/>
          </p:nvSpPr>
          <p:spPr bwMode="auto">
            <a:xfrm>
              <a:off x="3984" y="1200"/>
              <a:ext cx="96" cy="336"/>
            </a:xfrm>
            <a:prstGeom prst="line">
              <a:avLst/>
            </a:prstGeom>
            <a:noFill/>
            <a:ln w="28575" cap="sq">
              <a:solidFill>
                <a:srgbClr val="005400"/>
              </a:solidFill>
              <a:round/>
              <a:headEnd type="none" w="sm" len="sm"/>
              <a:tailEnd type="none" w="sm" len="sm"/>
            </a:ln>
          </p:spPr>
          <p:txBody>
            <a:bodyPr wrap="none" anchor="ctr"/>
            <a:lstStyle/>
            <a:p>
              <a:endParaRPr lang="zh-CN" altLang="en-US"/>
            </a:p>
          </p:txBody>
        </p:sp>
        <p:sp>
          <p:nvSpPr>
            <p:cNvPr id="25637" name="Line 64"/>
            <p:cNvSpPr>
              <a:spLocks noChangeShapeType="1"/>
            </p:cNvSpPr>
            <p:nvPr/>
          </p:nvSpPr>
          <p:spPr bwMode="auto">
            <a:xfrm>
              <a:off x="4272" y="864"/>
              <a:ext cx="0" cy="240"/>
            </a:xfrm>
            <a:prstGeom prst="line">
              <a:avLst/>
            </a:prstGeom>
            <a:noFill/>
            <a:ln w="28575" cap="sq">
              <a:solidFill>
                <a:srgbClr val="005400"/>
              </a:solidFill>
              <a:round/>
              <a:headEnd type="none" w="sm" len="sm"/>
              <a:tailEnd type="none" w="sm" len="sm"/>
            </a:ln>
          </p:spPr>
          <p:txBody>
            <a:bodyPr wrap="none" anchor="ctr"/>
            <a:lstStyle/>
            <a:p>
              <a:endParaRPr lang="zh-CN" altLang="en-US"/>
            </a:p>
          </p:txBody>
        </p:sp>
        <p:sp>
          <p:nvSpPr>
            <p:cNvPr id="25638" name="Line 65"/>
            <p:cNvSpPr>
              <a:spLocks noChangeShapeType="1"/>
            </p:cNvSpPr>
            <p:nvPr/>
          </p:nvSpPr>
          <p:spPr bwMode="auto">
            <a:xfrm flipH="1">
              <a:off x="4704" y="720"/>
              <a:ext cx="288" cy="384"/>
            </a:xfrm>
            <a:prstGeom prst="line">
              <a:avLst/>
            </a:prstGeom>
            <a:noFill/>
            <a:ln w="28575" cap="sq">
              <a:solidFill>
                <a:srgbClr val="005400"/>
              </a:solidFill>
              <a:round/>
              <a:headEnd type="none" w="sm" len="sm"/>
              <a:tailEnd type="none" w="sm" len="sm"/>
            </a:ln>
          </p:spPr>
          <p:txBody>
            <a:bodyPr wrap="none" anchor="ctr"/>
            <a:lstStyle/>
            <a:p>
              <a:endParaRPr lang="zh-CN" altLang="en-US"/>
            </a:p>
          </p:txBody>
        </p:sp>
        <p:sp>
          <p:nvSpPr>
            <p:cNvPr id="25639" name="Line 66"/>
            <p:cNvSpPr>
              <a:spLocks noChangeShapeType="1"/>
            </p:cNvSpPr>
            <p:nvPr/>
          </p:nvSpPr>
          <p:spPr bwMode="auto">
            <a:xfrm flipH="1">
              <a:off x="5184" y="864"/>
              <a:ext cx="0" cy="240"/>
            </a:xfrm>
            <a:prstGeom prst="line">
              <a:avLst/>
            </a:prstGeom>
            <a:noFill/>
            <a:ln w="28575" cap="sq">
              <a:solidFill>
                <a:srgbClr val="005400"/>
              </a:solidFill>
              <a:round/>
              <a:headEnd type="none" w="sm" len="sm"/>
              <a:tailEnd type="none" w="sm" len="sm"/>
            </a:ln>
          </p:spPr>
          <p:txBody>
            <a:bodyPr wrap="none" anchor="ctr"/>
            <a:lstStyle/>
            <a:p>
              <a:endParaRPr lang="zh-CN" altLang="en-US"/>
            </a:p>
          </p:txBody>
        </p:sp>
        <p:sp>
          <p:nvSpPr>
            <p:cNvPr id="25640" name="Line 67"/>
            <p:cNvSpPr>
              <a:spLocks noChangeShapeType="1"/>
            </p:cNvSpPr>
            <p:nvPr/>
          </p:nvSpPr>
          <p:spPr bwMode="auto">
            <a:xfrm>
              <a:off x="5328" y="768"/>
              <a:ext cx="240" cy="336"/>
            </a:xfrm>
            <a:prstGeom prst="line">
              <a:avLst/>
            </a:prstGeom>
            <a:noFill/>
            <a:ln w="28575" cap="sq">
              <a:solidFill>
                <a:srgbClr val="005400"/>
              </a:solidFill>
              <a:round/>
              <a:headEnd type="none" w="sm" len="sm"/>
              <a:tailEnd type="none" w="sm" len="sm"/>
            </a:ln>
          </p:spPr>
          <p:txBody>
            <a:bodyPr wrap="none" anchor="ctr"/>
            <a:lstStyle/>
            <a:p>
              <a:endParaRPr lang="zh-CN" altLang="en-US"/>
            </a:p>
          </p:txBody>
        </p:sp>
        <p:sp>
          <p:nvSpPr>
            <p:cNvPr id="25641" name="Line 68"/>
            <p:cNvSpPr>
              <a:spLocks noChangeShapeType="1"/>
            </p:cNvSpPr>
            <p:nvPr/>
          </p:nvSpPr>
          <p:spPr bwMode="auto">
            <a:xfrm>
              <a:off x="5568" y="1296"/>
              <a:ext cx="0" cy="240"/>
            </a:xfrm>
            <a:prstGeom prst="line">
              <a:avLst/>
            </a:prstGeom>
            <a:noFill/>
            <a:ln w="28575" cap="sq">
              <a:solidFill>
                <a:srgbClr val="005400"/>
              </a:solidFill>
              <a:round/>
              <a:headEnd type="none" w="sm" len="sm"/>
              <a:tailEnd type="none" w="sm" len="sm"/>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71015"/>
                                        </p:tgtEl>
                                        <p:attrNameLst>
                                          <p:attrName>style.visibility</p:attrName>
                                        </p:attrNameLst>
                                      </p:cBhvr>
                                      <p:to>
                                        <p:strVal val="visible"/>
                                      </p:to>
                                    </p:set>
                                    <p:animEffect transition="in" filter="wipe(left)">
                                      <p:cBhvr>
                                        <p:cTn id="7" dur="300"/>
                                        <p:tgtEl>
                                          <p:spTgt spid="1710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71016"/>
                                        </p:tgtEl>
                                        <p:attrNameLst>
                                          <p:attrName>style.visibility</p:attrName>
                                        </p:attrNameLst>
                                      </p:cBhvr>
                                      <p:to>
                                        <p:strVal val="visible"/>
                                      </p:to>
                                    </p:set>
                                    <p:animEffect transition="in" filter="wipe(left)">
                                      <p:cBhvr>
                                        <p:cTn id="12" dur="300"/>
                                        <p:tgtEl>
                                          <p:spTgt spid="1710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71017"/>
                                        </p:tgtEl>
                                        <p:attrNameLst>
                                          <p:attrName>style.visibility</p:attrName>
                                        </p:attrNameLst>
                                      </p:cBhvr>
                                      <p:to>
                                        <p:strVal val="visible"/>
                                      </p:to>
                                    </p:set>
                                    <p:animEffect transition="in" filter="wipe(left)">
                                      <p:cBhvr>
                                        <p:cTn id="17" dur="300"/>
                                        <p:tgtEl>
                                          <p:spTgt spid="1710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71018"/>
                                        </p:tgtEl>
                                        <p:attrNameLst>
                                          <p:attrName>style.visibility</p:attrName>
                                        </p:attrNameLst>
                                      </p:cBhvr>
                                      <p:to>
                                        <p:strVal val="visible"/>
                                      </p:to>
                                    </p:set>
                                    <p:animEffect transition="in" filter="wipe(left)">
                                      <p:cBhvr>
                                        <p:cTn id="22" dur="300"/>
                                        <p:tgtEl>
                                          <p:spTgt spid="1710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71019"/>
                                        </p:tgtEl>
                                        <p:attrNameLst>
                                          <p:attrName>style.visibility</p:attrName>
                                        </p:attrNameLst>
                                      </p:cBhvr>
                                      <p:to>
                                        <p:strVal val="visible"/>
                                      </p:to>
                                    </p:set>
                                    <p:animEffect transition="in" filter="wipe(left)">
                                      <p:cBhvr>
                                        <p:cTn id="27" dur="300"/>
                                        <p:tgtEl>
                                          <p:spTgt spid="1710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71020"/>
                                        </p:tgtEl>
                                        <p:attrNameLst>
                                          <p:attrName>style.visibility</p:attrName>
                                        </p:attrNameLst>
                                      </p:cBhvr>
                                      <p:to>
                                        <p:strVal val="visible"/>
                                      </p:to>
                                    </p:set>
                                    <p:animEffect transition="in" filter="wipe(left)">
                                      <p:cBhvr>
                                        <p:cTn id="32" dur="300"/>
                                        <p:tgtEl>
                                          <p:spTgt spid="171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5" grpId="0" autoUpdateAnimBg="0"/>
      <p:bldP spid="171016" grpId="0" autoUpdateAnimBg="0"/>
      <p:bldP spid="171017" grpId="0" autoUpdateAnimBg="0"/>
      <p:bldP spid="171018" grpId="0" autoUpdateAnimBg="0"/>
      <p:bldP spid="171019" grpId="0" autoUpdateAnimBg="0"/>
      <p:bldP spid="171020"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3"/>
          <p:cNvSpPr>
            <a:spLocks noGrp="1"/>
          </p:cNvSpPr>
          <p:nvPr>
            <p:ph type="sldNum" sz="quarter" idx="4294967295"/>
          </p:nvPr>
        </p:nvSpPr>
        <p:spPr>
          <a:xfrm>
            <a:off x="7042150" y="6243638"/>
            <a:ext cx="1905000" cy="457200"/>
          </a:xfrm>
          <a:prstGeom prst="rect">
            <a:avLst/>
          </a:prstGeom>
          <a:noFill/>
        </p:spPr>
        <p:txBody>
          <a:bodyPr/>
          <a:lstStyle/>
          <a:p>
            <a:fld id="{1627CA2E-D2D7-4EA1-9920-80C4AF00A888}" type="slidenum">
              <a:rPr lang="en-US" altLang="zh-CN" smtClean="0"/>
            </a:fld>
            <a:endParaRPr lang="en-US" altLang="zh-CN" smtClean="0"/>
          </a:p>
        </p:txBody>
      </p:sp>
      <p:grpSp>
        <p:nvGrpSpPr>
          <p:cNvPr id="2" name="Group 2"/>
          <p:cNvGrpSpPr/>
          <p:nvPr/>
        </p:nvGrpSpPr>
        <p:grpSpPr bwMode="auto">
          <a:xfrm>
            <a:off x="974725" y="1273993"/>
            <a:ext cx="2451100" cy="2659063"/>
            <a:chOff x="803" y="578"/>
            <a:chExt cx="1544" cy="1675"/>
          </a:xfrm>
        </p:grpSpPr>
        <p:sp>
          <p:nvSpPr>
            <p:cNvPr id="109622" name="Oval 3"/>
            <p:cNvSpPr>
              <a:spLocks noChangeArrowheads="1"/>
            </p:cNvSpPr>
            <p:nvPr/>
          </p:nvSpPr>
          <p:spPr bwMode="auto">
            <a:xfrm>
              <a:off x="1391" y="578"/>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09623" name="Oval 4"/>
            <p:cNvSpPr>
              <a:spLocks noChangeArrowheads="1"/>
            </p:cNvSpPr>
            <p:nvPr/>
          </p:nvSpPr>
          <p:spPr bwMode="auto">
            <a:xfrm>
              <a:off x="1088" y="968"/>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109624" name="Oval 5"/>
            <p:cNvSpPr>
              <a:spLocks noChangeArrowheads="1"/>
            </p:cNvSpPr>
            <p:nvPr/>
          </p:nvSpPr>
          <p:spPr bwMode="auto">
            <a:xfrm>
              <a:off x="1713" y="978"/>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109625" name="Oval 6"/>
            <p:cNvSpPr>
              <a:spLocks noChangeArrowheads="1"/>
            </p:cNvSpPr>
            <p:nvPr/>
          </p:nvSpPr>
          <p:spPr bwMode="auto">
            <a:xfrm>
              <a:off x="803" y="1419"/>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109626" name="Oval 7"/>
            <p:cNvSpPr>
              <a:spLocks noChangeArrowheads="1"/>
            </p:cNvSpPr>
            <p:nvPr/>
          </p:nvSpPr>
          <p:spPr bwMode="auto">
            <a:xfrm>
              <a:off x="1407" y="1419"/>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109627" name="Oval 8"/>
            <p:cNvSpPr>
              <a:spLocks noChangeArrowheads="1"/>
            </p:cNvSpPr>
            <p:nvPr/>
          </p:nvSpPr>
          <p:spPr bwMode="auto">
            <a:xfrm>
              <a:off x="2057" y="1409"/>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109628" name="Line 9"/>
            <p:cNvSpPr>
              <a:spLocks noChangeShapeType="1"/>
            </p:cNvSpPr>
            <p:nvPr/>
          </p:nvSpPr>
          <p:spPr bwMode="auto">
            <a:xfrm flipH="1">
              <a:off x="1340" y="851"/>
              <a:ext cx="111" cy="189"/>
            </a:xfrm>
            <a:prstGeom prst="line">
              <a:avLst/>
            </a:prstGeom>
            <a:noFill/>
            <a:ln w="9525">
              <a:solidFill>
                <a:schemeClr val="tx1"/>
              </a:solidFill>
              <a:round/>
            </a:ln>
          </p:spPr>
          <p:txBody>
            <a:bodyPr wrap="none" anchor="ctr">
              <a:spAutoFit/>
            </a:bodyPr>
            <a:lstStyle/>
            <a:p>
              <a:endParaRPr lang="zh-CN" altLang="en-US"/>
            </a:p>
          </p:txBody>
        </p:sp>
        <p:sp>
          <p:nvSpPr>
            <p:cNvPr id="109629" name="Line 10"/>
            <p:cNvSpPr>
              <a:spLocks noChangeShapeType="1"/>
            </p:cNvSpPr>
            <p:nvPr/>
          </p:nvSpPr>
          <p:spPr bwMode="auto">
            <a:xfrm flipH="1">
              <a:off x="1028" y="1251"/>
              <a:ext cx="146" cy="211"/>
            </a:xfrm>
            <a:prstGeom prst="line">
              <a:avLst/>
            </a:prstGeom>
            <a:noFill/>
            <a:ln w="9525">
              <a:solidFill>
                <a:schemeClr val="tx1"/>
              </a:solidFill>
              <a:round/>
            </a:ln>
          </p:spPr>
          <p:txBody>
            <a:bodyPr anchor="ctr">
              <a:spAutoFit/>
            </a:bodyPr>
            <a:lstStyle/>
            <a:p>
              <a:endParaRPr lang="zh-CN" altLang="en-US"/>
            </a:p>
          </p:txBody>
        </p:sp>
        <p:sp>
          <p:nvSpPr>
            <p:cNvPr id="109630" name="Line 11"/>
            <p:cNvSpPr>
              <a:spLocks noChangeShapeType="1"/>
            </p:cNvSpPr>
            <p:nvPr/>
          </p:nvSpPr>
          <p:spPr bwMode="auto">
            <a:xfrm>
              <a:off x="1651" y="807"/>
              <a:ext cx="133" cy="188"/>
            </a:xfrm>
            <a:prstGeom prst="line">
              <a:avLst/>
            </a:prstGeom>
            <a:noFill/>
            <a:ln w="9525">
              <a:solidFill>
                <a:schemeClr val="tx1"/>
              </a:solidFill>
              <a:round/>
            </a:ln>
          </p:spPr>
          <p:txBody>
            <a:bodyPr wrap="none" anchor="ctr">
              <a:spAutoFit/>
            </a:bodyPr>
            <a:lstStyle/>
            <a:p>
              <a:endParaRPr lang="zh-CN" altLang="en-US"/>
            </a:p>
          </p:txBody>
        </p:sp>
        <p:sp>
          <p:nvSpPr>
            <p:cNvPr id="109631" name="Line 12"/>
            <p:cNvSpPr>
              <a:spLocks noChangeShapeType="1"/>
            </p:cNvSpPr>
            <p:nvPr/>
          </p:nvSpPr>
          <p:spPr bwMode="auto">
            <a:xfrm>
              <a:off x="1306" y="1229"/>
              <a:ext cx="178" cy="222"/>
            </a:xfrm>
            <a:prstGeom prst="line">
              <a:avLst/>
            </a:prstGeom>
            <a:noFill/>
            <a:ln w="9525">
              <a:solidFill>
                <a:schemeClr val="tx1"/>
              </a:solidFill>
              <a:round/>
            </a:ln>
          </p:spPr>
          <p:txBody>
            <a:bodyPr wrap="none" anchor="ctr">
              <a:spAutoFit/>
            </a:bodyPr>
            <a:lstStyle/>
            <a:p>
              <a:endParaRPr lang="zh-CN" altLang="en-US"/>
            </a:p>
          </p:txBody>
        </p:sp>
        <p:sp>
          <p:nvSpPr>
            <p:cNvPr id="109632" name="Line 13"/>
            <p:cNvSpPr>
              <a:spLocks noChangeShapeType="1"/>
            </p:cNvSpPr>
            <p:nvPr/>
          </p:nvSpPr>
          <p:spPr bwMode="auto">
            <a:xfrm>
              <a:off x="1940" y="1240"/>
              <a:ext cx="133" cy="211"/>
            </a:xfrm>
            <a:prstGeom prst="line">
              <a:avLst/>
            </a:prstGeom>
            <a:noFill/>
            <a:ln w="9525">
              <a:solidFill>
                <a:schemeClr val="tx1"/>
              </a:solidFill>
              <a:round/>
            </a:ln>
          </p:spPr>
          <p:txBody>
            <a:bodyPr anchor="ctr">
              <a:spAutoFit/>
            </a:bodyPr>
            <a:lstStyle/>
            <a:p>
              <a:endParaRPr lang="zh-CN" altLang="en-US"/>
            </a:p>
          </p:txBody>
        </p:sp>
        <p:sp>
          <p:nvSpPr>
            <p:cNvPr id="109633" name="Oval 14"/>
            <p:cNvSpPr>
              <a:spLocks noChangeArrowheads="1"/>
            </p:cNvSpPr>
            <p:nvPr/>
          </p:nvSpPr>
          <p:spPr bwMode="auto">
            <a:xfrm>
              <a:off x="1431" y="196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109634" name="Oval 15"/>
            <p:cNvSpPr>
              <a:spLocks noChangeArrowheads="1"/>
            </p:cNvSpPr>
            <p:nvPr/>
          </p:nvSpPr>
          <p:spPr bwMode="auto">
            <a:xfrm>
              <a:off x="959" y="196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109635" name="Oval 16"/>
            <p:cNvSpPr>
              <a:spLocks noChangeArrowheads="1"/>
            </p:cNvSpPr>
            <p:nvPr/>
          </p:nvSpPr>
          <p:spPr bwMode="auto">
            <a:xfrm>
              <a:off x="1903" y="196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i</a:t>
              </a:r>
              <a:endParaRPr kumimoji="1" lang="en-US" altLang="zh-CN" sz="2000">
                <a:latin typeface="Times New Roman" panose="02020603050405020304" pitchFamily="18" charset="0"/>
              </a:endParaRPr>
            </a:p>
          </p:txBody>
        </p:sp>
        <p:sp>
          <p:nvSpPr>
            <p:cNvPr id="109636" name="Line 17"/>
            <p:cNvSpPr>
              <a:spLocks noChangeShapeType="1"/>
            </p:cNvSpPr>
            <p:nvPr/>
          </p:nvSpPr>
          <p:spPr bwMode="auto">
            <a:xfrm>
              <a:off x="1567" y="1711"/>
              <a:ext cx="0" cy="278"/>
            </a:xfrm>
            <a:prstGeom prst="line">
              <a:avLst/>
            </a:prstGeom>
            <a:noFill/>
            <a:ln w="9525">
              <a:solidFill>
                <a:schemeClr val="tx1"/>
              </a:solidFill>
              <a:round/>
            </a:ln>
          </p:spPr>
          <p:txBody>
            <a:bodyPr wrap="none" anchor="ctr">
              <a:spAutoFit/>
            </a:bodyPr>
            <a:lstStyle/>
            <a:p>
              <a:endParaRPr lang="zh-CN" altLang="en-US"/>
            </a:p>
          </p:txBody>
        </p:sp>
        <p:sp>
          <p:nvSpPr>
            <p:cNvPr id="109637" name="Line 18"/>
            <p:cNvSpPr>
              <a:spLocks noChangeShapeType="1"/>
            </p:cNvSpPr>
            <p:nvPr/>
          </p:nvSpPr>
          <p:spPr bwMode="auto">
            <a:xfrm flipH="1">
              <a:off x="1189" y="1689"/>
              <a:ext cx="245" cy="311"/>
            </a:xfrm>
            <a:prstGeom prst="line">
              <a:avLst/>
            </a:prstGeom>
            <a:noFill/>
            <a:ln w="9525">
              <a:solidFill>
                <a:schemeClr val="tx1"/>
              </a:solidFill>
              <a:round/>
            </a:ln>
          </p:spPr>
          <p:txBody>
            <a:bodyPr anchor="ctr">
              <a:spAutoFit/>
            </a:bodyPr>
            <a:lstStyle/>
            <a:p>
              <a:endParaRPr lang="zh-CN" altLang="en-US"/>
            </a:p>
          </p:txBody>
        </p:sp>
        <p:sp>
          <p:nvSpPr>
            <p:cNvPr id="109638" name="Line 19"/>
            <p:cNvSpPr>
              <a:spLocks noChangeShapeType="1"/>
            </p:cNvSpPr>
            <p:nvPr/>
          </p:nvSpPr>
          <p:spPr bwMode="auto">
            <a:xfrm>
              <a:off x="1678" y="1667"/>
              <a:ext cx="344" cy="299"/>
            </a:xfrm>
            <a:prstGeom prst="line">
              <a:avLst/>
            </a:prstGeom>
            <a:noFill/>
            <a:ln w="9525">
              <a:solidFill>
                <a:schemeClr val="tx1"/>
              </a:solidFill>
              <a:round/>
            </a:ln>
          </p:spPr>
          <p:txBody>
            <a:bodyPr wrap="none" anchor="ctr">
              <a:spAutoFit/>
            </a:bodyPr>
            <a:lstStyle/>
            <a:p>
              <a:endParaRPr lang="zh-CN" altLang="en-US"/>
            </a:p>
          </p:txBody>
        </p:sp>
      </p:grpSp>
      <p:grpSp>
        <p:nvGrpSpPr>
          <p:cNvPr id="3" name="Group 20"/>
          <p:cNvGrpSpPr/>
          <p:nvPr/>
        </p:nvGrpSpPr>
        <p:grpSpPr bwMode="auto">
          <a:xfrm>
            <a:off x="4962525" y="2147888"/>
            <a:ext cx="311150" cy="3890962"/>
            <a:chOff x="3126" y="1353"/>
            <a:chExt cx="196" cy="2451"/>
          </a:xfrm>
        </p:grpSpPr>
        <p:sp>
          <p:nvSpPr>
            <p:cNvPr id="109613" name="Text Box 21"/>
            <p:cNvSpPr txBox="1">
              <a:spLocks noChangeArrowheads="1"/>
            </p:cNvSpPr>
            <p:nvPr/>
          </p:nvSpPr>
          <p:spPr bwMode="auto">
            <a:xfrm>
              <a:off x="3126" y="1353"/>
              <a:ext cx="187"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374806" name="Text Box 22"/>
            <p:cNvSpPr txBox="1">
              <a:spLocks noChangeArrowheads="1"/>
            </p:cNvSpPr>
            <p:nvPr/>
          </p:nvSpPr>
          <p:spPr bwMode="auto">
            <a:xfrm>
              <a:off x="3126" y="1903"/>
              <a:ext cx="187" cy="250"/>
            </a:xfrm>
            <a:prstGeom prst="rect">
              <a:avLst/>
            </a:prstGeom>
            <a:noFill/>
            <a:ln w="9525">
              <a:noFill/>
              <a:miter lim="800000"/>
            </a:ln>
            <a:effectLst/>
          </p:spPr>
          <p:txBody>
            <a:bodyPr wrap="none" anchor="ctr">
              <a:spAutoFit/>
            </a:bodyPr>
            <a:lstStyle/>
            <a:p>
              <a:pPr algn="ctr">
                <a:defRPr/>
              </a:pPr>
              <a:r>
                <a:rPr kumimoji="1" lang="en-US" altLang="zh-CN" sz="2000" b="1">
                  <a:solidFill>
                    <a:srgbClr val="0000FF"/>
                  </a:solidFill>
                  <a:effectLst>
                    <a:outerShdw blurRad="38100" dist="38100" dir="2700000" algn="tl">
                      <a:srgbClr val="C0C0C0"/>
                    </a:outerShdw>
                  </a:effectLst>
                  <a:latin typeface="Times New Roman" panose="02020603050405020304" pitchFamily="18" charset="0"/>
                </a:rPr>
                <a:t>c</a:t>
              </a:r>
              <a:endParaRPr kumimoji="1" lang="en-US" altLang="zh-CN" sz="2000" b="1">
                <a:solidFill>
                  <a:srgbClr val="0000FF"/>
                </a:solidFill>
                <a:effectLst>
                  <a:outerShdw blurRad="38100" dist="38100" dir="2700000" algn="tl">
                    <a:srgbClr val="C0C0C0"/>
                  </a:outerShdw>
                </a:effectLst>
                <a:latin typeface="Times New Roman" panose="02020603050405020304" pitchFamily="18" charset="0"/>
              </a:endParaRPr>
            </a:p>
          </p:txBody>
        </p:sp>
        <p:sp>
          <p:nvSpPr>
            <p:cNvPr id="109615" name="Text Box 23"/>
            <p:cNvSpPr txBox="1">
              <a:spLocks noChangeArrowheads="1"/>
            </p:cNvSpPr>
            <p:nvPr/>
          </p:nvSpPr>
          <p:spPr bwMode="auto">
            <a:xfrm>
              <a:off x="3126" y="2178"/>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109616" name="Text Box 24"/>
            <p:cNvSpPr txBox="1">
              <a:spLocks noChangeArrowheads="1"/>
            </p:cNvSpPr>
            <p:nvPr/>
          </p:nvSpPr>
          <p:spPr bwMode="auto">
            <a:xfrm>
              <a:off x="3126" y="2453"/>
              <a:ext cx="187"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109617" name="Text Box 25"/>
            <p:cNvSpPr txBox="1">
              <a:spLocks noChangeArrowheads="1"/>
            </p:cNvSpPr>
            <p:nvPr/>
          </p:nvSpPr>
          <p:spPr bwMode="auto">
            <a:xfrm>
              <a:off x="3126" y="2728"/>
              <a:ext cx="169"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109618" name="Text Box 26"/>
            <p:cNvSpPr txBox="1">
              <a:spLocks noChangeArrowheads="1"/>
            </p:cNvSpPr>
            <p:nvPr/>
          </p:nvSpPr>
          <p:spPr bwMode="auto">
            <a:xfrm>
              <a:off x="3126" y="3003"/>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109619" name="Text Box 27"/>
            <p:cNvSpPr txBox="1">
              <a:spLocks noChangeArrowheads="1"/>
            </p:cNvSpPr>
            <p:nvPr/>
          </p:nvSpPr>
          <p:spPr bwMode="auto">
            <a:xfrm>
              <a:off x="3126" y="3278"/>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109620" name="Text Box 28"/>
            <p:cNvSpPr txBox="1">
              <a:spLocks noChangeArrowheads="1"/>
            </p:cNvSpPr>
            <p:nvPr/>
          </p:nvSpPr>
          <p:spPr bwMode="auto">
            <a:xfrm>
              <a:off x="3126" y="3554"/>
              <a:ext cx="160"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i</a:t>
              </a:r>
              <a:endParaRPr kumimoji="1" lang="en-US" altLang="zh-CN" sz="2000">
                <a:latin typeface="Times New Roman" panose="02020603050405020304" pitchFamily="18" charset="0"/>
              </a:endParaRPr>
            </a:p>
          </p:txBody>
        </p:sp>
        <p:sp>
          <p:nvSpPr>
            <p:cNvPr id="109621" name="Text Box 29"/>
            <p:cNvSpPr txBox="1">
              <a:spLocks noChangeArrowheads="1"/>
            </p:cNvSpPr>
            <p:nvPr/>
          </p:nvSpPr>
          <p:spPr bwMode="auto">
            <a:xfrm>
              <a:off x="3126" y="1605"/>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grpSp>
      <p:sp>
        <p:nvSpPr>
          <p:cNvPr id="374814" name="Text Box 30"/>
          <p:cNvSpPr txBox="1">
            <a:spLocks noChangeArrowheads="1"/>
          </p:cNvSpPr>
          <p:nvPr/>
        </p:nvSpPr>
        <p:spPr bwMode="auto">
          <a:xfrm>
            <a:off x="5984875" y="2141538"/>
            <a:ext cx="311150" cy="396875"/>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0</a:t>
            </a:r>
            <a:endParaRPr kumimoji="1" lang="en-US" altLang="zh-CN" sz="2000">
              <a:solidFill>
                <a:srgbClr val="FF3300"/>
              </a:solidFill>
              <a:latin typeface="Times New Roman" panose="02020603050405020304" pitchFamily="18" charset="0"/>
            </a:endParaRPr>
          </a:p>
        </p:txBody>
      </p:sp>
      <p:sp>
        <p:nvSpPr>
          <p:cNvPr id="374815" name="Text Box 31"/>
          <p:cNvSpPr txBox="1">
            <a:spLocks noChangeArrowheads="1"/>
          </p:cNvSpPr>
          <p:nvPr/>
        </p:nvSpPr>
        <p:spPr bwMode="auto">
          <a:xfrm>
            <a:off x="5984875" y="3014663"/>
            <a:ext cx="311150" cy="396875"/>
          </a:xfrm>
          <a:prstGeom prst="rect">
            <a:avLst/>
          </a:prstGeom>
          <a:noFill/>
          <a:ln w="9525">
            <a:noFill/>
            <a:miter lim="800000"/>
          </a:ln>
        </p:spPr>
        <p:txBody>
          <a:bodyPr wrap="none" anchor="ctr">
            <a:spAutoFit/>
          </a:bodyPr>
          <a:lstStyle/>
          <a:p>
            <a:pPr algn="ctr"/>
            <a:r>
              <a:rPr kumimoji="1" lang="en-US" altLang="zh-CN" sz="2000">
                <a:solidFill>
                  <a:srgbClr val="0000FF"/>
                </a:solidFill>
                <a:latin typeface="Times New Roman" panose="02020603050405020304" pitchFamily="18" charset="0"/>
              </a:rPr>
              <a:t>1</a:t>
            </a:r>
            <a:endParaRPr kumimoji="1" lang="en-US" altLang="zh-CN" sz="2000">
              <a:solidFill>
                <a:srgbClr val="0000FF"/>
              </a:solidFill>
              <a:latin typeface="Times New Roman" panose="02020603050405020304" pitchFamily="18" charset="0"/>
            </a:endParaRPr>
          </a:p>
        </p:txBody>
      </p:sp>
      <p:sp>
        <p:nvSpPr>
          <p:cNvPr id="374816" name="Text Box 32"/>
          <p:cNvSpPr txBox="1">
            <a:spLocks noChangeArrowheads="1"/>
          </p:cNvSpPr>
          <p:nvPr/>
        </p:nvSpPr>
        <p:spPr bwMode="auto">
          <a:xfrm>
            <a:off x="5984875" y="3451225"/>
            <a:ext cx="311150" cy="396875"/>
          </a:xfrm>
          <a:prstGeom prst="rect">
            <a:avLst/>
          </a:prstGeom>
          <a:noFill/>
          <a:ln w="9525">
            <a:noFill/>
            <a:miter lim="800000"/>
          </a:ln>
        </p:spPr>
        <p:txBody>
          <a:bodyPr wrap="none" anchor="ctr">
            <a:spAutoFit/>
          </a:bodyPr>
          <a:lstStyle/>
          <a:p>
            <a:pPr algn="ctr"/>
            <a:r>
              <a:rPr kumimoji="1" lang="en-US" altLang="zh-CN" sz="2000">
                <a:solidFill>
                  <a:srgbClr val="0000FF"/>
                </a:solidFill>
                <a:latin typeface="Times New Roman" panose="02020603050405020304" pitchFamily="18" charset="0"/>
              </a:rPr>
              <a:t>2</a:t>
            </a:r>
            <a:endParaRPr kumimoji="1" lang="en-US" altLang="zh-CN" sz="2000">
              <a:solidFill>
                <a:srgbClr val="0000FF"/>
              </a:solidFill>
              <a:latin typeface="Times New Roman" panose="02020603050405020304" pitchFamily="18" charset="0"/>
            </a:endParaRPr>
          </a:p>
        </p:txBody>
      </p:sp>
      <p:sp>
        <p:nvSpPr>
          <p:cNvPr id="374817" name="Text Box 33"/>
          <p:cNvSpPr txBox="1">
            <a:spLocks noChangeArrowheads="1"/>
          </p:cNvSpPr>
          <p:nvPr/>
        </p:nvSpPr>
        <p:spPr bwMode="auto">
          <a:xfrm>
            <a:off x="5984875" y="3887788"/>
            <a:ext cx="311150" cy="396875"/>
          </a:xfrm>
          <a:prstGeom prst="rect">
            <a:avLst/>
          </a:prstGeom>
          <a:noFill/>
          <a:ln w="9525">
            <a:noFill/>
            <a:miter lim="800000"/>
          </a:ln>
        </p:spPr>
        <p:txBody>
          <a:bodyPr wrap="none" anchor="ctr">
            <a:spAutoFit/>
          </a:bodyPr>
          <a:lstStyle/>
          <a:p>
            <a:pPr algn="ctr"/>
            <a:r>
              <a:rPr kumimoji="1" lang="en-US" altLang="zh-CN" sz="2000">
                <a:solidFill>
                  <a:srgbClr val="0000FF"/>
                </a:solidFill>
                <a:latin typeface="Times New Roman" panose="02020603050405020304" pitchFamily="18" charset="0"/>
              </a:rPr>
              <a:t>2</a:t>
            </a:r>
            <a:endParaRPr kumimoji="1" lang="en-US" altLang="zh-CN" sz="2000">
              <a:solidFill>
                <a:srgbClr val="0000FF"/>
              </a:solidFill>
              <a:latin typeface="Times New Roman" panose="02020603050405020304" pitchFamily="18" charset="0"/>
            </a:endParaRPr>
          </a:p>
        </p:txBody>
      </p:sp>
      <p:sp>
        <p:nvSpPr>
          <p:cNvPr id="374818" name="Text Box 34"/>
          <p:cNvSpPr txBox="1">
            <a:spLocks noChangeArrowheads="1"/>
          </p:cNvSpPr>
          <p:nvPr/>
        </p:nvSpPr>
        <p:spPr bwMode="auto">
          <a:xfrm>
            <a:off x="5984875" y="4324350"/>
            <a:ext cx="311150" cy="396875"/>
          </a:xfrm>
          <a:prstGeom prst="rect">
            <a:avLst/>
          </a:prstGeom>
          <a:noFill/>
          <a:ln w="9525">
            <a:noFill/>
            <a:miter lim="800000"/>
          </a:ln>
          <a:effectLst/>
        </p:spPr>
        <p:txBody>
          <a:bodyPr wrap="none" anchor="ctr">
            <a:spAutoFit/>
          </a:bodyPr>
          <a:lstStyle/>
          <a:p>
            <a:pPr algn="ctr">
              <a:defRPr/>
            </a:pPr>
            <a:r>
              <a:rPr kumimoji="1" lang="en-US" altLang="zh-CN" sz="2000" b="1">
                <a:solidFill>
                  <a:srgbClr val="009900"/>
                </a:solidFill>
                <a:effectLst>
                  <a:outerShdw blurRad="38100" dist="38100" dir="2700000" algn="tl">
                    <a:srgbClr val="C0C0C0"/>
                  </a:outerShdw>
                </a:effectLst>
                <a:latin typeface="Times New Roman" panose="02020603050405020304" pitchFamily="18" charset="0"/>
              </a:rPr>
              <a:t>3</a:t>
            </a:r>
            <a:endParaRPr kumimoji="1" lang="en-US" altLang="zh-CN" sz="2000" b="1">
              <a:solidFill>
                <a:srgbClr val="009900"/>
              </a:solidFill>
              <a:effectLst>
                <a:outerShdw blurRad="38100" dist="38100" dir="2700000" algn="tl">
                  <a:srgbClr val="C0C0C0"/>
                </a:outerShdw>
              </a:effectLst>
              <a:latin typeface="Times New Roman" panose="02020603050405020304" pitchFamily="18" charset="0"/>
            </a:endParaRPr>
          </a:p>
        </p:txBody>
      </p:sp>
      <p:sp>
        <p:nvSpPr>
          <p:cNvPr id="374819" name="Text Box 35"/>
          <p:cNvSpPr txBox="1">
            <a:spLocks noChangeArrowheads="1"/>
          </p:cNvSpPr>
          <p:nvPr/>
        </p:nvSpPr>
        <p:spPr bwMode="auto">
          <a:xfrm>
            <a:off x="5984875" y="4760913"/>
            <a:ext cx="311150" cy="396875"/>
          </a:xfrm>
          <a:prstGeom prst="rect">
            <a:avLst/>
          </a:prstGeom>
          <a:noFill/>
          <a:ln w="9525">
            <a:noFill/>
            <a:miter lim="800000"/>
          </a:ln>
        </p:spPr>
        <p:txBody>
          <a:bodyPr wrap="none" anchor="ctr">
            <a:spAutoFit/>
          </a:bodyPr>
          <a:lstStyle/>
          <a:p>
            <a:pPr algn="ctr"/>
            <a:r>
              <a:rPr kumimoji="1" lang="en-US" altLang="zh-CN" sz="2000">
                <a:solidFill>
                  <a:srgbClr val="0000FF"/>
                </a:solidFill>
                <a:latin typeface="Times New Roman" panose="02020603050405020304" pitchFamily="18" charset="0"/>
              </a:rPr>
              <a:t>5</a:t>
            </a:r>
            <a:endParaRPr kumimoji="1" lang="en-US" altLang="zh-CN" sz="2000">
              <a:solidFill>
                <a:srgbClr val="0000FF"/>
              </a:solidFill>
              <a:latin typeface="Times New Roman" panose="02020603050405020304" pitchFamily="18" charset="0"/>
            </a:endParaRPr>
          </a:p>
        </p:txBody>
      </p:sp>
      <p:sp>
        <p:nvSpPr>
          <p:cNvPr id="374820" name="Text Box 36"/>
          <p:cNvSpPr txBox="1">
            <a:spLocks noChangeArrowheads="1"/>
          </p:cNvSpPr>
          <p:nvPr/>
        </p:nvSpPr>
        <p:spPr bwMode="auto">
          <a:xfrm>
            <a:off x="5984875" y="5197475"/>
            <a:ext cx="311150" cy="396875"/>
          </a:xfrm>
          <a:prstGeom prst="rect">
            <a:avLst/>
          </a:prstGeom>
          <a:noFill/>
          <a:ln w="9525">
            <a:noFill/>
            <a:miter lim="800000"/>
          </a:ln>
        </p:spPr>
        <p:txBody>
          <a:bodyPr wrap="none" anchor="ctr">
            <a:spAutoFit/>
          </a:bodyPr>
          <a:lstStyle/>
          <a:p>
            <a:pPr algn="ctr"/>
            <a:r>
              <a:rPr kumimoji="1" lang="en-US" altLang="zh-CN" sz="2000">
                <a:solidFill>
                  <a:srgbClr val="0000FF"/>
                </a:solidFill>
                <a:latin typeface="Times New Roman" panose="02020603050405020304" pitchFamily="18" charset="0"/>
              </a:rPr>
              <a:t>5</a:t>
            </a:r>
            <a:endParaRPr kumimoji="1" lang="en-US" altLang="zh-CN" sz="2000">
              <a:solidFill>
                <a:srgbClr val="0000FF"/>
              </a:solidFill>
              <a:latin typeface="Times New Roman" panose="02020603050405020304" pitchFamily="18" charset="0"/>
            </a:endParaRPr>
          </a:p>
        </p:txBody>
      </p:sp>
      <p:sp>
        <p:nvSpPr>
          <p:cNvPr id="374821" name="Text Box 37"/>
          <p:cNvSpPr txBox="1">
            <a:spLocks noChangeArrowheads="1"/>
          </p:cNvSpPr>
          <p:nvPr/>
        </p:nvSpPr>
        <p:spPr bwMode="auto">
          <a:xfrm>
            <a:off x="5984875" y="5635625"/>
            <a:ext cx="311150" cy="396875"/>
          </a:xfrm>
          <a:prstGeom prst="rect">
            <a:avLst/>
          </a:prstGeom>
          <a:noFill/>
          <a:ln w="9525">
            <a:noFill/>
            <a:miter lim="800000"/>
          </a:ln>
        </p:spPr>
        <p:txBody>
          <a:bodyPr wrap="none" anchor="ctr">
            <a:spAutoFit/>
          </a:bodyPr>
          <a:lstStyle/>
          <a:p>
            <a:pPr algn="ctr"/>
            <a:r>
              <a:rPr kumimoji="1" lang="en-US" altLang="zh-CN" sz="2000">
                <a:solidFill>
                  <a:srgbClr val="0000FF"/>
                </a:solidFill>
                <a:latin typeface="Times New Roman" panose="02020603050405020304" pitchFamily="18" charset="0"/>
              </a:rPr>
              <a:t>5</a:t>
            </a:r>
            <a:endParaRPr kumimoji="1" lang="en-US" altLang="zh-CN" sz="2000">
              <a:solidFill>
                <a:srgbClr val="0000FF"/>
              </a:solidFill>
              <a:latin typeface="Times New Roman" panose="02020603050405020304" pitchFamily="18" charset="0"/>
            </a:endParaRPr>
          </a:p>
        </p:txBody>
      </p:sp>
      <p:sp>
        <p:nvSpPr>
          <p:cNvPr id="374822" name="Text Box 38"/>
          <p:cNvSpPr txBox="1">
            <a:spLocks noChangeArrowheads="1"/>
          </p:cNvSpPr>
          <p:nvPr/>
        </p:nvSpPr>
        <p:spPr bwMode="auto">
          <a:xfrm>
            <a:off x="5984875" y="2541588"/>
            <a:ext cx="311150" cy="396875"/>
          </a:xfrm>
          <a:prstGeom prst="rect">
            <a:avLst/>
          </a:prstGeom>
          <a:noFill/>
          <a:ln w="9525">
            <a:noFill/>
            <a:miter lim="800000"/>
          </a:ln>
        </p:spPr>
        <p:txBody>
          <a:bodyPr wrap="none" anchor="ctr">
            <a:spAutoFit/>
          </a:bodyPr>
          <a:lstStyle/>
          <a:p>
            <a:pPr algn="ctr"/>
            <a:r>
              <a:rPr kumimoji="1" lang="en-US" altLang="zh-CN" sz="2000">
                <a:solidFill>
                  <a:srgbClr val="0000FF"/>
                </a:solidFill>
                <a:latin typeface="Times New Roman" panose="02020603050405020304" pitchFamily="18" charset="0"/>
              </a:rPr>
              <a:t>1</a:t>
            </a:r>
            <a:endParaRPr kumimoji="1" lang="en-US" altLang="zh-CN" sz="2000">
              <a:solidFill>
                <a:srgbClr val="0000FF"/>
              </a:solidFill>
              <a:latin typeface="Times New Roman" panose="02020603050405020304" pitchFamily="18" charset="0"/>
            </a:endParaRPr>
          </a:p>
        </p:txBody>
      </p:sp>
      <p:grpSp>
        <p:nvGrpSpPr>
          <p:cNvPr id="4" name="Group 39"/>
          <p:cNvGrpSpPr/>
          <p:nvPr/>
        </p:nvGrpSpPr>
        <p:grpSpPr bwMode="auto">
          <a:xfrm>
            <a:off x="4959350" y="1758950"/>
            <a:ext cx="1352550" cy="396875"/>
            <a:chOff x="3124" y="1108"/>
            <a:chExt cx="852" cy="250"/>
          </a:xfrm>
        </p:grpSpPr>
        <p:sp>
          <p:nvSpPr>
            <p:cNvPr id="109611" name="Text Box 40"/>
            <p:cNvSpPr txBox="1">
              <a:spLocks noChangeArrowheads="1"/>
            </p:cNvSpPr>
            <p:nvPr/>
          </p:nvSpPr>
          <p:spPr bwMode="auto">
            <a:xfrm>
              <a:off x="3124" y="1108"/>
              <a:ext cx="196" cy="250"/>
            </a:xfrm>
            <a:prstGeom prst="rect">
              <a:avLst/>
            </a:prstGeom>
            <a:noFill/>
            <a:ln w="9525">
              <a:noFill/>
              <a:miter lim="800000"/>
            </a:ln>
          </p:spPr>
          <p:txBody>
            <a:bodyPr wrap="none" anchor="ctr">
              <a:spAutoFit/>
            </a:bodyPr>
            <a:lstStyle/>
            <a:p>
              <a:pPr algn="ctr"/>
              <a:r>
                <a:rPr kumimoji="1" lang="en-US" altLang="zh-CN" sz="2000">
                  <a:solidFill>
                    <a:schemeClr val="folHlink"/>
                  </a:solidFill>
                  <a:latin typeface="Times New Roman" panose="02020603050405020304" pitchFamily="18" charset="0"/>
                </a:rPr>
                <a:t>0</a:t>
              </a:r>
              <a:endParaRPr kumimoji="1" lang="en-US" altLang="zh-CN" sz="2000">
                <a:solidFill>
                  <a:schemeClr val="folHlink"/>
                </a:solidFill>
                <a:latin typeface="Times New Roman" panose="02020603050405020304" pitchFamily="18" charset="0"/>
              </a:endParaRPr>
            </a:p>
          </p:txBody>
        </p:sp>
        <p:sp>
          <p:nvSpPr>
            <p:cNvPr id="109612" name="Text Box 41"/>
            <p:cNvSpPr txBox="1">
              <a:spLocks noChangeArrowheads="1"/>
            </p:cNvSpPr>
            <p:nvPr/>
          </p:nvSpPr>
          <p:spPr bwMode="auto">
            <a:xfrm>
              <a:off x="3780" y="1108"/>
              <a:ext cx="196" cy="250"/>
            </a:xfrm>
            <a:prstGeom prst="rect">
              <a:avLst/>
            </a:prstGeom>
            <a:noFill/>
            <a:ln w="9525">
              <a:noFill/>
              <a:miter lim="800000"/>
            </a:ln>
          </p:spPr>
          <p:txBody>
            <a:bodyPr wrap="none" anchor="ctr">
              <a:spAutoFit/>
            </a:bodyPr>
            <a:lstStyle/>
            <a:p>
              <a:pPr algn="ctr"/>
              <a:r>
                <a:rPr kumimoji="1" lang="en-US" altLang="zh-CN" sz="2000">
                  <a:solidFill>
                    <a:schemeClr val="folHlink"/>
                  </a:solidFill>
                  <a:latin typeface="Times New Roman" panose="02020603050405020304" pitchFamily="18" charset="0"/>
                </a:rPr>
                <a:t>9</a:t>
              </a:r>
              <a:endParaRPr kumimoji="1" lang="en-US" altLang="zh-CN" sz="2000">
                <a:solidFill>
                  <a:schemeClr val="folHlink"/>
                </a:solidFill>
                <a:latin typeface="Times New Roman" panose="02020603050405020304" pitchFamily="18" charset="0"/>
              </a:endParaRPr>
            </a:p>
          </p:txBody>
        </p:sp>
      </p:grpSp>
      <p:grpSp>
        <p:nvGrpSpPr>
          <p:cNvPr id="5" name="Group 42"/>
          <p:cNvGrpSpPr/>
          <p:nvPr/>
        </p:nvGrpSpPr>
        <p:grpSpPr bwMode="auto">
          <a:xfrm>
            <a:off x="4237038" y="1300163"/>
            <a:ext cx="2395537" cy="4749800"/>
            <a:chOff x="2669" y="819"/>
            <a:chExt cx="1509" cy="2992"/>
          </a:xfrm>
        </p:grpSpPr>
        <p:sp>
          <p:nvSpPr>
            <p:cNvPr id="109588" name="Rectangle 43"/>
            <p:cNvSpPr>
              <a:spLocks noChangeArrowheads="1"/>
            </p:cNvSpPr>
            <p:nvPr/>
          </p:nvSpPr>
          <p:spPr bwMode="auto">
            <a:xfrm>
              <a:off x="2934" y="1055"/>
              <a:ext cx="1244" cy="2756"/>
            </a:xfrm>
            <a:prstGeom prst="rect">
              <a:avLst/>
            </a:prstGeom>
            <a:noFill/>
            <a:ln w="9525">
              <a:solidFill>
                <a:schemeClr val="tx1"/>
              </a:solidFill>
              <a:miter lim="800000"/>
            </a:ln>
          </p:spPr>
          <p:txBody>
            <a:bodyPr wrap="none" anchor="ctr">
              <a:spAutoFit/>
            </a:bodyPr>
            <a:lstStyle/>
            <a:p>
              <a:endParaRPr lang="zh-CN" altLang="en-US" b="1"/>
            </a:p>
          </p:txBody>
        </p:sp>
        <p:sp>
          <p:nvSpPr>
            <p:cNvPr id="109589" name="Line 44"/>
            <p:cNvSpPr>
              <a:spLocks noChangeShapeType="1"/>
            </p:cNvSpPr>
            <p:nvPr/>
          </p:nvSpPr>
          <p:spPr bwMode="auto">
            <a:xfrm>
              <a:off x="2923" y="1333"/>
              <a:ext cx="1244" cy="0"/>
            </a:xfrm>
            <a:prstGeom prst="line">
              <a:avLst/>
            </a:prstGeom>
            <a:noFill/>
            <a:ln w="9525">
              <a:solidFill>
                <a:schemeClr val="tx1"/>
              </a:solidFill>
              <a:round/>
            </a:ln>
          </p:spPr>
          <p:txBody>
            <a:bodyPr wrap="none" anchor="ctr">
              <a:spAutoFit/>
            </a:bodyPr>
            <a:lstStyle/>
            <a:p>
              <a:endParaRPr lang="zh-CN" altLang="en-US"/>
            </a:p>
          </p:txBody>
        </p:sp>
        <p:sp>
          <p:nvSpPr>
            <p:cNvPr id="109590" name="Line 45"/>
            <p:cNvSpPr>
              <a:spLocks noChangeShapeType="1"/>
            </p:cNvSpPr>
            <p:nvPr/>
          </p:nvSpPr>
          <p:spPr bwMode="auto">
            <a:xfrm>
              <a:off x="2923" y="1610"/>
              <a:ext cx="1244" cy="0"/>
            </a:xfrm>
            <a:prstGeom prst="line">
              <a:avLst/>
            </a:prstGeom>
            <a:noFill/>
            <a:ln w="9525">
              <a:solidFill>
                <a:schemeClr val="tx1"/>
              </a:solidFill>
              <a:round/>
            </a:ln>
          </p:spPr>
          <p:txBody>
            <a:bodyPr wrap="none" anchor="ctr">
              <a:spAutoFit/>
            </a:bodyPr>
            <a:lstStyle/>
            <a:p>
              <a:endParaRPr lang="zh-CN" altLang="en-US"/>
            </a:p>
          </p:txBody>
        </p:sp>
        <p:sp>
          <p:nvSpPr>
            <p:cNvPr id="109591" name="Line 46"/>
            <p:cNvSpPr>
              <a:spLocks noChangeShapeType="1"/>
            </p:cNvSpPr>
            <p:nvPr/>
          </p:nvSpPr>
          <p:spPr bwMode="auto">
            <a:xfrm>
              <a:off x="2923" y="1888"/>
              <a:ext cx="1244" cy="0"/>
            </a:xfrm>
            <a:prstGeom prst="line">
              <a:avLst/>
            </a:prstGeom>
            <a:noFill/>
            <a:ln w="9525">
              <a:solidFill>
                <a:schemeClr val="tx1"/>
              </a:solidFill>
              <a:round/>
            </a:ln>
          </p:spPr>
          <p:txBody>
            <a:bodyPr wrap="none" anchor="ctr">
              <a:spAutoFit/>
            </a:bodyPr>
            <a:lstStyle/>
            <a:p>
              <a:endParaRPr lang="zh-CN" altLang="en-US"/>
            </a:p>
          </p:txBody>
        </p:sp>
        <p:sp>
          <p:nvSpPr>
            <p:cNvPr id="109592" name="Line 47"/>
            <p:cNvSpPr>
              <a:spLocks noChangeShapeType="1"/>
            </p:cNvSpPr>
            <p:nvPr/>
          </p:nvSpPr>
          <p:spPr bwMode="auto">
            <a:xfrm>
              <a:off x="2923" y="2166"/>
              <a:ext cx="1244" cy="0"/>
            </a:xfrm>
            <a:prstGeom prst="line">
              <a:avLst/>
            </a:prstGeom>
            <a:noFill/>
            <a:ln w="9525">
              <a:solidFill>
                <a:schemeClr val="tx1"/>
              </a:solidFill>
              <a:round/>
            </a:ln>
          </p:spPr>
          <p:txBody>
            <a:bodyPr wrap="none" anchor="ctr">
              <a:spAutoFit/>
            </a:bodyPr>
            <a:lstStyle/>
            <a:p>
              <a:endParaRPr lang="zh-CN" altLang="en-US"/>
            </a:p>
          </p:txBody>
        </p:sp>
        <p:sp>
          <p:nvSpPr>
            <p:cNvPr id="109593" name="Line 48"/>
            <p:cNvSpPr>
              <a:spLocks noChangeShapeType="1"/>
            </p:cNvSpPr>
            <p:nvPr/>
          </p:nvSpPr>
          <p:spPr bwMode="auto">
            <a:xfrm>
              <a:off x="2923" y="2444"/>
              <a:ext cx="1244" cy="0"/>
            </a:xfrm>
            <a:prstGeom prst="line">
              <a:avLst/>
            </a:prstGeom>
            <a:noFill/>
            <a:ln w="9525">
              <a:solidFill>
                <a:schemeClr val="tx1"/>
              </a:solidFill>
              <a:round/>
            </a:ln>
          </p:spPr>
          <p:txBody>
            <a:bodyPr wrap="none" anchor="ctr">
              <a:spAutoFit/>
            </a:bodyPr>
            <a:lstStyle/>
            <a:p>
              <a:endParaRPr lang="zh-CN" altLang="en-US"/>
            </a:p>
          </p:txBody>
        </p:sp>
        <p:sp>
          <p:nvSpPr>
            <p:cNvPr id="109594" name="Line 49"/>
            <p:cNvSpPr>
              <a:spLocks noChangeShapeType="1"/>
            </p:cNvSpPr>
            <p:nvPr/>
          </p:nvSpPr>
          <p:spPr bwMode="auto">
            <a:xfrm>
              <a:off x="2923" y="2722"/>
              <a:ext cx="1244" cy="0"/>
            </a:xfrm>
            <a:prstGeom prst="line">
              <a:avLst/>
            </a:prstGeom>
            <a:noFill/>
            <a:ln w="9525">
              <a:solidFill>
                <a:schemeClr val="tx1"/>
              </a:solidFill>
              <a:round/>
            </a:ln>
          </p:spPr>
          <p:txBody>
            <a:bodyPr wrap="none" anchor="ctr">
              <a:spAutoFit/>
            </a:bodyPr>
            <a:lstStyle/>
            <a:p>
              <a:endParaRPr lang="zh-CN" altLang="en-US"/>
            </a:p>
          </p:txBody>
        </p:sp>
        <p:sp>
          <p:nvSpPr>
            <p:cNvPr id="109595" name="Line 50"/>
            <p:cNvSpPr>
              <a:spLocks noChangeShapeType="1"/>
            </p:cNvSpPr>
            <p:nvPr/>
          </p:nvSpPr>
          <p:spPr bwMode="auto">
            <a:xfrm>
              <a:off x="2923" y="3000"/>
              <a:ext cx="1244" cy="0"/>
            </a:xfrm>
            <a:prstGeom prst="line">
              <a:avLst/>
            </a:prstGeom>
            <a:noFill/>
            <a:ln w="9525">
              <a:solidFill>
                <a:schemeClr val="tx1"/>
              </a:solidFill>
              <a:round/>
            </a:ln>
          </p:spPr>
          <p:txBody>
            <a:bodyPr wrap="none" anchor="ctr">
              <a:spAutoFit/>
            </a:bodyPr>
            <a:lstStyle/>
            <a:p>
              <a:endParaRPr lang="zh-CN" altLang="en-US"/>
            </a:p>
          </p:txBody>
        </p:sp>
        <p:sp>
          <p:nvSpPr>
            <p:cNvPr id="109596" name="Line 51"/>
            <p:cNvSpPr>
              <a:spLocks noChangeShapeType="1"/>
            </p:cNvSpPr>
            <p:nvPr/>
          </p:nvSpPr>
          <p:spPr bwMode="auto">
            <a:xfrm>
              <a:off x="2923" y="3278"/>
              <a:ext cx="1244" cy="0"/>
            </a:xfrm>
            <a:prstGeom prst="line">
              <a:avLst/>
            </a:prstGeom>
            <a:noFill/>
            <a:ln w="9525">
              <a:solidFill>
                <a:schemeClr val="tx1"/>
              </a:solidFill>
              <a:round/>
            </a:ln>
          </p:spPr>
          <p:txBody>
            <a:bodyPr wrap="none" anchor="ctr">
              <a:spAutoFit/>
            </a:bodyPr>
            <a:lstStyle/>
            <a:p>
              <a:endParaRPr lang="zh-CN" altLang="en-US"/>
            </a:p>
          </p:txBody>
        </p:sp>
        <p:sp>
          <p:nvSpPr>
            <p:cNvPr id="109597" name="Line 52"/>
            <p:cNvSpPr>
              <a:spLocks noChangeShapeType="1"/>
            </p:cNvSpPr>
            <p:nvPr/>
          </p:nvSpPr>
          <p:spPr bwMode="auto">
            <a:xfrm>
              <a:off x="2923" y="3556"/>
              <a:ext cx="1244" cy="0"/>
            </a:xfrm>
            <a:prstGeom prst="line">
              <a:avLst/>
            </a:prstGeom>
            <a:noFill/>
            <a:ln w="9525">
              <a:solidFill>
                <a:schemeClr val="tx1"/>
              </a:solidFill>
              <a:round/>
            </a:ln>
          </p:spPr>
          <p:txBody>
            <a:bodyPr wrap="none" anchor="ctr">
              <a:spAutoFit/>
            </a:bodyPr>
            <a:lstStyle/>
            <a:p>
              <a:endParaRPr lang="zh-CN" altLang="en-US"/>
            </a:p>
          </p:txBody>
        </p:sp>
        <p:sp>
          <p:nvSpPr>
            <p:cNvPr id="109598" name="Line 53"/>
            <p:cNvSpPr>
              <a:spLocks noChangeShapeType="1"/>
            </p:cNvSpPr>
            <p:nvPr/>
          </p:nvSpPr>
          <p:spPr bwMode="auto">
            <a:xfrm>
              <a:off x="3578" y="1055"/>
              <a:ext cx="0" cy="2756"/>
            </a:xfrm>
            <a:prstGeom prst="line">
              <a:avLst/>
            </a:prstGeom>
            <a:noFill/>
            <a:ln w="9525">
              <a:solidFill>
                <a:schemeClr val="tx1"/>
              </a:solidFill>
              <a:round/>
            </a:ln>
          </p:spPr>
          <p:txBody>
            <a:bodyPr wrap="none" anchor="ctr">
              <a:spAutoFit/>
            </a:bodyPr>
            <a:lstStyle/>
            <a:p>
              <a:endParaRPr lang="zh-CN" altLang="en-US"/>
            </a:p>
          </p:txBody>
        </p:sp>
        <p:sp>
          <p:nvSpPr>
            <p:cNvPr id="109599" name="Text Box 54"/>
            <p:cNvSpPr txBox="1">
              <a:spLocks noChangeArrowheads="1"/>
            </p:cNvSpPr>
            <p:nvPr/>
          </p:nvSpPr>
          <p:spPr bwMode="auto">
            <a:xfrm>
              <a:off x="2669" y="2743"/>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6</a:t>
              </a:r>
              <a:endParaRPr kumimoji="1" lang="en-US" altLang="zh-CN" sz="2000">
                <a:latin typeface="Times New Roman" panose="02020603050405020304" pitchFamily="18" charset="0"/>
              </a:endParaRPr>
            </a:p>
          </p:txBody>
        </p:sp>
        <p:sp>
          <p:nvSpPr>
            <p:cNvPr id="109600" name="Text Box 55"/>
            <p:cNvSpPr txBox="1">
              <a:spLocks noChangeArrowheads="1"/>
            </p:cNvSpPr>
            <p:nvPr/>
          </p:nvSpPr>
          <p:spPr bwMode="auto">
            <a:xfrm>
              <a:off x="2669" y="1108"/>
              <a:ext cx="196" cy="250"/>
            </a:xfrm>
            <a:prstGeom prst="rect">
              <a:avLst/>
            </a:prstGeom>
            <a:noFill/>
            <a:ln w="9525">
              <a:noFill/>
              <a:miter lim="800000"/>
            </a:ln>
          </p:spPr>
          <p:txBody>
            <a:bodyPr wrap="none" anchor="ctr">
              <a:spAutoFit/>
            </a:bodyPr>
            <a:lstStyle/>
            <a:p>
              <a:pPr algn="ctr"/>
              <a:r>
                <a:rPr kumimoji="1" lang="en-US" altLang="zh-CN" sz="2000">
                  <a:solidFill>
                    <a:srgbClr val="FF0000"/>
                  </a:solidFill>
                  <a:latin typeface="Times New Roman" panose="02020603050405020304" pitchFamily="18" charset="0"/>
                </a:rPr>
                <a:t>0</a:t>
              </a:r>
              <a:endParaRPr kumimoji="1" lang="en-US" altLang="zh-CN" sz="2000">
                <a:solidFill>
                  <a:srgbClr val="FF0000"/>
                </a:solidFill>
                <a:latin typeface="Times New Roman" panose="02020603050405020304" pitchFamily="18" charset="0"/>
              </a:endParaRPr>
            </a:p>
          </p:txBody>
        </p:sp>
        <p:sp>
          <p:nvSpPr>
            <p:cNvPr id="109601" name="Text Box 56"/>
            <p:cNvSpPr txBox="1">
              <a:spLocks noChangeArrowheads="1"/>
            </p:cNvSpPr>
            <p:nvPr/>
          </p:nvSpPr>
          <p:spPr bwMode="auto">
            <a:xfrm>
              <a:off x="2669" y="1380"/>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109602" name="Text Box 57"/>
            <p:cNvSpPr txBox="1">
              <a:spLocks noChangeArrowheads="1"/>
            </p:cNvSpPr>
            <p:nvPr/>
          </p:nvSpPr>
          <p:spPr bwMode="auto">
            <a:xfrm>
              <a:off x="2669" y="1653"/>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2</a:t>
              </a:r>
              <a:endParaRPr kumimoji="1" lang="en-US" altLang="zh-CN" sz="2000">
                <a:latin typeface="Times New Roman" panose="02020603050405020304" pitchFamily="18" charset="0"/>
              </a:endParaRPr>
            </a:p>
          </p:txBody>
        </p:sp>
        <p:sp>
          <p:nvSpPr>
            <p:cNvPr id="374842" name="Text Box 58"/>
            <p:cNvSpPr txBox="1">
              <a:spLocks noChangeArrowheads="1"/>
            </p:cNvSpPr>
            <p:nvPr/>
          </p:nvSpPr>
          <p:spPr bwMode="auto">
            <a:xfrm>
              <a:off x="2669" y="1925"/>
              <a:ext cx="196" cy="250"/>
            </a:xfrm>
            <a:prstGeom prst="rect">
              <a:avLst/>
            </a:prstGeom>
            <a:noFill/>
            <a:ln w="9525">
              <a:noFill/>
              <a:miter lim="800000"/>
            </a:ln>
            <a:effectLst/>
          </p:spPr>
          <p:txBody>
            <a:bodyPr wrap="none" anchor="ctr">
              <a:spAutoFit/>
            </a:bodyPr>
            <a:lstStyle/>
            <a:p>
              <a:pPr algn="ctr">
                <a:defRPr/>
              </a:pPr>
              <a:r>
                <a:rPr kumimoji="1" lang="en-US" altLang="zh-CN" sz="2000" b="1">
                  <a:solidFill>
                    <a:srgbClr val="009900"/>
                  </a:solidFill>
                  <a:effectLst>
                    <a:outerShdw blurRad="38100" dist="38100" dir="2700000" algn="tl">
                      <a:srgbClr val="C0C0C0"/>
                    </a:outerShdw>
                  </a:effectLst>
                  <a:latin typeface="Times New Roman" panose="02020603050405020304" pitchFamily="18" charset="0"/>
                </a:rPr>
                <a:t>3</a:t>
              </a:r>
              <a:endParaRPr kumimoji="1" lang="en-US" altLang="zh-CN" sz="2000" b="1">
                <a:solidFill>
                  <a:srgbClr val="009900"/>
                </a:solidFill>
                <a:effectLst>
                  <a:outerShdw blurRad="38100" dist="38100" dir="2700000" algn="tl">
                    <a:srgbClr val="C0C0C0"/>
                  </a:outerShdw>
                </a:effectLst>
                <a:latin typeface="Times New Roman" panose="02020603050405020304" pitchFamily="18" charset="0"/>
              </a:endParaRPr>
            </a:p>
          </p:txBody>
        </p:sp>
        <p:sp>
          <p:nvSpPr>
            <p:cNvPr id="109604" name="Text Box 59"/>
            <p:cNvSpPr txBox="1">
              <a:spLocks noChangeArrowheads="1"/>
            </p:cNvSpPr>
            <p:nvPr/>
          </p:nvSpPr>
          <p:spPr bwMode="auto">
            <a:xfrm>
              <a:off x="2669" y="2198"/>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4</a:t>
              </a:r>
              <a:endParaRPr kumimoji="1" lang="en-US" altLang="zh-CN" sz="2000">
                <a:latin typeface="Times New Roman" panose="02020603050405020304" pitchFamily="18" charset="0"/>
              </a:endParaRPr>
            </a:p>
          </p:txBody>
        </p:sp>
        <p:sp>
          <p:nvSpPr>
            <p:cNvPr id="109605" name="Text Box 60"/>
            <p:cNvSpPr txBox="1">
              <a:spLocks noChangeArrowheads="1"/>
            </p:cNvSpPr>
            <p:nvPr/>
          </p:nvSpPr>
          <p:spPr bwMode="auto">
            <a:xfrm>
              <a:off x="2669" y="2470"/>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5</a:t>
              </a:r>
              <a:endParaRPr kumimoji="1" lang="en-US" altLang="zh-CN" sz="2000">
                <a:latin typeface="Times New Roman" panose="02020603050405020304" pitchFamily="18" charset="0"/>
              </a:endParaRPr>
            </a:p>
          </p:txBody>
        </p:sp>
        <p:sp>
          <p:nvSpPr>
            <p:cNvPr id="109606" name="Text Box 61"/>
            <p:cNvSpPr txBox="1">
              <a:spLocks noChangeArrowheads="1"/>
            </p:cNvSpPr>
            <p:nvPr/>
          </p:nvSpPr>
          <p:spPr bwMode="auto">
            <a:xfrm>
              <a:off x="2669" y="3015"/>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7</a:t>
              </a:r>
              <a:endParaRPr kumimoji="1" lang="en-US" altLang="zh-CN" sz="2000">
                <a:latin typeface="Times New Roman" panose="02020603050405020304" pitchFamily="18" charset="0"/>
              </a:endParaRPr>
            </a:p>
          </p:txBody>
        </p:sp>
        <p:sp>
          <p:nvSpPr>
            <p:cNvPr id="109607" name="Text Box 62"/>
            <p:cNvSpPr txBox="1">
              <a:spLocks noChangeArrowheads="1"/>
            </p:cNvSpPr>
            <p:nvPr/>
          </p:nvSpPr>
          <p:spPr bwMode="auto">
            <a:xfrm>
              <a:off x="2669" y="3288"/>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8</a:t>
              </a:r>
              <a:endParaRPr kumimoji="1" lang="en-US" altLang="zh-CN" sz="2000">
                <a:latin typeface="Times New Roman" panose="02020603050405020304" pitchFamily="18" charset="0"/>
              </a:endParaRPr>
            </a:p>
          </p:txBody>
        </p:sp>
        <p:sp>
          <p:nvSpPr>
            <p:cNvPr id="109608" name="Text Box 63"/>
            <p:cNvSpPr txBox="1">
              <a:spLocks noChangeArrowheads="1"/>
            </p:cNvSpPr>
            <p:nvPr/>
          </p:nvSpPr>
          <p:spPr bwMode="auto">
            <a:xfrm>
              <a:off x="2677" y="3561"/>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9</a:t>
              </a:r>
              <a:endParaRPr kumimoji="1" lang="en-US" altLang="zh-CN" sz="2000">
                <a:latin typeface="Times New Roman" panose="02020603050405020304" pitchFamily="18" charset="0"/>
              </a:endParaRPr>
            </a:p>
          </p:txBody>
        </p:sp>
        <p:sp>
          <p:nvSpPr>
            <p:cNvPr id="109609" name="Text Box 64"/>
            <p:cNvSpPr txBox="1">
              <a:spLocks noChangeArrowheads="1"/>
            </p:cNvSpPr>
            <p:nvPr/>
          </p:nvSpPr>
          <p:spPr bwMode="auto">
            <a:xfrm>
              <a:off x="3032" y="819"/>
              <a:ext cx="382"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data</a:t>
              </a:r>
              <a:endParaRPr kumimoji="1" lang="en-US" altLang="zh-CN" sz="2000">
                <a:latin typeface="Times New Roman" panose="02020603050405020304" pitchFamily="18" charset="0"/>
              </a:endParaRPr>
            </a:p>
          </p:txBody>
        </p:sp>
        <p:sp>
          <p:nvSpPr>
            <p:cNvPr id="109610" name="Text Box 65"/>
            <p:cNvSpPr txBox="1">
              <a:spLocks noChangeArrowheads="1"/>
            </p:cNvSpPr>
            <p:nvPr/>
          </p:nvSpPr>
          <p:spPr bwMode="auto">
            <a:xfrm>
              <a:off x="3622" y="819"/>
              <a:ext cx="515"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parent</a:t>
              </a:r>
              <a:endParaRPr kumimoji="1" lang="en-US" altLang="zh-CN" sz="2000">
                <a:latin typeface="Times New Roman" panose="02020603050405020304" pitchFamily="18" charset="0"/>
              </a:endParaRPr>
            </a:p>
          </p:txBody>
        </p:sp>
      </p:grpSp>
      <p:sp>
        <p:nvSpPr>
          <p:cNvPr id="374850" name="AutoShape 66"/>
          <p:cNvSpPr>
            <a:spLocks noChangeArrowheads="1"/>
          </p:cNvSpPr>
          <p:nvPr/>
        </p:nvSpPr>
        <p:spPr bwMode="auto">
          <a:xfrm>
            <a:off x="6704330" y="554038"/>
            <a:ext cx="2429510" cy="829944"/>
          </a:xfrm>
          <a:prstGeom prst="wedgeRectCallout">
            <a:avLst>
              <a:gd name="adj1" fmla="val -68588"/>
              <a:gd name="adj2" fmla="val 114731"/>
            </a:avLst>
          </a:prstGeom>
          <a:noFill/>
          <a:ln w="9525">
            <a:solidFill>
              <a:schemeClr val="tx1"/>
            </a:solidFill>
            <a:miter lim="800000"/>
          </a:ln>
          <a:effectLst/>
        </p:spPr>
        <p:txBody>
          <a:bodyPr wrap="square" anchor="ctr">
            <a:spAutoFit/>
          </a:bodyPr>
          <a:lstStyle/>
          <a:p>
            <a:pPr algn="ctr">
              <a:defRPr/>
            </a:pPr>
            <a:r>
              <a:rPr kumimoji="1" lang="en-US" altLang="zh-CN" sz="2400" b="1">
                <a:solidFill>
                  <a:schemeClr val="accent1"/>
                </a:solidFill>
                <a:effectLst>
                  <a:outerShdw blurRad="38100" dist="25400" dir="5400000" algn="ctr" rotWithShape="0">
                    <a:srgbClr val="6E747A">
                      <a:alpha val="43000"/>
                    </a:srgbClr>
                  </a:outerShdw>
                </a:effectLst>
                <a:latin typeface="楷体_GB2312" pitchFamily="49" charset="-122"/>
              </a:rPr>
              <a:t>0</a:t>
            </a:r>
            <a:r>
              <a:rPr kumimoji="1" lang="zh-CN" altLang="en-US" sz="2400" b="1">
                <a:solidFill>
                  <a:schemeClr val="accent1"/>
                </a:solidFill>
                <a:effectLst>
                  <a:outerShdw blurRad="38100" dist="25400" dir="5400000" algn="ctr" rotWithShape="0">
                    <a:srgbClr val="6E747A">
                      <a:alpha val="43000"/>
                    </a:srgbClr>
                  </a:outerShdw>
                </a:effectLst>
                <a:latin typeface="楷体_GB2312" pitchFamily="49" charset="-122"/>
              </a:rPr>
              <a:t>号单元不用或</a:t>
            </a:r>
            <a:endParaRPr kumimoji="1" lang="zh-CN" altLang="en-US" sz="2400" b="1">
              <a:solidFill>
                <a:schemeClr val="accent1"/>
              </a:solidFill>
              <a:effectLst>
                <a:outerShdw blurRad="38100" dist="25400" dir="5400000" algn="ctr" rotWithShape="0">
                  <a:srgbClr val="6E747A">
                    <a:alpha val="43000"/>
                  </a:srgbClr>
                </a:outerShdw>
              </a:effectLst>
              <a:latin typeface="楷体_GB2312" pitchFamily="49" charset="-122"/>
            </a:endParaRPr>
          </a:p>
          <a:p>
            <a:pPr algn="ctr">
              <a:defRPr/>
            </a:pPr>
            <a:r>
              <a:rPr kumimoji="1" lang="zh-CN" altLang="en-US" sz="2400" b="1">
                <a:solidFill>
                  <a:schemeClr val="accent1"/>
                </a:solidFill>
                <a:effectLst>
                  <a:outerShdw blurRad="38100" dist="25400" dir="5400000" algn="ctr" rotWithShape="0">
                    <a:srgbClr val="6E747A">
                      <a:alpha val="43000"/>
                    </a:srgbClr>
                  </a:outerShdw>
                </a:effectLst>
                <a:latin typeface="楷体_GB2312" pitchFamily="49" charset="-122"/>
              </a:rPr>
              <a:t>用于存结点个数</a:t>
            </a:r>
            <a:endParaRPr kumimoji="1" lang="zh-CN" altLang="en-US" sz="2400" b="1">
              <a:solidFill>
                <a:schemeClr val="accent1"/>
              </a:solidFill>
              <a:effectLst>
                <a:outerShdw blurRad="38100" dist="25400" dir="5400000" algn="ctr" rotWithShape="0">
                  <a:srgbClr val="6E747A">
                    <a:alpha val="43000"/>
                  </a:srgbClr>
                </a:outerShdw>
              </a:effectLst>
              <a:latin typeface="楷体_GB2312" pitchFamily="49" charset="-122"/>
            </a:endParaRPr>
          </a:p>
        </p:txBody>
      </p:sp>
      <p:sp>
        <p:nvSpPr>
          <p:cNvPr id="374851" name="AutoShape 67"/>
          <p:cNvSpPr>
            <a:spLocks noChangeArrowheads="1"/>
          </p:cNvSpPr>
          <p:nvPr/>
        </p:nvSpPr>
        <p:spPr bwMode="auto">
          <a:xfrm>
            <a:off x="0" y="4863583"/>
            <a:ext cx="4356100" cy="1378985"/>
          </a:xfrm>
          <a:prstGeom prst="cloudCallout">
            <a:avLst>
              <a:gd name="adj1" fmla="val 47046"/>
              <a:gd name="adj2" fmla="val -195713"/>
            </a:avLst>
          </a:prstGeom>
          <a:noFill/>
          <a:ln w="9525">
            <a:solidFill>
              <a:srgbClr val="0066FF"/>
            </a:solidFill>
            <a:round/>
          </a:ln>
          <a:effectLst/>
        </p:spPr>
        <p:txBody>
          <a:bodyPr anchor="ctr">
            <a:spAutoFit/>
          </a:bodyPr>
          <a:lstStyle/>
          <a:p>
            <a:pPr algn="ctr">
              <a:buClrTx/>
              <a:buSzTx/>
              <a:defRPr/>
            </a:pPr>
            <a:r>
              <a:rPr kumimoji="1" lang="zh-CN" altLang="en-US" b="1">
                <a:solidFill>
                  <a:srgbClr val="0000FF"/>
                </a:solidFill>
                <a:effectLst>
                  <a:outerShdw blurRad="38100" dist="38100" dir="2700000" algn="tl">
                    <a:srgbClr val="C0C0C0"/>
                  </a:outerShdw>
                </a:effectLst>
                <a:latin typeface="Times New Roman" panose="02020603050405020304" pitchFamily="18" charset="0"/>
              </a:rPr>
              <a:t>如何找</a:t>
            </a:r>
            <a:r>
              <a:rPr kumimoji="1" lang="zh-CN" altLang="en-US" b="1">
                <a:solidFill>
                  <a:srgbClr val="0000FF"/>
                </a:solidFill>
                <a:effectLst>
                  <a:outerShdw blurRad="38100" dist="38100" dir="2700000" algn="tl">
                    <a:srgbClr val="C0C0C0"/>
                  </a:outerShdw>
                </a:effectLst>
                <a:latin typeface="Times New Roman" panose="02020603050405020304" pitchFamily="18" charset="0"/>
                <a:cs typeface="+mn-ea"/>
              </a:rPr>
              <a:t>某结点的</a:t>
            </a:r>
            <a:endParaRPr kumimoji="1" lang="zh-CN" altLang="en-US" b="1">
              <a:solidFill>
                <a:srgbClr val="0000FF"/>
              </a:solidFill>
              <a:effectLst>
                <a:outerShdw blurRad="38100" dist="38100" dir="2700000" algn="tl">
                  <a:srgbClr val="C0C0C0"/>
                </a:outerShdw>
              </a:effectLst>
              <a:latin typeface="Times New Roman" panose="02020603050405020304" pitchFamily="18" charset="0"/>
              <a:cs typeface="+mn-ea"/>
            </a:endParaRPr>
          </a:p>
          <a:p>
            <a:pPr algn="ctr">
              <a:buClrTx/>
              <a:buSzTx/>
              <a:defRPr/>
            </a:pPr>
            <a:r>
              <a:rPr kumimoji="1" lang="zh-CN" altLang="en-US" b="1">
                <a:solidFill>
                  <a:srgbClr val="0000FF"/>
                </a:solidFill>
                <a:effectLst>
                  <a:outerShdw blurRad="38100" dist="38100" dir="2700000" algn="tl">
                    <a:srgbClr val="C0C0C0"/>
                  </a:outerShdw>
                </a:effectLst>
                <a:latin typeface="Times New Roman" panose="02020603050405020304" pitchFamily="18" charset="0"/>
                <a:cs typeface="+mn-ea"/>
              </a:rPr>
              <a:t>孩子结点？</a:t>
            </a:r>
            <a:endParaRPr kumimoji="1" lang="zh-CN" altLang="en-US" b="1">
              <a:solidFill>
                <a:srgbClr val="0000FF"/>
              </a:solidFill>
              <a:effectLst>
                <a:outerShdw blurRad="38100" dist="38100" dir="2700000" algn="tl">
                  <a:srgbClr val="C0C0C0"/>
                </a:outerShdw>
              </a:effectLst>
              <a:latin typeface="Times New Roman" panose="02020603050405020304" pitchFamily="18" charset="0"/>
              <a:cs typeface="+mn-ea"/>
            </a:endParaRPr>
          </a:p>
        </p:txBody>
      </p:sp>
      <p:sp>
        <p:nvSpPr>
          <p:cNvPr id="374852" name="Text Box 68"/>
          <p:cNvSpPr txBox="1">
            <a:spLocks noChangeArrowheads="1"/>
          </p:cNvSpPr>
          <p:nvPr/>
        </p:nvSpPr>
        <p:spPr bwMode="auto">
          <a:xfrm>
            <a:off x="539750" y="6308725"/>
            <a:ext cx="8135938" cy="457200"/>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zh-CN" altLang="en-US" b="1">
                <a:effectLst>
                  <a:outerShdw blurRad="38100" dist="38100" dir="2700000" algn="tl">
                    <a:srgbClr val="C0C0C0"/>
                  </a:outerShdw>
                </a:effectLst>
                <a:latin typeface="楷体_GB2312" pitchFamily="49" charset="-122"/>
              </a:rPr>
              <a:t>该结点在</a:t>
            </a:r>
            <a:r>
              <a:rPr lang="zh-CN" altLang="en-US" b="1" u="sng">
                <a:solidFill>
                  <a:srgbClr val="0000FF"/>
                </a:solidFill>
                <a:effectLst>
                  <a:outerShdw blurRad="38100" dist="38100" dir="2700000" algn="tl">
                    <a:srgbClr val="C0C0C0"/>
                  </a:outerShdw>
                </a:effectLst>
                <a:latin typeface="楷体_GB2312" pitchFamily="49" charset="-122"/>
              </a:rPr>
              <a:t>数组中的位序</a:t>
            </a:r>
            <a:r>
              <a:rPr lang="zh-CN" altLang="en-US" b="1">
                <a:effectLst>
                  <a:outerShdw blurRad="38100" dist="38100" dir="2700000" algn="tl">
                    <a:srgbClr val="C0C0C0"/>
                  </a:outerShdw>
                </a:effectLst>
                <a:latin typeface="楷体_GB2312" pitchFamily="49" charset="-122"/>
              </a:rPr>
              <a:t>与某个</a:t>
            </a:r>
            <a:r>
              <a:rPr lang="zh-CN" altLang="en-US" b="1" u="sng">
                <a:solidFill>
                  <a:srgbClr val="0000FF"/>
                </a:solidFill>
                <a:effectLst>
                  <a:outerShdw blurRad="38100" dist="38100" dir="2700000" algn="tl">
                    <a:srgbClr val="C0C0C0"/>
                  </a:outerShdw>
                </a:effectLst>
                <a:latin typeface="楷体_GB2312" pitchFamily="49" charset="-122"/>
              </a:rPr>
              <a:t>结点的</a:t>
            </a:r>
            <a:r>
              <a:rPr lang="en-US" altLang="zh-CN" b="1" u="sng">
                <a:solidFill>
                  <a:srgbClr val="0000FF"/>
                </a:solidFill>
                <a:effectLst>
                  <a:outerShdw blurRad="38100" dist="38100" dir="2700000" algn="tl">
                    <a:srgbClr val="C0C0C0"/>
                  </a:outerShdw>
                </a:effectLst>
                <a:latin typeface="楷体_GB2312" pitchFamily="49" charset="-122"/>
              </a:rPr>
              <a:t>parent</a:t>
            </a:r>
            <a:r>
              <a:rPr lang="zh-CN" altLang="en-US" b="1">
                <a:solidFill>
                  <a:srgbClr val="FF0000"/>
                </a:solidFill>
                <a:effectLst>
                  <a:outerShdw blurRad="38100" dist="38100" dir="2700000" algn="tl">
                    <a:srgbClr val="C0C0C0"/>
                  </a:outerShdw>
                </a:effectLst>
                <a:latin typeface="楷体_GB2312" pitchFamily="49" charset="-122"/>
              </a:rPr>
              <a:t>相等</a:t>
            </a:r>
            <a:r>
              <a:rPr lang="zh-CN" altLang="en-US" b="1">
                <a:effectLst>
                  <a:outerShdw blurRad="38100" dist="38100" dir="2700000" algn="tl">
                    <a:srgbClr val="C0C0C0"/>
                  </a:outerShdw>
                </a:effectLst>
                <a:latin typeface="楷体_GB2312" pitchFamily="49" charset="-122"/>
              </a:rPr>
              <a:t>。</a:t>
            </a:r>
            <a:endParaRPr lang="zh-CN" altLang="en-US" b="1">
              <a:effectLst>
                <a:outerShdw blurRad="38100" dist="38100" dir="2700000" algn="tl">
                  <a:srgbClr val="C0C0C0"/>
                </a:outerShdw>
              </a:effectLst>
              <a:latin typeface="楷体_GB2312" pitchFamily="49" charset="-122"/>
            </a:endParaRPr>
          </a:p>
        </p:txBody>
      </p:sp>
      <p:sp>
        <p:nvSpPr>
          <p:cNvPr id="109587" name="Rectangle 69"/>
          <p:cNvSpPr>
            <a:spLocks noChangeArrowheads="1"/>
          </p:cNvSpPr>
          <p:nvPr/>
        </p:nvSpPr>
        <p:spPr bwMode="auto">
          <a:xfrm>
            <a:off x="1042988" y="142875"/>
            <a:ext cx="6335712" cy="583565"/>
          </a:xfrm>
          <a:prstGeom prst="rect">
            <a:avLst/>
          </a:prstGeom>
          <a:noFill/>
          <a:ln w="12700" cap="sq">
            <a:noFill/>
            <a:miter lim="800000"/>
            <a:headEnd type="none" w="sm" len="sm"/>
            <a:tailEnd type="none" w="sm" len="sm"/>
          </a:ln>
        </p:spPr>
        <p:txBody>
          <a:bodyPr>
            <a:spAutoFit/>
          </a:bodyPr>
          <a:lstStyle/>
          <a:p>
            <a:r>
              <a:rPr lang="zh-CN" altLang="en-US" sz="3200" b="1">
                <a:solidFill>
                  <a:srgbClr val="0000FF"/>
                </a:solidFill>
              </a:rPr>
              <a:t>双亲表示法示意图</a:t>
            </a:r>
            <a:endParaRPr lang="zh-CN" altLang="en-US" sz="3200" b="1">
              <a:solidFill>
                <a:srgbClr val="00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74850"/>
                                        </p:tgtEl>
                                        <p:attrNameLst>
                                          <p:attrName>style.visibility</p:attrName>
                                        </p:attrNameLst>
                                      </p:cBhvr>
                                      <p:to>
                                        <p:strVal val="visible"/>
                                      </p:to>
                                    </p:set>
                                    <p:animEffect transition="in" filter="box(out)">
                                      <p:cBhvr>
                                        <p:cTn id="12" dur="500"/>
                                        <p:tgtEl>
                                          <p:spTgt spid="374850"/>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out)">
                                      <p:cBhvr>
                                        <p:cTn id="22" dur="500"/>
                                        <p:tgtEl>
                                          <p:spTgt spid="3"/>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74814">
                                            <p:txEl>
                                              <p:pRg st="0" end="0"/>
                                            </p:txEl>
                                          </p:spTgt>
                                        </p:tgtEl>
                                        <p:attrNameLst>
                                          <p:attrName>style.visibility</p:attrName>
                                        </p:attrNameLst>
                                      </p:cBhvr>
                                      <p:to>
                                        <p:strVal val="visible"/>
                                      </p:to>
                                    </p:set>
                                    <p:animEffect transition="in" filter="box(out)">
                                      <p:cBhvr>
                                        <p:cTn id="27" dur="500"/>
                                        <p:tgtEl>
                                          <p:spTgt spid="374814">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74822">
                                            <p:txEl>
                                              <p:pRg st="0" end="0"/>
                                            </p:txEl>
                                          </p:spTgt>
                                        </p:tgtEl>
                                        <p:attrNameLst>
                                          <p:attrName>style.visibility</p:attrName>
                                        </p:attrNameLst>
                                      </p:cBhvr>
                                      <p:to>
                                        <p:strVal val="visible"/>
                                      </p:to>
                                    </p:set>
                                    <p:animEffect transition="in" filter="box(out)">
                                      <p:cBhvr>
                                        <p:cTn id="32" dur="500"/>
                                        <p:tgtEl>
                                          <p:spTgt spid="374822">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74815">
                                            <p:txEl>
                                              <p:pRg st="0" end="0"/>
                                            </p:txEl>
                                          </p:spTgt>
                                        </p:tgtEl>
                                        <p:attrNameLst>
                                          <p:attrName>style.visibility</p:attrName>
                                        </p:attrNameLst>
                                      </p:cBhvr>
                                      <p:to>
                                        <p:strVal val="visible"/>
                                      </p:to>
                                    </p:set>
                                    <p:animEffect transition="in" filter="box(out)">
                                      <p:cBhvr>
                                        <p:cTn id="37" dur="500"/>
                                        <p:tgtEl>
                                          <p:spTgt spid="374815">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74816">
                                            <p:txEl>
                                              <p:pRg st="0" end="0"/>
                                            </p:txEl>
                                          </p:spTgt>
                                        </p:tgtEl>
                                        <p:attrNameLst>
                                          <p:attrName>style.visibility</p:attrName>
                                        </p:attrNameLst>
                                      </p:cBhvr>
                                      <p:to>
                                        <p:strVal val="visible"/>
                                      </p:to>
                                    </p:set>
                                    <p:animEffect transition="in" filter="box(out)">
                                      <p:cBhvr>
                                        <p:cTn id="42" dur="500"/>
                                        <p:tgtEl>
                                          <p:spTgt spid="374816">
                                            <p:txEl>
                                              <p:pRg st="0" end="0"/>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374817">
                                            <p:txEl>
                                              <p:pRg st="0" end="0"/>
                                            </p:txEl>
                                          </p:spTgt>
                                        </p:tgtEl>
                                        <p:attrNameLst>
                                          <p:attrName>style.visibility</p:attrName>
                                        </p:attrNameLst>
                                      </p:cBhvr>
                                      <p:to>
                                        <p:strVal val="visible"/>
                                      </p:to>
                                    </p:set>
                                    <p:animEffect transition="in" filter="box(out)">
                                      <p:cBhvr>
                                        <p:cTn id="47" dur="500"/>
                                        <p:tgtEl>
                                          <p:spTgt spid="374817">
                                            <p:txEl>
                                              <p:pRg st="0" end="0"/>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374818">
                                            <p:txEl>
                                              <p:pRg st="0" end="0"/>
                                            </p:txEl>
                                          </p:spTgt>
                                        </p:tgtEl>
                                        <p:attrNameLst>
                                          <p:attrName>style.visibility</p:attrName>
                                        </p:attrNameLst>
                                      </p:cBhvr>
                                      <p:to>
                                        <p:strVal val="visible"/>
                                      </p:to>
                                    </p:set>
                                    <p:animEffect transition="in" filter="box(out)">
                                      <p:cBhvr>
                                        <p:cTn id="52" dur="500"/>
                                        <p:tgtEl>
                                          <p:spTgt spid="374818">
                                            <p:txEl>
                                              <p:pRg st="0" end="0"/>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1"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374819">
                                            <p:txEl>
                                              <p:pRg st="0" end="0"/>
                                            </p:txEl>
                                          </p:spTgt>
                                        </p:tgtEl>
                                        <p:attrNameLst>
                                          <p:attrName>style.visibility</p:attrName>
                                        </p:attrNameLst>
                                      </p:cBhvr>
                                      <p:to>
                                        <p:strVal val="visible"/>
                                      </p:to>
                                    </p:set>
                                    <p:animEffect transition="in" filter="box(out)">
                                      <p:cBhvr>
                                        <p:cTn id="57" dur="500"/>
                                        <p:tgtEl>
                                          <p:spTgt spid="374819">
                                            <p:txEl>
                                              <p:pRg st="0" end="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1"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374820">
                                            <p:txEl>
                                              <p:pRg st="0" end="0"/>
                                            </p:txEl>
                                          </p:spTgt>
                                        </p:tgtEl>
                                        <p:attrNameLst>
                                          <p:attrName>style.visibility</p:attrName>
                                        </p:attrNameLst>
                                      </p:cBhvr>
                                      <p:to>
                                        <p:strVal val="visible"/>
                                      </p:to>
                                    </p:set>
                                    <p:animEffect transition="in" filter="box(out)">
                                      <p:cBhvr>
                                        <p:cTn id="62" dur="500"/>
                                        <p:tgtEl>
                                          <p:spTgt spid="374820">
                                            <p:txEl>
                                              <p:pRg st="0" end="0"/>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1" name="CAMERA.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374821">
                                            <p:txEl>
                                              <p:pRg st="0" end="0"/>
                                            </p:txEl>
                                          </p:spTgt>
                                        </p:tgtEl>
                                        <p:attrNameLst>
                                          <p:attrName>style.visibility</p:attrName>
                                        </p:attrNameLst>
                                      </p:cBhvr>
                                      <p:to>
                                        <p:strVal val="visible"/>
                                      </p:to>
                                    </p:set>
                                    <p:animEffect transition="in" filter="box(out)">
                                      <p:cBhvr>
                                        <p:cTn id="67" dur="500"/>
                                        <p:tgtEl>
                                          <p:spTgt spid="374821">
                                            <p:txEl>
                                              <p:pRg st="0" end="0"/>
                                            </p:txEl>
                                          </p:spTgt>
                                        </p:tgtEl>
                                      </p:cBhvr>
                                    </p:animEffect>
                                  </p:childTnLst>
                                  <p:subTnLst>
                                    <p:audio>
                                      <p:cMediaNode>
                                        <p:cTn display="0" masterRel="sameClick">
                                          <p:stCondLst>
                                            <p:cond evt="begin" delay="0">
                                              <p:tn val="65"/>
                                            </p:cond>
                                          </p:stCondLst>
                                          <p:endCondLst>
                                            <p:cond evt="onStopAudio" delay="0">
                                              <p:tgtEl>
                                                <p:sldTgt/>
                                              </p:tgtEl>
                                            </p:cond>
                                          </p:endCondLst>
                                        </p:cTn>
                                        <p:tgtEl>
                                          <p:sndTgt r:embed="rId1" name="CAMERA.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374851"/>
                                        </p:tgtEl>
                                        <p:attrNameLst>
                                          <p:attrName>style.visibility</p:attrName>
                                        </p:attrNameLst>
                                      </p:cBhvr>
                                      <p:to>
                                        <p:strVal val="visible"/>
                                      </p:to>
                                    </p:set>
                                    <p:animEffect transition="in" filter="box(out)">
                                      <p:cBhvr>
                                        <p:cTn id="72" dur="500"/>
                                        <p:tgtEl>
                                          <p:spTgt spid="374851"/>
                                        </p:tgtEl>
                                      </p:cBhvr>
                                    </p:animEffect>
                                  </p:childTnLst>
                                  <p:subTnLst>
                                    <p:audio>
                                      <p:cMediaNode>
                                        <p:cTn display="0" masterRel="sameClick">
                                          <p:stCondLst>
                                            <p:cond evt="begin" delay="0">
                                              <p:tn val="70"/>
                                            </p:cond>
                                          </p:stCondLst>
                                          <p:endCondLst>
                                            <p:cond evt="onStopAudio" delay="0">
                                              <p:tgtEl>
                                                <p:sldTgt/>
                                              </p:tgtEl>
                                            </p:cond>
                                          </p:endCondLst>
                                        </p:cTn>
                                        <p:tgtEl>
                                          <p:sndTgt r:embed="rId1" name="CAMERA.WAV"/>
                                        </p:tgtEl>
                                      </p:cMediaNode>
                                    </p:audio>
                                  </p:sub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74852"/>
                                        </p:tgtEl>
                                        <p:attrNameLst>
                                          <p:attrName>style.visibility</p:attrName>
                                        </p:attrNameLst>
                                      </p:cBhvr>
                                      <p:to>
                                        <p:strVal val="visible"/>
                                      </p:to>
                                    </p:set>
                                    <p:animEffect transition="in" filter="wipe(left)">
                                      <p:cBhvr>
                                        <p:cTn id="77" dur="500"/>
                                        <p:tgtEl>
                                          <p:spTgt spid="374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814" grpId="0" autoUpdateAnimBg="0" build="p"/>
      <p:bldP spid="374815" grpId="0" autoUpdateAnimBg="0" build="p"/>
      <p:bldP spid="374816" grpId="0" autoUpdateAnimBg="0" build="p"/>
      <p:bldP spid="374817" grpId="0" autoUpdateAnimBg="0" build="p"/>
      <p:bldP spid="374818" grpId="0" autoUpdateAnimBg="0" build="p"/>
      <p:bldP spid="374819" grpId="0" autoUpdateAnimBg="0" build="p"/>
      <p:bldP spid="374820" grpId="0" autoUpdateAnimBg="0" build="p"/>
      <p:bldP spid="374821" grpId="0" autoUpdateAnimBg="0" build="p"/>
      <p:bldP spid="374822" grpId="0" autoUpdateAnimBg="0" build="p"/>
      <p:bldP spid="374850" grpId="0" bldLvl="0" animBg="1" autoUpdateAnimBg="0"/>
      <p:bldP spid="374851" grpId="0" bldLvl="0" animBg="1" autoUpdateAnimBg="0"/>
      <p:bldP spid="37485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3"/>
          <p:cNvSpPr>
            <a:spLocks noGrp="1"/>
          </p:cNvSpPr>
          <p:nvPr>
            <p:ph type="sldNum" sz="quarter" idx="4294967295"/>
          </p:nvPr>
        </p:nvSpPr>
        <p:spPr>
          <a:xfrm>
            <a:off x="7042150" y="6243638"/>
            <a:ext cx="1905000" cy="457200"/>
          </a:xfrm>
          <a:prstGeom prst="rect">
            <a:avLst/>
          </a:prstGeom>
          <a:noFill/>
        </p:spPr>
        <p:txBody>
          <a:bodyPr/>
          <a:lstStyle/>
          <a:p>
            <a:fld id="{C3AEF8A4-69F2-4573-BDB0-4FECEBF72B52}" type="slidenum">
              <a:rPr lang="en-US" altLang="zh-CN" smtClean="0"/>
            </a:fld>
            <a:endParaRPr lang="en-US" altLang="zh-CN" smtClean="0"/>
          </a:p>
        </p:txBody>
      </p:sp>
      <p:sp>
        <p:nvSpPr>
          <p:cNvPr id="121860" name="Text Box 4"/>
          <p:cNvSpPr txBox="1">
            <a:spLocks noChangeArrowheads="1"/>
          </p:cNvSpPr>
          <p:nvPr/>
        </p:nvSpPr>
        <p:spPr bwMode="auto">
          <a:xfrm>
            <a:off x="654050" y="1606550"/>
            <a:ext cx="5772150" cy="1986280"/>
          </a:xfrm>
          <a:prstGeom prst="rect">
            <a:avLst/>
          </a:prstGeom>
          <a:noFill/>
          <a:ln w="12700" cap="sq">
            <a:noFill/>
            <a:miter lim="800000"/>
            <a:headEnd type="none" w="sm" len="sm"/>
            <a:tailEnd type="none" w="sm" len="sm"/>
          </a:ln>
        </p:spPr>
        <p:txBody>
          <a:bodyPr wrap="none">
            <a:spAutoFit/>
          </a:bodyPr>
          <a:lstStyle/>
          <a:p>
            <a:pPr>
              <a:lnSpc>
                <a:spcPct val="110000"/>
              </a:lnSpc>
            </a:pPr>
            <a:r>
              <a:rPr kumimoji="1" lang="en-US" altLang="zh-CN">
                <a:latin typeface="Times New Roman" panose="02020603050405020304" pitchFamily="18" charset="0"/>
              </a:rPr>
              <a:t>  </a:t>
            </a:r>
            <a:r>
              <a:rPr kumimoji="1" lang="en-US" altLang="zh-CN" b="1">
                <a:latin typeface="Times New Roman" panose="02020603050405020304" pitchFamily="18" charset="0"/>
              </a:rPr>
              <a:t> </a:t>
            </a:r>
            <a:r>
              <a:rPr kumimoji="1" lang="en-US" altLang="zh-CN" b="1">
                <a:solidFill>
                  <a:srgbClr val="FF0000"/>
                </a:solidFill>
                <a:latin typeface="Times New Roman" panose="02020603050405020304" pitchFamily="18" charset="0"/>
              </a:rPr>
              <a:t>typedef</a:t>
            </a:r>
            <a:r>
              <a:rPr kumimoji="1" lang="en-US" altLang="zh-CN" b="1">
                <a:solidFill>
                  <a:schemeClr val="tx2"/>
                </a:solidFill>
                <a:latin typeface="Times New Roman" panose="02020603050405020304" pitchFamily="18" charset="0"/>
              </a:rPr>
              <a:t> </a:t>
            </a:r>
            <a:r>
              <a:rPr kumimoji="1" lang="en-US" altLang="zh-CN" b="1">
                <a:solidFill>
                  <a:srgbClr val="0000FF"/>
                </a:solidFill>
                <a:latin typeface="Times New Roman" panose="02020603050405020304" pitchFamily="18" charset="0"/>
              </a:rPr>
              <a:t>struct</a:t>
            </a:r>
            <a:r>
              <a:rPr kumimoji="1" lang="en-US" altLang="zh-CN">
                <a:solidFill>
                  <a:srgbClr val="0000FF"/>
                </a:solidFill>
                <a:latin typeface="Times New Roman" panose="02020603050405020304" pitchFamily="18" charset="0"/>
              </a:rPr>
              <a:t> PTNode </a:t>
            </a:r>
            <a:r>
              <a:rPr kumimoji="1" lang="en-US" altLang="zh-CN" b="1">
                <a:solidFill>
                  <a:srgbClr val="0000FF"/>
                </a:solidFill>
                <a:latin typeface="Times New Roman" panose="02020603050405020304" pitchFamily="18" charset="0"/>
              </a:rPr>
              <a:t>{ //</a:t>
            </a:r>
            <a:r>
              <a:rPr kumimoji="1" lang="zh-CN" altLang="en-US" b="1">
                <a:solidFill>
                  <a:srgbClr val="0000FF"/>
                </a:solidFill>
              </a:rPr>
              <a:t>结点结构</a:t>
            </a:r>
            <a:endParaRPr kumimoji="1" lang="zh-CN" altLang="en-US">
              <a:solidFill>
                <a:srgbClr val="0000FF"/>
              </a:solidFill>
              <a:latin typeface="Times New Roman" panose="02020603050405020304" pitchFamily="18" charset="0"/>
            </a:endParaRPr>
          </a:p>
          <a:p>
            <a:pPr>
              <a:lnSpc>
                <a:spcPct val="110000"/>
              </a:lnSpc>
            </a:pPr>
            <a:r>
              <a:rPr kumimoji="1" lang="zh-CN" altLang="en-US">
                <a:solidFill>
                  <a:srgbClr val="0000FF"/>
                </a:solidFill>
                <a:latin typeface="Times New Roman" panose="02020603050405020304" pitchFamily="18" charset="0"/>
              </a:rPr>
              <a:t>      </a:t>
            </a:r>
            <a:r>
              <a:rPr kumimoji="1" lang="en-US" altLang="zh-CN">
                <a:solidFill>
                  <a:srgbClr val="0000FF"/>
                </a:solidFill>
                <a:latin typeface="Times New Roman" panose="02020603050405020304" pitchFamily="18" charset="0"/>
              </a:rPr>
              <a:t>ElemType  data;</a:t>
            </a:r>
            <a:endParaRPr kumimoji="1" lang="en-US" altLang="zh-CN">
              <a:solidFill>
                <a:srgbClr val="0000FF"/>
              </a:solidFill>
              <a:latin typeface="Times New Roman" panose="02020603050405020304" pitchFamily="18" charset="0"/>
            </a:endParaRPr>
          </a:p>
          <a:p>
            <a:pPr>
              <a:lnSpc>
                <a:spcPct val="110000"/>
              </a:lnSpc>
            </a:pPr>
            <a:r>
              <a:rPr kumimoji="1" lang="en-US" altLang="zh-CN">
                <a:solidFill>
                  <a:srgbClr val="0000FF"/>
                </a:solidFill>
                <a:latin typeface="Times New Roman" panose="02020603050405020304" pitchFamily="18" charset="0"/>
              </a:rPr>
              <a:t>      </a:t>
            </a:r>
            <a:r>
              <a:rPr kumimoji="1" lang="en-US" altLang="zh-CN" b="1">
                <a:solidFill>
                  <a:srgbClr val="0000FF"/>
                </a:solidFill>
                <a:latin typeface="Times New Roman" panose="02020603050405020304" pitchFamily="18" charset="0"/>
              </a:rPr>
              <a:t>int</a:t>
            </a:r>
            <a:r>
              <a:rPr kumimoji="1" lang="en-US" altLang="zh-CN">
                <a:solidFill>
                  <a:srgbClr val="0000FF"/>
                </a:solidFill>
                <a:latin typeface="Times New Roman" panose="02020603050405020304" pitchFamily="18" charset="0"/>
              </a:rPr>
              <a:t>  parent;   // </a:t>
            </a:r>
            <a:r>
              <a:rPr kumimoji="1" lang="zh-CN" altLang="en-US">
                <a:solidFill>
                  <a:srgbClr val="0000FF"/>
                </a:solidFill>
                <a:latin typeface="Times New Roman" panose="02020603050405020304" pitchFamily="18" charset="0"/>
              </a:rPr>
              <a:t>双亲位置域</a:t>
            </a:r>
            <a:endParaRPr kumimoji="1" lang="zh-CN" altLang="en-US">
              <a:solidFill>
                <a:srgbClr val="0000FF"/>
              </a:solidFill>
              <a:latin typeface="Times New Roman" panose="02020603050405020304" pitchFamily="18" charset="0"/>
            </a:endParaRPr>
          </a:p>
          <a:p>
            <a:pPr>
              <a:lnSpc>
                <a:spcPct val="110000"/>
              </a:lnSpc>
            </a:pPr>
            <a:r>
              <a:rPr kumimoji="1" lang="zh-CN" altLang="en-US">
                <a:solidFill>
                  <a:srgbClr val="0000FF"/>
                </a:solidFill>
                <a:latin typeface="Times New Roman" panose="02020603050405020304" pitchFamily="18" charset="0"/>
              </a:rPr>
              <a:t>   </a:t>
            </a:r>
            <a:r>
              <a:rPr kumimoji="1" lang="en-US" altLang="zh-CN" b="1">
                <a:solidFill>
                  <a:srgbClr val="0000FF"/>
                </a:solidFill>
                <a:latin typeface="Times New Roman" panose="02020603050405020304" pitchFamily="18" charset="0"/>
              </a:rPr>
              <a:t>}</a:t>
            </a:r>
            <a:r>
              <a:rPr kumimoji="1" lang="en-US" altLang="zh-CN">
                <a:solidFill>
                  <a:schemeClr val="tx2"/>
                </a:solidFill>
                <a:latin typeface="Times New Roman" panose="02020603050405020304" pitchFamily="18" charset="0"/>
              </a:rPr>
              <a:t> PTNode; </a:t>
            </a:r>
            <a:endParaRPr kumimoji="1" lang="en-US" altLang="zh-CN">
              <a:solidFill>
                <a:schemeClr val="tx2"/>
              </a:solidFill>
              <a:latin typeface="Times New Roman" panose="02020603050405020304" pitchFamily="18" charset="0"/>
            </a:endParaRPr>
          </a:p>
        </p:txBody>
      </p:sp>
      <p:grpSp>
        <p:nvGrpSpPr>
          <p:cNvPr id="2" name="Group 7"/>
          <p:cNvGrpSpPr/>
          <p:nvPr/>
        </p:nvGrpSpPr>
        <p:grpSpPr bwMode="auto">
          <a:xfrm>
            <a:off x="6386513" y="1066800"/>
            <a:ext cx="2435225" cy="762000"/>
            <a:chOff x="2208" y="618"/>
            <a:chExt cx="1534" cy="480"/>
          </a:xfrm>
        </p:grpSpPr>
        <p:sp>
          <p:nvSpPr>
            <p:cNvPr id="110601" name="Text Box 5"/>
            <p:cNvSpPr txBox="1">
              <a:spLocks noChangeArrowheads="1"/>
            </p:cNvSpPr>
            <p:nvPr/>
          </p:nvSpPr>
          <p:spPr bwMode="auto">
            <a:xfrm>
              <a:off x="2208" y="618"/>
              <a:ext cx="1534" cy="458"/>
            </a:xfrm>
            <a:prstGeom prst="rect">
              <a:avLst/>
            </a:prstGeom>
            <a:solidFill>
              <a:srgbClr val="FFFF99">
                <a:alpha val="50195"/>
              </a:srgbClr>
            </a:solidFill>
            <a:ln w="25400" cap="sq">
              <a:solidFill>
                <a:srgbClr val="993300"/>
              </a:solidFill>
              <a:miter lim="800000"/>
              <a:headEnd type="none" w="sm" len="sm"/>
              <a:tailEnd type="none" w="sm" len="sm"/>
            </a:ln>
          </p:spPr>
          <p:txBody>
            <a:bodyPr>
              <a:spAutoFit/>
            </a:bodyPr>
            <a:lstStyle/>
            <a:p>
              <a:pPr>
                <a:spcBef>
                  <a:spcPct val="50000"/>
                </a:spcBef>
              </a:pPr>
              <a:r>
                <a:rPr kumimoji="1" lang="en-US" altLang="zh-CN" sz="4000">
                  <a:latin typeface="Times New Roman" panose="02020603050405020304" pitchFamily="18" charset="0"/>
                </a:rPr>
                <a:t> </a:t>
              </a:r>
              <a:r>
                <a:rPr kumimoji="1" lang="en-US" altLang="zh-CN" sz="2800" b="1">
                  <a:solidFill>
                    <a:srgbClr val="990000"/>
                  </a:solidFill>
                  <a:latin typeface="Times New Roman" panose="02020603050405020304" pitchFamily="18" charset="0"/>
                </a:rPr>
                <a:t>data   parent</a:t>
              </a:r>
              <a:endParaRPr kumimoji="1" lang="en-US" altLang="zh-CN" sz="2800">
                <a:latin typeface="Times New Roman" panose="02020603050405020304" pitchFamily="18" charset="0"/>
              </a:endParaRPr>
            </a:p>
          </p:txBody>
        </p:sp>
        <p:sp>
          <p:nvSpPr>
            <p:cNvPr id="110602" name="Line 8"/>
            <p:cNvSpPr>
              <a:spLocks noChangeShapeType="1"/>
            </p:cNvSpPr>
            <p:nvPr/>
          </p:nvSpPr>
          <p:spPr bwMode="auto">
            <a:xfrm>
              <a:off x="2835" y="618"/>
              <a:ext cx="0" cy="480"/>
            </a:xfrm>
            <a:prstGeom prst="line">
              <a:avLst/>
            </a:prstGeom>
            <a:noFill/>
            <a:ln w="12700" cap="sq">
              <a:solidFill>
                <a:srgbClr val="990000"/>
              </a:solidFill>
              <a:round/>
              <a:headEnd type="none" w="sm" len="sm"/>
              <a:tailEnd type="none" w="sm" len="sm"/>
            </a:ln>
          </p:spPr>
          <p:txBody>
            <a:bodyPr wrap="none" anchor="ctr"/>
            <a:lstStyle/>
            <a:p>
              <a:endParaRPr lang="zh-CN" altLang="en-US"/>
            </a:p>
          </p:txBody>
        </p:sp>
      </p:grpSp>
      <p:sp>
        <p:nvSpPr>
          <p:cNvPr id="121865" name="Rectangle 9"/>
          <p:cNvSpPr>
            <a:spLocks noChangeArrowheads="1"/>
          </p:cNvSpPr>
          <p:nvPr/>
        </p:nvSpPr>
        <p:spPr bwMode="auto">
          <a:xfrm>
            <a:off x="899592" y="1125538"/>
            <a:ext cx="4238625" cy="457200"/>
          </a:xfrm>
          <a:prstGeom prst="rect">
            <a:avLst/>
          </a:prstGeom>
          <a:noFill/>
          <a:ln w="12700" cap="sq">
            <a:noFill/>
            <a:miter lim="800000"/>
            <a:headEnd type="none" w="sm" len="sm"/>
            <a:tailEnd type="none" w="sm" len="sm"/>
          </a:ln>
        </p:spPr>
        <p:txBody>
          <a:bodyPr wrap="none">
            <a:spAutoFit/>
          </a:bodyPr>
          <a:lstStyle/>
          <a:p>
            <a:r>
              <a:rPr kumimoji="1" lang="en-US" altLang="zh-CN" b="1" dirty="0">
                <a:solidFill>
                  <a:schemeClr val="tx2"/>
                </a:solidFill>
                <a:latin typeface="Times New Roman" panose="02020603050405020304" pitchFamily="18" charset="0"/>
              </a:rPr>
              <a:t>#define</a:t>
            </a:r>
            <a:r>
              <a:rPr kumimoji="1" lang="en-US" altLang="zh-CN" dirty="0">
                <a:solidFill>
                  <a:schemeClr val="tx2"/>
                </a:solidFill>
                <a:latin typeface="Times New Roman" panose="02020603050405020304" pitchFamily="18" charset="0"/>
              </a:rPr>
              <a:t> MAX_TREE_SIZE  100</a:t>
            </a:r>
            <a:endParaRPr kumimoji="1" lang="en-US" altLang="zh-CN" dirty="0">
              <a:latin typeface="Times New Roman" panose="02020603050405020304" pitchFamily="18" charset="0"/>
            </a:endParaRPr>
          </a:p>
        </p:txBody>
      </p:sp>
      <p:sp>
        <p:nvSpPr>
          <p:cNvPr id="110598" name="Rectangle 10"/>
          <p:cNvSpPr>
            <a:spLocks noChangeArrowheads="1"/>
          </p:cNvSpPr>
          <p:nvPr/>
        </p:nvSpPr>
        <p:spPr bwMode="auto">
          <a:xfrm>
            <a:off x="6516688" y="620713"/>
            <a:ext cx="1731962" cy="519112"/>
          </a:xfrm>
          <a:prstGeom prst="rect">
            <a:avLst/>
          </a:prstGeom>
          <a:noFill/>
          <a:ln w="12700" cap="sq">
            <a:noFill/>
            <a:miter lim="800000"/>
            <a:headEnd type="none" w="sm" len="sm"/>
            <a:tailEnd type="none" w="sm" len="sm"/>
          </a:ln>
        </p:spPr>
        <p:txBody>
          <a:bodyPr wrap="none">
            <a:spAutoFit/>
          </a:bodyPr>
          <a:lstStyle/>
          <a:p>
            <a:r>
              <a:rPr kumimoji="1" lang="zh-CN" altLang="en-US" sz="2800" b="1">
                <a:solidFill>
                  <a:srgbClr val="990033"/>
                </a:solidFill>
                <a:latin typeface="Times New Roman" panose="02020603050405020304" pitchFamily="18" charset="0"/>
              </a:rPr>
              <a:t>结点结构</a:t>
            </a:r>
            <a:r>
              <a:rPr kumimoji="1" lang="en-US" altLang="zh-CN" sz="2800" b="1">
                <a:solidFill>
                  <a:srgbClr val="990033"/>
                </a:solidFill>
                <a:latin typeface="Times New Roman" panose="02020603050405020304" pitchFamily="18" charset="0"/>
              </a:rPr>
              <a:t>:</a:t>
            </a:r>
            <a:endParaRPr kumimoji="1" lang="en-US" altLang="zh-CN" sz="2800" b="1">
              <a:solidFill>
                <a:srgbClr val="990033"/>
              </a:solidFill>
              <a:latin typeface="Times New Roman" panose="02020603050405020304" pitchFamily="18" charset="0"/>
            </a:endParaRPr>
          </a:p>
        </p:txBody>
      </p:sp>
      <p:sp>
        <p:nvSpPr>
          <p:cNvPr id="110599" name="Text Box 11"/>
          <p:cNvSpPr txBox="1">
            <a:spLocks noChangeArrowheads="1"/>
          </p:cNvSpPr>
          <p:nvPr/>
        </p:nvSpPr>
        <p:spPr bwMode="auto">
          <a:xfrm>
            <a:off x="895033" y="132080"/>
            <a:ext cx="3256280" cy="645160"/>
          </a:xfrm>
          <a:prstGeom prst="rect">
            <a:avLst/>
          </a:prstGeom>
          <a:noFill/>
          <a:ln w="12700" cap="sq">
            <a:noFill/>
            <a:miter lim="800000"/>
            <a:headEnd type="none" w="sm" len="sm"/>
            <a:tailEnd type="none" w="sm" len="sm"/>
          </a:ln>
        </p:spPr>
        <p:txBody>
          <a:bodyPr wrap="none">
            <a:spAutoFit/>
          </a:bodyPr>
          <a:lstStyle/>
          <a:p>
            <a:r>
              <a:rPr kumimoji="1" lang="en-US" altLang="zh-CN" sz="3600" b="1">
                <a:solidFill>
                  <a:srgbClr val="000099"/>
                </a:solidFill>
                <a:latin typeface="Times New Roman" panose="02020603050405020304" pitchFamily="18" charset="0"/>
                <a:ea typeface="隶书" panose="02010509060101010101" charset="-122"/>
              </a:rPr>
              <a:t>C</a:t>
            </a:r>
            <a:r>
              <a:rPr kumimoji="1" lang="zh-CN" altLang="zh-CN" sz="3600" b="1">
                <a:solidFill>
                  <a:srgbClr val="000099"/>
                </a:solidFill>
                <a:latin typeface="隶书" panose="02010509060101010101" charset="-122"/>
                <a:ea typeface="隶书" panose="02010509060101010101" charset="-122"/>
              </a:rPr>
              <a:t>语言类型描述</a:t>
            </a:r>
            <a:endParaRPr kumimoji="1" lang="en-US" altLang="zh-CN" sz="3600">
              <a:latin typeface="Times New Roman" panose="02020603050405020304" pitchFamily="18" charset="0"/>
            </a:endParaRPr>
          </a:p>
        </p:txBody>
      </p:sp>
      <p:sp>
        <p:nvSpPr>
          <p:cNvPr id="122886" name="Text Box 6"/>
          <p:cNvSpPr txBox="1">
            <a:spLocks noChangeArrowheads="1"/>
          </p:cNvSpPr>
          <p:nvPr/>
        </p:nvSpPr>
        <p:spPr bwMode="auto">
          <a:xfrm>
            <a:off x="900113" y="3751898"/>
            <a:ext cx="6257925" cy="1986280"/>
          </a:xfrm>
          <a:prstGeom prst="rect">
            <a:avLst/>
          </a:prstGeom>
          <a:noFill/>
          <a:ln w="12700" cap="sq">
            <a:noFill/>
            <a:miter lim="800000"/>
            <a:headEnd type="none" w="sm" len="sm"/>
            <a:tailEnd type="none" w="sm" len="sm"/>
          </a:ln>
        </p:spPr>
        <p:txBody>
          <a:bodyPr wrap="none">
            <a:spAutoFit/>
          </a:bodyPr>
          <a:lstStyle/>
          <a:p>
            <a:pPr algn="l">
              <a:lnSpc>
                <a:spcPct val="110000"/>
              </a:lnSpc>
            </a:pPr>
            <a:r>
              <a:rPr kumimoji="1" lang="en-US" altLang="zh-CN" b="1">
                <a:solidFill>
                  <a:schemeClr val="tx2"/>
                </a:solidFill>
                <a:latin typeface="Times New Roman" panose="02020603050405020304" pitchFamily="18" charset="0"/>
              </a:rPr>
              <a:t>typedef </a:t>
            </a:r>
            <a:r>
              <a:rPr kumimoji="1" lang="en-US" altLang="zh-CN" b="1">
                <a:solidFill>
                  <a:srgbClr val="0000FF"/>
                </a:solidFill>
                <a:latin typeface="Times New Roman" panose="02020603050405020304" pitchFamily="18" charset="0"/>
              </a:rPr>
              <a:t>struct { // </a:t>
            </a:r>
            <a:r>
              <a:rPr kumimoji="1" lang="zh-CN" altLang="en-US" b="1">
                <a:solidFill>
                  <a:srgbClr val="0000FF"/>
                </a:solidFill>
              </a:rPr>
              <a:t>树结构</a:t>
            </a:r>
            <a:endParaRPr kumimoji="1" lang="zh-CN" altLang="en-US">
              <a:solidFill>
                <a:srgbClr val="0000FF"/>
              </a:solidFill>
              <a:latin typeface="Times New Roman" panose="02020603050405020304" pitchFamily="18" charset="0"/>
            </a:endParaRPr>
          </a:p>
          <a:p>
            <a:pPr algn="l">
              <a:lnSpc>
                <a:spcPct val="110000"/>
              </a:lnSpc>
            </a:pPr>
            <a:r>
              <a:rPr kumimoji="1" lang="zh-CN" altLang="en-US">
                <a:solidFill>
                  <a:srgbClr val="0000FF"/>
                </a:solidFill>
                <a:latin typeface="Times New Roman" panose="02020603050405020304" pitchFamily="18" charset="0"/>
              </a:rPr>
              <a:t>     </a:t>
            </a:r>
            <a:r>
              <a:rPr kumimoji="1" lang="en-US" altLang="zh-CN">
                <a:solidFill>
                  <a:srgbClr val="0000FF"/>
                </a:solidFill>
                <a:latin typeface="Times New Roman" panose="02020603050405020304" pitchFamily="18" charset="0"/>
              </a:rPr>
              <a:t>PTNode  nodes[MAX_TREE_SIZE];</a:t>
            </a:r>
            <a:endParaRPr kumimoji="1" lang="en-US" altLang="zh-CN">
              <a:solidFill>
                <a:srgbClr val="0000FF"/>
              </a:solidFill>
              <a:latin typeface="Times New Roman" panose="02020603050405020304" pitchFamily="18" charset="0"/>
            </a:endParaRPr>
          </a:p>
          <a:p>
            <a:pPr algn="l">
              <a:lnSpc>
                <a:spcPct val="110000"/>
              </a:lnSpc>
            </a:pPr>
            <a:r>
              <a:rPr kumimoji="1" lang="en-US" altLang="zh-CN">
                <a:solidFill>
                  <a:srgbClr val="0000FF"/>
                </a:solidFill>
                <a:latin typeface="Times New Roman" panose="02020603050405020304" pitchFamily="18" charset="0"/>
              </a:rPr>
              <a:t>     </a:t>
            </a:r>
            <a:r>
              <a:rPr kumimoji="1" lang="en-US" altLang="zh-CN" b="1">
                <a:solidFill>
                  <a:srgbClr val="0000FF"/>
                </a:solidFill>
                <a:latin typeface="Times New Roman" panose="02020603050405020304" pitchFamily="18" charset="0"/>
              </a:rPr>
              <a:t>int</a:t>
            </a:r>
            <a:r>
              <a:rPr kumimoji="1" lang="en-US" altLang="zh-CN">
                <a:solidFill>
                  <a:srgbClr val="0000FF"/>
                </a:solidFill>
                <a:latin typeface="Times New Roman" panose="02020603050405020304" pitchFamily="18" charset="0"/>
              </a:rPr>
              <a:t>  </a:t>
            </a:r>
            <a:r>
              <a:rPr kumimoji="1" lang="en-US" altLang="zh-CN">
                <a:solidFill>
                  <a:srgbClr val="0000FF"/>
                </a:solidFill>
                <a:latin typeface="Times New Roman" panose="02020603050405020304" pitchFamily="18" charset="0"/>
                <a:sym typeface="+mn-ea"/>
              </a:rPr>
              <a:t>n</a:t>
            </a:r>
            <a:r>
              <a:rPr kumimoji="1" lang="en-US" altLang="zh-CN">
                <a:solidFill>
                  <a:srgbClr val="0000FF"/>
                </a:solidFill>
                <a:latin typeface="Times New Roman" panose="02020603050405020304" pitchFamily="18" charset="0"/>
                <a:sym typeface="+mn-ea"/>
              </a:rPr>
              <a:t>, </a:t>
            </a:r>
            <a:r>
              <a:rPr kumimoji="1" lang="en-US" altLang="zh-CN">
                <a:solidFill>
                  <a:srgbClr val="FF0000"/>
                </a:solidFill>
                <a:latin typeface="Times New Roman" panose="02020603050405020304" pitchFamily="18" charset="0"/>
              </a:rPr>
              <a:t>r</a:t>
            </a:r>
            <a:r>
              <a:rPr kumimoji="1" lang="en-US" altLang="zh-CN">
                <a:solidFill>
                  <a:srgbClr val="0000FF"/>
                </a:solidFill>
                <a:latin typeface="Times New Roman" panose="02020603050405020304" pitchFamily="18" charset="0"/>
              </a:rPr>
              <a:t>;   // </a:t>
            </a:r>
            <a:r>
              <a:rPr kumimoji="1" lang="zh-CN" altLang="en-US">
                <a:solidFill>
                  <a:srgbClr val="0000FF"/>
                </a:solidFill>
                <a:latin typeface="Times New Roman" panose="02020603050405020304" pitchFamily="18" charset="0"/>
                <a:ea typeface="隶书" panose="02010509060101010101" charset="-122"/>
                <a:sym typeface="+mn-ea"/>
              </a:rPr>
              <a:t>结点个数和</a:t>
            </a:r>
            <a:r>
              <a:rPr kumimoji="1" lang="zh-CN" altLang="en-US">
                <a:solidFill>
                  <a:srgbClr val="0000FF"/>
                </a:solidFill>
                <a:latin typeface="Times New Roman" panose="02020603050405020304" pitchFamily="18" charset="0"/>
                <a:ea typeface="隶书" panose="02010509060101010101" charset="-122"/>
              </a:rPr>
              <a:t>根结点的位置</a:t>
            </a:r>
            <a:endParaRPr kumimoji="1" lang="zh-CN" altLang="en-US">
              <a:solidFill>
                <a:srgbClr val="0000FF"/>
              </a:solidFill>
              <a:latin typeface="Times New Roman" panose="02020603050405020304" pitchFamily="18" charset="0"/>
            </a:endParaRPr>
          </a:p>
          <a:p>
            <a:pPr algn="l">
              <a:lnSpc>
                <a:spcPct val="110000"/>
              </a:lnSpc>
            </a:pPr>
            <a:r>
              <a:rPr kumimoji="1" lang="zh-CN" altLang="en-US">
                <a:solidFill>
                  <a:srgbClr val="0000FF"/>
                </a:solidFill>
                <a:latin typeface="Times New Roman" panose="02020603050405020304" pitchFamily="18" charset="0"/>
              </a:rPr>
              <a:t>   </a:t>
            </a:r>
            <a:r>
              <a:rPr kumimoji="1" lang="en-US" altLang="zh-CN" b="1">
                <a:solidFill>
                  <a:srgbClr val="0000FF"/>
                </a:solidFill>
                <a:latin typeface="Times New Roman" panose="02020603050405020304" pitchFamily="18" charset="0"/>
              </a:rPr>
              <a:t>}</a:t>
            </a:r>
            <a:r>
              <a:rPr kumimoji="1" lang="en-US" altLang="zh-CN">
                <a:solidFill>
                  <a:schemeClr val="tx2"/>
                </a:solidFill>
                <a:latin typeface="Times New Roman" panose="02020603050405020304" pitchFamily="18" charset="0"/>
              </a:rPr>
              <a:t> PTree;</a:t>
            </a:r>
            <a:endParaRPr kumimoji="1" lang="en-US" altLang="zh-CN">
              <a:solidFill>
                <a:schemeClr val="tx2"/>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865"/>
                                        </p:tgtEl>
                                        <p:attrNameLst>
                                          <p:attrName>style.visibility</p:attrName>
                                        </p:attrNameLst>
                                      </p:cBhvr>
                                      <p:to>
                                        <p:strVal val="visible"/>
                                      </p:to>
                                    </p:set>
                                    <p:animEffect transition="in" filter="wipe(left)">
                                      <p:cBhvr>
                                        <p:cTn id="7" dur="500"/>
                                        <p:tgtEl>
                                          <p:spTgt spid="12186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21860"/>
                                        </p:tgtEl>
                                        <p:attrNameLst>
                                          <p:attrName>style.visibility</p:attrName>
                                        </p:attrNameLst>
                                      </p:cBhvr>
                                      <p:to>
                                        <p:strVal val="visible"/>
                                      </p:to>
                                    </p:set>
                                    <p:animEffect transition="in" filter="barn(outHorizontal)">
                                      <p:cBhvr>
                                        <p:cTn id="12" dur="500"/>
                                        <p:tgtEl>
                                          <p:spTgt spid="12186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22886"/>
                                        </p:tgtEl>
                                        <p:attrNameLst>
                                          <p:attrName>style.visibility</p:attrName>
                                        </p:attrNameLst>
                                      </p:cBhvr>
                                      <p:to>
                                        <p:strVal val="visible"/>
                                      </p:to>
                                    </p:set>
                                    <p:animEffect transition="in" filter="strips(downRight)">
                                      <p:cBhvr>
                                        <p:cTn id="17" dur="500"/>
                                        <p:tgtEl>
                                          <p:spTgt spid="122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autoUpdateAnimBg="0"/>
      <p:bldP spid="121865" grpId="0" autoUpdateAnimBg="0"/>
      <p:bldP spid="122886"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灯片编号占位符 5"/>
          <p:cNvSpPr>
            <a:spLocks noGrp="1"/>
          </p:cNvSpPr>
          <p:nvPr>
            <p:ph type="sldNum" sz="quarter" idx="4294967295"/>
          </p:nvPr>
        </p:nvSpPr>
        <p:spPr>
          <a:xfrm>
            <a:off x="7042150" y="6243638"/>
            <a:ext cx="1905000" cy="457200"/>
          </a:xfrm>
          <a:prstGeom prst="rect">
            <a:avLst/>
          </a:prstGeom>
          <a:noFill/>
        </p:spPr>
        <p:txBody>
          <a:bodyPr/>
          <a:lstStyle/>
          <a:p>
            <a:fld id="{FA88D856-0E35-44D0-AC81-FC7A41236824}" type="slidenum">
              <a:rPr lang="en-US" altLang="zh-CN" smtClean="0"/>
            </a:fld>
            <a:endParaRPr lang="en-US" altLang="zh-CN" smtClean="0"/>
          </a:p>
        </p:txBody>
      </p:sp>
      <p:sp>
        <p:nvSpPr>
          <p:cNvPr id="376834" name="Rectangle 2"/>
          <p:cNvSpPr>
            <a:spLocks noGrp="1" noChangeArrowheads="1"/>
          </p:cNvSpPr>
          <p:nvPr>
            <p:ph type="body" idx="1"/>
          </p:nvPr>
        </p:nvSpPr>
        <p:spPr>
          <a:xfrm>
            <a:off x="684213" y="1196628"/>
            <a:ext cx="8064500" cy="4392612"/>
          </a:xfrm>
        </p:spPr>
        <p:txBody>
          <a:bodyPr/>
          <a:lstStyle/>
          <a:p>
            <a:pPr eaLnBrk="1" hangingPunct="1">
              <a:lnSpc>
                <a:spcPct val="80000"/>
              </a:lnSpc>
              <a:defRPr/>
            </a:pPr>
            <a:r>
              <a:rPr lang="zh-CN" altLang="en-US" sz="2000" b="1" smtClean="0">
                <a:solidFill>
                  <a:srgbClr val="0000FF"/>
                </a:solidFill>
                <a:effectLst>
                  <a:outerShdw blurRad="38100" dist="38100" dir="2700000" algn="tl">
                    <a:srgbClr val="C0C0C0"/>
                  </a:outerShdw>
                </a:effectLst>
                <a:latin typeface="楷体_GB2312" pitchFamily="49" charset="-122"/>
              </a:rPr>
              <a:t>多重链表</a:t>
            </a:r>
            <a:r>
              <a:rPr lang="zh-CN" altLang="en-US" sz="2000" smtClean="0">
                <a:latin typeface="楷体_GB2312" pitchFamily="49" charset="-122"/>
              </a:rPr>
              <a:t>：</a:t>
            </a:r>
            <a:endParaRPr lang="zh-CN" altLang="en-US" sz="2000" smtClean="0">
              <a:latin typeface="楷体_GB2312" pitchFamily="49" charset="-122"/>
            </a:endParaRPr>
          </a:p>
          <a:p>
            <a:pPr eaLnBrk="1" hangingPunct="1">
              <a:lnSpc>
                <a:spcPct val="80000"/>
              </a:lnSpc>
              <a:buFont typeface="Wingdings" panose="05000000000000000000" pitchFamily="2" charset="2"/>
              <a:buNone/>
              <a:defRPr/>
            </a:pPr>
            <a:r>
              <a:rPr lang="zh-CN" altLang="en-US" sz="2000" smtClean="0">
                <a:latin typeface="楷体_GB2312" pitchFamily="49" charset="-122"/>
              </a:rPr>
              <a:t>    </a:t>
            </a:r>
            <a:r>
              <a:rPr lang="zh-CN" altLang="en-US" sz="2000" b="1" smtClean="0">
                <a:effectLst>
                  <a:outerShdw blurRad="38100" dist="38100" dir="2700000" algn="tl">
                    <a:srgbClr val="C0C0C0"/>
                  </a:outerShdw>
                </a:effectLst>
                <a:latin typeface="楷体_GB2312" pitchFamily="49" charset="-122"/>
              </a:rPr>
              <a:t>每个结点设有</a:t>
            </a:r>
            <a:r>
              <a:rPr lang="zh-CN" altLang="en-US" sz="2000" b="1" smtClean="0">
                <a:solidFill>
                  <a:srgbClr val="0000FF"/>
                </a:solidFill>
                <a:effectLst>
                  <a:outerShdw blurRad="38100" dist="38100" dir="2700000" algn="tl">
                    <a:srgbClr val="C0C0C0"/>
                  </a:outerShdw>
                </a:effectLst>
                <a:latin typeface="楷体_GB2312" pitchFamily="49" charset="-122"/>
              </a:rPr>
              <a:t>多个指针域</a:t>
            </a:r>
            <a:r>
              <a:rPr lang="zh-CN" altLang="en-US" sz="2000" b="1" smtClean="0">
                <a:effectLst>
                  <a:outerShdw blurRad="38100" dist="38100" dir="2700000" algn="tl">
                    <a:srgbClr val="C0C0C0"/>
                  </a:outerShdw>
                </a:effectLst>
                <a:latin typeface="楷体_GB2312" pitchFamily="49" charset="-122"/>
              </a:rPr>
              <a:t>，分别指向其子树的根。</a:t>
            </a:r>
            <a:endParaRPr lang="zh-CN" altLang="en-US" sz="2000" b="1" smtClean="0">
              <a:effectLst>
                <a:outerShdw blurRad="38100" dist="38100" dir="2700000" algn="tl">
                  <a:srgbClr val="C0C0C0"/>
                </a:outerShdw>
              </a:effectLst>
              <a:latin typeface="楷体_GB2312" pitchFamily="49" charset="-122"/>
            </a:endParaRPr>
          </a:p>
          <a:p>
            <a:pPr eaLnBrk="1" hangingPunct="1">
              <a:lnSpc>
                <a:spcPct val="80000"/>
              </a:lnSpc>
              <a:buFont typeface="Wingdings" panose="05000000000000000000" pitchFamily="2" charset="2"/>
              <a:buNone/>
              <a:defRPr/>
            </a:pPr>
            <a:endParaRPr lang="zh-CN" altLang="en-US" sz="2000" b="1" smtClean="0">
              <a:effectLst>
                <a:outerShdw blurRad="38100" dist="38100" dir="2700000" algn="tl">
                  <a:srgbClr val="C0C0C0"/>
                </a:outerShdw>
              </a:effectLst>
              <a:latin typeface="楷体_GB2312" pitchFamily="49" charset="-122"/>
            </a:endParaRPr>
          </a:p>
          <a:p>
            <a:pPr lvl="1" eaLnBrk="1" hangingPunct="1">
              <a:lnSpc>
                <a:spcPct val="80000"/>
              </a:lnSpc>
              <a:defRPr/>
            </a:pPr>
            <a:r>
              <a:rPr lang="zh-CN" altLang="en-US" sz="2400" b="1" smtClean="0">
                <a:solidFill>
                  <a:srgbClr val="0000FF"/>
                </a:solidFill>
                <a:effectLst>
                  <a:outerShdw blurRad="38100" dist="38100" dir="2700000" algn="tl">
                    <a:srgbClr val="C0C0C0"/>
                  </a:outerShdw>
                </a:effectLst>
                <a:latin typeface="楷体_GB2312" pitchFamily="49" charset="-122"/>
              </a:rPr>
              <a:t>结点同构</a:t>
            </a:r>
            <a:r>
              <a:rPr lang="zh-CN" altLang="en-US" sz="2400" b="1" smtClean="0">
                <a:effectLst>
                  <a:outerShdw blurRad="38100" dist="38100" dir="2700000" algn="tl">
                    <a:srgbClr val="C0C0C0"/>
                  </a:outerShdw>
                </a:effectLst>
                <a:latin typeface="楷体_GB2312" pitchFamily="49" charset="-122"/>
              </a:rPr>
              <a:t>：所有结点的指针个数相等，为树的度</a:t>
            </a:r>
            <a:r>
              <a:rPr lang="en-US" altLang="zh-CN" sz="2400" b="1" smtClean="0">
                <a:effectLst>
                  <a:outerShdw blurRad="38100" dist="38100" dir="2700000" algn="tl">
                    <a:srgbClr val="C0C0C0"/>
                  </a:outerShdw>
                </a:effectLst>
                <a:latin typeface="楷体_GB2312" pitchFamily="49" charset="-122"/>
              </a:rPr>
              <a:t>D</a:t>
            </a:r>
            <a:endParaRPr lang="en-US" altLang="zh-CN" sz="2400" b="1" smtClean="0">
              <a:effectLst>
                <a:outerShdw blurRad="38100" dist="38100" dir="2700000" algn="tl">
                  <a:srgbClr val="C0C0C0"/>
                </a:outerShdw>
              </a:effectLst>
              <a:latin typeface="楷体_GB2312" pitchFamily="49" charset="-122"/>
            </a:endParaRPr>
          </a:p>
          <a:p>
            <a:pPr lvl="1" eaLnBrk="1" hangingPunct="1">
              <a:lnSpc>
                <a:spcPct val="80000"/>
              </a:lnSpc>
              <a:buFont typeface="Wingdings" panose="05000000000000000000" pitchFamily="2" charset="2"/>
              <a:buNone/>
              <a:defRPr/>
            </a:pPr>
            <a:endParaRPr lang="en-US" altLang="zh-CN" sz="2400" b="1" smtClean="0">
              <a:effectLst>
                <a:outerShdw blurRad="38100" dist="38100" dir="2700000" algn="tl">
                  <a:srgbClr val="C0C0C0"/>
                </a:outerShdw>
              </a:effectLst>
              <a:latin typeface="楷体_GB2312" pitchFamily="49" charset="-122"/>
            </a:endParaRPr>
          </a:p>
          <a:p>
            <a:pPr lvl="2" eaLnBrk="1" hangingPunct="1">
              <a:lnSpc>
                <a:spcPct val="80000"/>
              </a:lnSpc>
              <a:defRPr/>
            </a:pPr>
            <a:endParaRPr lang="en-US" altLang="zh-CN" b="1" smtClean="0">
              <a:solidFill>
                <a:srgbClr val="0000FF"/>
              </a:solidFill>
              <a:effectLst>
                <a:outerShdw blurRad="38100" dist="38100" dir="2700000" algn="tl">
                  <a:srgbClr val="C0C0C0"/>
                </a:outerShdw>
              </a:effectLst>
              <a:latin typeface="楷体_GB2312" pitchFamily="49" charset="-122"/>
            </a:endParaRPr>
          </a:p>
          <a:p>
            <a:pPr lvl="2" eaLnBrk="1" hangingPunct="1">
              <a:lnSpc>
                <a:spcPct val="80000"/>
              </a:lnSpc>
              <a:defRPr/>
            </a:pPr>
            <a:endParaRPr lang="en-US" altLang="zh-CN" sz="1200" b="1" smtClean="0">
              <a:solidFill>
                <a:srgbClr val="0000FF"/>
              </a:solidFill>
              <a:effectLst>
                <a:outerShdw blurRad="38100" dist="38100" dir="2700000" algn="tl">
                  <a:srgbClr val="C0C0C0"/>
                </a:outerShdw>
              </a:effectLst>
              <a:latin typeface="楷体_GB2312" pitchFamily="49" charset="-122"/>
            </a:endParaRPr>
          </a:p>
          <a:p>
            <a:pPr lvl="2" eaLnBrk="1" hangingPunct="1">
              <a:lnSpc>
                <a:spcPct val="80000"/>
              </a:lnSpc>
              <a:defRPr/>
            </a:pPr>
            <a:r>
              <a:rPr lang="en-US" altLang="zh-CN" sz="2000" b="1" smtClean="0">
                <a:solidFill>
                  <a:srgbClr val="0000FF"/>
                </a:solidFill>
                <a:effectLst>
                  <a:outerShdw blurRad="38100" dist="38100" dir="2700000" algn="tl">
                    <a:srgbClr val="C0C0C0"/>
                  </a:outerShdw>
                </a:effectLst>
                <a:latin typeface="楷体_GB2312" pitchFamily="49" charset="-122"/>
              </a:rPr>
              <a:t>(</a:t>
            </a:r>
            <a:r>
              <a:rPr lang="zh-CN" altLang="en-US" sz="2000" b="1" smtClean="0">
                <a:solidFill>
                  <a:srgbClr val="0000FF"/>
                </a:solidFill>
                <a:effectLst>
                  <a:outerShdw blurRad="38100" dist="38100" dir="2700000" algn="tl">
                    <a:srgbClr val="C0C0C0"/>
                  </a:outerShdw>
                </a:effectLst>
                <a:latin typeface="楷体_GB2312" pitchFamily="49" charset="-122"/>
              </a:rPr>
              <a:t>浪费存储单元，很多结点的孩子少于</a:t>
            </a:r>
            <a:r>
              <a:rPr lang="en-US" altLang="zh-CN" sz="2000" b="1" smtClean="0">
                <a:solidFill>
                  <a:srgbClr val="0000FF"/>
                </a:solidFill>
                <a:effectLst>
                  <a:outerShdw blurRad="38100" dist="38100" dir="2700000" algn="tl">
                    <a:srgbClr val="C0C0C0"/>
                  </a:outerShdw>
                </a:effectLst>
                <a:latin typeface="楷体_GB2312" pitchFamily="49" charset="-122"/>
              </a:rPr>
              <a:t>D</a:t>
            </a:r>
            <a:r>
              <a:rPr lang="zh-CN" altLang="en-US" sz="2000" b="1" smtClean="0">
                <a:solidFill>
                  <a:srgbClr val="0000FF"/>
                </a:solidFill>
                <a:effectLst>
                  <a:outerShdw blurRad="38100" dist="38100" dir="2700000" algn="tl">
                    <a:srgbClr val="C0C0C0"/>
                  </a:outerShdw>
                </a:effectLst>
                <a:latin typeface="楷体_GB2312" pitchFamily="49" charset="-122"/>
              </a:rPr>
              <a:t>，指针域为空。</a:t>
            </a:r>
            <a:r>
              <a:rPr lang="en-US" altLang="zh-CN" sz="2000" b="1" smtClean="0">
                <a:solidFill>
                  <a:srgbClr val="0000FF"/>
                </a:solidFill>
                <a:effectLst>
                  <a:outerShdw blurRad="38100" dist="38100" dir="2700000" algn="tl">
                    <a:srgbClr val="C0C0C0"/>
                  </a:outerShdw>
                </a:effectLst>
                <a:latin typeface="楷体_GB2312" pitchFamily="49" charset="-122"/>
              </a:rPr>
              <a:t>)</a:t>
            </a:r>
            <a:endParaRPr lang="en-US" altLang="zh-CN" sz="2000" b="1" smtClean="0">
              <a:solidFill>
                <a:srgbClr val="0000FF"/>
              </a:solidFill>
              <a:effectLst>
                <a:outerShdw blurRad="38100" dist="38100" dir="2700000" algn="tl">
                  <a:srgbClr val="C0C0C0"/>
                </a:outerShdw>
              </a:effectLst>
              <a:latin typeface="楷体_GB2312" pitchFamily="49" charset="-122"/>
            </a:endParaRPr>
          </a:p>
          <a:p>
            <a:pPr lvl="1" eaLnBrk="1" hangingPunct="1">
              <a:lnSpc>
                <a:spcPct val="80000"/>
              </a:lnSpc>
              <a:defRPr/>
            </a:pPr>
            <a:endParaRPr lang="en-US" altLang="zh-CN" sz="2000" b="1" smtClean="0">
              <a:solidFill>
                <a:srgbClr val="0000FF"/>
              </a:solidFill>
              <a:effectLst>
                <a:outerShdw blurRad="38100" dist="38100" dir="2700000" algn="tl">
                  <a:srgbClr val="C0C0C0"/>
                </a:outerShdw>
              </a:effectLst>
              <a:latin typeface="楷体_GB2312" pitchFamily="49" charset="-122"/>
            </a:endParaRPr>
          </a:p>
          <a:p>
            <a:pPr lvl="1" algn="l" eaLnBrk="1" hangingPunct="1">
              <a:lnSpc>
                <a:spcPct val="80000"/>
              </a:lnSpc>
              <a:buSzTx/>
              <a:defRPr/>
            </a:pPr>
            <a:r>
              <a:rPr lang="zh-CN" altLang="en-US" sz="2400" b="1" smtClean="0">
                <a:solidFill>
                  <a:srgbClr val="0000FF"/>
                </a:solidFill>
                <a:effectLst>
                  <a:outerShdw blurRad="38100" dist="38100" dir="2700000" algn="tl">
                    <a:srgbClr val="C0C0C0"/>
                  </a:outerShdw>
                </a:effectLst>
                <a:latin typeface="楷体_GB2312" pitchFamily="49" charset="-122"/>
              </a:rPr>
              <a:t>结点不同构</a:t>
            </a:r>
            <a:r>
              <a:rPr lang="zh-CN" altLang="en-US" sz="2400" b="1" smtClean="0">
                <a:effectLst>
                  <a:outerShdw blurRad="38100" dist="38100" dir="2700000" algn="tl">
                    <a:srgbClr val="C0C0C0"/>
                  </a:outerShdw>
                </a:effectLst>
                <a:latin typeface="楷体_GB2312" pitchFamily="49" charset="-122"/>
              </a:rPr>
              <a:t>：</a:t>
            </a:r>
            <a:r>
              <a:rPr lang="zh-CN" altLang="en-US" sz="2400" b="1" smtClean="0">
                <a:effectLst>
                  <a:outerShdw blurRad="38100" dist="38100" dir="2700000" algn="tl">
                    <a:srgbClr val="C0C0C0"/>
                  </a:outerShdw>
                </a:effectLst>
                <a:latin typeface="楷体_GB2312" pitchFamily="49" charset="-122"/>
                <a:cs typeface="+mn-ea"/>
              </a:rPr>
              <a:t>结点指针个数不等，为该结点的度d</a:t>
            </a:r>
            <a:endParaRPr lang="zh-CN" altLang="en-US" sz="2400" b="1" smtClean="0">
              <a:effectLst>
                <a:outerShdw blurRad="38100" dist="38100" dir="2700000" algn="tl">
                  <a:srgbClr val="C0C0C0"/>
                </a:outerShdw>
              </a:effectLst>
              <a:latin typeface="楷体_GB2312" pitchFamily="49" charset="-122"/>
              <a:cs typeface="+mn-ea"/>
            </a:endParaRPr>
          </a:p>
          <a:p>
            <a:pPr lvl="1" eaLnBrk="1" hangingPunct="1">
              <a:lnSpc>
                <a:spcPct val="80000"/>
              </a:lnSpc>
              <a:defRPr/>
            </a:pPr>
            <a:endParaRPr lang="en-US" altLang="zh-CN" sz="2400" b="1" smtClean="0">
              <a:effectLst>
                <a:outerShdw blurRad="38100" dist="38100" dir="2700000" algn="tl">
                  <a:srgbClr val="C0C0C0"/>
                </a:outerShdw>
              </a:effectLst>
              <a:latin typeface="楷体_GB2312" pitchFamily="49" charset="-122"/>
            </a:endParaRPr>
          </a:p>
          <a:p>
            <a:pPr lvl="1" eaLnBrk="1" hangingPunct="1">
              <a:lnSpc>
                <a:spcPct val="80000"/>
              </a:lnSpc>
              <a:defRPr/>
            </a:pPr>
            <a:endParaRPr lang="en-US" altLang="zh-CN" sz="2400" b="1" smtClean="0">
              <a:effectLst>
                <a:outerShdw blurRad="38100" dist="38100" dir="2700000" algn="tl">
                  <a:srgbClr val="C0C0C0"/>
                </a:outerShdw>
              </a:effectLst>
              <a:latin typeface="楷体_GB2312" pitchFamily="49" charset="-122"/>
            </a:endParaRPr>
          </a:p>
          <a:p>
            <a:pPr lvl="2" eaLnBrk="1" hangingPunct="1">
              <a:lnSpc>
                <a:spcPct val="80000"/>
              </a:lnSpc>
              <a:defRPr/>
            </a:pPr>
            <a:r>
              <a:rPr lang="en-US" altLang="zh-CN" sz="2000" b="1" smtClean="0">
                <a:solidFill>
                  <a:srgbClr val="0000FF"/>
                </a:solidFill>
                <a:effectLst>
                  <a:outerShdw blurRad="38100" dist="38100" dir="2700000" algn="tl">
                    <a:srgbClr val="C0C0C0"/>
                  </a:outerShdw>
                </a:effectLst>
                <a:latin typeface="楷体_GB2312" pitchFamily="49" charset="-122"/>
              </a:rPr>
              <a:t>(</a:t>
            </a:r>
            <a:r>
              <a:rPr lang="zh-CN" altLang="en-US" sz="2000" b="1" smtClean="0">
                <a:solidFill>
                  <a:srgbClr val="0000FF"/>
                </a:solidFill>
                <a:effectLst>
                  <a:outerShdw blurRad="38100" dist="38100" dir="2700000" algn="tl">
                    <a:srgbClr val="C0C0C0"/>
                  </a:outerShdw>
                </a:effectLst>
                <a:latin typeface="楷体_GB2312" pitchFamily="49" charset="-122"/>
              </a:rPr>
              <a:t>按需分配指针域，但操作极不方便</a:t>
            </a:r>
            <a:r>
              <a:rPr lang="en-US" altLang="zh-CN" sz="2000" b="1" smtClean="0">
                <a:solidFill>
                  <a:srgbClr val="0000FF"/>
                </a:solidFill>
                <a:effectLst>
                  <a:outerShdw blurRad="38100" dist="38100" dir="2700000" algn="tl">
                    <a:srgbClr val="C0C0C0"/>
                  </a:outerShdw>
                </a:effectLst>
                <a:latin typeface="楷体_GB2312" pitchFamily="49" charset="-122"/>
              </a:rPr>
              <a:t>!)</a:t>
            </a:r>
            <a:endParaRPr lang="en-US" altLang="zh-CN" sz="2000" b="1" smtClean="0">
              <a:solidFill>
                <a:srgbClr val="0000FF"/>
              </a:solidFill>
              <a:effectLst>
                <a:outerShdw blurRad="38100" dist="38100" dir="2700000" algn="tl">
                  <a:srgbClr val="C0C0C0"/>
                </a:outerShdw>
              </a:effectLst>
              <a:latin typeface="楷体_GB2312" pitchFamily="49" charset="-122"/>
            </a:endParaRPr>
          </a:p>
        </p:txBody>
      </p:sp>
      <p:grpSp>
        <p:nvGrpSpPr>
          <p:cNvPr id="2" name="Group 3"/>
          <p:cNvGrpSpPr/>
          <p:nvPr/>
        </p:nvGrpSpPr>
        <p:grpSpPr bwMode="auto">
          <a:xfrm>
            <a:off x="2268538" y="2492375"/>
            <a:ext cx="4105274" cy="425450"/>
            <a:chOff x="1717" y="1478"/>
            <a:chExt cx="2586" cy="268"/>
          </a:xfrm>
        </p:grpSpPr>
        <p:sp>
          <p:nvSpPr>
            <p:cNvPr id="376836" name="Rectangle 4"/>
            <p:cNvSpPr>
              <a:spLocks noChangeArrowheads="1"/>
            </p:cNvSpPr>
            <p:nvPr/>
          </p:nvSpPr>
          <p:spPr bwMode="auto">
            <a:xfrm>
              <a:off x="1717" y="1495"/>
              <a:ext cx="2586" cy="251"/>
            </a:xfrm>
            <a:prstGeom prst="rect">
              <a:avLst/>
            </a:prstGeom>
            <a:noFill/>
            <a:ln w="9525">
              <a:solidFill>
                <a:schemeClr val="tx1"/>
              </a:solidFill>
              <a:miter lim="800000"/>
            </a:ln>
            <a:effectLst/>
          </p:spPr>
          <p:txBody>
            <a:bodyPr wrap="none" anchor="ctr">
              <a:spAutoFit/>
            </a:bodyPr>
            <a:lstStyle/>
            <a:p>
              <a:pPr>
                <a:defRPr/>
              </a:pPr>
              <a:r>
                <a:rPr kumimoji="1" lang="en-US" altLang="zh-CN" sz="2000" b="1">
                  <a:effectLst>
                    <a:outerShdw blurRad="38100" dist="38100" dir="2700000" algn="tl">
                      <a:srgbClr val="C0C0C0"/>
                    </a:outerShdw>
                  </a:effectLst>
                  <a:latin typeface="Times New Roman" panose="02020603050405020304" pitchFamily="18" charset="0"/>
                </a:rPr>
                <a:t>data  </a:t>
              </a:r>
              <a:r>
                <a:rPr kumimoji="1" lang="en-US" altLang="zh-CN" sz="2000" b="1">
                  <a:solidFill>
                    <a:srgbClr val="FF0000"/>
                  </a:solidFill>
                  <a:effectLst>
                    <a:outerShdw blurRad="38100" dist="38100" dir="2700000" algn="tl">
                      <a:srgbClr val="C0C0C0"/>
                    </a:outerShdw>
                  </a:effectLst>
                  <a:latin typeface="Times New Roman" panose="02020603050405020304" pitchFamily="18" charset="0"/>
                </a:rPr>
                <a:t>child1   child2     ……    childD</a:t>
              </a:r>
              <a:endParaRPr kumimoji="1" lang="en-US" altLang="zh-CN" sz="20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111630" name="Line 5"/>
            <p:cNvSpPr>
              <a:spLocks noChangeShapeType="1"/>
            </p:cNvSpPr>
            <p:nvPr/>
          </p:nvSpPr>
          <p:spPr bwMode="auto">
            <a:xfrm>
              <a:off x="2122" y="1489"/>
              <a:ext cx="0" cy="255"/>
            </a:xfrm>
            <a:prstGeom prst="line">
              <a:avLst/>
            </a:prstGeom>
            <a:noFill/>
            <a:ln w="9525">
              <a:solidFill>
                <a:schemeClr val="tx1"/>
              </a:solidFill>
              <a:round/>
            </a:ln>
          </p:spPr>
          <p:txBody>
            <a:bodyPr wrap="none" anchor="ctr">
              <a:spAutoFit/>
            </a:bodyPr>
            <a:lstStyle/>
            <a:p>
              <a:endParaRPr lang="zh-CN" altLang="en-US"/>
            </a:p>
          </p:txBody>
        </p:sp>
        <p:sp>
          <p:nvSpPr>
            <p:cNvPr id="111631" name="Line 6"/>
            <p:cNvSpPr>
              <a:spLocks noChangeShapeType="1"/>
            </p:cNvSpPr>
            <p:nvPr/>
          </p:nvSpPr>
          <p:spPr bwMode="auto">
            <a:xfrm>
              <a:off x="2656" y="1478"/>
              <a:ext cx="0" cy="266"/>
            </a:xfrm>
            <a:prstGeom prst="line">
              <a:avLst/>
            </a:prstGeom>
            <a:noFill/>
            <a:ln w="9525">
              <a:solidFill>
                <a:schemeClr val="tx1"/>
              </a:solidFill>
              <a:round/>
            </a:ln>
          </p:spPr>
          <p:txBody>
            <a:bodyPr wrap="none" anchor="ctr">
              <a:spAutoFit/>
            </a:bodyPr>
            <a:lstStyle/>
            <a:p>
              <a:endParaRPr lang="zh-CN" altLang="en-US"/>
            </a:p>
          </p:txBody>
        </p:sp>
        <p:sp>
          <p:nvSpPr>
            <p:cNvPr id="111632" name="Line 7"/>
            <p:cNvSpPr>
              <a:spLocks noChangeShapeType="1"/>
            </p:cNvSpPr>
            <p:nvPr/>
          </p:nvSpPr>
          <p:spPr bwMode="auto">
            <a:xfrm>
              <a:off x="3156" y="1489"/>
              <a:ext cx="0" cy="255"/>
            </a:xfrm>
            <a:prstGeom prst="line">
              <a:avLst/>
            </a:prstGeom>
            <a:noFill/>
            <a:ln w="9525">
              <a:solidFill>
                <a:schemeClr val="tx1"/>
              </a:solidFill>
              <a:round/>
            </a:ln>
          </p:spPr>
          <p:txBody>
            <a:bodyPr wrap="none" anchor="ctr">
              <a:spAutoFit/>
            </a:bodyPr>
            <a:lstStyle/>
            <a:p>
              <a:endParaRPr lang="zh-CN" altLang="en-US"/>
            </a:p>
          </p:txBody>
        </p:sp>
        <p:sp>
          <p:nvSpPr>
            <p:cNvPr id="111633" name="Line 8"/>
            <p:cNvSpPr>
              <a:spLocks noChangeShapeType="1"/>
            </p:cNvSpPr>
            <p:nvPr/>
          </p:nvSpPr>
          <p:spPr bwMode="auto">
            <a:xfrm>
              <a:off x="3723" y="1489"/>
              <a:ext cx="0" cy="255"/>
            </a:xfrm>
            <a:prstGeom prst="line">
              <a:avLst/>
            </a:prstGeom>
            <a:noFill/>
            <a:ln w="9525">
              <a:solidFill>
                <a:schemeClr val="tx1"/>
              </a:solidFill>
              <a:round/>
            </a:ln>
          </p:spPr>
          <p:txBody>
            <a:bodyPr wrap="none" anchor="ctr">
              <a:spAutoFit/>
            </a:bodyPr>
            <a:lstStyle/>
            <a:p>
              <a:endParaRPr lang="zh-CN" altLang="en-US"/>
            </a:p>
          </p:txBody>
        </p:sp>
      </p:grpSp>
      <p:grpSp>
        <p:nvGrpSpPr>
          <p:cNvPr id="3" name="Group 9"/>
          <p:cNvGrpSpPr/>
          <p:nvPr/>
        </p:nvGrpSpPr>
        <p:grpSpPr bwMode="auto">
          <a:xfrm>
            <a:off x="2484438" y="4292600"/>
            <a:ext cx="4979987" cy="447675"/>
            <a:chOff x="1625" y="1619"/>
            <a:chExt cx="3137" cy="282"/>
          </a:xfrm>
        </p:grpSpPr>
        <p:sp>
          <p:nvSpPr>
            <p:cNvPr id="376842" name="Rectangle 10"/>
            <p:cNvSpPr>
              <a:spLocks noChangeArrowheads="1"/>
            </p:cNvSpPr>
            <p:nvPr/>
          </p:nvSpPr>
          <p:spPr bwMode="auto">
            <a:xfrm>
              <a:off x="1625" y="1645"/>
              <a:ext cx="3137" cy="256"/>
            </a:xfrm>
            <a:prstGeom prst="rect">
              <a:avLst/>
            </a:prstGeom>
            <a:noFill/>
            <a:ln w="9525">
              <a:solidFill>
                <a:schemeClr val="tx1"/>
              </a:solidFill>
              <a:miter lim="800000"/>
            </a:ln>
            <a:effectLst/>
          </p:spPr>
          <p:txBody>
            <a:bodyPr wrap="none" anchor="ctr">
              <a:spAutoFit/>
            </a:bodyPr>
            <a:lstStyle/>
            <a:p>
              <a:pPr>
                <a:defRPr/>
              </a:pPr>
              <a:r>
                <a:rPr kumimoji="1" lang="en-US" altLang="zh-CN" sz="2000" b="1">
                  <a:effectLst>
                    <a:outerShdw blurRad="38100" dist="38100" dir="2700000" algn="tl">
                      <a:srgbClr val="C0C0C0"/>
                    </a:outerShdw>
                  </a:effectLst>
                  <a:latin typeface="Times New Roman" panose="02020603050405020304" pitchFamily="18" charset="0"/>
                </a:rPr>
                <a:t>data   </a:t>
              </a:r>
              <a:r>
                <a:rPr kumimoji="1" lang="en-US" altLang="zh-CN" sz="2000" b="1">
                  <a:solidFill>
                    <a:srgbClr val="0000FF"/>
                  </a:solidFill>
                  <a:effectLst>
                    <a:outerShdw blurRad="38100" dist="38100" dir="2700000" algn="tl">
                      <a:srgbClr val="C0C0C0"/>
                    </a:outerShdw>
                  </a:effectLst>
                  <a:latin typeface="Times New Roman" panose="02020603050405020304" pitchFamily="18" charset="0"/>
                </a:rPr>
                <a:t>degree </a:t>
              </a:r>
              <a:r>
                <a:rPr kumimoji="1" lang="en-US" altLang="zh-CN" sz="2000" b="1">
                  <a:effectLst>
                    <a:outerShdw blurRad="38100" dist="38100" dir="2700000" algn="tl">
                      <a:srgbClr val="C0C0C0"/>
                    </a:outerShdw>
                  </a:effectLst>
                  <a:latin typeface="Times New Roman" panose="02020603050405020304" pitchFamily="18" charset="0"/>
                </a:rPr>
                <a:t> </a:t>
              </a:r>
              <a:r>
                <a:rPr kumimoji="1" lang="en-US" altLang="zh-CN" sz="2000" b="1">
                  <a:solidFill>
                    <a:srgbClr val="FF0000"/>
                  </a:solidFill>
                  <a:effectLst>
                    <a:outerShdw blurRad="38100" dist="38100" dir="2700000" algn="tl">
                      <a:srgbClr val="C0C0C0"/>
                    </a:outerShdw>
                  </a:effectLst>
                  <a:latin typeface="Times New Roman" panose="02020603050405020304" pitchFamily="18" charset="0"/>
                </a:rPr>
                <a:t>child1  child2    ……      childd</a:t>
              </a:r>
              <a:endParaRPr kumimoji="1" lang="en-US" altLang="zh-CN" sz="20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111624" name="Line 11"/>
            <p:cNvSpPr>
              <a:spLocks noChangeShapeType="1"/>
            </p:cNvSpPr>
            <p:nvPr/>
          </p:nvSpPr>
          <p:spPr bwMode="auto">
            <a:xfrm>
              <a:off x="2063" y="1630"/>
              <a:ext cx="0" cy="255"/>
            </a:xfrm>
            <a:prstGeom prst="line">
              <a:avLst/>
            </a:prstGeom>
            <a:noFill/>
            <a:ln w="9525">
              <a:solidFill>
                <a:schemeClr val="tx1"/>
              </a:solidFill>
              <a:round/>
            </a:ln>
          </p:spPr>
          <p:txBody>
            <a:bodyPr wrap="none" anchor="ctr">
              <a:spAutoFit/>
            </a:bodyPr>
            <a:lstStyle/>
            <a:p>
              <a:endParaRPr lang="zh-CN" altLang="en-US"/>
            </a:p>
          </p:txBody>
        </p:sp>
        <p:sp>
          <p:nvSpPr>
            <p:cNvPr id="111625" name="Line 12"/>
            <p:cNvSpPr>
              <a:spLocks noChangeShapeType="1"/>
            </p:cNvSpPr>
            <p:nvPr/>
          </p:nvSpPr>
          <p:spPr bwMode="auto">
            <a:xfrm>
              <a:off x="2597" y="1619"/>
              <a:ext cx="0" cy="266"/>
            </a:xfrm>
            <a:prstGeom prst="line">
              <a:avLst/>
            </a:prstGeom>
            <a:noFill/>
            <a:ln w="9525">
              <a:solidFill>
                <a:schemeClr val="tx1"/>
              </a:solidFill>
              <a:round/>
            </a:ln>
          </p:spPr>
          <p:txBody>
            <a:bodyPr wrap="none" anchor="ctr">
              <a:spAutoFit/>
            </a:bodyPr>
            <a:lstStyle/>
            <a:p>
              <a:endParaRPr lang="zh-CN" altLang="en-US"/>
            </a:p>
          </p:txBody>
        </p:sp>
        <p:sp>
          <p:nvSpPr>
            <p:cNvPr id="111626" name="Line 13"/>
            <p:cNvSpPr>
              <a:spLocks noChangeShapeType="1"/>
            </p:cNvSpPr>
            <p:nvPr/>
          </p:nvSpPr>
          <p:spPr bwMode="auto">
            <a:xfrm>
              <a:off x="3097" y="1630"/>
              <a:ext cx="0" cy="255"/>
            </a:xfrm>
            <a:prstGeom prst="line">
              <a:avLst/>
            </a:prstGeom>
            <a:noFill/>
            <a:ln w="9525">
              <a:solidFill>
                <a:schemeClr val="tx1"/>
              </a:solidFill>
              <a:round/>
            </a:ln>
          </p:spPr>
          <p:txBody>
            <a:bodyPr wrap="none" anchor="ctr">
              <a:spAutoFit/>
            </a:bodyPr>
            <a:lstStyle/>
            <a:p>
              <a:endParaRPr lang="zh-CN" altLang="en-US"/>
            </a:p>
          </p:txBody>
        </p:sp>
        <p:sp>
          <p:nvSpPr>
            <p:cNvPr id="111627" name="Line 14"/>
            <p:cNvSpPr>
              <a:spLocks noChangeShapeType="1"/>
            </p:cNvSpPr>
            <p:nvPr/>
          </p:nvSpPr>
          <p:spPr bwMode="auto">
            <a:xfrm>
              <a:off x="3664" y="1630"/>
              <a:ext cx="0" cy="255"/>
            </a:xfrm>
            <a:prstGeom prst="line">
              <a:avLst/>
            </a:prstGeom>
            <a:noFill/>
            <a:ln w="9525">
              <a:solidFill>
                <a:schemeClr val="tx1"/>
              </a:solidFill>
              <a:round/>
            </a:ln>
          </p:spPr>
          <p:txBody>
            <a:bodyPr wrap="none" anchor="ctr">
              <a:spAutoFit/>
            </a:bodyPr>
            <a:lstStyle/>
            <a:p>
              <a:endParaRPr lang="zh-CN" altLang="en-US"/>
            </a:p>
          </p:txBody>
        </p:sp>
        <p:sp>
          <p:nvSpPr>
            <p:cNvPr id="111628" name="Line 15"/>
            <p:cNvSpPr>
              <a:spLocks noChangeShapeType="1"/>
            </p:cNvSpPr>
            <p:nvPr/>
          </p:nvSpPr>
          <p:spPr bwMode="auto">
            <a:xfrm>
              <a:off x="4245" y="1633"/>
              <a:ext cx="0" cy="256"/>
            </a:xfrm>
            <a:prstGeom prst="line">
              <a:avLst/>
            </a:prstGeom>
            <a:noFill/>
            <a:ln w="9525">
              <a:solidFill>
                <a:schemeClr val="tx1"/>
              </a:solidFill>
              <a:round/>
            </a:ln>
          </p:spPr>
          <p:txBody>
            <a:bodyPr wrap="none" anchor="ctr">
              <a:spAutoFit/>
            </a:bodyPr>
            <a:lstStyle/>
            <a:p>
              <a:endParaRPr lang="zh-CN" altLang="en-US"/>
            </a:p>
          </p:txBody>
        </p:sp>
      </p:grpSp>
      <p:sp>
        <p:nvSpPr>
          <p:cNvPr id="376850" name="Text Box 18"/>
          <p:cNvSpPr txBox="1">
            <a:spLocks noChangeArrowheads="1"/>
          </p:cNvSpPr>
          <p:nvPr/>
        </p:nvSpPr>
        <p:spPr bwMode="auto">
          <a:xfrm>
            <a:off x="668973" y="187960"/>
            <a:ext cx="5992812" cy="579438"/>
          </a:xfrm>
          <a:prstGeom prst="rect">
            <a:avLst/>
          </a:prstGeom>
          <a:noFill/>
          <a:ln w="12700" cap="sq">
            <a:noFill/>
            <a:miter lim="800000"/>
            <a:headEnd type="none" w="sm" len="sm"/>
            <a:tailEnd type="none" w="sm" len="sm"/>
          </a:ln>
          <a:effectLst/>
        </p:spPr>
        <p:txBody>
          <a:bodyPr>
            <a:spAutoFit/>
          </a:bodyPr>
          <a:lstStyle/>
          <a:p>
            <a:pPr>
              <a:defRPr/>
            </a:pPr>
            <a:r>
              <a:rPr lang="zh-CN" altLang="en-US" sz="3200">
                <a:solidFill>
                  <a:srgbClr val="0000FF"/>
                </a:solidFill>
                <a:effectLst>
                  <a:outerShdw blurRad="38100" dist="38100" dir="2700000" algn="tl">
                    <a:srgbClr val="C0C0C0"/>
                  </a:outerShdw>
                </a:effectLst>
              </a:rPr>
              <a:t>多重链表</a:t>
            </a:r>
            <a:endParaRPr lang="zh-CN" altLang="en-US" sz="3200">
              <a:solidFill>
                <a:srgbClr val="0000FF"/>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6834">
                                            <p:txEl>
                                              <p:pRg st="0" end="0"/>
                                            </p:txEl>
                                          </p:spTgt>
                                        </p:tgtEl>
                                        <p:attrNameLst>
                                          <p:attrName>style.visibility</p:attrName>
                                        </p:attrNameLst>
                                      </p:cBhvr>
                                      <p:to>
                                        <p:strVal val="visible"/>
                                      </p:to>
                                    </p:set>
                                    <p:anim calcmode="lin" valueType="num">
                                      <p:cBhvr additive="base">
                                        <p:cTn id="7" dur="500" fill="hold"/>
                                        <p:tgtEl>
                                          <p:spTgt spid="3768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683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arrow.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6834">
                                            <p:txEl>
                                              <p:pRg st="1" end="1"/>
                                            </p:txEl>
                                          </p:spTgt>
                                        </p:tgtEl>
                                        <p:attrNameLst>
                                          <p:attrName>style.visibility</p:attrName>
                                        </p:attrNameLst>
                                      </p:cBhvr>
                                      <p:to>
                                        <p:strVal val="visible"/>
                                      </p:to>
                                    </p:set>
                                    <p:anim calcmode="lin" valueType="num">
                                      <p:cBhvr additive="base">
                                        <p:cTn id="13" dur="500" fill="hold"/>
                                        <p:tgtEl>
                                          <p:spTgt spid="37683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683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arrow.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6834">
                                            <p:txEl>
                                              <p:pRg st="3" end="3"/>
                                            </p:txEl>
                                          </p:spTgt>
                                        </p:tgtEl>
                                        <p:attrNameLst>
                                          <p:attrName>style.visibility</p:attrName>
                                        </p:attrNameLst>
                                      </p:cBhvr>
                                      <p:to>
                                        <p:strVal val="visible"/>
                                      </p:to>
                                    </p:set>
                                    <p:anim calcmode="lin" valueType="num">
                                      <p:cBhvr additive="base">
                                        <p:cTn id="19" dur="500" fill="hold"/>
                                        <p:tgtEl>
                                          <p:spTgt spid="376834">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683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arrow.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arrow.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76834">
                                            <p:txEl>
                                              <p:pRg st="7" end="7"/>
                                            </p:txEl>
                                          </p:spTgt>
                                        </p:tgtEl>
                                        <p:attrNameLst>
                                          <p:attrName>style.visibility</p:attrName>
                                        </p:attrNameLst>
                                      </p:cBhvr>
                                      <p:to>
                                        <p:strVal val="visible"/>
                                      </p:to>
                                    </p:set>
                                    <p:anim calcmode="lin" valueType="num">
                                      <p:cBhvr additive="base">
                                        <p:cTn id="31" dur="500" fill="hold"/>
                                        <p:tgtEl>
                                          <p:spTgt spid="376834">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76834">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arrow.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76834">
                                            <p:txEl>
                                              <p:pRg st="9" end="9"/>
                                            </p:txEl>
                                          </p:spTgt>
                                        </p:tgtEl>
                                        <p:attrNameLst>
                                          <p:attrName>style.visibility</p:attrName>
                                        </p:attrNameLst>
                                      </p:cBhvr>
                                      <p:to>
                                        <p:strVal val="visible"/>
                                      </p:to>
                                    </p:set>
                                    <p:anim calcmode="lin" valueType="num">
                                      <p:cBhvr additive="base">
                                        <p:cTn id="37" dur="500" fill="hold"/>
                                        <p:tgtEl>
                                          <p:spTgt spid="376834">
                                            <p:txEl>
                                              <p:pRg st="9" end="9"/>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76834">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arrow.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0-#ppt_w/2"/>
                                          </p:val>
                                        </p:tav>
                                        <p:tav tm="100000">
                                          <p:val>
                                            <p:strVal val="#ppt_x"/>
                                          </p:val>
                                        </p:tav>
                                      </p:tavLst>
                                    </p:anim>
                                    <p:anim calcmode="lin" valueType="num">
                                      <p:cBhvr additive="base">
                                        <p:cTn id="44"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1" name="arrow.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76834">
                                            <p:txEl>
                                              <p:pRg st="12" end="12"/>
                                            </p:txEl>
                                          </p:spTgt>
                                        </p:tgtEl>
                                        <p:attrNameLst>
                                          <p:attrName>style.visibility</p:attrName>
                                        </p:attrNameLst>
                                      </p:cBhvr>
                                      <p:to>
                                        <p:strVal val="visible"/>
                                      </p:to>
                                    </p:set>
                                    <p:anim calcmode="lin" valueType="num">
                                      <p:cBhvr additive="base">
                                        <p:cTn id="49" dur="500" fill="hold"/>
                                        <p:tgtEl>
                                          <p:spTgt spid="376834">
                                            <p:txEl>
                                              <p:pRg st="12" end="1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76834">
                                            <p:txEl>
                                              <p:pRg st="12" end="1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1" name="arrow.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4" grpId="0" bldLvl="5" autoUpdateAnimBg="0" build="p"/>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灯片编号占位符 5"/>
          <p:cNvSpPr>
            <a:spLocks noGrp="1"/>
          </p:cNvSpPr>
          <p:nvPr>
            <p:ph type="sldNum" sz="quarter" idx="4294967295"/>
          </p:nvPr>
        </p:nvSpPr>
        <p:spPr>
          <a:xfrm>
            <a:off x="7042150" y="6093296"/>
            <a:ext cx="1905000" cy="457200"/>
          </a:xfrm>
          <a:prstGeom prst="rect">
            <a:avLst/>
          </a:prstGeom>
          <a:noFill/>
        </p:spPr>
        <p:txBody>
          <a:bodyPr/>
          <a:lstStyle/>
          <a:p>
            <a:fld id="{419E66BE-312D-44F7-B6B8-463059BC3C8C}" type="slidenum">
              <a:rPr lang="en-US" altLang="zh-CN" smtClean="0"/>
            </a:fld>
            <a:endParaRPr lang="en-US" altLang="zh-CN" dirty="0" smtClean="0"/>
          </a:p>
        </p:txBody>
      </p:sp>
      <p:sp>
        <p:nvSpPr>
          <p:cNvPr id="377872" name="Rectangle 16"/>
          <p:cNvSpPr>
            <a:spLocks noChangeArrowheads="1"/>
          </p:cNvSpPr>
          <p:nvPr/>
        </p:nvSpPr>
        <p:spPr bwMode="auto">
          <a:xfrm>
            <a:off x="643255" y="1071880"/>
            <a:ext cx="7078345" cy="1223645"/>
          </a:xfrm>
          <a:prstGeom prst="rect">
            <a:avLst/>
          </a:prstGeom>
          <a:noFill/>
          <a:ln w="9525">
            <a:noFill/>
            <a:miter lim="800000"/>
          </a:ln>
        </p:spPr>
        <p:txBody>
          <a:bodyPr/>
          <a:lstStyle/>
          <a:p>
            <a:pPr marL="342900" indent="-342900">
              <a:lnSpc>
                <a:spcPct val="120000"/>
              </a:lnSpc>
              <a:spcBef>
                <a:spcPct val="20000"/>
              </a:spcBef>
              <a:buClr>
                <a:schemeClr val="folHlink"/>
              </a:buClr>
              <a:buSzPct val="60000"/>
              <a:buFont typeface="Wingdings" panose="05000000000000000000" pitchFamily="2" charset="2"/>
              <a:buChar char="n"/>
              <a:defRPr/>
            </a:pPr>
            <a:r>
              <a:rPr lang="zh-CN" altLang="en-US" sz="2200" b="1">
                <a:effectLst>
                  <a:outerShdw blurRad="38100" dist="38100" dir="2700000" algn="tl">
                    <a:srgbClr val="C0C0C0"/>
                  </a:outerShdw>
                </a:effectLst>
                <a:latin typeface="楷体_GB2312" pitchFamily="49" charset="-122"/>
              </a:rPr>
              <a:t>每个结点的</a:t>
            </a:r>
            <a:r>
              <a:rPr lang="zh-CN" altLang="en-US" sz="2200" b="1">
                <a:solidFill>
                  <a:srgbClr val="0000FF"/>
                </a:solidFill>
                <a:effectLst>
                  <a:outerShdw blurRad="38100" dist="38100" dir="2700000" algn="tl">
                    <a:srgbClr val="C0C0C0"/>
                  </a:outerShdw>
                </a:effectLst>
                <a:latin typeface="楷体_GB2312" pitchFamily="49" charset="-122"/>
              </a:rPr>
              <a:t>孩子结点</a:t>
            </a:r>
            <a:r>
              <a:rPr lang="zh-CN" altLang="en-US" sz="2200" b="1">
                <a:effectLst>
                  <a:outerShdw blurRad="38100" dist="38100" dir="2700000" algn="tl">
                    <a:srgbClr val="C0C0C0"/>
                  </a:outerShdw>
                </a:effectLst>
                <a:latin typeface="楷体_GB2312" pitchFamily="49" charset="-122"/>
              </a:rPr>
              <a:t>用</a:t>
            </a:r>
            <a:r>
              <a:rPr lang="zh-CN" altLang="en-US" sz="2200" b="1">
                <a:solidFill>
                  <a:srgbClr val="0000FF"/>
                </a:solidFill>
                <a:effectLst>
                  <a:outerShdw blurRad="38100" dist="38100" dir="2700000" algn="tl">
                    <a:srgbClr val="C0C0C0"/>
                  </a:outerShdw>
                </a:effectLst>
                <a:latin typeface="楷体_GB2312" pitchFamily="49" charset="-122"/>
              </a:rPr>
              <a:t>单链表存储</a:t>
            </a:r>
            <a:r>
              <a:rPr lang="zh-CN" altLang="en-US" sz="2200" b="1">
                <a:effectLst>
                  <a:outerShdw blurRad="38100" dist="38100" dir="2700000" algn="tl">
                    <a:srgbClr val="C0C0C0"/>
                  </a:outerShdw>
                </a:effectLst>
                <a:latin typeface="楷体_GB2312" pitchFamily="49" charset="-122"/>
              </a:rPr>
              <a:t>，再用含</a:t>
            </a:r>
            <a:r>
              <a:rPr lang="en-US" altLang="zh-CN" sz="2200" b="1">
                <a:solidFill>
                  <a:srgbClr val="0000FF"/>
                </a:solidFill>
                <a:effectLst>
                  <a:outerShdw blurRad="38100" dist="38100" dir="2700000" algn="tl">
                    <a:srgbClr val="C0C0C0"/>
                  </a:outerShdw>
                </a:effectLst>
                <a:latin typeface="楷体_GB2312" pitchFamily="49" charset="-122"/>
              </a:rPr>
              <a:t>n</a:t>
            </a:r>
            <a:r>
              <a:rPr lang="zh-CN" altLang="zh-CN" sz="2200" b="1">
                <a:solidFill>
                  <a:srgbClr val="0000FF"/>
                </a:solidFill>
                <a:effectLst>
                  <a:outerShdw blurRad="38100" dist="38100" dir="2700000" algn="tl">
                    <a:srgbClr val="C0C0C0"/>
                  </a:outerShdw>
                </a:effectLst>
                <a:latin typeface="楷体_GB2312" pitchFamily="49" charset="-122"/>
              </a:rPr>
              <a:t>个元素的数组</a:t>
            </a:r>
            <a:r>
              <a:rPr lang="zh-CN" altLang="zh-CN" sz="2200" b="1">
                <a:effectLst>
                  <a:outerShdw blurRad="38100" dist="38100" dir="2700000" algn="tl">
                    <a:srgbClr val="C0C0C0"/>
                  </a:outerShdw>
                </a:effectLst>
                <a:latin typeface="楷体_GB2312" pitchFamily="49" charset="-122"/>
              </a:rPr>
              <a:t>存储结点及其指向每个孩子链表的</a:t>
            </a:r>
            <a:r>
              <a:rPr lang="zh-CN" altLang="zh-CN" sz="2200" b="1">
                <a:solidFill>
                  <a:srgbClr val="0000FF"/>
                </a:solidFill>
                <a:effectLst>
                  <a:outerShdw blurRad="38100" dist="38100" dir="2700000" algn="tl">
                    <a:srgbClr val="C0C0C0"/>
                  </a:outerShdw>
                </a:effectLst>
                <a:latin typeface="楷体_GB2312" pitchFamily="49" charset="-122"/>
              </a:rPr>
              <a:t>头指针。</a:t>
            </a:r>
            <a:endParaRPr lang="zh-CN" altLang="en-US" sz="2200" b="1">
              <a:solidFill>
                <a:srgbClr val="0000FF"/>
              </a:solidFill>
              <a:effectLst>
                <a:outerShdw blurRad="38100" dist="38100" dir="2700000" algn="tl">
                  <a:srgbClr val="C0C0C0"/>
                </a:outerShdw>
              </a:effectLst>
              <a:latin typeface="楷体_GB2312" pitchFamily="49" charset="-122"/>
            </a:endParaRPr>
          </a:p>
        </p:txBody>
      </p:sp>
      <p:sp>
        <p:nvSpPr>
          <p:cNvPr id="112644" name="Text Box 18"/>
          <p:cNvSpPr txBox="1">
            <a:spLocks noChangeArrowheads="1"/>
          </p:cNvSpPr>
          <p:nvPr/>
        </p:nvSpPr>
        <p:spPr bwMode="auto">
          <a:xfrm>
            <a:off x="539750" y="143510"/>
            <a:ext cx="5525135" cy="645160"/>
          </a:xfrm>
          <a:prstGeom prst="rect">
            <a:avLst/>
          </a:prstGeom>
          <a:noFill/>
          <a:ln w="12700" cap="sq">
            <a:noFill/>
            <a:miter lim="800000"/>
            <a:headEnd type="none" w="sm" len="sm"/>
            <a:tailEnd type="none" w="sm" len="sm"/>
          </a:ln>
        </p:spPr>
        <p:txBody>
          <a:bodyPr wrap="square">
            <a:spAutoFit/>
          </a:bodyPr>
          <a:lstStyle/>
          <a:p>
            <a:r>
              <a:rPr kumimoji="1" lang="zh-CN" altLang="en-US" sz="3600" b="1" dirty="0">
                <a:solidFill>
                  <a:srgbClr val="0000FF"/>
                </a:solidFill>
                <a:latin typeface="Times New Roman" panose="02020603050405020304" pitchFamily="18" charset="0"/>
              </a:rPr>
              <a:t>孩子链表表示法</a:t>
            </a:r>
            <a:endParaRPr kumimoji="1" lang="zh-CN" altLang="en-US" dirty="0"/>
          </a:p>
        </p:txBody>
      </p:sp>
      <p:sp>
        <p:nvSpPr>
          <p:cNvPr id="377876" name="Text Box 20"/>
          <p:cNvSpPr txBox="1">
            <a:spLocks noChangeArrowheads="1"/>
          </p:cNvSpPr>
          <p:nvPr/>
        </p:nvSpPr>
        <p:spPr bwMode="auto">
          <a:xfrm>
            <a:off x="611188" y="1977558"/>
            <a:ext cx="4502150" cy="1647825"/>
          </a:xfrm>
          <a:prstGeom prst="rect">
            <a:avLst/>
          </a:prstGeom>
          <a:noFill/>
          <a:ln w="12700" cap="sq">
            <a:noFill/>
            <a:miter lim="800000"/>
            <a:headEnd type="none" w="sm" len="sm"/>
            <a:tailEnd type="none" w="sm" len="sm"/>
          </a:ln>
          <a:effectLst/>
        </p:spPr>
        <p:txBody>
          <a:bodyPr wrap="none">
            <a:spAutoFit/>
          </a:bodyPr>
          <a:lstStyle/>
          <a:p>
            <a:pPr>
              <a:lnSpc>
                <a:spcPct val="115000"/>
              </a:lnSpc>
              <a:defRPr/>
            </a:pPr>
            <a:r>
              <a:rPr kumimoji="1" lang="en-US" altLang="zh-CN" sz="2200" b="1" dirty="0" err="1">
                <a:solidFill>
                  <a:schemeClr val="tx2"/>
                </a:solidFill>
                <a:effectLst>
                  <a:outerShdw blurRad="38100" dist="38100" dir="2700000" algn="tl">
                    <a:srgbClr val="C0C0C0"/>
                  </a:outerShdw>
                </a:effectLst>
                <a:latin typeface="Times New Roman" panose="02020603050405020304" pitchFamily="18" charset="0"/>
              </a:rPr>
              <a:t>typedef</a:t>
            </a:r>
            <a:r>
              <a:rPr kumimoji="1" lang="en-US" altLang="zh-CN" sz="2200" b="1" dirty="0">
                <a:solidFill>
                  <a:schemeClr val="tx2"/>
                </a:solidFill>
                <a:effectLst>
                  <a:outerShdw blurRad="38100" dist="38100" dir="2700000" algn="tl">
                    <a:srgbClr val="C0C0C0"/>
                  </a:outerShdw>
                </a:effectLst>
                <a:latin typeface="Times New Roman" panose="02020603050405020304" pitchFamily="18" charset="0"/>
              </a:rPr>
              <a:t>  </a:t>
            </a:r>
            <a:r>
              <a:rPr kumimoji="1" lang="en-US" altLang="zh-CN" sz="2200" b="1" dirty="0" err="1">
                <a:solidFill>
                  <a:srgbClr val="0000FF"/>
                </a:solidFill>
                <a:effectLst>
                  <a:outerShdw blurRad="38100" dist="38100" dir="2700000" algn="tl">
                    <a:srgbClr val="C0C0C0"/>
                  </a:outerShdw>
                </a:effectLst>
                <a:latin typeface="Times New Roman" panose="02020603050405020304" pitchFamily="18" charset="0"/>
              </a:rPr>
              <a:t>struct</a:t>
            </a:r>
            <a:r>
              <a:rPr kumimoji="1" lang="en-US" altLang="zh-CN" sz="2200" b="1" dirty="0">
                <a:solidFill>
                  <a:srgbClr val="0000FF"/>
                </a:solidFill>
                <a:effectLst>
                  <a:outerShdw blurRad="38100" dist="38100" dir="2700000" algn="tl">
                    <a:srgbClr val="C0C0C0"/>
                  </a:outerShdw>
                </a:effectLst>
                <a:latin typeface="Times New Roman" panose="02020603050405020304" pitchFamily="18" charset="0"/>
              </a:rPr>
              <a:t>  </a:t>
            </a:r>
            <a:r>
              <a:rPr kumimoji="1" lang="en-US" altLang="zh-CN" sz="2200" b="1" dirty="0" err="1">
                <a:solidFill>
                  <a:srgbClr val="0000FF"/>
                </a:solidFill>
                <a:effectLst>
                  <a:outerShdw blurRad="38100" dist="38100" dir="2700000" algn="tl">
                    <a:srgbClr val="C0C0C0"/>
                  </a:outerShdw>
                </a:effectLst>
                <a:latin typeface="Times New Roman" panose="02020603050405020304" pitchFamily="18" charset="0"/>
              </a:rPr>
              <a:t>CTNode</a:t>
            </a:r>
            <a:r>
              <a:rPr kumimoji="1" lang="en-US" altLang="zh-CN" sz="2200" b="1" dirty="0">
                <a:solidFill>
                  <a:srgbClr val="0000FF"/>
                </a:solidFill>
                <a:effectLst>
                  <a:outerShdw blurRad="38100" dist="38100" dir="2700000" algn="tl">
                    <a:srgbClr val="C0C0C0"/>
                  </a:outerShdw>
                </a:effectLst>
                <a:latin typeface="Times New Roman" panose="02020603050405020304" pitchFamily="18" charset="0"/>
              </a:rPr>
              <a:t> {</a:t>
            </a:r>
            <a:endParaRPr kumimoji="1" lang="en-US" altLang="zh-CN" sz="2200" b="1" dirty="0">
              <a:solidFill>
                <a:srgbClr val="0000FF"/>
              </a:solidFill>
              <a:effectLst>
                <a:outerShdw blurRad="38100" dist="38100" dir="2700000" algn="tl">
                  <a:srgbClr val="C0C0C0"/>
                </a:outerShdw>
              </a:effectLst>
              <a:latin typeface="Times New Roman" panose="02020603050405020304" pitchFamily="18" charset="0"/>
            </a:endParaRPr>
          </a:p>
          <a:p>
            <a:pPr>
              <a:lnSpc>
                <a:spcPct val="115000"/>
              </a:lnSpc>
              <a:defRPr/>
            </a:pPr>
            <a:r>
              <a:rPr kumimoji="1" lang="en-US" altLang="zh-CN" sz="2200" b="1" dirty="0">
                <a:solidFill>
                  <a:srgbClr val="0000FF"/>
                </a:solidFill>
                <a:effectLst>
                  <a:outerShdw blurRad="38100" dist="38100" dir="2700000" algn="tl">
                    <a:srgbClr val="C0C0C0"/>
                  </a:outerShdw>
                </a:effectLst>
                <a:latin typeface="Times New Roman" panose="02020603050405020304" pitchFamily="18" charset="0"/>
              </a:rPr>
              <a:t>     </a:t>
            </a:r>
            <a:r>
              <a:rPr kumimoji="1" lang="en-US" altLang="zh-CN" sz="2200" b="1" dirty="0" err="1">
                <a:solidFill>
                  <a:srgbClr val="0000FF"/>
                </a:solidFill>
                <a:effectLst>
                  <a:outerShdw blurRad="38100" dist="38100" dir="2700000" algn="tl">
                    <a:srgbClr val="C0C0C0"/>
                  </a:outerShdw>
                </a:effectLst>
                <a:latin typeface="Times New Roman" panose="02020603050405020304" pitchFamily="18" charset="0"/>
              </a:rPr>
              <a:t>int</a:t>
            </a:r>
            <a:r>
              <a:rPr kumimoji="1" lang="en-US" altLang="zh-CN" sz="2200" b="1" dirty="0">
                <a:solidFill>
                  <a:srgbClr val="0000FF"/>
                </a:solidFill>
                <a:effectLst>
                  <a:outerShdw blurRad="38100" dist="38100" dir="2700000" algn="tl">
                    <a:srgbClr val="C0C0C0"/>
                  </a:outerShdw>
                </a:effectLst>
                <a:latin typeface="Times New Roman" panose="02020603050405020304" pitchFamily="18" charset="0"/>
              </a:rPr>
              <a:t>  child;  //</a:t>
            </a:r>
            <a:r>
              <a:rPr kumimoji="1" lang="zh-CN" altLang="en-US" sz="2200" b="1" dirty="0">
                <a:solidFill>
                  <a:srgbClr val="0000FF"/>
                </a:solidFill>
                <a:effectLst>
                  <a:outerShdw blurRad="38100" dist="38100" dir="2700000" algn="tl">
                    <a:srgbClr val="C0C0C0"/>
                  </a:outerShdw>
                </a:effectLst>
                <a:latin typeface="Times New Roman" panose="02020603050405020304" pitchFamily="18" charset="0"/>
              </a:rPr>
              <a:t>结点在数组中的位置</a:t>
            </a:r>
            <a:endParaRPr kumimoji="1" lang="zh-CN" altLang="en-US" sz="2200" b="1" dirty="0">
              <a:solidFill>
                <a:srgbClr val="0000FF"/>
              </a:solidFill>
              <a:effectLst>
                <a:outerShdw blurRad="38100" dist="38100" dir="2700000" algn="tl">
                  <a:srgbClr val="C0C0C0"/>
                </a:outerShdw>
              </a:effectLst>
              <a:latin typeface="Times New Roman" panose="02020603050405020304" pitchFamily="18" charset="0"/>
            </a:endParaRPr>
          </a:p>
          <a:p>
            <a:pPr>
              <a:lnSpc>
                <a:spcPct val="115000"/>
              </a:lnSpc>
              <a:defRPr/>
            </a:pPr>
            <a:r>
              <a:rPr kumimoji="1" lang="zh-CN" altLang="en-US" sz="2200" b="1" dirty="0">
                <a:solidFill>
                  <a:srgbClr val="0000FF"/>
                </a:solidFill>
                <a:effectLst>
                  <a:outerShdw blurRad="38100" dist="38100" dir="2700000" algn="tl">
                    <a:srgbClr val="C0C0C0"/>
                  </a:outerShdw>
                </a:effectLst>
                <a:latin typeface="Times New Roman" panose="02020603050405020304" pitchFamily="18" charset="0"/>
              </a:rPr>
              <a:t>     </a:t>
            </a:r>
            <a:r>
              <a:rPr kumimoji="1" lang="en-US" altLang="zh-CN" sz="2200" b="1" dirty="0" err="1">
                <a:solidFill>
                  <a:srgbClr val="0000FF"/>
                </a:solidFill>
                <a:effectLst>
                  <a:outerShdw blurRad="38100" dist="38100" dir="2700000" algn="tl">
                    <a:srgbClr val="C0C0C0"/>
                  </a:outerShdw>
                </a:effectLst>
                <a:latin typeface="Times New Roman" panose="02020603050405020304" pitchFamily="18" charset="0"/>
              </a:rPr>
              <a:t>struct</a:t>
            </a:r>
            <a:r>
              <a:rPr kumimoji="1" lang="en-US" altLang="zh-CN" sz="2200" b="1" dirty="0">
                <a:solidFill>
                  <a:srgbClr val="0000FF"/>
                </a:solidFill>
                <a:effectLst>
                  <a:outerShdw blurRad="38100" dist="38100" dir="2700000" algn="tl">
                    <a:srgbClr val="C0C0C0"/>
                  </a:outerShdw>
                </a:effectLst>
                <a:latin typeface="Times New Roman" panose="02020603050405020304" pitchFamily="18" charset="0"/>
              </a:rPr>
              <a:t>   </a:t>
            </a:r>
            <a:r>
              <a:rPr kumimoji="1" lang="en-US" altLang="zh-CN" sz="2200" b="1" dirty="0" err="1">
                <a:solidFill>
                  <a:srgbClr val="0000FF"/>
                </a:solidFill>
                <a:effectLst>
                  <a:outerShdw blurRad="38100" dist="38100" dir="2700000" algn="tl">
                    <a:srgbClr val="C0C0C0"/>
                  </a:outerShdw>
                </a:effectLst>
                <a:latin typeface="Times New Roman" panose="02020603050405020304" pitchFamily="18" charset="0"/>
              </a:rPr>
              <a:t>CTNode</a:t>
            </a:r>
            <a:r>
              <a:rPr kumimoji="1" lang="en-US" altLang="zh-CN" sz="2200" b="1" dirty="0">
                <a:solidFill>
                  <a:srgbClr val="0000FF"/>
                </a:solidFill>
                <a:effectLst>
                  <a:outerShdw blurRad="38100" dist="38100" dir="2700000" algn="tl">
                    <a:srgbClr val="C0C0C0"/>
                  </a:outerShdw>
                </a:effectLst>
                <a:latin typeface="Times New Roman" panose="02020603050405020304" pitchFamily="18" charset="0"/>
              </a:rPr>
              <a:t> *next;</a:t>
            </a:r>
            <a:endParaRPr kumimoji="1" lang="en-US" altLang="zh-CN" sz="2200" b="1" dirty="0">
              <a:solidFill>
                <a:srgbClr val="0000FF"/>
              </a:solidFill>
              <a:effectLst>
                <a:outerShdw blurRad="38100" dist="38100" dir="2700000" algn="tl">
                  <a:srgbClr val="C0C0C0"/>
                </a:outerShdw>
              </a:effectLst>
              <a:latin typeface="Times New Roman" panose="02020603050405020304" pitchFamily="18" charset="0"/>
            </a:endParaRPr>
          </a:p>
          <a:p>
            <a:pPr algn="l">
              <a:lnSpc>
                <a:spcPct val="115000"/>
              </a:lnSpc>
              <a:buClrTx/>
              <a:buSzTx/>
              <a:defRPr/>
            </a:pPr>
            <a:r>
              <a:rPr kumimoji="1" lang="en-US" altLang="zh-CN" sz="2200" b="1" dirty="0">
                <a:solidFill>
                  <a:srgbClr val="0000FF"/>
                </a:solidFill>
                <a:effectLst>
                  <a:outerShdw blurRad="38100" dist="38100" dir="2700000" algn="tl">
                    <a:srgbClr val="C0C0C0"/>
                  </a:outerShdw>
                </a:effectLst>
                <a:latin typeface="Times New Roman" panose="02020603050405020304" pitchFamily="18" charset="0"/>
              </a:rPr>
              <a:t>   }</a:t>
            </a:r>
            <a:r>
              <a:rPr kumimoji="1" lang="en-US" altLang="zh-CN" sz="2200" b="1" dirty="0">
                <a:solidFill>
                  <a:schemeClr val="tx2"/>
                </a:solidFill>
                <a:effectLst>
                  <a:outerShdw blurRad="38100" dist="38100" dir="2700000" algn="tl">
                    <a:srgbClr val="C0C0C0"/>
                  </a:outerShdw>
                </a:effectLst>
                <a:latin typeface="Times New Roman" panose="02020603050405020304" pitchFamily="18" charset="0"/>
              </a:rPr>
              <a:t> </a:t>
            </a:r>
            <a:r>
              <a:rPr kumimoji="1" lang="en-US" altLang="zh-CN" sz="2200" b="1" dirty="0">
                <a:solidFill>
                  <a:srgbClr val="FF0000"/>
                </a:solidFill>
                <a:effectLst>
                  <a:outerShdw blurRad="38100" dist="38100" dir="2700000" algn="tl">
                    <a:srgbClr val="C0C0C0"/>
                  </a:outerShdw>
                </a:effectLst>
                <a:latin typeface="Times New Roman" panose="02020603050405020304" pitchFamily="18" charset="0"/>
              </a:rPr>
              <a:t>*</a:t>
            </a:r>
            <a:r>
              <a:rPr kumimoji="1" lang="en-US" altLang="zh-CN" sz="2200" b="1" dirty="0" err="1">
                <a:solidFill>
                  <a:srgbClr val="FF0000"/>
                </a:solidFill>
                <a:effectLst>
                  <a:outerShdw blurRad="38100" dist="38100" dir="2700000" algn="tl">
                    <a:srgbClr val="C0C0C0"/>
                  </a:outerShdw>
                </a:effectLst>
                <a:latin typeface="Times New Roman" panose="02020603050405020304" pitchFamily="18" charset="0"/>
              </a:rPr>
              <a:t>Chi</a:t>
            </a:r>
            <a:r>
              <a:rPr kumimoji="1" lang="en-US" altLang="zh-CN" sz="2200" b="1" dirty="0" err="1">
                <a:solidFill>
                  <a:srgbClr val="FF0000"/>
                </a:solidFill>
                <a:effectLst>
                  <a:outerShdw blurRad="38100" dist="38100" dir="2700000" algn="tl">
                    <a:srgbClr val="C0C0C0"/>
                  </a:outerShdw>
                </a:effectLst>
                <a:latin typeface="Times New Roman" panose="02020603050405020304" pitchFamily="18" charset="0"/>
                <a:cs typeface="+mn-ea"/>
              </a:rPr>
              <a:t>ldPtr;</a:t>
            </a:r>
            <a:endParaRPr kumimoji="1" lang="en-US" altLang="zh-CN" sz="2200" b="1" dirty="0" err="1">
              <a:solidFill>
                <a:srgbClr val="FF0000"/>
              </a:solidFill>
              <a:effectLst>
                <a:outerShdw blurRad="38100" dist="38100" dir="2700000" algn="tl">
                  <a:srgbClr val="C0C0C0"/>
                </a:outerShdw>
              </a:effectLst>
              <a:latin typeface="Times New Roman" panose="02020603050405020304" pitchFamily="18" charset="0"/>
              <a:cs typeface="+mn-ea"/>
            </a:endParaRPr>
          </a:p>
        </p:txBody>
      </p:sp>
      <p:sp>
        <p:nvSpPr>
          <p:cNvPr id="377877" name="Rectangle 21"/>
          <p:cNvSpPr>
            <a:spLocks noChangeArrowheads="1"/>
          </p:cNvSpPr>
          <p:nvPr/>
        </p:nvSpPr>
        <p:spPr bwMode="auto">
          <a:xfrm>
            <a:off x="6084888" y="2481113"/>
            <a:ext cx="2327910" cy="586105"/>
          </a:xfrm>
          <a:prstGeom prst="rect">
            <a:avLst/>
          </a:prstGeom>
          <a:noFill/>
          <a:ln w="12700" cap="sq">
            <a:noFill/>
            <a:miter lim="800000"/>
            <a:headEnd type="none" w="sm" len="sm"/>
            <a:tailEnd type="none" w="sm" len="sm"/>
          </a:ln>
        </p:spPr>
        <p:txBody>
          <a:bodyPr wrap="none">
            <a:spAutoFit/>
          </a:bodyPr>
          <a:lstStyle/>
          <a:p>
            <a:pPr>
              <a:lnSpc>
                <a:spcPct val="115000"/>
              </a:lnSpc>
            </a:pPr>
            <a:r>
              <a:rPr kumimoji="1" lang="zh-CN" altLang="en-US" sz="2800" b="1">
                <a:solidFill>
                  <a:srgbClr val="990033"/>
                </a:solidFill>
                <a:latin typeface="Times New Roman" panose="02020603050405020304" pitchFamily="18" charset="0"/>
              </a:rPr>
              <a:t>孩子结点结构</a:t>
            </a:r>
            <a:endParaRPr kumimoji="1" lang="en-US" altLang="zh-CN" sz="2800" b="1">
              <a:solidFill>
                <a:srgbClr val="990033"/>
              </a:solidFill>
              <a:latin typeface="Times New Roman" panose="02020603050405020304" pitchFamily="18" charset="0"/>
            </a:endParaRPr>
          </a:p>
        </p:txBody>
      </p:sp>
      <p:grpSp>
        <p:nvGrpSpPr>
          <p:cNvPr id="2" name="Group 22"/>
          <p:cNvGrpSpPr/>
          <p:nvPr/>
        </p:nvGrpSpPr>
        <p:grpSpPr bwMode="auto">
          <a:xfrm>
            <a:off x="6300788" y="3057375"/>
            <a:ext cx="2198687" cy="762000"/>
            <a:chOff x="3264" y="1200"/>
            <a:chExt cx="1385" cy="480"/>
          </a:xfrm>
        </p:grpSpPr>
        <p:sp>
          <p:nvSpPr>
            <p:cNvPr id="112653" name="Text Box 23"/>
            <p:cNvSpPr txBox="1">
              <a:spLocks noChangeArrowheads="1"/>
            </p:cNvSpPr>
            <p:nvPr/>
          </p:nvSpPr>
          <p:spPr bwMode="auto">
            <a:xfrm>
              <a:off x="3264" y="1200"/>
              <a:ext cx="1385" cy="445"/>
            </a:xfrm>
            <a:prstGeom prst="rect">
              <a:avLst/>
            </a:prstGeom>
            <a:solidFill>
              <a:srgbClr val="FFFF99">
                <a:alpha val="50195"/>
              </a:srgbClr>
            </a:solidFill>
            <a:ln w="25400" cap="sq">
              <a:solidFill>
                <a:srgbClr val="993300"/>
              </a:solidFill>
              <a:miter lim="800000"/>
              <a:headEnd type="none" w="sm" len="sm"/>
              <a:tailEnd type="none" w="sm" len="sm"/>
            </a:ln>
          </p:spPr>
          <p:txBody>
            <a:bodyPr>
              <a:spAutoFit/>
            </a:bodyPr>
            <a:lstStyle/>
            <a:p>
              <a:pPr>
                <a:spcBef>
                  <a:spcPct val="50000"/>
                </a:spcBef>
              </a:pPr>
              <a:r>
                <a:rPr kumimoji="1" lang="en-US" altLang="zh-CN" sz="4000">
                  <a:latin typeface="Times New Roman" panose="02020603050405020304" pitchFamily="18" charset="0"/>
                </a:rPr>
                <a:t> </a:t>
              </a:r>
              <a:r>
                <a:rPr kumimoji="1" lang="en-US" altLang="zh-CN" sz="2800" b="1">
                  <a:solidFill>
                    <a:srgbClr val="0000FF"/>
                  </a:solidFill>
                  <a:latin typeface="Times New Roman" panose="02020603050405020304" pitchFamily="18" charset="0"/>
                  <a:cs typeface="+mn-ea"/>
                </a:rPr>
                <a:t>child</a:t>
              </a:r>
              <a:r>
                <a:rPr kumimoji="1" lang="en-US" altLang="zh-CN" sz="2800" b="1">
                  <a:solidFill>
                    <a:srgbClr val="990000"/>
                  </a:solidFill>
                  <a:latin typeface="Times New Roman" panose="02020603050405020304" pitchFamily="18" charset="0"/>
                </a:rPr>
                <a:t>   </a:t>
              </a:r>
              <a:r>
                <a:rPr kumimoji="1" lang="en-US" altLang="zh-CN" sz="2800" b="1">
                  <a:solidFill>
                    <a:srgbClr val="FF0000"/>
                  </a:solidFill>
                  <a:latin typeface="Times New Roman" panose="02020603050405020304" pitchFamily="18" charset="0"/>
                </a:rPr>
                <a:t>next</a:t>
              </a:r>
              <a:endParaRPr kumimoji="1" lang="en-US" altLang="zh-CN" sz="2800">
                <a:solidFill>
                  <a:srgbClr val="FF0000"/>
                </a:solidFill>
                <a:latin typeface="Times New Roman" panose="02020603050405020304" pitchFamily="18" charset="0"/>
              </a:endParaRPr>
            </a:p>
          </p:txBody>
        </p:sp>
        <p:sp>
          <p:nvSpPr>
            <p:cNvPr id="112654" name="Line 24"/>
            <p:cNvSpPr>
              <a:spLocks noChangeShapeType="1"/>
            </p:cNvSpPr>
            <p:nvPr/>
          </p:nvSpPr>
          <p:spPr bwMode="auto">
            <a:xfrm>
              <a:off x="3969" y="1200"/>
              <a:ext cx="0" cy="480"/>
            </a:xfrm>
            <a:prstGeom prst="line">
              <a:avLst/>
            </a:prstGeom>
            <a:noFill/>
            <a:ln w="12700" cap="sq">
              <a:solidFill>
                <a:srgbClr val="990000"/>
              </a:solidFill>
              <a:round/>
              <a:headEnd type="none" w="sm" len="sm"/>
              <a:tailEnd type="none" w="sm" len="sm"/>
            </a:ln>
          </p:spPr>
          <p:txBody>
            <a:bodyPr wrap="none" anchor="ctr"/>
            <a:lstStyle/>
            <a:p>
              <a:endParaRPr lang="zh-CN" altLang="en-US"/>
            </a:p>
          </p:txBody>
        </p:sp>
      </p:grpSp>
      <p:grpSp>
        <p:nvGrpSpPr>
          <p:cNvPr id="3" name="Group 25"/>
          <p:cNvGrpSpPr/>
          <p:nvPr/>
        </p:nvGrpSpPr>
        <p:grpSpPr bwMode="auto">
          <a:xfrm>
            <a:off x="5940425" y="4784575"/>
            <a:ext cx="2935288" cy="762000"/>
            <a:chOff x="3072" y="672"/>
            <a:chExt cx="1758" cy="480"/>
          </a:xfrm>
        </p:grpSpPr>
        <p:sp>
          <p:nvSpPr>
            <p:cNvPr id="112651" name="Text Box 26"/>
            <p:cNvSpPr txBox="1">
              <a:spLocks noChangeArrowheads="1"/>
            </p:cNvSpPr>
            <p:nvPr/>
          </p:nvSpPr>
          <p:spPr bwMode="auto">
            <a:xfrm>
              <a:off x="3072" y="672"/>
              <a:ext cx="1758" cy="445"/>
            </a:xfrm>
            <a:prstGeom prst="rect">
              <a:avLst/>
            </a:prstGeom>
            <a:solidFill>
              <a:srgbClr val="FFFF99">
                <a:alpha val="50195"/>
              </a:srgbClr>
            </a:solidFill>
            <a:ln w="25400" cap="sq">
              <a:solidFill>
                <a:srgbClr val="993300"/>
              </a:solidFill>
              <a:miter lim="800000"/>
              <a:headEnd type="none" w="sm" len="sm"/>
              <a:tailEnd type="none" w="sm" len="sm"/>
            </a:ln>
          </p:spPr>
          <p:txBody>
            <a:bodyPr>
              <a:spAutoFit/>
            </a:bodyPr>
            <a:lstStyle/>
            <a:p>
              <a:pPr>
                <a:spcBef>
                  <a:spcPct val="50000"/>
                </a:spcBef>
              </a:pPr>
              <a:r>
                <a:rPr kumimoji="1" lang="en-US" altLang="zh-CN" sz="4000">
                  <a:latin typeface="Times New Roman" panose="02020603050405020304" pitchFamily="18" charset="0"/>
                </a:rPr>
                <a:t> </a:t>
              </a:r>
              <a:r>
                <a:rPr kumimoji="1" lang="en-US" altLang="zh-CN" sz="2800" b="1">
                  <a:solidFill>
                    <a:srgbClr val="0000FF"/>
                  </a:solidFill>
                  <a:latin typeface="Times New Roman" panose="02020603050405020304" pitchFamily="18" charset="0"/>
                </a:rPr>
                <a:t>data </a:t>
              </a:r>
              <a:r>
                <a:rPr kumimoji="1" lang="en-US" altLang="zh-CN" sz="2800" b="1">
                  <a:solidFill>
                    <a:srgbClr val="990000"/>
                  </a:solidFill>
                  <a:latin typeface="Times New Roman" panose="02020603050405020304" pitchFamily="18" charset="0"/>
                </a:rPr>
                <a:t> </a:t>
              </a:r>
              <a:r>
                <a:rPr kumimoji="1" lang="en-US" altLang="zh-CN" sz="2800" b="1">
                  <a:solidFill>
                    <a:srgbClr val="FF0000"/>
                  </a:solidFill>
                  <a:latin typeface="Times New Roman" panose="02020603050405020304" pitchFamily="18" charset="0"/>
                  <a:cs typeface="+mn-ea"/>
                </a:rPr>
                <a:t>  firstc</a:t>
              </a:r>
              <a:r>
                <a:rPr kumimoji="1" lang="en-US" altLang="zh-CN" sz="2800" b="1">
                  <a:solidFill>
                    <a:srgbClr val="FF0000"/>
                  </a:solidFill>
                  <a:latin typeface="Times New Roman" panose="02020603050405020304" pitchFamily="18" charset="0"/>
                </a:rPr>
                <a:t>hild</a:t>
              </a:r>
              <a:endParaRPr kumimoji="1" lang="en-US" altLang="zh-CN" sz="2800">
                <a:solidFill>
                  <a:srgbClr val="FF0000"/>
                </a:solidFill>
                <a:latin typeface="Times New Roman" panose="02020603050405020304" pitchFamily="18" charset="0"/>
              </a:endParaRPr>
            </a:p>
          </p:txBody>
        </p:sp>
        <p:sp>
          <p:nvSpPr>
            <p:cNvPr id="112652" name="Line 27"/>
            <p:cNvSpPr>
              <a:spLocks noChangeShapeType="1"/>
            </p:cNvSpPr>
            <p:nvPr/>
          </p:nvSpPr>
          <p:spPr bwMode="auto">
            <a:xfrm>
              <a:off x="3742" y="672"/>
              <a:ext cx="0" cy="480"/>
            </a:xfrm>
            <a:prstGeom prst="line">
              <a:avLst/>
            </a:prstGeom>
            <a:noFill/>
            <a:ln w="12700" cap="sq">
              <a:solidFill>
                <a:srgbClr val="990000"/>
              </a:solidFill>
              <a:round/>
              <a:headEnd type="none" w="sm" len="sm"/>
              <a:tailEnd type="none" w="sm" len="sm"/>
            </a:ln>
          </p:spPr>
          <p:txBody>
            <a:bodyPr wrap="none" anchor="ctr"/>
            <a:lstStyle/>
            <a:p>
              <a:endParaRPr lang="zh-CN" altLang="en-US"/>
            </a:p>
          </p:txBody>
        </p:sp>
      </p:grpSp>
      <p:sp>
        <p:nvSpPr>
          <p:cNvPr id="377884" name="Rectangle 28"/>
          <p:cNvSpPr>
            <a:spLocks noChangeArrowheads="1"/>
          </p:cNvSpPr>
          <p:nvPr/>
        </p:nvSpPr>
        <p:spPr bwMode="auto">
          <a:xfrm>
            <a:off x="6227763" y="4208313"/>
            <a:ext cx="2327275" cy="519112"/>
          </a:xfrm>
          <a:prstGeom prst="rect">
            <a:avLst/>
          </a:prstGeom>
          <a:noFill/>
          <a:ln w="12700" cap="sq">
            <a:noFill/>
            <a:miter lim="800000"/>
            <a:headEnd type="none" w="sm" len="sm"/>
            <a:tailEnd type="none" w="sm" len="sm"/>
          </a:ln>
        </p:spPr>
        <p:txBody>
          <a:bodyPr wrap="none">
            <a:spAutoFit/>
          </a:bodyPr>
          <a:lstStyle/>
          <a:p>
            <a:r>
              <a:rPr kumimoji="1" lang="zh-CN" altLang="en-US" sz="2800" b="1">
                <a:solidFill>
                  <a:srgbClr val="990033"/>
                </a:solidFill>
                <a:latin typeface="Times New Roman" panose="02020603050405020304" pitchFamily="18" charset="0"/>
              </a:rPr>
              <a:t>双亲结点结构</a:t>
            </a:r>
            <a:endParaRPr kumimoji="1" lang="zh-CN" altLang="en-US" sz="2800" b="1">
              <a:solidFill>
                <a:srgbClr val="990033"/>
              </a:solidFill>
              <a:latin typeface="Times New Roman" panose="02020603050405020304" pitchFamily="18" charset="0"/>
            </a:endParaRPr>
          </a:p>
        </p:txBody>
      </p:sp>
      <p:sp>
        <p:nvSpPr>
          <p:cNvPr id="377885" name="Text Box 29"/>
          <p:cNvSpPr txBox="1">
            <a:spLocks noChangeArrowheads="1"/>
          </p:cNvSpPr>
          <p:nvPr/>
        </p:nvSpPr>
        <p:spPr bwMode="auto">
          <a:xfrm>
            <a:off x="179070" y="3276133"/>
            <a:ext cx="5734685" cy="3538220"/>
          </a:xfrm>
          <a:prstGeom prst="rect">
            <a:avLst/>
          </a:prstGeom>
          <a:noFill/>
          <a:ln w="12700" cap="sq">
            <a:noFill/>
            <a:miter lim="800000"/>
            <a:headEnd type="none" w="sm" len="sm"/>
            <a:tailEnd type="none" w="sm" len="sm"/>
          </a:ln>
          <a:effectLst/>
        </p:spPr>
        <p:txBody>
          <a:bodyPr wrap="none">
            <a:spAutoFit/>
          </a:bodyPr>
          <a:lstStyle/>
          <a:p>
            <a:pPr algn="l">
              <a:defRPr/>
            </a:pPr>
            <a:r>
              <a:rPr kumimoji="1" lang="en-US" altLang="zh-CN" sz="4800">
                <a:latin typeface="Times New Roman" panose="02020603050405020304" pitchFamily="18" charset="0"/>
              </a:rPr>
              <a:t>   </a:t>
            </a:r>
            <a:r>
              <a:rPr kumimoji="1" lang="en-US" altLang="zh-CN" sz="2200" b="1">
                <a:solidFill>
                  <a:schemeClr val="tx2"/>
                </a:solidFill>
                <a:effectLst>
                  <a:outerShdw blurRad="38100" dist="38100" dir="2700000" algn="tl">
                    <a:srgbClr val="C0C0C0"/>
                  </a:outerShdw>
                </a:effectLst>
                <a:latin typeface="Times New Roman" panose="02020603050405020304" pitchFamily="18" charset="0"/>
              </a:rPr>
              <a:t>typedef   </a:t>
            </a:r>
            <a:r>
              <a:rPr kumimoji="1" lang="en-US" altLang="zh-CN" sz="2200" b="1">
                <a:solidFill>
                  <a:srgbClr val="0000FF"/>
                </a:solidFill>
                <a:effectLst>
                  <a:outerShdw blurRad="38100" dist="38100" dir="2700000" algn="tl">
                    <a:srgbClr val="C0C0C0"/>
                  </a:outerShdw>
                </a:effectLst>
                <a:latin typeface="Times New Roman" panose="02020603050405020304" pitchFamily="18" charset="0"/>
              </a:rPr>
              <a:t>struct {</a:t>
            </a:r>
            <a:endParaRPr kumimoji="1" lang="en-US" altLang="zh-CN" sz="2200" b="1">
              <a:solidFill>
                <a:srgbClr val="0000FF"/>
              </a:solidFill>
              <a:effectLst>
                <a:outerShdw blurRad="38100" dist="38100" dir="2700000" algn="tl">
                  <a:srgbClr val="C0C0C0"/>
                </a:outerShdw>
              </a:effectLst>
              <a:latin typeface="Times New Roman" panose="02020603050405020304" pitchFamily="18" charset="0"/>
            </a:endParaRPr>
          </a:p>
          <a:p>
            <a:pPr algn="l">
              <a:defRPr/>
            </a:pPr>
            <a:r>
              <a:rPr kumimoji="1" lang="en-US" altLang="zh-CN" sz="2200" b="1">
                <a:solidFill>
                  <a:srgbClr val="0000FF"/>
                </a:solidFill>
                <a:effectLst>
                  <a:outerShdw blurRad="38100" dist="38100" dir="2700000" algn="tl">
                    <a:srgbClr val="C0C0C0"/>
                  </a:outerShdw>
                </a:effectLst>
                <a:latin typeface="Times New Roman" panose="02020603050405020304" pitchFamily="18" charset="0"/>
              </a:rPr>
              <a:t>         Elem  data;</a:t>
            </a:r>
            <a:endParaRPr kumimoji="1" lang="en-US" altLang="zh-CN" sz="2200" b="1">
              <a:solidFill>
                <a:srgbClr val="0000FF"/>
              </a:solidFill>
              <a:effectLst>
                <a:outerShdw blurRad="38100" dist="38100" dir="2700000" algn="tl">
                  <a:srgbClr val="C0C0C0"/>
                </a:outerShdw>
              </a:effectLst>
              <a:latin typeface="Times New Roman" panose="02020603050405020304" pitchFamily="18" charset="0"/>
            </a:endParaRPr>
          </a:p>
          <a:p>
            <a:pPr algn="l">
              <a:defRPr/>
            </a:pPr>
            <a:r>
              <a:rPr kumimoji="1" lang="en-US" altLang="zh-CN" sz="2200" b="1">
                <a:solidFill>
                  <a:srgbClr val="0000FF"/>
                </a:solidFill>
                <a:effectLst>
                  <a:outerShdw blurRad="38100" dist="38100" dir="2700000" algn="tl">
                    <a:srgbClr val="C0C0C0"/>
                  </a:outerShdw>
                </a:effectLst>
                <a:latin typeface="Times New Roman" panose="02020603050405020304" pitchFamily="18" charset="0"/>
              </a:rPr>
              <a:t>         </a:t>
            </a:r>
            <a:r>
              <a:rPr kumimoji="1" lang="en-US" altLang="zh-CN" sz="2200" b="1">
                <a:solidFill>
                  <a:srgbClr val="FF0000"/>
                </a:solidFill>
                <a:effectLst>
                  <a:outerShdw blurRad="38100" dist="38100" dir="2700000" algn="tl">
                    <a:srgbClr val="C0C0C0"/>
                  </a:outerShdw>
                </a:effectLst>
                <a:latin typeface="Times New Roman" panose="02020603050405020304" pitchFamily="18" charset="0"/>
              </a:rPr>
              <a:t>ChildPtr</a:t>
            </a:r>
            <a:r>
              <a:rPr kumimoji="1" lang="en-US" altLang="zh-CN" sz="2200" b="1">
                <a:solidFill>
                  <a:srgbClr val="0000FF"/>
                </a:solidFill>
                <a:effectLst>
                  <a:outerShdw blurRad="38100" dist="38100" dir="2700000" algn="tl">
                    <a:srgbClr val="C0C0C0"/>
                  </a:outerShdw>
                </a:effectLst>
                <a:latin typeface="Times New Roman" panose="02020603050405020304" pitchFamily="18" charset="0"/>
              </a:rPr>
              <a:t>  firstchild; </a:t>
            </a:r>
            <a:r>
              <a:rPr kumimoji="1" lang="en-US" altLang="zh-CN" sz="2200" b="1">
                <a:solidFill>
                  <a:srgbClr val="0000FF"/>
                </a:solidFill>
                <a:effectLst>
                  <a:outerShdw blurRad="38100" dist="38100" dir="2700000" algn="tl">
                    <a:srgbClr val="C0C0C0"/>
                  </a:outerShdw>
                </a:effectLst>
              </a:rPr>
              <a:t>// </a:t>
            </a:r>
            <a:r>
              <a:rPr kumimoji="1" lang="zh-CN" altLang="en-US" sz="2200" b="1">
                <a:solidFill>
                  <a:srgbClr val="0000FF"/>
                </a:solidFill>
                <a:effectLst>
                  <a:outerShdw blurRad="38100" dist="38100" dir="2700000" algn="tl">
                    <a:srgbClr val="C0C0C0"/>
                  </a:outerShdw>
                </a:effectLst>
              </a:rPr>
              <a:t>孩子链表的头指针</a:t>
            </a:r>
            <a:endParaRPr kumimoji="1" lang="zh-CN" altLang="en-US" sz="2200" b="1">
              <a:solidFill>
                <a:srgbClr val="0000FF"/>
              </a:solidFill>
              <a:effectLst>
                <a:outerShdw blurRad="38100" dist="38100" dir="2700000" algn="tl">
                  <a:srgbClr val="C0C0C0"/>
                </a:outerShdw>
              </a:effectLst>
              <a:latin typeface="Times New Roman" panose="02020603050405020304" pitchFamily="18" charset="0"/>
            </a:endParaRPr>
          </a:p>
          <a:p>
            <a:pPr algn="l">
              <a:defRPr/>
            </a:pPr>
            <a:r>
              <a:rPr kumimoji="1" lang="zh-CN" altLang="en-US" sz="2200" b="1">
                <a:solidFill>
                  <a:srgbClr val="0000FF"/>
                </a:solidFill>
                <a:effectLst>
                  <a:outerShdw blurRad="38100" dist="38100" dir="2700000" algn="tl">
                    <a:srgbClr val="C0C0C0"/>
                  </a:outerShdw>
                </a:effectLst>
                <a:latin typeface="Times New Roman" panose="02020603050405020304" pitchFamily="18" charset="0"/>
              </a:rPr>
              <a:t>       </a:t>
            </a:r>
            <a:r>
              <a:rPr kumimoji="1" lang="en-US" altLang="zh-CN" sz="2200" b="1">
                <a:solidFill>
                  <a:srgbClr val="0000FF"/>
                </a:solidFill>
                <a:effectLst>
                  <a:outerShdw blurRad="38100" dist="38100" dir="2700000" algn="tl">
                    <a:srgbClr val="C0C0C0"/>
                  </a:outerShdw>
                </a:effectLst>
                <a:latin typeface="Times New Roman" panose="02020603050405020304" pitchFamily="18" charset="0"/>
              </a:rPr>
              <a:t>}</a:t>
            </a:r>
            <a:r>
              <a:rPr kumimoji="1" lang="en-US" altLang="zh-CN" sz="2200" b="1">
                <a:solidFill>
                  <a:schemeClr val="tx2"/>
                </a:solidFill>
                <a:effectLst>
                  <a:outerShdw blurRad="38100" dist="38100" dir="2700000" algn="tl">
                    <a:srgbClr val="C0C0C0"/>
                  </a:outerShdw>
                </a:effectLst>
                <a:latin typeface="Times New Roman" panose="02020603050405020304" pitchFamily="18" charset="0"/>
              </a:rPr>
              <a:t> </a:t>
            </a:r>
            <a:r>
              <a:rPr kumimoji="1" lang="en-US" altLang="zh-CN" sz="2200" b="1">
                <a:solidFill>
                  <a:srgbClr val="FF0000"/>
                </a:solidFill>
                <a:effectLst>
                  <a:outerShdw blurRad="38100" dist="38100" dir="2700000" algn="tl">
                    <a:srgbClr val="C0C0C0"/>
                  </a:outerShdw>
                </a:effectLst>
                <a:latin typeface="Times New Roman" panose="02020603050405020304" pitchFamily="18" charset="0"/>
              </a:rPr>
              <a:t>CTBox;</a:t>
            </a:r>
            <a:endParaRPr kumimoji="1" lang="en-US" altLang="zh-CN" sz="2200" b="1">
              <a:solidFill>
                <a:srgbClr val="FF0000"/>
              </a:solidFill>
              <a:effectLst>
                <a:outerShdw blurRad="38100" dist="38100" dir="2700000" algn="tl">
                  <a:srgbClr val="C0C0C0"/>
                </a:outerShdw>
              </a:effectLst>
              <a:latin typeface="Times New Roman" panose="02020603050405020304" pitchFamily="18" charset="0"/>
            </a:endParaRPr>
          </a:p>
          <a:p>
            <a:pPr algn="l">
              <a:defRPr/>
            </a:pPr>
            <a:endParaRPr kumimoji="1" lang="en-US" altLang="zh-CN" sz="2200" b="1">
              <a:solidFill>
                <a:schemeClr val="tx2"/>
              </a:solidFill>
              <a:effectLst>
                <a:outerShdw blurRad="38100" dist="38100" dir="2700000" algn="tl">
                  <a:srgbClr val="C0C0C0"/>
                </a:outerShdw>
              </a:effectLst>
              <a:latin typeface="Times New Roman" panose="02020603050405020304" pitchFamily="18" charset="0"/>
            </a:endParaRPr>
          </a:p>
          <a:p>
            <a:pPr algn="l">
              <a:defRPr/>
            </a:pPr>
            <a:r>
              <a:rPr kumimoji="1" lang="en-US" altLang="zh-CN" sz="2200" b="1">
                <a:solidFill>
                  <a:schemeClr val="tx2"/>
                </a:solidFill>
                <a:effectLst>
                  <a:outerShdw blurRad="38100" dist="38100" dir="2700000" algn="tl">
                    <a:srgbClr val="C0C0C0"/>
                  </a:outerShdw>
                </a:effectLst>
                <a:latin typeface="Times New Roman" panose="02020603050405020304" pitchFamily="18" charset="0"/>
              </a:rPr>
              <a:t>       </a:t>
            </a:r>
            <a:r>
              <a:rPr kumimoji="1" sz="2200" b="1">
                <a:solidFill>
                  <a:srgbClr val="FF0000"/>
                </a:solidFill>
                <a:effectLst>
                  <a:outerShdw blurRad="38100" dist="38100" dir="2700000" algn="tl">
                    <a:srgbClr val="C0C0C0"/>
                  </a:outerShdw>
                </a:effectLst>
                <a:latin typeface="Times New Roman" panose="02020603050405020304" pitchFamily="18" charset="0"/>
              </a:rPr>
              <a:t>typedef struct {</a:t>
            </a:r>
            <a:endParaRPr kumimoji="1" sz="2200" b="1">
              <a:solidFill>
                <a:srgbClr val="FF0000"/>
              </a:solidFill>
              <a:effectLst>
                <a:outerShdw blurRad="38100" dist="38100" dir="2700000" algn="tl">
                  <a:srgbClr val="C0C0C0"/>
                </a:outerShdw>
              </a:effectLst>
              <a:latin typeface="Times New Roman" panose="02020603050405020304" pitchFamily="18" charset="0"/>
            </a:endParaRPr>
          </a:p>
          <a:p>
            <a:pPr algn="l">
              <a:defRPr/>
            </a:pPr>
            <a:r>
              <a:rPr kumimoji="1" sz="2200" b="1">
                <a:solidFill>
                  <a:srgbClr val="FF0000"/>
                </a:solidFill>
                <a:effectLst>
                  <a:outerShdw blurRad="38100" dist="38100" dir="2700000" algn="tl">
                    <a:srgbClr val="C0C0C0"/>
                  </a:outerShdw>
                </a:effectLst>
                <a:latin typeface="Times New Roman" panose="02020603050405020304" pitchFamily="18" charset="0"/>
              </a:rPr>
              <a:t>           CTBox nodes[MAX_TREE_SIZE];</a:t>
            </a:r>
            <a:endParaRPr kumimoji="1" sz="2200" b="1">
              <a:solidFill>
                <a:srgbClr val="FF0000"/>
              </a:solidFill>
              <a:effectLst>
                <a:outerShdw blurRad="38100" dist="38100" dir="2700000" algn="tl">
                  <a:srgbClr val="C0C0C0"/>
                </a:outerShdw>
              </a:effectLst>
              <a:latin typeface="Times New Roman" panose="02020603050405020304" pitchFamily="18" charset="0"/>
            </a:endParaRPr>
          </a:p>
          <a:p>
            <a:pPr algn="l">
              <a:defRPr/>
            </a:pPr>
            <a:r>
              <a:rPr kumimoji="1" sz="2200" b="1">
                <a:solidFill>
                  <a:srgbClr val="FF0000"/>
                </a:solidFill>
                <a:effectLst>
                  <a:outerShdw blurRad="38100" dist="38100" dir="2700000" algn="tl">
                    <a:srgbClr val="C0C0C0"/>
                  </a:outerShdw>
                </a:effectLst>
                <a:latin typeface="Times New Roman" panose="02020603050405020304" pitchFamily="18" charset="0"/>
              </a:rPr>
              <a:t>           int  n, r; // 结点数和根的位置</a:t>
            </a:r>
            <a:endParaRPr kumimoji="1" sz="2200" b="1">
              <a:solidFill>
                <a:srgbClr val="FF0000"/>
              </a:solidFill>
              <a:effectLst>
                <a:outerShdw blurRad="38100" dist="38100" dir="2700000" algn="tl">
                  <a:srgbClr val="C0C0C0"/>
                </a:outerShdw>
              </a:effectLst>
              <a:latin typeface="Times New Roman" panose="02020603050405020304" pitchFamily="18" charset="0"/>
            </a:endParaRPr>
          </a:p>
          <a:p>
            <a:pPr algn="l">
              <a:defRPr/>
            </a:pPr>
            <a:r>
              <a:rPr kumimoji="1" sz="2200" b="1">
                <a:solidFill>
                  <a:srgbClr val="FF0000"/>
                </a:solidFill>
                <a:effectLst>
                  <a:outerShdw blurRad="38100" dist="38100" dir="2700000" algn="tl">
                    <a:srgbClr val="C0C0C0"/>
                  </a:outerShdw>
                </a:effectLst>
                <a:latin typeface="Times New Roman" panose="02020603050405020304" pitchFamily="18" charset="0"/>
              </a:rPr>
              <a:t>       }CTree;</a:t>
            </a:r>
            <a:endParaRPr kumimoji="1" sz="2200" b="1">
              <a:solidFill>
                <a:srgbClr val="FF0000"/>
              </a:solidFill>
              <a:effectLst>
                <a:outerShdw blurRad="38100" dist="38100" dir="2700000" algn="tl">
                  <a:srgbClr val="C0C0C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7872">
                                            <p:txEl>
                                              <p:pRg st="0" end="0"/>
                                            </p:txEl>
                                          </p:spTgt>
                                        </p:tgtEl>
                                        <p:attrNameLst>
                                          <p:attrName>style.visibility</p:attrName>
                                        </p:attrNameLst>
                                      </p:cBhvr>
                                      <p:to>
                                        <p:strVal val="visible"/>
                                      </p:to>
                                    </p:set>
                                    <p:anim calcmode="lin" valueType="num">
                                      <p:cBhvr additive="base">
                                        <p:cTn id="7" dur="500" fill="hold"/>
                                        <p:tgtEl>
                                          <p:spTgt spid="37787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787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7877"/>
                                        </p:tgtEl>
                                        <p:attrNameLst>
                                          <p:attrName>style.visibility</p:attrName>
                                        </p:attrNameLst>
                                      </p:cBhvr>
                                      <p:to>
                                        <p:strVal val="visible"/>
                                      </p:to>
                                    </p:set>
                                    <p:anim calcmode="lin" valueType="num">
                                      <p:cBhvr additive="base">
                                        <p:cTn id="13" dur="500" fill="hold"/>
                                        <p:tgtEl>
                                          <p:spTgt spid="377877"/>
                                        </p:tgtEl>
                                        <p:attrNameLst>
                                          <p:attrName>ppt_x</p:attrName>
                                        </p:attrNameLst>
                                      </p:cBhvr>
                                      <p:tavLst>
                                        <p:tav tm="0">
                                          <p:val>
                                            <p:strVal val="0-#ppt_w/2"/>
                                          </p:val>
                                        </p:tav>
                                        <p:tav tm="100000">
                                          <p:val>
                                            <p:strVal val="#ppt_x"/>
                                          </p:val>
                                        </p:tav>
                                      </p:tavLst>
                                    </p:anim>
                                    <p:anim calcmode="lin" valueType="num">
                                      <p:cBhvr additive="base">
                                        <p:cTn id="14" dur="500" fill="hold"/>
                                        <p:tgtEl>
                                          <p:spTgt spid="377877"/>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grpId="0" nodeType="clickEffect">
                                  <p:stCondLst>
                                    <p:cond delay="0"/>
                                  </p:stCondLst>
                                  <p:childTnLst>
                                    <p:set>
                                      <p:cBhvr>
                                        <p:cTn id="22" dur="1" fill="hold">
                                          <p:stCondLst>
                                            <p:cond delay="0"/>
                                          </p:stCondLst>
                                        </p:cTn>
                                        <p:tgtEl>
                                          <p:spTgt spid="377876"/>
                                        </p:tgtEl>
                                        <p:attrNameLst>
                                          <p:attrName>style.visibility</p:attrName>
                                        </p:attrNameLst>
                                      </p:cBhvr>
                                      <p:to>
                                        <p:strVal val="visible"/>
                                      </p:to>
                                    </p:set>
                                    <p:animEffect transition="in" filter="strips(upRight)">
                                      <p:cBhvr>
                                        <p:cTn id="23" dur="500"/>
                                        <p:tgtEl>
                                          <p:spTgt spid="377876"/>
                                        </p:tgtEl>
                                      </p:cBhvr>
                                    </p:animEffect>
                                  </p:childTnLst>
                                </p:cTn>
                              </p:par>
                            </p:childTnLst>
                          </p:cTn>
                        </p:par>
                        <p:par>
                          <p:cTn id="24" fill="hold">
                            <p:stCondLst>
                              <p:cond delay="500"/>
                            </p:stCondLst>
                            <p:childTnLst>
                              <p:par>
                                <p:cTn id="25" presetID="2" presetClass="entr" presetSubtype="8" fill="hold" grpId="0" nodeType="afterEffect">
                                  <p:stCondLst>
                                    <p:cond delay="0"/>
                                  </p:stCondLst>
                                  <p:childTnLst>
                                    <p:set>
                                      <p:cBhvr>
                                        <p:cTn id="26" dur="1" fill="hold">
                                          <p:stCondLst>
                                            <p:cond delay="0"/>
                                          </p:stCondLst>
                                        </p:cTn>
                                        <p:tgtEl>
                                          <p:spTgt spid="377884"/>
                                        </p:tgtEl>
                                        <p:attrNameLst>
                                          <p:attrName>style.visibility</p:attrName>
                                        </p:attrNameLst>
                                      </p:cBhvr>
                                      <p:to>
                                        <p:strVal val="visible"/>
                                      </p:to>
                                    </p:set>
                                    <p:anim calcmode="lin" valueType="num">
                                      <p:cBhvr additive="base">
                                        <p:cTn id="27" dur="500" fill="hold"/>
                                        <p:tgtEl>
                                          <p:spTgt spid="377884"/>
                                        </p:tgtEl>
                                        <p:attrNameLst>
                                          <p:attrName>ppt_x</p:attrName>
                                        </p:attrNameLst>
                                      </p:cBhvr>
                                      <p:tavLst>
                                        <p:tav tm="0">
                                          <p:val>
                                            <p:strVal val="0-#ppt_w/2"/>
                                          </p:val>
                                        </p:tav>
                                        <p:tav tm="100000">
                                          <p:val>
                                            <p:strVal val="#ppt_x"/>
                                          </p:val>
                                        </p:tav>
                                      </p:tavLst>
                                    </p:anim>
                                    <p:anim calcmode="lin" valueType="num">
                                      <p:cBhvr additive="base">
                                        <p:cTn id="28" dur="500" fill="hold"/>
                                        <p:tgtEl>
                                          <p:spTgt spid="37788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down)">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77885"/>
                                        </p:tgtEl>
                                        <p:attrNameLst>
                                          <p:attrName>style.visibility</p:attrName>
                                        </p:attrNameLst>
                                      </p:cBhvr>
                                      <p:to>
                                        <p:strVal val="visible"/>
                                      </p:to>
                                    </p:set>
                                    <p:animEffect transition="in" filter="blinds(horizontal)">
                                      <p:cBhvr>
                                        <p:cTn id="38" dur="500"/>
                                        <p:tgtEl>
                                          <p:spTgt spid="377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72" grpId="0" autoUpdateAnimBg="0" build="p"/>
      <p:bldP spid="377876" grpId="0" bldLvl="0" animBg="1" autoUpdateAnimBg="0"/>
      <p:bldP spid="377877" grpId="0" autoUpdateAnimBg="0"/>
      <p:bldP spid="377884" grpId="0" autoUpdateAnimBg="0"/>
      <p:bldP spid="377885" grpId="0" bldLvl="0" animBg="1"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3"/>
          <p:cNvSpPr>
            <a:spLocks noGrp="1"/>
          </p:cNvSpPr>
          <p:nvPr>
            <p:ph type="sldNum" sz="quarter" idx="4294967295"/>
          </p:nvPr>
        </p:nvSpPr>
        <p:spPr>
          <a:xfrm>
            <a:off x="7042150" y="6243638"/>
            <a:ext cx="1905000" cy="457200"/>
          </a:xfrm>
          <a:prstGeom prst="rect">
            <a:avLst/>
          </a:prstGeom>
          <a:noFill/>
        </p:spPr>
        <p:txBody>
          <a:bodyPr/>
          <a:lstStyle/>
          <a:p>
            <a:fld id="{EF06DBF9-2A6E-4347-B3D9-44CCDB203FAB}" type="slidenum">
              <a:rPr lang="en-US" altLang="zh-CN" smtClean="0"/>
            </a:fld>
            <a:endParaRPr lang="en-US" altLang="zh-CN" smtClean="0"/>
          </a:p>
        </p:txBody>
      </p:sp>
      <p:grpSp>
        <p:nvGrpSpPr>
          <p:cNvPr id="2" name="Group 2"/>
          <p:cNvGrpSpPr/>
          <p:nvPr/>
        </p:nvGrpSpPr>
        <p:grpSpPr bwMode="auto">
          <a:xfrm>
            <a:off x="395288" y="1201738"/>
            <a:ext cx="2451100" cy="2659062"/>
            <a:chOff x="803" y="578"/>
            <a:chExt cx="1544" cy="1675"/>
          </a:xfrm>
        </p:grpSpPr>
        <p:sp>
          <p:nvSpPr>
            <p:cNvPr id="113754" name="Oval 3"/>
            <p:cNvSpPr>
              <a:spLocks noChangeArrowheads="1"/>
            </p:cNvSpPr>
            <p:nvPr/>
          </p:nvSpPr>
          <p:spPr bwMode="auto">
            <a:xfrm>
              <a:off x="1391" y="578"/>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13755" name="Oval 4"/>
            <p:cNvSpPr>
              <a:spLocks noChangeArrowheads="1"/>
            </p:cNvSpPr>
            <p:nvPr/>
          </p:nvSpPr>
          <p:spPr bwMode="auto">
            <a:xfrm>
              <a:off x="1088" y="968"/>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113756" name="Oval 5"/>
            <p:cNvSpPr>
              <a:spLocks noChangeArrowheads="1"/>
            </p:cNvSpPr>
            <p:nvPr/>
          </p:nvSpPr>
          <p:spPr bwMode="auto">
            <a:xfrm>
              <a:off x="1713" y="978"/>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113757" name="Oval 6"/>
            <p:cNvSpPr>
              <a:spLocks noChangeArrowheads="1"/>
            </p:cNvSpPr>
            <p:nvPr/>
          </p:nvSpPr>
          <p:spPr bwMode="auto">
            <a:xfrm>
              <a:off x="803" y="1419"/>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113758" name="Oval 7"/>
            <p:cNvSpPr>
              <a:spLocks noChangeArrowheads="1"/>
            </p:cNvSpPr>
            <p:nvPr/>
          </p:nvSpPr>
          <p:spPr bwMode="auto">
            <a:xfrm>
              <a:off x="1407" y="1419"/>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113759" name="Oval 8"/>
            <p:cNvSpPr>
              <a:spLocks noChangeArrowheads="1"/>
            </p:cNvSpPr>
            <p:nvPr/>
          </p:nvSpPr>
          <p:spPr bwMode="auto">
            <a:xfrm>
              <a:off x="2057" y="1409"/>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113760" name="Line 9"/>
            <p:cNvSpPr>
              <a:spLocks noChangeShapeType="1"/>
            </p:cNvSpPr>
            <p:nvPr/>
          </p:nvSpPr>
          <p:spPr bwMode="auto">
            <a:xfrm flipH="1">
              <a:off x="1340" y="851"/>
              <a:ext cx="111" cy="189"/>
            </a:xfrm>
            <a:prstGeom prst="line">
              <a:avLst/>
            </a:prstGeom>
            <a:noFill/>
            <a:ln w="9525">
              <a:solidFill>
                <a:schemeClr val="tx1"/>
              </a:solidFill>
              <a:round/>
            </a:ln>
          </p:spPr>
          <p:txBody>
            <a:bodyPr wrap="none" anchor="ctr">
              <a:spAutoFit/>
            </a:bodyPr>
            <a:lstStyle/>
            <a:p>
              <a:endParaRPr lang="zh-CN" altLang="en-US"/>
            </a:p>
          </p:txBody>
        </p:sp>
        <p:sp>
          <p:nvSpPr>
            <p:cNvPr id="113761" name="Line 10"/>
            <p:cNvSpPr>
              <a:spLocks noChangeShapeType="1"/>
            </p:cNvSpPr>
            <p:nvPr/>
          </p:nvSpPr>
          <p:spPr bwMode="auto">
            <a:xfrm flipH="1">
              <a:off x="1028" y="1251"/>
              <a:ext cx="146" cy="211"/>
            </a:xfrm>
            <a:prstGeom prst="line">
              <a:avLst/>
            </a:prstGeom>
            <a:noFill/>
            <a:ln w="9525">
              <a:solidFill>
                <a:schemeClr val="tx1"/>
              </a:solidFill>
              <a:round/>
            </a:ln>
          </p:spPr>
          <p:txBody>
            <a:bodyPr anchor="ctr">
              <a:spAutoFit/>
            </a:bodyPr>
            <a:lstStyle/>
            <a:p>
              <a:endParaRPr lang="zh-CN" altLang="en-US"/>
            </a:p>
          </p:txBody>
        </p:sp>
        <p:sp>
          <p:nvSpPr>
            <p:cNvPr id="113762" name="Line 11"/>
            <p:cNvSpPr>
              <a:spLocks noChangeShapeType="1"/>
            </p:cNvSpPr>
            <p:nvPr/>
          </p:nvSpPr>
          <p:spPr bwMode="auto">
            <a:xfrm>
              <a:off x="1651" y="807"/>
              <a:ext cx="133" cy="188"/>
            </a:xfrm>
            <a:prstGeom prst="line">
              <a:avLst/>
            </a:prstGeom>
            <a:noFill/>
            <a:ln w="9525">
              <a:solidFill>
                <a:schemeClr val="tx1"/>
              </a:solidFill>
              <a:round/>
            </a:ln>
          </p:spPr>
          <p:txBody>
            <a:bodyPr wrap="none" anchor="ctr">
              <a:spAutoFit/>
            </a:bodyPr>
            <a:lstStyle/>
            <a:p>
              <a:endParaRPr lang="zh-CN" altLang="en-US"/>
            </a:p>
          </p:txBody>
        </p:sp>
        <p:sp>
          <p:nvSpPr>
            <p:cNvPr id="113763" name="Line 12"/>
            <p:cNvSpPr>
              <a:spLocks noChangeShapeType="1"/>
            </p:cNvSpPr>
            <p:nvPr/>
          </p:nvSpPr>
          <p:spPr bwMode="auto">
            <a:xfrm>
              <a:off x="1306" y="1229"/>
              <a:ext cx="178" cy="222"/>
            </a:xfrm>
            <a:prstGeom prst="line">
              <a:avLst/>
            </a:prstGeom>
            <a:noFill/>
            <a:ln w="9525">
              <a:solidFill>
                <a:schemeClr val="tx1"/>
              </a:solidFill>
              <a:round/>
            </a:ln>
          </p:spPr>
          <p:txBody>
            <a:bodyPr wrap="none" anchor="ctr">
              <a:spAutoFit/>
            </a:bodyPr>
            <a:lstStyle/>
            <a:p>
              <a:endParaRPr lang="zh-CN" altLang="en-US"/>
            </a:p>
          </p:txBody>
        </p:sp>
        <p:sp>
          <p:nvSpPr>
            <p:cNvPr id="113764" name="Line 13"/>
            <p:cNvSpPr>
              <a:spLocks noChangeShapeType="1"/>
            </p:cNvSpPr>
            <p:nvPr/>
          </p:nvSpPr>
          <p:spPr bwMode="auto">
            <a:xfrm>
              <a:off x="1940" y="1240"/>
              <a:ext cx="133" cy="211"/>
            </a:xfrm>
            <a:prstGeom prst="line">
              <a:avLst/>
            </a:prstGeom>
            <a:noFill/>
            <a:ln w="9525">
              <a:solidFill>
                <a:schemeClr val="tx1"/>
              </a:solidFill>
              <a:round/>
            </a:ln>
          </p:spPr>
          <p:txBody>
            <a:bodyPr anchor="ctr">
              <a:spAutoFit/>
            </a:bodyPr>
            <a:lstStyle/>
            <a:p>
              <a:endParaRPr lang="zh-CN" altLang="en-US"/>
            </a:p>
          </p:txBody>
        </p:sp>
        <p:sp>
          <p:nvSpPr>
            <p:cNvPr id="113765" name="Oval 14"/>
            <p:cNvSpPr>
              <a:spLocks noChangeArrowheads="1"/>
            </p:cNvSpPr>
            <p:nvPr/>
          </p:nvSpPr>
          <p:spPr bwMode="auto">
            <a:xfrm>
              <a:off x="1431" y="196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113766" name="Oval 15"/>
            <p:cNvSpPr>
              <a:spLocks noChangeArrowheads="1"/>
            </p:cNvSpPr>
            <p:nvPr/>
          </p:nvSpPr>
          <p:spPr bwMode="auto">
            <a:xfrm>
              <a:off x="959" y="196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113767" name="Oval 16"/>
            <p:cNvSpPr>
              <a:spLocks noChangeArrowheads="1"/>
            </p:cNvSpPr>
            <p:nvPr/>
          </p:nvSpPr>
          <p:spPr bwMode="auto">
            <a:xfrm>
              <a:off x="1903" y="196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i</a:t>
              </a:r>
              <a:endParaRPr kumimoji="1" lang="en-US" altLang="zh-CN" sz="2000">
                <a:latin typeface="Times New Roman" panose="02020603050405020304" pitchFamily="18" charset="0"/>
              </a:endParaRPr>
            </a:p>
          </p:txBody>
        </p:sp>
        <p:sp>
          <p:nvSpPr>
            <p:cNvPr id="113768" name="Line 17"/>
            <p:cNvSpPr>
              <a:spLocks noChangeShapeType="1"/>
            </p:cNvSpPr>
            <p:nvPr/>
          </p:nvSpPr>
          <p:spPr bwMode="auto">
            <a:xfrm>
              <a:off x="1567" y="1711"/>
              <a:ext cx="0" cy="278"/>
            </a:xfrm>
            <a:prstGeom prst="line">
              <a:avLst/>
            </a:prstGeom>
            <a:noFill/>
            <a:ln w="9525">
              <a:solidFill>
                <a:schemeClr val="tx1"/>
              </a:solidFill>
              <a:round/>
            </a:ln>
          </p:spPr>
          <p:txBody>
            <a:bodyPr wrap="none" anchor="ctr">
              <a:spAutoFit/>
            </a:bodyPr>
            <a:lstStyle/>
            <a:p>
              <a:endParaRPr lang="zh-CN" altLang="en-US"/>
            </a:p>
          </p:txBody>
        </p:sp>
        <p:sp>
          <p:nvSpPr>
            <p:cNvPr id="113769" name="Line 18"/>
            <p:cNvSpPr>
              <a:spLocks noChangeShapeType="1"/>
            </p:cNvSpPr>
            <p:nvPr/>
          </p:nvSpPr>
          <p:spPr bwMode="auto">
            <a:xfrm flipH="1">
              <a:off x="1189" y="1689"/>
              <a:ext cx="245" cy="311"/>
            </a:xfrm>
            <a:prstGeom prst="line">
              <a:avLst/>
            </a:prstGeom>
            <a:noFill/>
            <a:ln w="9525">
              <a:solidFill>
                <a:schemeClr val="tx1"/>
              </a:solidFill>
              <a:round/>
            </a:ln>
          </p:spPr>
          <p:txBody>
            <a:bodyPr anchor="ctr">
              <a:spAutoFit/>
            </a:bodyPr>
            <a:lstStyle/>
            <a:p>
              <a:endParaRPr lang="zh-CN" altLang="en-US"/>
            </a:p>
          </p:txBody>
        </p:sp>
        <p:sp>
          <p:nvSpPr>
            <p:cNvPr id="113770" name="Line 19"/>
            <p:cNvSpPr>
              <a:spLocks noChangeShapeType="1"/>
            </p:cNvSpPr>
            <p:nvPr/>
          </p:nvSpPr>
          <p:spPr bwMode="auto">
            <a:xfrm>
              <a:off x="1678" y="1667"/>
              <a:ext cx="344" cy="299"/>
            </a:xfrm>
            <a:prstGeom prst="line">
              <a:avLst/>
            </a:prstGeom>
            <a:noFill/>
            <a:ln w="9525">
              <a:solidFill>
                <a:schemeClr val="tx1"/>
              </a:solidFill>
              <a:round/>
            </a:ln>
          </p:spPr>
          <p:txBody>
            <a:bodyPr wrap="none" anchor="ctr">
              <a:spAutoFit/>
            </a:bodyPr>
            <a:lstStyle/>
            <a:p>
              <a:endParaRPr lang="zh-CN" altLang="en-US"/>
            </a:p>
          </p:txBody>
        </p:sp>
      </p:grpSp>
      <p:sp>
        <p:nvSpPr>
          <p:cNvPr id="113668" name="Rectangle 21" descr="浅色上对角线"/>
          <p:cNvSpPr>
            <a:spLocks noChangeArrowheads="1"/>
          </p:cNvSpPr>
          <p:nvPr/>
        </p:nvSpPr>
        <p:spPr bwMode="auto">
          <a:xfrm>
            <a:off x="3492500" y="1628775"/>
            <a:ext cx="1287463" cy="441325"/>
          </a:xfrm>
          <a:prstGeom prst="rect">
            <a:avLst/>
          </a:prstGeom>
          <a:pattFill prst="ltUpDiag">
            <a:fgClr>
              <a:srgbClr val="000000"/>
            </a:fgClr>
            <a:bgClr>
              <a:srgbClr val="FFFFFF"/>
            </a:bgClr>
          </a:pattFill>
          <a:ln w="9525">
            <a:solidFill>
              <a:schemeClr val="tx1"/>
            </a:solidFill>
            <a:miter lim="800000"/>
          </a:ln>
        </p:spPr>
        <p:txBody>
          <a:bodyPr anchor="ctr">
            <a:spAutoFit/>
          </a:bodyPr>
          <a:lstStyle/>
          <a:p>
            <a:endParaRPr lang="zh-CN" altLang="en-US" b="1"/>
          </a:p>
        </p:txBody>
      </p:sp>
      <p:grpSp>
        <p:nvGrpSpPr>
          <p:cNvPr id="3" name="Group 22"/>
          <p:cNvGrpSpPr/>
          <p:nvPr/>
        </p:nvGrpSpPr>
        <p:grpSpPr bwMode="auto">
          <a:xfrm>
            <a:off x="3492500" y="1628775"/>
            <a:ext cx="1304925" cy="4375150"/>
            <a:chOff x="3423" y="1044"/>
            <a:chExt cx="1255" cy="2756"/>
          </a:xfrm>
        </p:grpSpPr>
        <p:sp>
          <p:nvSpPr>
            <p:cNvPr id="113743" name="Rectangle 23"/>
            <p:cNvSpPr>
              <a:spLocks noChangeArrowheads="1"/>
            </p:cNvSpPr>
            <p:nvPr/>
          </p:nvSpPr>
          <p:spPr bwMode="auto">
            <a:xfrm>
              <a:off x="3434" y="1044"/>
              <a:ext cx="1244" cy="2756"/>
            </a:xfrm>
            <a:prstGeom prst="rect">
              <a:avLst/>
            </a:prstGeom>
            <a:noFill/>
            <a:ln w="9525">
              <a:solidFill>
                <a:schemeClr val="tx1"/>
              </a:solidFill>
              <a:miter lim="800000"/>
            </a:ln>
          </p:spPr>
          <p:txBody>
            <a:bodyPr wrap="none" anchor="ctr">
              <a:spAutoFit/>
            </a:bodyPr>
            <a:lstStyle/>
            <a:p>
              <a:endParaRPr lang="zh-CN" altLang="en-US" b="1"/>
            </a:p>
          </p:txBody>
        </p:sp>
        <p:sp>
          <p:nvSpPr>
            <p:cNvPr id="113744" name="Line 24"/>
            <p:cNvSpPr>
              <a:spLocks noChangeShapeType="1"/>
            </p:cNvSpPr>
            <p:nvPr/>
          </p:nvSpPr>
          <p:spPr bwMode="auto">
            <a:xfrm>
              <a:off x="3423" y="1322"/>
              <a:ext cx="1244" cy="0"/>
            </a:xfrm>
            <a:prstGeom prst="line">
              <a:avLst/>
            </a:prstGeom>
            <a:noFill/>
            <a:ln w="9525">
              <a:solidFill>
                <a:schemeClr val="tx1"/>
              </a:solidFill>
              <a:round/>
            </a:ln>
          </p:spPr>
          <p:txBody>
            <a:bodyPr wrap="none" anchor="ctr">
              <a:spAutoFit/>
            </a:bodyPr>
            <a:lstStyle/>
            <a:p>
              <a:endParaRPr lang="zh-CN" altLang="en-US"/>
            </a:p>
          </p:txBody>
        </p:sp>
        <p:sp>
          <p:nvSpPr>
            <p:cNvPr id="113745" name="Line 25"/>
            <p:cNvSpPr>
              <a:spLocks noChangeShapeType="1"/>
            </p:cNvSpPr>
            <p:nvPr/>
          </p:nvSpPr>
          <p:spPr bwMode="auto">
            <a:xfrm>
              <a:off x="3423" y="1599"/>
              <a:ext cx="1244" cy="0"/>
            </a:xfrm>
            <a:prstGeom prst="line">
              <a:avLst/>
            </a:prstGeom>
            <a:noFill/>
            <a:ln w="9525">
              <a:solidFill>
                <a:schemeClr val="tx1"/>
              </a:solidFill>
              <a:round/>
            </a:ln>
          </p:spPr>
          <p:txBody>
            <a:bodyPr wrap="none" anchor="ctr">
              <a:spAutoFit/>
            </a:bodyPr>
            <a:lstStyle/>
            <a:p>
              <a:endParaRPr lang="zh-CN" altLang="en-US"/>
            </a:p>
          </p:txBody>
        </p:sp>
        <p:sp>
          <p:nvSpPr>
            <p:cNvPr id="113746" name="Line 26"/>
            <p:cNvSpPr>
              <a:spLocks noChangeShapeType="1"/>
            </p:cNvSpPr>
            <p:nvPr/>
          </p:nvSpPr>
          <p:spPr bwMode="auto">
            <a:xfrm>
              <a:off x="3423" y="1877"/>
              <a:ext cx="1244" cy="0"/>
            </a:xfrm>
            <a:prstGeom prst="line">
              <a:avLst/>
            </a:prstGeom>
            <a:noFill/>
            <a:ln w="9525">
              <a:solidFill>
                <a:schemeClr val="tx1"/>
              </a:solidFill>
              <a:round/>
            </a:ln>
          </p:spPr>
          <p:txBody>
            <a:bodyPr wrap="none" anchor="ctr">
              <a:spAutoFit/>
            </a:bodyPr>
            <a:lstStyle/>
            <a:p>
              <a:endParaRPr lang="zh-CN" altLang="en-US"/>
            </a:p>
          </p:txBody>
        </p:sp>
        <p:sp>
          <p:nvSpPr>
            <p:cNvPr id="113747" name="Line 27"/>
            <p:cNvSpPr>
              <a:spLocks noChangeShapeType="1"/>
            </p:cNvSpPr>
            <p:nvPr/>
          </p:nvSpPr>
          <p:spPr bwMode="auto">
            <a:xfrm>
              <a:off x="3423" y="2155"/>
              <a:ext cx="1244" cy="0"/>
            </a:xfrm>
            <a:prstGeom prst="line">
              <a:avLst/>
            </a:prstGeom>
            <a:noFill/>
            <a:ln w="9525">
              <a:solidFill>
                <a:schemeClr val="tx1"/>
              </a:solidFill>
              <a:round/>
            </a:ln>
          </p:spPr>
          <p:txBody>
            <a:bodyPr wrap="none" anchor="ctr">
              <a:spAutoFit/>
            </a:bodyPr>
            <a:lstStyle/>
            <a:p>
              <a:endParaRPr lang="zh-CN" altLang="en-US"/>
            </a:p>
          </p:txBody>
        </p:sp>
        <p:sp>
          <p:nvSpPr>
            <p:cNvPr id="113748" name="Line 28"/>
            <p:cNvSpPr>
              <a:spLocks noChangeShapeType="1"/>
            </p:cNvSpPr>
            <p:nvPr/>
          </p:nvSpPr>
          <p:spPr bwMode="auto">
            <a:xfrm>
              <a:off x="3423" y="2433"/>
              <a:ext cx="1244" cy="0"/>
            </a:xfrm>
            <a:prstGeom prst="line">
              <a:avLst/>
            </a:prstGeom>
            <a:noFill/>
            <a:ln w="9525">
              <a:solidFill>
                <a:schemeClr val="tx1"/>
              </a:solidFill>
              <a:round/>
            </a:ln>
          </p:spPr>
          <p:txBody>
            <a:bodyPr wrap="none" anchor="ctr">
              <a:spAutoFit/>
            </a:bodyPr>
            <a:lstStyle/>
            <a:p>
              <a:endParaRPr lang="zh-CN" altLang="en-US"/>
            </a:p>
          </p:txBody>
        </p:sp>
        <p:sp>
          <p:nvSpPr>
            <p:cNvPr id="113749" name="Line 29"/>
            <p:cNvSpPr>
              <a:spLocks noChangeShapeType="1"/>
            </p:cNvSpPr>
            <p:nvPr/>
          </p:nvSpPr>
          <p:spPr bwMode="auto">
            <a:xfrm>
              <a:off x="3423" y="2711"/>
              <a:ext cx="1244" cy="0"/>
            </a:xfrm>
            <a:prstGeom prst="line">
              <a:avLst/>
            </a:prstGeom>
            <a:noFill/>
            <a:ln w="9525">
              <a:solidFill>
                <a:schemeClr val="tx1"/>
              </a:solidFill>
              <a:round/>
            </a:ln>
          </p:spPr>
          <p:txBody>
            <a:bodyPr wrap="none" anchor="ctr">
              <a:spAutoFit/>
            </a:bodyPr>
            <a:lstStyle/>
            <a:p>
              <a:endParaRPr lang="zh-CN" altLang="en-US"/>
            </a:p>
          </p:txBody>
        </p:sp>
        <p:sp>
          <p:nvSpPr>
            <p:cNvPr id="113750" name="Line 30"/>
            <p:cNvSpPr>
              <a:spLocks noChangeShapeType="1"/>
            </p:cNvSpPr>
            <p:nvPr/>
          </p:nvSpPr>
          <p:spPr bwMode="auto">
            <a:xfrm>
              <a:off x="3423" y="2989"/>
              <a:ext cx="1244" cy="0"/>
            </a:xfrm>
            <a:prstGeom prst="line">
              <a:avLst/>
            </a:prstGeom>
            <a:noFill/>
            <a:ln w="9525">
              <a:solidFill>
                <a:schemeClr val="tx1"/>
              </a:solidFill>
              <a:round/>
            </a:ln>
          </p:spPr>
          <p:txBody>
            <a:bodyPr wrap="none" anchor="ctr">
              <a:spAutoFit/>
            </a:bodyPr>
            <a:lstStyle/>
            <a:p>
              <a:endParaRPr lang="zh-CN" altLang="en-US"/>
            </a:p>
          </p:txBody>
        </p:sp>
        <p:sp>
          <p:nvSpPr>
            <p:cNvPr id="113751" name="Line 31"/>
            <p:cNvSpPr>
              <a:spLocks noChangeShapeType="1"/>
            </p:cNvSpPr>
            <p:nvPr/>
          </p:nvSpPr>
          <p:spPr bwMode="auto">
            <a:xfrm>
              <a:off x="3423" y="3267"/>
              <a:ext cx="1244" cy="0"/>
            </a:xfrm>
            <a:prstGeom prst="line">
              <a:avLst/>
            </a:prstGeom>
            <a:noFill/>
            <a:ln w="9525">
              <a:solidFill>
                <a:schemeClr val="tx1"/>
              </a:solidFill>
              <a:round/>
            </a:ln>
          </p:spPr>
          <p:txBody>
            <a:bodyPr wrap="none" anchor="ctr">
              <a:spAutoFit/>
            </a:bodyPr>
            <a:lstStyle/>
            <a:p>
              <a:endParaRPr lang="zh-CN" altLang="en-US"/>
            </a:p>
          </p:txBody>
        </p:sp>
        <p:sp>
          <p:nvSpPr>
            <p:cNvPr id="113752" name="Line 32"/>
            <p:cNvSpPr>
              <a:spLocks noChangeShapeType="1"/>
            </p:cNvSpPr>
            <p:nvPr/>
          </p:nvSpPr>
          <p:spPr bwMode="auto">
            <a:xfrm>
              <a:off x="3423" y="3545"/>
              <a:ext cx="1244" cy="0"/>
            </a:xfrm>
            <a:prstGeom prst="line">
              <a:avLst/>
            </a:prstGeom>
            <a:noFill/>
            <a:ln w="9525">
              <a:solidFill>
                <a:schemeClr val="tx1"/>
              </a:solidFill>
              <a:round/>
            </a:ln>
          </p:spPr>
          <p:txBody>
            <a:bodyPr wrap="none" anchor="ctr">
              <a:spAutoFit/>
            </a:bodyPr>
            <a:lstStyle/>
            <a:p>
              <a:endParaRPr lang="zh-CN" altLang="en-US"/>
            </a:p>
          </p:txBody>
        </p:sp>
        <p:sp>
          <p:nvSpPr>
            <p:cNvPr id="113753" name="Line 33"/>
            <p:cNvSpPr>
              <a:spLocks noChangeShapeType="1"/>
            </p:cNvSpPr>
            <p:nvPr/>
          </p:nvSpPr>
          <p:spPr bwMode="auto">
            <a:xfrm>
              <a:off x="4078" y="1044"/>
              <a:ext cx="0" cy="2756"/>
            </a:xfrm>
            <a:prstGeom prst="line">
              <a:avLst/>
            </a:prstGeom>
            <a:noFill/>
            <a:ln w="9525">
              <a:solidFill>
                <a:schemeClr val="tx1"/>
              </a:solidFill>
              <a:round/>
            </a:ln>
          </p:spPr>
          <p:txBody>
            <a:bodyPr wrap="none" anchor="ctr">
              <a:spAutoFit/>
            </a:bodyPr>
            <a:lstStyle/>
            <a:p>
              <a:endParaRPr lang="zh-CN" altLang="en-US"/>
            </a:p>
          </p:txBody>
        </p:sp>
      </p:grpSp>
      <p:grpSp>
        <p:nvGrpSpPr>
          <p:cNvPr id="4" name="Group 34"/>
          <p:cNvGrpSpPr/>
          <p:nvPr/>
        </p:nvGrpSpPr>
        <p:grpSpPr bwMode="auto">
          <a:xfrm>
            <a:off x="2987675" y="1727200"/>
            <a:ext cx="323850" cy="4291013"/>
            <a:chOff x="3169" y="1097"/>
            <a:chExt cx="204" cy="2703"/>
          </a:xfrm>
        </p:grpSpPr>
        <p:sp>
          <p:nvSpPr>
            <p:cNvPr id="113733" name="Text Box 35"/>
            <p:cNvSpPr txBox="1">
              <a:spLocks noChangeArrowheads="1"/>
            </p:cNvSpPr>
            <p:nvPr/>
          </p:nvSpPr>
          <p:spPr bwMode="auto">
            <a:xfrm>
              <a:off x="3169" y="2732"/>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6</a:t>
              </a:r>
              <a:endParaRPr kumimoji="1" lang="en-US" altLang="zh-CN" sz="2000">
                <a:latin typeface="Times New Roman" panose="02020603050405020304" pitchFamily="18" charset="0"/>
              </a:endParaRPr>
            </a:p>
          </p:txBody>
        </p:sp>
        <p:sp>
          <p:nvSpPr>
            <p:cNvPr id="113734" name="Text Box 36"/>
            <p:cNvSpPr txBox="1">
              <a:spLocks noChangeArrowheads="1"/>
            </p:cNvSpPr>
            <p:nvPr/>
          </p:nvSpPr>
          <p:spPr bwMode="auto">
            <a:xfrm>
              <a:off x="3169" y="1097"/>
              <a:ext cx="196" cy="250"/>
            </a:xfrm>
            <a:prstGeom prst="rect">
              <a:avLst/>
            </a:prstGeom>
            <a:noFill/>
            <a:ln w="9525">
              <a:noFill/>
              <a:miter lim="800000"/>
            </a:ln>
          </p:spPr>
          <p:txBody>
            <a:bodyPr wrap="none" anchor="ctr">
              <a:spAutoFit/>
            </a:bodyPr>
            <a:lstStyle/>
            <a:p>
              <a:pPr algn="ctr"/>
              <a:r>
                <a:rPr kumimoji="1" lang="en-US" altLang="zh-CN" sz="2000">
                  <a:solidFill>
                    <a:srgbClr val="FF0000"/>
                  </a:solidFill>
                  <a:latin typeface="Times New Roman" panose="02020603050405020304" pitchFamily="18" charset="0"/>
                </a:rPr>
                <a:t>0</a:t>
              </a:r>
              <a:endParaRPr kumimoji="1" lang="en-US" altLang="zh-CN" sz="2000">
                <a:solidFill>
                  <a:srgbClr val="FF0000"/>
                </a:solidFill>
                <a:latin typeface="Times New Roman" panose="02020603050405020304" pitchFamily="18" charset="0"/>
              </a:endParaRPr>
            </a:p>
          </p:txBody>
        </p:sp>
        <p:sp>
          <p:nvSpPr>
            <p:cNvPr id="113735" name="Text Box 37"/>
            <p:cNvSpPr txBox="1">
              <a:spLocks noChangeArrowheads="1"/>
            </p:cNvSpPr>
            <p:nvPr/>
          </p:nvSpPr>
          <p:spPr bwMode="auto">
            <a:xfrm>
              <a:off x="3169" y="1369"/>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113736" name="Text Box 38"/>
            <p:cNvSpPr txBox="1">
              <a:spLocks noChangeArrowheads="1"/>
            </p:cNvSpPr>
            <p:nvPr/>
          </p:nvSpPr>
          <p:spPr bwMode="auto">
            <a:xfrm>
              <a:off x="3169" y="1642"/>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2</a:t>
              </a:r>
              <a:endParaRPr kumimoji="1" lang="en-US" altLang="zh-CN" sz="2000">
                <a:latin typeface="Times New Roman" panose="02020603050405020304" pitchFamily="18" charset="0"/>
              </a:endParaRPr>
            </a:p>
          </p:txBody>
        </p:sp>
        <p:sp>
          <p:nvSpPr>
            <p:cNvPr id="113737" name="Text Box 39"/>
            <p:cNvSpPr txBox="1">
              <a:spLocks noChangeArrowheads="1"/>
            </p:cNvSpPr>
            <p:nvPr/>
          </p:nvSpPr>
          <p:spPr bwMode="auto">
            <a:xfrm>
              <a:off x="3169" y="1914"/>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3</a:t>
              </a:r>
              <a:endParaRPr kumimoji="1" lang="en-US" altLang="zh-CN" sz="2000">
                <a:latin typeface="Times New Roman" panose="02020603050405020304" pitchFamily="18" charset="0"/>
              </a:endParaRPr>
            </a:p>
          </p:txBody>
        </p:sp>
        <p:sp>
          <p:nvSpPr>
            <p:cNvPr id="113738" name="Text Box 40"/>
            <p:cNvSpPr txBox="1">
              <a:spLocks noChangeArrowheads="1"/>
            </p:cNvSpPr>
            <p:nvPr/>
          </p:nvSpPr>
          <p:spPr bwMode="auto">
            <a:xfrm>
              <a:off x="3169" y="2187"/>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4</a:t>
              </a:r>
              <a:endParaRPr kumimoji="1" lang="en-US" altLang="zh-CN" sz="2000">
                <a:latin typeface="Times New Roman" panose="02020603050405020304" pitchFamily="18" charset="0"/>
              </a:endParaRPr>
            </a:p>
          </p:txBody>
        </p:sp>
        <p:sp>
          <p:nvSpPr>
            <p:cNvPr id="113739" name="Text Box 41"/>
            <p:cNvSpPr txBox="1">
              <a:spLocks noChangeArrowheads="1"/>
            </p:cNvSpPr>
            <p:nvPr/>
          </p:nvSpPr>
          <p:spPr bwMode="auto">
            <a:xfrm>
              <a:off x="3169" y="2459"/>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5</a:t>
              </a:r>
              <a:endParaRPr kumimoji="1" lang="en-US" altLang="zh-CN" sz="2000">
                <a:latin typeface="Times New Roman" panose="02020603050405020304" pitchFamily="18" charset="0"/>
              </a:endParaRPr>
            </a:p>
          </p:txBody>
        </p:sp>
        <p:sp>
          <p:nvSpPr>
            <p:cNvPr id="113740" name="Text Box 42"/>
            <p:cNvSpPr txBox="1">
              <a:spLocks noChangeArrowheads="1"/>
            </p:cNvSpPr>
            <p:nvPr/>
          </p:nvSpPr>
          <p:spPr bwMode="auto">
            <a:xfrm>
              <a:off x="3169" y="3004"/>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7</a:t>
              </a:r>
              <a:endParaRPr kumimoji="1" lang="en-US" altLang="zh-CN" sz="2000">
                <a:latin typeface="Times New Roman" panose="02020603050405020304" pitchFamily="18" charset="0"/>
              </a:endParaRPr>
            </a:p>
          </p:txBody>
        </p:sp>
        <p:sp>
          <p:nvSpPr>
            <p:cNvPr id="113741" name="Text Box 43"/>
            <p:cNvSpPr txBox="1">
              <a:spLocks noChangeArrowheads="1"/>
            </p:cNvSpPr>
            <p:nvPr/>
          </p:nvSpPr>
          <p:spPr bwMode="auto">
            <a:xfrm>
              <a:off x="3169" y="3277"/>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8</a:t>
              </a:r>
              <a:endParaRPr kumimoji="1" lang="en-US" altLang="zh-CN" sz="2000">
                <a:latin typeface="Times New Roman" panose="02020603050405020304" pitchFamily="18" charset="0"/>
              </a:endParaRPr>
            </a:p>
          </p:txBody>
        </p:sp>
        <p:sp>
          <p:nvSpPr>
            <p:cNvPr id="113742" name="Text Box 44"/>
            <p:cNvSpPr txBox="1">
              <a:spLocks noChangeArrowheads="1"/>
            </p:cNvSpPr>
            <p:nvPr/>
          </p:nvSpPr>
          <p:spPr bwMode="auto">
            <a:xfrm>
              <a:off x="3177" y="3550"/>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9</a:t>
              </a:r>
              <a:endParaRPr kumimoji="1" lang="en-US" altLang="zh-CN" sz="2000">
                <a:latin typeface="Times New Roman" panose="02020603050405020304" pitchFamily="18" charset="0"/>
              </a:endParaRPr>
            </a:p>
          </p:txBody>
        </p:sp>
      </p:grpSp>
      <p:grpSp>
        <p:nvGrpSpPr>
          <p:cNvPr id="5" name="Group 45"/>
          <p:cNvGrpSpPr/>
          <p:nvPr/>
        </p:nvGrpSpPr>
        <p:grpSpPr bwMode="auto">
          <a:xfrm>
            <a:off x="3713163" y="2116138"/>
            <a:ext cx="311150" cy="3890962"/>
            <a:chOff x="3626" y="1342"/>
            <a:chExt cx="196" cy="2451"/>
          </a:xfrm>
        </p:grpSpPr>
        <p:sp>
          <p:nvSpPr>
            <p:cNvPr id="113724" name="Text Box 46"/>
            <p:cNvSpPr txBox="1">
              <a:spLocks noChangeArrowheads="1"/>
            </p:cNvSpPr>
            <p:nvPr/>
          </p:nvSpPr>
          <p:spPr bwMode="auto">
            <a:xfrm>
              <a:off x="3626" y="1342"/>
              <a:ext cx="187"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13725" name="Text Box 47"/>
            <p:cNvSpPr txBox="1">
              <a:spLocks noChangeArrowheads="1"/>
            </p:cNvSpPr>
            <p:nvPr/>
          </p:nvSpPr>
          <p:spPr bwMode="auto">
            <a:xfrm>
              <a:off x="3626" y="1892"/>
              <a:ext cx="187"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113726" name="Text Box 48"/>
            <p:cNvSpPr txBox="1">
              <a:spLocks noChangeArrowheads="1"/>
            </p:cNvSpPr>
            <p:nvPr/>
          </p:nvSpPr>
          <p:spPr bwMode="auto">
            <a:xfrm>
              <a:off x="3626" y="2167"/>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113727" name="Text Box 49"/>
            <p:cNvSpPr txBox="1">
              <a:spLocks noChangeArrowheads="1"/>
            </p:cNvSpPr>
            <p:nvPr/>
          </p:nvSpPr>
          <p:spPr bwMode="auto">
            <a:xfrm>
              <a:off x="3626" y="2442"/>
              <a:ext cx="187"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113728" name="Text Box 50"/>
            <p:cNvSpPr txBox="1">
              <a:spLocks noChangeArrowheads="1"/>
            </p:cNvSpPr>
            <p:nvPr/>
          </p:nvSpPr>
          <p:spPr bwMode="auto">
            <a:xfrm>
              <a:off x="3626" y="2717"/>
              <a:ext cx="169"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113729" name="Text Box 51"/>
            <p:cNvSpPr txBox="1">
              <a:spLocks noChangeArrowheads="1"/>
            </p:cNvSpPr>
            <p:nvPr/>
          </p:nvSpPr>
          <p:spPr bwMode="auto">
            <a:xfrm>
              <a:off x="3626" y="2992"/>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113730" name="Text Box 52"/>
            <p:cNvSpPr txBox="1">
              <a:spLocks noChangeArrowheads="1"/>
            </p:cNvSpPr>
            <p:nvPr/>
          </p:nvSpPr>
          <p:spPr bwMode="auto">
            <a:xfrm>
              <a:off x="3626" y="3267"/>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113731" name="Text Box 53"/>
            <p:cNvSpPr txBox="1">
              <a:spLocks noChangeArrowheads="1"/>
            </p:cNvSpPr>
            <p:nvPr/>
          </p:nvSpPr>
          <p:spPr bwMode="auto">
            <a:xfrm>
              <a:off x="3626" y="3543"/>
              <a:ext cx="160"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i</a:t>
              </a:r>
              <a:endParaRPr kumimoji="1" lang="en-US" altLang="zh-CN" sz="2000">
                <a:latin typeface="Times New Roman" panose="02020603050405020304" pitchFamily="18" charset="0"/>
              </a:endParaRPr>
            </a:p>
          </p:txBody>
        </p:sp>
        <p:sp>
          <p:nvSpPr>
            <p:cNvPr id="113732" name="Text Box 54"/>
            <p:cNvSpPr txBox="1">
              <a:spLocks noChangeArrowheads="1"/>
            </p:cNvSpPr>
            <p:nvPr/>
          </p:nvSpPr>
          <p:spPr bwMode="auto">
            <a:xfrm>
              <a:off x="3626" y="1594"/>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grpSp>
      <p:sp>
        <p:nvSpPr>
          <p:cNvPr id="113672" name="Text Box 55"/>
          <p:cNvSpPr txBox="1">
            <a:spLocks noChangeArrowheads="1"/>
          </p:cNvSpPr>
          <p:nvPr/>
        </p:nvSpPr>
        <p:spPr bwMode="auto">
          <a:xfrm>
            <a:off x="3203575" y="1267460"/>
            <a:ext cx="800100" cy="398780"/>
          </a:xfrm>
          <a:prstGeom prst="rect">
            <a:avLst/>
          </a:prstGeom>
          <a:noFill/>
          <a:ln w="9525">
            <a:noFill/>
            <a:miter lim="800000"/>
          </a:ln>
        </p:spPr>
        <p:txBody>
          <a:bodyPr wrap="none" anchor="ctr">
            <a:spAutoFit/>
          </a:bodyPr>
          <a:lstStyle/>
          <a:p>
            <a:pPr algn="l">
              <a:buClrTx/>
              <a:buSzTx/>
            </a:pPr>
            <a:r>
              <a:rPr kumimoji="1" lang="en-US" altLang="zh-CN" sz="2000">
                <a:solidFill>
                  <a:srgbClr val="0000FF"/>
                </a:solidFill>
                <a:latin typeface="Arial Black" panose="020B0A04020102020204" pitchFamily="34" charset="0"/>
                <a:cs typeface="+mn-ea"/>
              </a:rPr>
              <a:t>data</a:t>
            </a:r>
            <a:endParaRPr kumimoji="1" lang="en-US" altLang="zh-CN" sz="2000">
              <a:solidFill>
                <a:srgbClr val="0000FF"/>
              </a:solidFill>
              <a:latin typeface="Arial Black" panose="020B0A04020102020204" pitchFamily="34" charset="0"/>
              <a:cs typeface="+mn-ea"/>
            </a:endParaRPr>
          </a:p>
        </p:txBody>
      </p:sp>
      <p:sp>
        <p:nvSpPr>
          <p:cNvPr id="113673" name="Text Box 56"/>
          <p:cNvSpPr txBox="1">
            <a:spLocks noChangeArrowheads="1"/>
          </p:cNvSpPr>
          <p:nvPr/>
        </p:nvSpPr>
        <p:spPr bwMode="auto">
          <a:xfrm>
            <a:off x="4004310" y="1252379"/>
            <a:ext cx="1426210" cy="398780"/>
          </a:xfrm>
          <a:prstGeom prst="rect">
            <a:avLst/>
          </a:prstGeom>
          <a:noFill/>
          <a:ln w="9525">
            <a:noFill/>
            <a:miter lim="800000"/>
          </a:ln>
        </p:spPr>
        <p:txBody>
          <a:bodyPr wrap="none" anchor="ctr">
            <a:spAutoFit/>
          </a:bodyPr>
          <a:lstStyle/>
          <a:p>
            <a:pPr algn="l">
              <a:buClrTx/>
              <a:buSzTx/>
            </a:pPr>
            <a:r>
              <a:rPr kumimoji="1" lang="en-US" altLang="zh-CN" sz="2000">
                <a:solidFill>
                  <a:srgbClr val="FF0000"/>
                </a:solidFill>
                <a:latin typeface="Arial Black" panose="020B0A04020102020204" pitchFamily="34" charset="0"/>
                <a:cs typeface="+mn-ea"/>
              </a:rPr>
              <a:t>firstchild</a:t>
            </a:r>
            <a:endParaRPr kumimoji="1" lang="en-US" altLang="zh-CN" sz="2000">
              <a:solidFill>
                <a:srgbClr val="FF0000"/>
              </a:solidFill>
              <a:latin typeface="Arial Black" panose="020B0A04020102020204" pitchFamily="34" charset="0"/>
              <a:cs typeface="+mn-ea"/>
            </a:endParaRPr>
          </a:p>
        </p:txBody>
      </p:sp>
      <p:grpSp>
        <p:nvGrpSpPr>
          <p:cNvPr id="6" name="Group 57"/>
          <p:cNvGrpSpPr/>
          <p:nvPr/>
        </p:nvGrpSpPr>
        <p:grpSpPr bwMode="auto">
          <a:xfrm>
            <a:off x="4583748" y="2105025"/>
            <a:ext cx="2947987" cy="406400"/>
            <a:chOff x="3023" y="1326"/>
            <a:chExt cx="1857" cy="256"/>
          </a:xfrm>
        </p:grpSpPr>
        <p:grpSp>
          <p:nvGrpSpPr>
            <p:cNvPr id="7" name="Group 58"/>
            <p:cNvGrpSpPr/>
            <p:nvPr/>
          </p:nvGrpSpPr>
          <p:grpSpPr bwMode="auto">
            <a:xfrm>
              <a:off x="3023" y="1326"/>
              <a:ext cx="1857" cy="256"/>
              <a:chOff x="3023" y="1326"/>
              <a:chExt cx="1857" cy="256"/>
            </a:xfrm>
          </p:grpSpPr>
          <p:grpSp>
            <p:nvGrpSpPr>
              <p:cNvPr id="8" name="Group 59"/>
              <p:cNvGrpSpPr/>
              <p:nvPr/>
            </p:nvGrpSpPr>
            <p:grpSpPr bwMode="auto">
              <a:xfrm>
                <a:off x="3382" y="1326"/>
                <a:ext cx="643" cy="256"/>
                <a:chOff x="4056" y="2215"/>
                <a:chExt cx="643" cy="256"/>
              </a:xfrm>
            </p:grpSpPr>
            <p:sp>
              <p:nvSpPr>
                <p:cNvPr id="113722" name="Rectangle 60"/>
                <p:cNvSpPr>
                  <a:spLocks noChangeArrowheads="1"/>
                </p:cNvSpPr>
                <p:nvPr/>
              </p:nvSpPr>
              <p:spPr bwMode="auto">
                <a:xfrm>
                  <a:off x="4056" y="2215"/>
                  <a:ext cx="643"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2</a:t>
                  </a:r>
                  <a:endParaRPr kumimoji="1" lang="en-US" altLang="zh-CN" sz="2000">
                    <a:latin typeface="Times New Roman" panose="02020603050405020304" pitchFamily="18" charset="0"/>
                  </a:endParaRPr>
                </a:p>
              </p:txBody>
            </p:sp>
            <p:sp>
              <p:nvSpPr>
                <p:cNvPr id="113723" name="Line 61"/>
                <p:cNvSpPr>
                  <a:spLocks noChangeShapeType="1"/>
                </p:cNvSpPr>
                <p:nvPr/>
              </p:nvSpPr>
              <p:spPr bwMode="auto">
                <a:xfrm>
                  <a:off x="4378" y="2222"/>
                  <a:ext cx="0" cy="244"/>
                </a:xfrm>
                <a:prstGeom prst="line">
                  <a:avLst/>
                </a:prstGeom>
                <a:noFill/>
                <a:ln w="9525">
                  <a:solidFill>
                    <a:schemeClr val="tx1"/>
                  </a:solidFill>
                  <a:round/>
                </a:ln>
              </p:spPr>
              <p:txBody>
                <a:bodyPr wrap="none" anchor="ctr">
                  <a:spAutoFit/>
                </a:bodyPr>
                <a:lstStyle/>
                <a:p>
                  <a:endParaRPr lang="zh-CN" altLang="en-US"/>
                </a:p>
              </p:txBody>
            </p:sp>
          </p:grpSp>
          <p:grpSp>
            <p:nvGrpSpPr>
              <p:cNvPr id="9" name="Group 62"/>
              <p:cNvGrpSpPr/>
              <p:nvPr/>
            </p:nvGrpSpPr>
            <p:grpSpPr bwMode="auto">
              <a:xfrm>
                <a:off x="4237" y="1326"/>
                <a:ext cx="643" cy="256"/>
                <a:chOff x="4056" y="2215"/>
                <a:chExt cx="643" cy="256"/>
              </a:xfrm>
            </p:grpSpPr>
            <p:sp>
              <p:nvSpPr>
                <p:cNvPr id="113720" name="Rectangle 63"/>
                <p:cNvSpPr>
                  <a:spLocks noChangeArrowheads="1"/>
                </p:cNvSpPr>
                <p:nvPr/>
              </p:nvSpPr>
              <p:spPr bwMode="auto">
                <a:xfrm>
                  <a:off x="4056" y="2215"/>
                  <a:ext cx="643"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3</a:t>
                  </a:r>
                  <a:endParaRPr kumimoji="1" lang="en-US" altLang="zh-CN" sz="2000">
                    <a:latin typeface="Times New Roman" panose="02020603050405020304" pitchFamily="18" charset="0"/>
                  </a:endParaRPr>
                </a:p>
              </p:txBody>
            </p:sp>
            <p:sp>
              <p:nvSpPr>
                <p:cNvPr id="113721" name="Line 64"/>
                <p:cNvSpPr>
                  <a:spLocks noChangeShapeType="1"/>
                </p:cNvSpPr>
                <p:nvPr/>
              </p:nvSpPr>
              <p:spPr bwMode="auto">
                <a:xfrm>
                  <a:off x="4378" y="2222"/>
                  <a:ext cx="0" cy="244"/>
                </a:xfrm>
                <a:prstGeom prst="line">
                  <a:avLst/>
                </a:prstGeom>
                <a:noFill/>
                <a:ln w="9525">
                  <a:solidFill>
                    <a:schemeClr val="tx1"/>
                  </a:solidFill>
                  <a:round/>
                </a:ln>
              </p:spPr>
              <p:txBody>
                <a:bodyPr wrap="none" anchor="ctr">
                  <a:spAutoFit/>
                </a:bodyPr>
                <a:lstStyle/>
                <a:p>
                  <a:endParaRPr lang="zh-CN" altLang="en-US"/>
                </a:p>
              </p:txBody>
            </p:sp>
          </p:grpSp>
          <p:sp>
            <p:nvSpPr>
              <p:cNvPr id="113718" name="Line 65"/>
              <p:cNvSpPr>
                <a:spLocks noChangeShapeType="1"/>
              </p:cNvSpPr>
              <p:nvPr/>
            </p:nvSpPr>
            <p:spPr bwMode="auto">
              <a:xfrm>
                <a:off x="3956" y="1455"/>
                <a:ext cx="278"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13719" name="Line 66"/>
              <p:cNvSpPr>
                <a:spLocks noChangeShapeType="1"/>
              </p:cNvSpPr>
              <p:nvPr/>
            </p:nvSpPr>
            <p:spPr bwMode="auto">
              <a:xfrm>
                <a:off x="3023" y="1467"/>
                <a:ext cx="355" cy="0"/>
              </a:xfrm>
              <a:prstGeom prst="line">
                <a:avLst/>
              </a:prstGeom>
              <a:noFill/>
              <a:ln w="9525">
                <a:solidFill>
                  <a:schemeClr val="tx1"/>
                </a:solidFill>
                <a:round/>
                <a:tailEnd type="triangle" w="med" len="med"/>
              </a:ln>
            </p:spPr>
            <p:txBody>
              <a:bodyPr wrap="none" anchor="ctr">
                <a:spAutoFit/>
              </a:bodyPr>
              <a:lstStyle/>
              <a:p>
                <a:endParaRPr lang="zh-CN" altLang="en-US"/>
              </a:p>
            </p:txBody>
          </p:sp>
        </p:grpSp>
        <p:sp>
          <p:nvSpPr>
            <p:cNvPr id="113715" name="Text Box 67"/>
            <p:cNvSpPr txBox="1">
              <a:spLocks noChangeArrowheads="1"/>
            </p:cNvSpPr>
            <p:nvPr/>
          </p:nvSpPr>
          <p:spPr bwMode="auto">
            <a:xfrm>
              <a:off x="4616" y="1331"/>
              <a:ext cx="191"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grpSp>
      <p:grpSp>
        <p:nvGrpSpPr>
          <p:cNvPr id="10" name="Group 68"/>
          <p:cNvGrpSpPr/>
          <p:nvPr/>
        </p:nvGrpSpPr>
        <p:grpSpPr bwMode="auto">
          <a:xfrm>
            <a:off x="4601210" y="2557463"/>
            <a:ext cx="2930525" cy="428625"/>
            <a:chOff x="3034" y="1611"/>
            <a:chExt cx="1846" cy="270"/>
          </a:xfrm>
        </p:grpSpPr>
        <p:grpSp>
          <p:nvGrpSpPr>
            <p:cNvPr id="11" name="Group 69"/>
            <p:cNvGrpSpPr/>
            <p:nvPr/>
          </p:nvGrpSpPr>
          <p:grpSpPr bwMode="auto">
            <a:xfrm>
              <a:off x="3034" y="1611"/>
              <a:ext cx="1846" cy="256"/>
              <a:chOff x="3034" y="1611"/>
              <a:chExt cx="1846" cy="256"/>
            </a:xfrm>
          </p:grpSpPr>
          <p:grpSp>
            <p:nvGrpSpPr>
              <p:cNvPr id="12" name="Group 70"/>
              <p:cNvGrpSpPr/>
              <p:nvPr/>
            </p:nvGrpSpPr>
            <p:grpSpPr bwMode="auto">
              <a:xfrm>
                <a:off x="3382" y="1611"/>
                <a:ext cx="643" cy="256"/>
                <a:chOff x="4056" y="2215"/>
                <a:chExt cx="643" cy="256"/>
              </a:xfrm>
            </p:grpSpPr>
            <p:sp>
              <p:nvSpPr>
                <p:cNvPr id="113712" name="Rectangle 71"/>
                <p:cNvSpPr>
                  <a:spLocks noChangeArrowheads="1"/>
                </p:cNvSpPr>
                <p:nvPr/>
              </p:nvSpPr>
              <p:spPr bwMode="auto">
                <a:xfrm>
                  <a:off x="4056" y="2215"/>
                  <a:ext cx="643"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4</a:t>
                  </a:r>
                  <a:endParaRPr kumimoji="1" lang="en-US" altLang="zh-CN" sz="2000">
                    <a:latin typeface="Times New Roman" panose="02020603050405020304" pitchFamily="18" charset="0"/>
                  </a:endParaRPr>
                </a:p>
              </p:txBody>
            </p:sp>
            <p:sp>
              <p:nvSpPr>
                <p:cNvPr id="113713" name="Line 72"/>
                <p:cNvSpPr>
                  <a:spLocks noChangeShapeType="1"/>
                </p:cNvSpPr>
                <p:nvPr/>
              </p:nvSpPr>
              <p:spPr bwMode="auto">
                <a:xfrm>
                  <a:off x="4378" y="2222"/>
                  <a:ext cx="0" cy="244"/>
                </a:xfrm>
                <a:prstGeom prst="line">
                  <a:avLst/>
                </a:prstGeom>
                <a:noFill/>
                <a:ln w="9525">
                  <a:solidFill>
                    <a:schemeClr val="tx1"/>
                  </a:solidFill>
                  <a:round/>
                </a:ln>
              </p:spPr>
              <p:txBody>
                <a:bodyPr wrap="none" anchor="ctr">
                  <a:spAutoFit/>
                </a:bodyPr>
                <a:lstStyle/>
                <a:p>
                  <a:endParaRPr lang="zh-CN" altLang="en-US"/>
                </a:p>
              </p:txBody>
            </p:sp>
          </p:grpSp>
          <p:grpSp>
            <p:nvGrpSpPr>
              <p:cNvPr id="13" name="Group 73"/>
              <p:cNvGrpSpPr/>
              <p:nvPr/>
            </p:nvGrpSpPr>
            <p:grpSpPr bwMode="auto">
              <a:xfrm>
                <a:off x="4237" y="1611"/>
                <a:ext cx="643" cy="256"/>
                <a:chOff x="4056" y="2215"/>
                <a:chExt cx="643" cy="256"/>
              </a:xfrm>
            </p:grpSpPr>
            <p:sp>
              <p:nvSpPr>
                <p:cNvPr id="113710" name="Rectangle 74"/>
                <p:cNvSpPr>
                  <a:spLocks noChangeArrowheads="1"/>
                </p:cNvSpPr>
                <p:nvPr/>
              </p:nvSpPr>
              <p:spPr bwMode="auto">
                <a:xfrm>
                  <a:off x="4056" y="2215"/>
                  <a:ext cx="643"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5</a:t>
                  </a:r>
                  <a:endParaRPr kumimoji="1" lang="en-US" altLang="zh-CN" sz="2000">
                    <a:latin typeface="Times New Roman" panose="02020603050405020304" pitchFamily="18" charset="0"/>
                  </a:endParaRPr>
                </a:p>
              </p:txBody>
            </p:sp>
            <p:sp>
              <p:nvSpPr>
                <p:cNvPr id="113711" name="Line 75"/>
                <p:cNvSpPr>
                  <a:spLocks noChangeShapeType="1"/>
                </p:cNvSpPr>
                <p:nvPr/>
              </p:nvSpPr>
              <p:spPr bwMode="auto">
                <a:xfrm>
                  <a:off x="4378" y="2222"/>
                  <a:ext cx="0" cy="244"/>
                </a:xfrm>
                <a:prstGeom prst="line">
                  <a:avLst/>
                </a:prstGeom>
                <a:noFill/>
                <a:ln w="9525">
                  <a:solidFill>
                    <a:schemeClr val="tx1"/>
                  </a:solidFill>
                  <a:round/>
                </a:ln>
              </p:spPr>
              <p:txBody>
                <a:bodyPr wrap="none" anchor="ctr">
                  <a:spAutoFit/>
                </a:bodyPr>
                <a:lstStyle/>
                <a:p>
                  <a:endParaRPr lang="zh-CN" altLang="en-US"/>
                </a:p>
              </p:txBody>
            </p:sp>
          </p:grpSp>
          <p:sp>
            <p:nvSpPr>
              <p:cNvPr id="113708" name="Line 76"/>
              <p:cNvSpPr>
                <a:spLocks noChangeShapeType="1"/>
              </p:cNvSpPr>
              <p:nvPr/>
            </p:nvSpPr>
            <p:spPr bwMode="auto">
              <a:xfrm>
                <a:off x="3967" y="1755"/>
                <a:ext cx="267"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13709" name="Line 77"/>
              <p:cNvSpPr>
                <a:spLocks noChangeShapeType="1"/>
              </p:cNvSpPr>
              <p:nvPr/>
            </p:nvSpPr>
            <p:spPr bwMode="auto">
              <a:xfrm>
                <a:off x="3034" y="1744"/>
                <a:ext cx="344" cy="0"/>
              </a:xfrm>
              <a:prstGeom prst="line">
                <a:avLst/>
              </a:prstGeom>
              <a:noFill/>
              <a:ln w="9525">
                <a:solidFill>
                  <a:schemeClr val="tx1"/>
                </a:solidFill>
                <a:round/>
                <a:tailEnd type="triangle" w="med" len="med"/>
              </a:ln>
            </p:spPr>
            <p:txBody>
              <a:bodyPr wrap="none" anchor="ctr">
                <a:spAutoFit/>
              </a:bodyPr>
              <a:lstStyle/>
              <a:p>
                <a:endParaRPr lang="zh-CN" altLang="en-US"/>
              </a:p>
            </p:txBody>
          </p:sp>
        </p:grpSp>
        <p:sp>
          <p:nvSpPr>
            <p:cNvPr id="113705" name="Text Box 78"/>
            <p:cNvSpPr txBox="1">
              <a:spLocks noChangeArrowheads="1"/>
            </p:cNvSpPr>
            <p:nvPr/>
          </p:nvSpPr>
          <p:spPr bwMode="auto">
            <a:xfrm>
              <a:off x="4616" y="1631"/>
              <a:ext cx="191"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grpSp>
      <p:sp>
        <p:nvSpPr>
          <p:cNvPr id="379983" name="Text Box 79"/>
          <p:cNvSpPr txBox="1">
            <a:spLocks noChangeArrowheads="1"/>
          </p:cNvSpPr>
          <p:nvPr/>
        </p:nvSpPr>
        <p:spPr bwMode="auto">
          <a:xfrm>
            <a:off x="4505325" y="3489325"/>
            <a:ext cx="303213" cy="396875"/>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solidFill>
                <a:srgbClr val="FF3300"/>
              </a:solidFill>
              <a:latin typeface="Times New Roman" panose="02020603050405020304" pitchFamily="18" charset="0"/>
            </a:endParaRPr>
          </a:p>
        </p:txBody>
      </p:sp>
      <p:grpSp>
        <p:nvGrpSpPr>
          <p:cNvPr id="14" name="Group 80"/>
          <p:cNvGrpSpPr/>
          <p:nvPr/>
        </p:nvGrpSpPr>
        <p:grpSpPr bwMode="auto">
          <a:xfrm>
            <a:off x="4690428" y="3873500"/>
            <a:ext cx="4310062" cy="406400"/>
            <a:chOff x="3045" y="2440"/>
            <a:chExt cx="2715" cy="256"/>
          </a:xfrm>
        </p:grpSpPr>
        <p:grpSp>
          <p:nvGrpSpPr>
            <p:cNvPr id="15" name="Group 81"/>
            <p:cNvGrpSpPr/>
            <p:nvPr/>
          </p:nvGrpSpPr>
          <p:grpSpPr bwMode="auto">
            <a:xfrm>
              <a:off x="5117" y="2440"/>
              <a:ext cx="643" cy="256"/>
              <a:chOff x="4056" y="2215"/>
              <a:chExt cx="643" cy="256"/>
            </a:xfrm>
          </p:grpSpPr>
          <p:sp>
            <p:nvSpPr>
              <p:cNvPr id="113702" name="Rectangle 82"/>
              <p:cNvSpPr>
                <a:spLocks noChangeArrowheads="1"/>
              </p:cNvSpPr>
              <p:nvPr/>
            </p:nvSpPr>
            <p:spPr bwMode="auto">
              <a:xfrm>
                <a:off x="4056" y="2215"/>
                <a:ext cx="643"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9</a:t>
                </a:r>
                <a:endParaRPr kumimoji="1" lang="en-US" altLang="zh-CN" sz="2000">
                  <a:latin typeface="Times New Roman" panose="02020603050405020304" pitchFamily="18" charset="0"/>
                </a:endParaRPr>
              </a:p>
            </p:txBody>
          </p:sp>
          <p:sp>
            <p:nvSpPr>
              <p:cNvPr id="113703" name="Line 83"/>
              <p:cNvSpPr>
                <a:spLocks noChangeShapeType="1"/>
              </p:cNvSpPr>
              <p:nvPr/>
            </p:nvSpPr>
            <p:spPr bwMode="auto">
              <a:xfrm>
                <a:off x="4378" y="2222"/>
                <a:ext cx="0" cy="244"/>
              </a:xfrm>
              <a:prstGeom prst="line">
                <a:avLst/>
              </a:prstGeom>
              <a:noFill/>
              <a:ln w="9525">
                <a:solidFill>
                  <a:schemeClr val="tx1"/>
                </a:solidFill>
                <a:round/>
              </a:ln>
            </p:spPr>
            <p:txBody>
              <a:bodyPr wrap="none" anchor="ctr">
                <a:spAutoFit/>
              </a:bodyPr>
              <a:lstStyle/>
              <a:p>
                <a:endParaRPr lang="zh-CN" altLang="en-US"/>
              </a:p>
            </p:txBody>
          </p:sp>
        </p:grpSp>
        <p:grpSp>
          <p:nvGrpSpPr>
            <p:cNvPr id="16" name="Group 84"/>
            <p:cNvGrpSpPr/>
            <p:nvPr/>
          </p:nvGrpSpPr>
          <p:grpSpPr bwMode="auto">
            <a:xfrm>
              <a:off x="3382" y="2440"/>
              <a:ext cx="643" cy="256"/>
              <a:chOff x="4056" y="2215"/>
              <a:chExt cx="643" cy="256"/>
            </a:xfrm>
          </p:grpSpPr>
          <p:sp>
            <p:nvSpPr>
              <p:cNvPr id="113700" name="Rectangle 85"/>
              <p:cNvSpPr>
                <a:spLocks noChangeArrowheads="1"/>
              </p:cNvSpPr>
              <p:nvPr/>
            </p:nvSpPr>
            <p:spPr bwMode="auto">
              <a:xfrm>
                <a:off x="4056" y="2215"/>
                <a:ext cx="643"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7</a:t>
                </a:r>
                <a:endParaRPr kumimoji="1" lang="en-US" altLang="zh-CN" sz="2000">
                  <a:latin typeface="Times New Roman" panose="02020603050405020304" pitchFamily="18" charset="0"/>
                </a:endParaRPr>
              </a:p>
            </p:txBody>
          </p:sp>
          <p:sp>
            <p:nvSpPr>
              <p:cNvPr id="113701" name="Line 86"/>
              <p:cNvSpPr>
                <a:spLocks noChangeShapeType="1"/>
              </p:cNvSpPr>
              <p:nvPr/>
            </p:nvSpPr>
            <p:spPr bwMode="auto">
              <a:xfrm>
                <a:off x="4378" y="2222"/>
                <a:ext cx="0" cy="244"/>
              </a:xfrm>
              <a:prstGeom prst="line">
                <a:avLst/>
              </a:prstGeom>
              <a:noFill/>
              <a:ln w="9525">
                <a:solidFill>
                  <a:schemeClr val="tx1"/>
                </a:solidFill>
                <a:round/>
              </a:ln>
            </p:spPr>
            <p:txBody>
              <a:bodyPr wrap="none" anchor="ctr">
                <a:spAutoFit/>
              </a:bodyPr>
              <a:lstStyle/>
              <a:p>
                <a:endParaRPr lang="zh-CN" altLang="en-US"/>
              </a:p>
            </p:txBody>
          </p:sp>
        </p:grpSp>
        <p:grpSp>
          <p:nvGrpSpPr>
            <p:cNvPr id="17" name="Group 87"/>
            <p:cNvGrpSpPr/>
            <p:nvPr/>
          </p:nvGrpSpPr>
          <p:grpSpPr bwMode="auto">
            <a:xfrm>
              <a:off x="4237" y="2440"/>
              <a:ext cx="643" cy="256"/>
              <a:chOff x="4056" y="2215"/>
              <a:chExt cx="643" cy="256"/>
            </a:xfrm>
          </p:grpSpPr>
          <p:sp>
            <p:nvSpPr>
              <p:cNvPr id="113698" name="Rectangle 88"/>
              <p:cNvSpPr>
                <a:spLocks noChangeArrowheads="1"/>
              </p:cNvSpPr>
              <p:nvPr/>
            </p:nvSpPr>
            <p:spPr bwMode="auto">
              <a:xfrm>
                <a:off x="4056" y="2215"/>
                <a:ext cx="643"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8</a:t>
                </a:r>
                <a:endParaRPr kumimoji="1" lang="en-US" altLang="zh-CN" sz="2000">
                  <a:latin typeface="Times New Roman" panose="02020603050405020304" pitchFamily="18" charset="0"/>
                </a:endParaRPr>
              </a:p>
            </p:txBody>
          </p:sp>
          <p:sp>
            <p:nvSpPr>
              <p:cNvPr id="113699" name="Line 89"/>
              <p:cNvSpPr>
                <a:spLocks noChangeShapeType="1"/>
              </p:cNvSpPr>
              <p:nvPr/>
            </p:nvSpPr>
            <p:spPr bwMode="auto">
              <a:xfrm>
                <a:off x="4378" y="2222"/>
                <a:ext cx="0" cy="244"/>
              </a:xfrm>
              <a:prstGeom prst="line">
                <a:avLst/>
              </a:prstGeom>
              <a:noFill/>
              <a:ln w="9525">
                <a:solidFill>
                  <a:schemeClr val="tx1"/>
                </a:solidFill>
                <a:round/>
              </a:ln>
            </p:spPr>
            <p:txBody>
              <a:bodyPr wrap="none" anchor="ctr">
                <a:spAutoFit/>
              </a:bodyPr>
              <a:lstStyle/>
              <a:p>
                <a:endParaRPr lang="zh-CN" altLang="en-US"/>
              </a:p>
            </p:txBody>
          </p:sp>
        </p:grpSp>
        <p:sp>
          <p:nvSpPr>
            <p:cNvPr id="113694" name="Line 90"/>
            <p:cNvSpPr>
              <a:spLocks noChangeShapeType="1"/>
            </p:cNvSpPr>
            <p:nvPr/>
          </p:nvSpPr>
          <p:spPr bwMode="auto">
            <a:xfrm>
              <a:off x="3045" y="2589"/>
              <a:ext cx="333"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13695" name="Line 91"/>
            <p:cNvSpPr>
              <a:spLocks noChangeShapeType="1"/>
            </p:cNvSpPr>
            <p:nvPr/>
          </p:nvSpPr>
          <p:spPr bwMode="auto">
            <a:xfrm>
              <a:off x="3978" y="2578"/>
              <a:ext cx="256"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13696" name="Line 92"/>
            <p:cNvSpPr>
              <a:spLocks noChangeShapeType="1"/>
            </p:cNvSpPr>
            <p:nvPr/>
          </p:nvSpPr>
          <p:spPr bwMode="auto">
            <a:xfrm>
              <a:off x="4845" y="2600"/>
              <a:ext cx="267"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13697" name="Text Box 93"/>
            <p:cNvSpPr txBox="1">
              <a:spLocks noChangeArrowheads="1"/>
            </p:cNvSpPr>
            <p:nvPr/>
          </p:nvSpPr>
          <p:spPr bwMode="auto">
            <a:xfrm>
              <a:off x="5428" y="2442"/>
              <a:ext cx="191"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grpSp>
      <p:grpSp>
        <p:nvGrpSpPr>
          <p:cNvPr id="18" name="Group 94"/>
          <p:cNvGrpSpPr/>
          <p:nvPr/>
        </p:nvGrpSpPr>
        <p:grpSpPr bwMode="auto">
          <a:xfrm>
            <a:off x="4636135" y="3008313"/>
            <a:ext cx="1538288" cy="419100"/>
            <a:chOff x="3056" y="1895"/>
            <a:chExt cx="969" cy="264"/>
          </a:xfrm>
        </p:grpSpPr>
        <p:grpSp>
          <p:nvGrpSpPr>
            <p:cNvPr id="19" name="Group 95"/>
            <p:cNvGrpSpPr/>
            <p:nvPr/>
          </p:nvGrpSpPr>
          <p:grpSpPr bwMode="auto">
            <a:xfrm>
              <a:off x="3056" y="1895"/>
              <a:ext cx="969" cy="256"/>
              <a:chOff x="3056" y="1895"/>
              <a:chExt cx="969" cy="256"/>
            </a:xfrm>
          </p:grpSpPr>
          <p:grpSp>
            <p:nvGrpSpPr>
              <p:cNvPr id="20" name="Group 96"/>
              <p:cNvGrpSpPr/>
              <p:nvPr/>
            </p:nvGrpSpPr>
            <p:grpSpPr bwMode="auto">
              <a:xfrm>
                <a:off x="3382" y="1895"/>
                <a:ext cx="643" cy="256"/>
                <a:chOff x="4056" y="2215"/>
                <a:chExt cx="643" cy="256"/>
              </a:xfrm>
            </p:grpSpPr>
            <p:sp>
              <p:nvSpPr>
                <p:cNvPr id="113689" name="Rectangle 97"/>
                <p:cNvSpPr>
                  <a:spLocks noChangeArrowheads="1"/>
                </p:cNvSpPr>
                <p:nvPr/>
              </p:nvSpPr>
              <p:spPr bwMode="auto">
                <a:xfrm>
                  <a:off x="4056" y="2215"/>
                  <a:ext cx="643"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6</a:t>
                  </a:r>
                  <a:endParaRPr kumimoji="1" lang="en-US" altLang="zh-CN" sz="2000">
                    <a:latin typeface="Times New Roman" panose="02020603050405020304" pitchFamily="18" charset="0"/>
                  </a:endParaRPr>
                </a:p>
              </p:txBody>
            </p:sp>
            <p:sp>
              <p:nvSpPr>
                <p:cNvPr id="113690" name="Line 98"/>
                <p:cNvSpPr>
                  <a:spLocks noChangeShapeType="1"/>
                </p:cNvSpPr>
                <p:nvPr/>
              </p:nvSpPr>
              <p:spPr bwMode="auto">
                <a:xfrm>
                  <a:off x="4378" y="2222"/>
                  <a:ext cx="0" cy="244"/>
                </a:xfrm>
                <a:prstGeom prst="line">
                  <a:avLst/>
                </a:prstGeom>
                <a:noFill/>
                <a:ln w="9525">
                  <a:solidFill>
                    <a:schemeClr val="tx1"/>
                  </a:solidFill>
                  <a:round/>
                </a:ln>
              </p:spPr>
              <p:txBody>
                <a:bodyPr wrap="none" anchor="ctr">
                  <a:spAutoFit/>
                </a:bodyPr>
                <a:lstStyle/>
                <a:p>
                  <a:endParaRPr lang="zh-CN" altLang="en-US"/>
                </a:p>
              </p:txBody>
            </p:sp>
          </p:grpSp>
          <p:sp>
            <p:nvSpPr>
              <p:cNvPr id="113688" name="Line 99"/>
              <p:cNvSpPr>
                <a:spLocks noChangeShapeType="1"/>
              </p:cNvSpPr>
              <p:nvPr/>
            </p:nvSpPr>
            <p:spPr bwMode="auto">
              <a:xfrm>
                <a:off x="3056" y="2044"/>
                <a:ext cx="322" cy="0"/>
              </a:xfrm>
              <a:prstGeom prst="line">
                <a:avLst/>
              </a:prstGeom>
              <a:noFill/>
              <a:ln w="9525">
                <a:solidFill>
                  <a:schemeClr val="tx1"/>
                </a:solidFill>
                <a:round/>
                <a:tailEnd type="triangle" w="med" len="med"/>
              </a:ln>
            </p:spPr>
            <p:txBody>
              <a:bodyPr wrap="none" anchor="ctr">
                <a:spAutoFit/>
              </a:bodyPr>
              <a:lstStyle/>
              <a:p>
                <a:endParaRPr lang="zh-CN" altLang="en-US"/>
              </a:p>
            </p:txBody>
          </p:sp>
        </p:grpSp>
        <p:sp>
          <p:nvSpPr>
            <p:cNvPr id="113686" name="Text Box 100"/>
            <p:cNvSpPr txBox="1">
              <a:spLocks noChangeArrowheads="1"/>
            </p:cNvSpPr>
            <p:nvPr/>
          </p:nvSpPr>
          <p:spPr bwMode="auto">
            <a:xfrm>
              <a:off x="3771" y="1909"/>
              <a:ext cx="191"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grpSp>
      <p:sp>
        <p:nvSpPr>
          <p:cNvPr id="380005" name="Text Box 101"/>
          <p:cNvSpPr txBox="1">
            <a:spLocks noChangeArrowheads="1"/>
          </p:cNvSpPr>
          <p:nvPr/>
        </p:nvSpPr>
        <p:spPr bwMode="auto">
          <a:xfrm>
            <a:off x="4505325" y="4352925"/>
            <a:ext cx="303213" cy="396875"/>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solidFill>
                <a:srgbClr val="FF3300"/>
              </a:solidFill>
              <a:latin typeface="Times New Roman" panose="02020603050405020304" pitchFamily="18" charset="0"/>
            </a:endParaRPr>
          </a:p>
        </p:txBody>
      </p:sp>
      <p:sp>
        <p:nvSpPr>
          <p:cNvPr id="380006" name="Text Box 102"/>
          <p:cNvSpPr txBox="1">
            <a:spLocks noChangeArrowheads="1"/>
          </p:cNvSpPr>
          <p:nvPr/>
        </p:nvSpPr>
        <p:spPr bwMode="auto">
          <a:xfrm>
            <a:off x="4505325" y="4775200"/>
            <a:ext cx="303213" cy="396875"/>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solidFill>
                <a:srgbClr val="FF3300"/>
              </a:solidFill>
              <a:latin typeface="Times New Roman" panose="02020603050405020304" pitchFamily="18" charset="0"/>
            </a:endParaRPr>
          </a:p>
        </p:txBody>
      </p:sp>
      <p:sp>
        <p:nvSpPr>
          <p:cNvPr id="380007" name="Text Box 103"/>
          <p:cNvSpPr txBox="1">
            <a:spLocks noChangeArrowheads="1"/>
          </p:cNvSpPr>
          <p:nvPr/>
        </p:nvSpPr>
        <p:spPr bwMode="auto">
          <a:xfrm>
            <a:off x="4505325" y="5233988"/>
            <a:ext cx="303213" cy="396875"/>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solidFill>
                <a:srgbClr val="FF3300"/>
              </a:solidFill>
              <a:latin typeface="Times New Roman" panose="02020603050405020304" pitchFamily="18" charset="0"/>
            </a:endParaRPr>
          </a:p>
        </p:txBody>
      </p:sp>
      <p:sp>
        <p:nvSpPr>
          <p:cNvPr id="380008" name="Text Box 104"/>
          <p:cNvSpPr txBox="1">
            <a:spLocks noChangeArrowheads="1"/>
          </p:cNvSpPr>
          <p:nvPr/>
        </p:nvSpPr>
        <p:spPr bwMode="auto">
          <a:xfrm>
            <a:off x="4505325" y="5657850"/>
            <a:ext cx="303213" cy="396875"/>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solidFill>
                <a:srgbClr val="FF3300"/>
              </a:solidFill>
              <a:latin typeface="Times New Roman" panose="02020603050405020304" pitchFamily="18" charset="0"/>
            </a:endParaRPr>
          </a:p>
        </p:txBody>
      </p:sp>
      <p:sp>
        <p:nvSpPr>
          <p:cNvPr id="113683" name="Text Box 106"/>
          <p:cNvSpPr txBox="1">
            <a:spLocks noChangeArrowheads="1"/>
          </p:cNvSpPr>
          <p:nvPr/>
        </p:nvSpPr>
        <p:spPr bwMode="auto">
          <a:xfrm>
            <a:off x="381953" y="116205"/>
            <a:ext cx="7791450" cy="583565"/>
          </a:xfrm>
          <a:prstGeom prst="rect">
            <a:avLst/>
          </a:prstGeom>
          <a:noFill/>
          <a:ln w="12700" cap="sq">
            <a:noFill/>
            <a:miter lim="800000"/>
            <a:headEnd type="none" w="sm" len="sm"/>
            <a:tailEnd type="none" w="sm" len="sm"/>
          </a:ln>
        </p:spPr>
        <p:txBody>
          <a:bodyPr>
            <a:spAutoFit/>
          </a:bodyPr>
          <a:lstStyle/>
          <a:p>
            <a:r>
              <a:rPr kumimoji="1" lang="zh-CN" altLang="en-US" sz="3200" b="1">
                <a:solidFill>
                  <a:srgbClr val="0000FF"/>
                </a:solidFill>
                <a:latin typeface="Times New Roman" panose="02020603050405020304" pitchFamily="18" charset="0"/>
              </a:rPr>
              <a:t>孩子链表表示法示意图</a:t>
            </a:r>
            <a:endParaRPr kumimoji="1" lang="zh-CN" altLang="en-US" sz="3200">
              <a:latin typeface="Times New Roman" panose="02020603050405020304" pitchFamily="18" charset="0"/>
            </a:endParaRPr>
          </a:p>
        </p:txBody>
      </p:sp>
      <p:sp>
        <p:nvSpPr>
          <p:cNvPr id="380011" name="Rectangle 107"/>
          <p:cNvSpPr>
            <a:spLocks noChangeArrowheads="1"/>
          </p:cNvSpPr>
          <p:nvPr/>
        </p:nvSpPr>
        <p:spPr bwMode="auto">
          <a:xfrm>
            <a:off x="5091113" y="1546225"/>
            <a:ext cx="1568450" cy="396875"/>
          </a:xfrm>
          <a:prstGeom prst="rect">
            <a:avLst/>
          </a:prstGeom>
          <a:noFill/>
          <a:ln w="12700" cap="sq">
            <a:noFill/>
            <a:miter lim="800000"/>
            <a:headEnd type="none" w="sm" len="sm"/>
            <a:tailEnd type="none" w="sm" len="sm"/>
          </a:ln>
        </p:spPr>
        <p:txBody>
          <a:bodyPr wrap="none">
            <a:spAutoFit/>
          </a:bodyPr>
          <a:lstStyle/>
          <a:p>
            <a:r>
              <a:rPr kumimoji="1" lang="en-US" altLang="zh-CN" sz="2000">
                <a:solidFill>
                  <a:srgbClr val="0000FF"/>
                </a:solidFill>
                <a:latin typeface="Arial Black" panose="020B0A04020102020204" pitchFamily="34" charset="0"/>
              </a:rPr>
              <a:t>child</a:t>
            </a:r>
            <a:r>
              <a:rPr kumimoji="1" lang="en-US" altLang="zh-CN" sz="2000">
                <a:solidFill>
                  <a:srgbClr val="FF0000"/>
                </a:solidFill>
                <a:latin typeface="Arial Black" panose="020B0A04020102020204" pitchFamily="34" charset="0"/>
              </a:rPr>
              <a:t> next</a:t>
            </a:r>
            <a:endParaRPr kumimoji="1" lang="en-US" altLang="zh-CN" sz="2000">
              <a:solidFill>
                <a:srgbClr val="FF0000"/>
              </a:solidFill>
              <a:latin typeface="Arial Black" panose="020B0A040201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0011"/>
                                        </p:tgtEl>
                                        <p:attrNameLst>
                                          <p:attrName>style.visibility</p:attrName>
                                        </p:attrNameLst>
                                      </p:cBhvr>
                                      <p:to>
                                        <p:strVal val="visible"/>
                                      </p:to>
                                    </p:set>
                                    <p:animEffect transition="in" filter="wipe(left)">
                                      <p:cBhvr>
                                        <p:cTn id="12" dur="500"/>
                                        <p:tgtEl>
                                          <p:spTgt spid="380011"/>
                                        </p:tgtEl>
                                      </p:cBhvr>
                                    </p:animEffect>
                                  </p:childTnLst>
                                </p:cTn>
                              </p:par>
                              <p:par>
                                <p:cTn id="13" presetID="4" presetClass="entr" presetSubtype="32"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ox(out)">
                                      <p:cBhvr>
                                        <p:cTn id="15" dur="500"/>
                                        <p:tgtEl>
                                          <p:spTgt spid="6"/>
                                        </p:tgtEl>
                                      </p:cBhvr>
                                    </p:animEffect>
                                  </p:childTnLst>
                                  <p:subTnLst>
                                    <p:audio>
                                      <p:cMediaNode>
                                        <p:cTn display="0" masterRel="sameClick">
                                          <p:stCondLst>
                                            <p:cond evt="begin" delay="0">
                                              <p:tn val="13"/>
                                            </p:cond>
                                          </p:stCondLst>
                                          <p:endCondLst>
                                            <p:cond evt="onStopAudio" delay="0">
                                              <p:tgtEl>
                                                <p:sldTgt/>
                                              </p:tgtEl>
                                            </p:cond>
                                          </p:endCondLst>
                                        </p:cTn>
                                        <p:tgtEl>
                                          <p:sndTgt r:embed="rId1" name="CAMERA.WAV"/>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ox(out)">
                                      <p:cBhvr>
                                        <p:cTn id="20" dur="500"/>
                                        <p:tgtEl>
                                          <p:spTgt spid="10"/>
                                        </p:tgtEl>
                                      </p:cBhvr>
                                    </p:animEffect>
                                  </p:childTnLst>
                                  <p:subTnLst>
                                    <p:audio>
                                      <p:cMediaNode>
                                        <p:cTn display="0" masterRel="sameClick">
                                          <p:stCondLst>
                                            <p:cond evt="begin" delay="0">
                                              <p:tn val="18"/>
                                            </p:cond>
                                          </p:stCondLst>
                                          <p:endCondLst>
                                            <p:cond evt="onStopAudio" delay="0">
                                              <p:tgtEl>
                                                <p:sldTgt/>
                                              </p:tgtEl>
                                            </p:cond>
                                          </p:endCondLst>
                                        </p:cTn>
                                        <p:tgtEl>
                                          <p:sndTgt r:embed="rId1" name="CAMERA.WAV"/>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ox(out)">
                                      <p:cBhvr>
                                        <p:cTn id="25" dur="500"/>
                                        <p:tgtEl>
                                          <p:spTgt spid="18"/>
                                        </p:tgtEl>
                                      </p:cBhvr>
                                    </p:animEffect>
                                  </p:childTnLst>
                                  <p:subTnLst>
                                    <p:audio>
                                      <p:cMediaNode>
                                        <p:cTn display="0" masterRel="sameClick">
                                          <p:stCondLst>
                                            <p:cond evt="begin" delay="0">
                                              <p:tn val="23"/>
                                            </p:cond>
                                          </p:stCondLst>
                                          <p:endCondLst>
                                            <p:cond evt="onStopAudio" delay="0">
                                              <p:tgtEl>
                                                <p:sldTgt/>
                                              </p:tgtEl>
                                            </p:cond>
                                          </p:endCondLst>
                                        </p:cTn>
                                        <p:tgtEl>
                                          <p:sndTgt r:embed="rId1" name="CAMERA.WAV"/>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379983">
                                            <p:txEl>
                                              <p:pRg st="0" end="0"/>
                                            </p:txEl>
                                          </p:spTgt>
                                        </p:tgtEl>
                                        <p:attrNameLst>
                                          <p:attrName>style.visibility</p:attrName>
                                        </p:attrNameLst>
                                      </p:cBhvr>
                                      <p:to>
                                        <p:strVal val="visible"/>
                                      </p:to>
                                    </p:set>
                                    <p:animEffect transition="in" filter="box(out)">
                                      <p:cBhvr>
                                        <p:cTn id="30" dur="500"/>
                                        <p:tgtEl>
                                          <p:spTgt spid="379983">
                                            <p:txEl>
                                              <p:pRg st="0" end="0"/>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1" name="CAMERA.WAV"/>
                                        </p:tgtEl>
                                      </p:cMediaNode>
                                    </p:audio>
                                  </p:subTnLst>
                                </p:cTn>
                              </p:par>
                            </p:childTnLst>
                          </p:cTn>
                        </p:par>
                      </p:childTnLst>
                    </p:cTn>
                  </p:par>
                  <p:par>
                    <p:cTn id="31" fill="hold">
                      <p:stCondLst>
                        <p:cond delay="indefinite"/>
                      </p:stCondLst>
                      <p:childTnLst>
                        <p:par>
                          <p:cTn id="32" fill="hold">
                            <p:stCondLst>
                              <p:cond delay="0"/>
                            </p:stCondLst>
                            <p:childTnLst>
                              <p:par>
                                <p:cTn id="33" presetID="4" presetClass="entr" presetSubtype="32"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ox(out)">
                                      <p:cBhvr>
                                        <p:cTn id="35" dur="500"/>
                                        <p:tgtEl>
                                          <p:spTgt spid="14"/>
                                        </p:tgtEl>
                                      </p:cBhvr>
                                    </p:animEffect>
                                  </p:childTnLst>
                                  <p:subTnLst>
                                    <p:audio>
                                      <p:cMediaNode>
                                        <p:cTn display="0" masterRel="sameClick">
                                          <p:stCondLst>
                                            <p:cond evt="begin" delay="0">
                                              <p:tn val="33"/>
                                            </p:cond>
                                          </p:stCondLst>
                                          <p:endCondLst>
                                            <p:cond evt="onStopAudio" delay="0">
                                              <p:tgtEl>
                                                <p:sldTgt/>
                                              </p:tgtEl>
                                            </p:cond>
                                          </p:endCondLst>
                                        </p:cTn>
                                        <p:tgtEl>
                                          <p:sndTgt r:embed="rId1" name="CAMERA.WAV"/>
                                        </p:tgtEl>
                                      </p:cMediaNode>
                                    </p:audio>
                                  </p:sub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380005">
                                            <p:txEl>
                                              <p:pRg st="0" end="0"/>
                                            </p:txEl>
                                          </p:spTgt>
                                        </p:tgtEl>
                                        <p:attrNameLst>
                                          <p:attrName>style.visibility</p:attrName>
                                        </p:attrNameLst>
                                      </p:cBhvr>
                                      <p:to>
                                        <p:strVal val="visible"/>
                                      </p:to>
                                    </p:set>
                                    <p:animEffect transition="in" filter="box(out)">
                                      <p:cBhvr>
                                        <p:cTn id="40" dur="500"/>
                                        <p:tgtEl>
                                          <p:spTgt spid="380005">
                                            <p:txEl>
                                              <p:pRg st="0" end="0"/>
                                            </p:txEl>
                                          </p:spTgt>
                                        </p:tgtEl>
                                      </p:cBhvr>
                                    </p:animEffect>
                                  </p:childTnLst>
                                  <p:subTnLst>
                                    <p:audio>
                                      <p:cMediaNode>
                                        <p:cTn display="0" masterRel="sameClick">
                                          <p:stCondLst>
                                            <p:cond evt="begin" delay="0">
                                              <p:tn val="38"/>
                                            </p:cond>
                                          </p:stCondLst>
                                          <p:endCondLst>
                                            <p:cond evt="onStopAudio" delay="0">
                                              <p:tgtEl>
                                                <p:sldTgt/>
                                              </p:tgtEl>
                                            </p:cond>
                                          </p:endCondLst>
                                        </p:cTn>
                                        <p:tgtEl>
                                          <p:sndTgt r:embed="rId1" name="CAMERA.WAV"/>
                                        </p:tgtEl>
                                      </p:cMediaNode>
                                    </p:audio>
                                  </p:sub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380006">
                                            <p:txEl>
                                              <p:pRg st="0" end="0"/>
                                            </p:txEl>
                                          </p:spTgt>
                                        </p:tgtEl>
                                        <p:attrNameLst>
                                          <p:attrName>style.visibility</p:attrName>
                                        </p:attrNameLst>
                                      </p:cBhvr>
                                      <p:to>
                                        <p:strVal val="visible"/>
                                      </p:to>
                                    </p:set>
                                    <p:animEffect transition="in" filter="box(out)">
                                      <p:cBhvr>
                                        <p:cTn id="45" dur="500"/>
                                        <p:tgtEl>
                                          <p:spTgt spid="380006">
                                            <p:txEl>
                                              <p:pRg st="0" end="0"/>
                                            </p:txEl>
                                          </p:spTgt>
                                        </p:tgtEl>
                                      </p:cBhvr>
                                    </p:animEffect>
                                  </p:childTnLst>
                                  <p:subTnLst>
                                    <p:audio>
                                      <p:cMediaNode>
                                        <p:cTn display="0" masterRel="sameClick">
                                          <p:stCondLst>
                                            <p:cond evt="begin" delay="0">
                                              <p:tn val="43"/>
                                            </p:cond>
                                          </p:stCondLst>
                                          <p:endCondLst>
                                            <p:cond evt="onStopAudio" delay="0">
                                              <p:tgtEl>
                                                <p:sldTgt/>
                                              </p:tgtEl>
                                            </p:cond>
                                          </p:endCondLst>
                                        </p:cTn>
                                        <p:tgtEl>
                                          <p:sndTgt r:embed="rId1" name="CAMERA.WAV"/>
                                        </p:tgtEl>
                                      </p:cMediaNode>
                                    </p:audio>
                                  </p:sub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380007">
                                            <p:txEl>
                                              <p:pRg st="0" end="0"/>
                                            </p:txEl>
                                          </p:spTgt>
                                        </p:tgtEl>
                                        <p:attrNameLst>
                                          <p:attrName>style.visibility</p:attrName>
                                        </p:attrNameLst>
                                      </p:cBhvr>
                                      <p:to>
                                        <p:strVal val="visible"/>
                                      </p:to>
                                    </p:set>
                                    <p:animEffect transition="in" filter="box(out)">
                                      <p:cBhvr>
                                        <p:cTn id="50" dur="500"/>
                                        <p:tgtEl>
                                          <p:spTgt spid="380007">
                                            <p:txEl>
                                              <p:pRg st="0" end="0"/>
                                            </p:txEl>
                                          </p:spTgt>
                                        </p:tgtEl>
                                      </p:cBhvr>
                                    </p:animEffect>
                                  </p:childTnLst>
                                  <p:subTnLst>
                                    <p:audio>
                                      <p:cMediaNode>
                                        <p:cTn display="0" masterRel="sameClick">
                                          <p:stCondLst>
                                            <p:cond evt="begin" delay="0">
                                              <p:tn val="48"/>
                                            </p:cond>
                                          </p:stCondLst>
                                          <p:endCondLst>
                                            <p:cond evt="onStopAudio" delay="0">
                                              <p:tgtEl>
                                                <p:sldTgt/>
                                              </p:tgtEl>
                                            </p:cond>
                                          </p:endCondLst>
                                        </p:cTn>
                                        <p:tgtEl>
                                          <p:sndTgt r:embed="rId1" name="CAMERA.WAV"/>
                                        </p:tgtEl>
                                      </p:cMediaNode>
                                    </p:audio>
                                  </p:subTnLst>
                                </p:cTn>
                              </p:par>
                            </p:childTnLst>
                          </p:cTn>
                        </p:par>
                      </p:childTnLst>
                    </p:cTn>
                  </p:par>
                  <p:par>
                    <p:cTn id="51" fill="hold">
                      <p:stCondLst>
                        <p:cond delay="indefinite"/>
                      </p:stCondLst>
                      <p:childTnLst>
                        <p:par>
                          <p:cTn id="52" fill="hold">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380008">
                                            <p:txEl>
                                              <p:pRg st="0" end="0"/>
                                            </p:txEl>
                                          </p:spTgt>
                                        </p:tgtEl>
                                        <p:attrNameLst>
                                          <p:attrName>style.visibility</p:attrName>
                                        </p:attrNameLst>
                                      </p:cBhvr>
                                      <p:to>
                                        <p:strVal val="visible"/>
                                      </p:to>
                                    </p:set>
                                    <p:animEffect transition="in" filter="box(out)">
                                      <p:cBhvr>
                                        <p:cTn id="55" dur="500"/>
                                        <p:tgtEl>
                                          <p:spTgt spid="380008">
                                            <p:txEl>
                                              <p:pRg st="0" end="0"/>
                                            </p:txEl>
                                          </p:spTgt>
                                        </p:tgtEl>
                                      </p:cBhvr>
                                    </p:animEffect>
                                  </p:childTnLst>
                                  <p:subTnLst>
                                    <p:audio>
                                      <p:cMediaNode>
                                        <p:cTn display="0" masterRel="sameClick">
                                          <p:stCondLst>
                                            <p:cond evt="begin" delay="0">
                                              <p:tn val="53"/>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83" grpId="0" autoUpdateAnimBg="0" build="p"/>
      <p:bldP spid="380005" grpId="0" autoUpdateAnimBg="0" build="p"/>
      <p:bldP spid="380006" grpId="0" autoUpdateAnimBg="0" build="p"/>
      <p:bldP spid="380007" grpId="0" autoUpdateAnimBg="0" build="p"/>
      <p:bldP spid="380008" grpId="0" autoUpdateAnimBg="0" build="p"/>
      <p:bldP spid="380011"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3"/>
          <p:cNvSpPr>
            <a:spLocks noGrp="1"/>
          </p:cNvSpPr>
          <p:nvPr>
            <p:ph type="sldNum" sz="quarter" idx="4294967295"/>
          </p:nvPr>
        </p:nvSpPr>
        <p:spPr>
          <a:xfrm>
            <a:off x="7042150" y="6243638"/>
            <a:ext cx="1905000" cy="457200"/>
          </a:xfrm>
          <a:prstGeom prst="rect">
            <a:avLst/>
          </a:prstGeom>
          <a:noFill/>
        </p:spPr>
        <p:txBody>
          <a:bodyPr/>
          <a:lstStyle/>
          <a:p>
            <a:fld id="{362A0D77-71A1-4AFA-B294-65F43C79B1E3}" type="slidenum">
              <a:rPr lang="en-US" altLang="zh-CN" smtClean="0"/>
            </a:fld>
            <a:endParaRPr lang="en-US" altLang="zh-CN" smtClean="0"/>
          </a:p>
        </p:txBody>
      </p:sp>
      <p:grpSp>
        <p:nvGrpSpPr>
          <p:cNvPr id="2" name="Group 3"/>
          <p:cNvGrpSpPr/>
          <p:nvPr/>
        </p:nvGrpSpPr>
        <p:grpSpPr bwMode="auto">
          <a:xfrm>
            <a:off x="2484438" y="1125539"/>
            <a:ext cx="6459537" cy="4340226"/>
            <a:chOff x="1220" y="1082"/>
            <a:chExt cx="4069" cy="2734"/>
          </a:xfrm>
        </p:grpSpPr>
        <p:grpSp>
          <p:nvGrpSpPr>
            <p:cNvPr id="3" name="Group 4"/>
            <p:cNvGrpSpPr/>
            <p:nvPr/>
          </p:nvGrpSpPr>
          <p:grpSpPr bwMode="auto">
            <a:xfrm>
              <a:off x="1220" y="1358"/>
              <a:ext cx="204" cy="2431"/>
              <a:chOff x="1576" y="1369"/>
              <a:chExt cx="204" cy="2431"/>
            </a:xfrm>
          </p:grpSpPr>
          <p:sp>
            <p:nvSpPr>
              <p:cNvPr id="114875" name="Text Box 5"/>
              <p:cNvSpPr txBox="1">
                <a:spLocks noChangeArrowheads="1"/>
              </p:cNvSpPr>
              <p:nvPr/>
            </p:nvSpPr>
            <p:spPr bwMode="auto">
              <a:xfrm>
                <a:off x="1576" y="2732"/>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6</a:t>
                </a:r>
                <a:endParaRPr kumimoji="1" lang="en-US" altLang="zh-CN" sz="2000">
                  <a:latin typeface="Times New Roman" panose="02020603050405020304" pitchFamily="18" charset="0"/>
                </a:endParaRPr>
              </a:p>
            </p:txBody>
          </p:sp>
          <p:sp>
            <p:nvSpPr>
              <p:cNvPr id="114876" name="Text Box 6"/>
              <p:cNvSpPr txBox="1">
                <a:spLocks noChangeArrowheads="1"/>
              </p:cNvSpPr>
              <p:nvPr/>
            </p:nvSpPr>
            <p:spPr bwMode="auto">
              <a:xfrm>
                <a:off x="1576" y="1369"/>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114877" name="Text Box 7"/>
              <p:cNvSpPr txBox="1">
                <a:spLocks noChangeArrowheads="1"/>
              </p:cNvSpPr>
              <p:nvPr/>
            </p:nvSpPr>
            <p:spPr bwMode="auto">
              <a:xfrm>
                <a:off x="1576" y="1642"/>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2</a:t>
                </a:r>
                <a:endParaRPr kumimoji="1" lang="en-US" altLang="zh-CN" sz="2000">
                  <a:latin typeface="Times New Roman" panose="02020603050405020304" pitchFamily="18" charset="0"/>
                </a:endParaRPr>
              </a:p>
            </p:txBody>
          </p:sp>
          <p:sp>
            <p:nvSpPr>
              <p:cNvPr id="114878" name="Text Box 8"/>
              <p:cNvSpPr txBox="1">
                <a:spLocks noChangeArrowheads="1"/>
              </p:cNvSpPr>
              <p:nvPr/>
            </p:nvSpPr>
            <p:spPr bwMode="auto">
              <a:xfrm>
                <a:off x="1576" y="1914"/>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3</a:t>
                </a:r>
                <a:endParaRPr kumimoji="1" lang="en-US" altLang="zh-CN" sz="2000">
                  <a:latin typeface="Times New Roman" panose="02020603050405020304" pitchFamily="18" charset="0"/>
                </a:endParaRPr>
              </a:p>
            </p:txBody>
          </p:sp>
          <p:sp>
            <p:nvSpPr>
              <p:cNvPr id="114879" name="Text Box 9"/>
              <p:cNvSpPr txBox="1">
                <a:spLocks noChangeArrowheads="1"/>
              </p:cNvSpPr>
              <p:nvPr/>
            </p:nvSpPr>
            <p:spPr bwMode="auto">
              <a:xfrm>
                <a:off x="1576" y="2187"/>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4</a:t>
                </a:r>
                <a:endParaRPr kumimoji="1" lang="en-US" altLang="zh-CN" sz="2000">
                  <a:latin typeface="Times New Roman" panose="02020603050405020304" pitchFamily="18" charset="0"/>
                </a:endParaRPr>
              </a:p>
            </p:txBody>
          </p:sp>
          <p:sp>
            <p:nvSpPr>
              <p:cNvPr id="114880" name="Text Box 10"/>
              <p:cNvSpPr txBox="1">
                <a:spLocks noChangeArrowheads="1"/>
              </p:cNvSpPr>
              <p:nvPr/>
            </p:nvSpPr>
            <p:spPr bwMode="auto">
              <a:xfrm>
                <a:off x="1576" y="2459"/>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5</a:t>
                </a:r>
                <a:endParaRPr kumimoji="1" lang="en-US" altLang="zh-CN" sz="2000">
                  <a:latin typeface="Times New Roman" panose="02020603050405020304" pitchFamily="18" charset="0"/>
                </a:endParaRPr>
              </a:p>
            </p:txBody>
          </p:sp>
          <p:sp>
            <p:nvSpPr>
              <p:cNvPr id="114881" name="Text Box 11"/>
              <p:cNvSpPr txBox="1">
                <a:spLocks noChangeArrowheads="1"/>
              </p:cNvSpPr>
              <p:nvPr/>
            </p:nvSpPr>
            <p:spPr bwMode="auto">
              <a:xfrm>
                <a:off x="1576" y="3004"/>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7</a:t>
                </a:r>
                <a:endParaRPr kumimoji="1" lang="en-US" altLang="zh-CN" sz="2000">
                  <a:latin typeface="Times New Roman" panose="02020603050405020304" pitchFamily="18" charset="0"/>
                </a:endParaRPr>
              </a:p>
            </p:txBody>
          </p:sp>
          <p:sp>
            <p:nvSpPr>
              <p:cNvPr id="114882" name="Text Box 12"/>
              <p:cNvSpPr txBox="1">
                <a:spLocks noChangeArrowheads="1"/>
              </p:cNvSpPr>
              <p:nvPr/>
            </p:nvSpPr>
            <p:spPr bwMode="auto">
              <a:xfrm>
                <a:off x="1576" y="3277"/>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8</a:t>
                </a:r>
                <a:endParaRPr kumimoji="1" lang="en-US" altLang="zh-CN" sz="2000">
                  <a:latin typeface="Times New Roman" panose="02020603050405020304" pitchFamily="18" charset="0"/>
                </a:endParaRPr>
              </a:p>
            </p:txBody>
          </p:sp>
          <p:sp>
            <p:nvSpPr>
              <p:cNvPr id="114883" name="Text Box 13"/>
              <p:cNvSpPr txBox="1">
                <a:spLocks noChangeArrowheads="1"/>
              </p:cNvSpPr>
              <p:nvPr/>
            </p:nvSpPr>
            <p:spPr bwMode="auto">
              <a:xfrm>
                <a:off x="1584" y="3550"/>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9</a:t>
                </a:r>
                <a:endParaRPr kumimoji="1" lang="en-US" altLang="zh-CN" sz="2000">
                  <a:latin typeface="Times New Roman" panose="02020603050405020304" pitchFamily="18" charset="0"/>
                </a:endParaRPr>
              </a:p>
            </p:txBody>
          </p:sp>
        </p:grpSp>
        <p:grpSp>
          <p:nvGrpSpPr>
            <p:cNvPr id="4" name="Group 14"/>
            <p:cNvGrpSpPr/>
            <p:nvPr/>
          </p:nvGrpSpPr>
          <p:grpSpPr bwMode="auto">
            <a:xfrm>
              <a:off x="1488" y="1365"/>
              <a:ext cx="196" cy="2451"/>
              <a:chOff x="3626" y="1342"/>
              <a:chExt cx="196" cy="2451"/>
            </a:xfrm>
          </p:grpSpPr>
          <p:sp>
            <p:nvSpPr>
              <p:cNvPr id="114866" name="Text Box 15"/>
              <p:cNvSpPr txBox="1">
                <a:spLocks noChangeArrowheads="1"/>
              </p:cNvSpPr>
              <p:nvPr/>
            </p:nvSpPr>
            <p:spPr bwMode="auto">
              <a:xfrm>
                <a:off x="3626" y="1342"/>
                <a:ext cx="187"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14867" name="Text Box 16"/>
              <p:cNvSpPr txBox="1">
                <a:spLocks noChangeArrowheads="1"/>
              </p:cNvSpPr>
              <p:nvPr/>
            </p:nvSpPr>
            <p:spPr bwMode="auto">
              <a:xfrm>
                <a:off x="3626" y="1892"/>
                <a:ext cx="187"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114868" name="Text Box 17"/>
              <p:cNvSpPr txBox="1">
                <a:spLocks noChangeArrowheads="1"/>
              </p:cNvSpPr>
              <p:nvPr/>
            </p:nvSpPr>
            <p:spPr bwMode="auto">
              <a:xfrm>
                <a:off x="3626" y="2167"/>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114869" name="Text Box 18"/>
              <p:cNvSpPr txBox="1">
                <a:spLocks noChangeArrowheads="1"/>
              </p:cNvSpPr>
              <p:nvPr/>
            </p:nvSpPr>
            <p:spPr bwMode="auto">
              <a:xfrm>
                <a:off x="3626" y="2442"/>
                <a:ext cx="187"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114870" name="Text Box 19"/>
              <p:cNvSpPr txBox="1">
                <a:spLocks noChangeArrowheads="1"/>
              </p:cNvSpPr>
              <p:nvPr/>
            </p:nvSpPr>
            <p:spPr bwMode="auto">
              <a:xfrm>
                <a:off x="3626" y="2717"/>
                <a:ext cx="169"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114871" name="Text Box 20"/>
              <p:cNvSpPr txBox="1">
                <a:spLocks noChangeArrowheads="1"/>
              </p:cNvSpPr>
              <p:nvPr/>
            </p:nvSpPr>
            <p:spPr bwMode="auto">
              <a:xfrm>
                <a:off x="3626" y="2992"/>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114872" name="Text Box 21"/>
              <p:cNvSpPr txBox="1">
                <a:spLocks noChangeArrowheads="1"/>
              </p:cNvSpPr>
              <p:nvPr/>
            </p:nvSpPr>
            <p:spPr bwMode="auto">
              <a:xfrm>
                <a:off x="3626" y="3267"/>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114873" name="Text Box 22"/>
              <p:cNvSpPr txBox="1">
                <a:spLocks noChangeArrowheads="1"/>
              </p:cNvSpPr>
              <p:nvPr/>
            </p:nvSpPr>
            <p:spPr bwMode="auto">
              <a:xfrm>
                <a:off x="3626" y="3543"/>
                <a:ext cx="160"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i</a:t>
                </a:r>
                <a:endParaRPr kumimoji="1" lang="en-US" altLang="zh-CN" sz="2000">
                  <a:latin typeface="Times New Roman" panose="02020603050405020304" pitchFamily="18" charset="0"/>
                </a:endParaRPr>
              </a:p>
            </p:txBody>
          </p:sp>
          <p:sp>
            <p:nvSpPr>
              <p:cNvPr id="114874" name="Text Box 23"/>
              <p:cNvSpPr txBox="1">
                <a:spLocks noChangeArrowheads="1"/>
              </p:cNvSpPr>
              <p:nvPr/>
            </p:nvSpPr>
            <p:spPr bwMode="auto">
              <a:xfrm>
                <a:off x="3626" y="1594"/>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grpSp>
        <p:sp>
          <p:nvSpPr>
            <p:cNvPr id="114800" name="Text Box 24"/>
            <p:cNvSpPr txBox="1">
              <a:spLocks noChangeArrowheads="1"/>
            </p:cNvSpPr>
            <p:nvPr/>
          </p:nvSpPr>
          <p:spPr bwMode="auto">
            <a:xfrm>
              <a:off x="1406" y="1097"/>
              <a:ext cx="382"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data</a:t>
              </a:r>
              <a:endParaRPr kumimoji="1" lang="en-US" altLang="zh-CN" sz="2000">
                <a:latin typeface="Times New Roman" panose="02020603050405020304" pitchFamily="18" charset="0"/>
              </a:endParaRPr>
            </a:p>
          </p:txBody>
        </p:sp>
        <p:sp>
          <p:nvSpPr>
            <p:cNvPr id="114801" name="Text Box 25"/>
            <p:cNvSpPr txBox="1">
              <a:spLocks noChangeArrowheads="1"/>
            </p:cNvSpPr>
            <p:nvPr/>
          </p:nvSpPr>
          <p:spPr bwMode="auto">
            <a:xfrm>
              <a:off x="2176" y="1108"/>
              <a:ext cx="691"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firstchild</a:t>
              </a:r>
              <a:endParaRPr kumimoji="1" lang="en-US" altLang="zh-CN" sz="2000">
                <a:latin typeface="Times New Roman" panose="02020603050405020304" pitchFamily="18" charset="0"/>
              </a:endParaRPr>
            </a:p>
          </p:txBody>
        </p:sp>
        <p:grpSp>
          <p:nvGrpSpPr>
            <p:cNvPr id="5" name="Group 26"/>
            <p:cNvGrpSpPr/>
            <p:nvPr/>
          </p:nvGrpSpPr>
          <p:grpSpPr bwMode="auto">
            <a:xfrm>
              <a:off x="2911" y="1315"/>
              <a:ext cx="643" cy="256"/>
              <a:chOff x="4056" y="2215"/>
              <a:chExt cx="643" cy="256"/>
            </a:xfrm>
          </p:grpSpPr>
          <p:sp>
            <p:nvSpPr>
              <p:cNvPr id="114864" name="Rectangle 27"/>
              <p:cNvSpPr>
                <a:spLocks noChangeArrowheads="1"/>
              </p:cNvSpPr>
              <p:nvPr/>
            </p:nvSpPr>
            <p:spPr bwMode="auto">
              <a:xfrm>
                <a:off x="4056" y="2215"/>
                <a:ext cx="643"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2</a:t>
                </a:r>
                <a:endParaRPr kumimoji="1" lang="en-US" altLang="zh-CN" sz="2000">
                  <a:latin typeface="Times New Roman" panose="02020603050405020304" pitchFamily="18" charset="0"/>
                </a:endParaRPr>
              </a:p>
            </p:txBody>
          </p:sp>
          <p:sp>
            <p:nvSpPr>
              <p:cNvPr id="114865" name="Line 28"/>
              <p:cNvSpPr>
                <a:spLocks noChangeShapeType="1"/>
              </p:cNvSpPr>
              <p:nvPr/>
            </p:nvSpPr>
            <p:spPr bwMode="auto">
              <a:xfrm>
                <a:off x="4378" y="2222"/>
                <a:ext cx="0" cy="244"/>
              </a:xfrm>
              <a:prstGeom prst="line">
                <a:avLst/>
              </a:prstGeom>
              <a:noFill/>
              <a:ln w="9525">
                <a:solidFill>
                  <a:schemeClr val="tx1"/>
                </a:solidFill>
                <a:round/>
              </a:ln>
            </p:spPr>
            <p:txBody>
              <a:bodyPr wrap="none" anchor="ctr">
                <a:spAutoFit/>
              </a:bodyPr>
              <a:lstStyle/>
              <a:p>
                <a:endParaRPr lang="zh-CN" altLang="en-US"/>
              </a:p>
            </p:txBody>
          </p:sp>
        </p:grpSp>
        <p:grpSp>
          <p:nvGrpSpPr>
            <p:cNvPr id="6" name="Group 29"/>
            <p:cNvGrpSpPr/>
            <p:nvPr/>
          </p:nvGrpSpPr>
          <p:grpSpPr bwMode="auto">
            <a:xfrm>
              <a:off x="3766" y="1315"/>
              <a:ext cx="643" cy="256"/>
              <a:chOff x="4056" y="2215"/>
              <a:chExt cx="643" cy="256"/>
            </a:xfrm>
          </p:grpSpPr>
          <p:sp>
            <p:nvSpPr>
              <p:cNvPr id="114862" name="Rectangle 30"/>
              <p:cNvSpPr>
                <a:spLocks noChangeArrowheads="1"/>
              </p:cNvSpPr>
              <p:nvPr/>
            </p:nvSpPr>
            <p:spPr bwMode="auto">
              <a:xfrm>
                <a:off x="4056" y="2215"/>
                <a:ext cx="643"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3</a:t>
                </a:r>
                <a:endParaRPr kumimoji="1" lang="en-US" altLang="zh-CN" sz="2000">
                  <a:latin typeface="Times New Roman" panose="02020603050405020304" pitchFamily="18" charset="0"/>
                </a:endParaRPr>
              </a:p>
            </p:txBody>
          </p:sp>
          <p:sp>
            <p:nvSpPr>
              <p:cNvPr id="114863" name="Line 31"/>
              <p:cNvSpPr>
                <a:spLocks noChangeShapeType="1"/>
              </p:cNvSpPr>
              <p:nvPr/>
            </p:nvSpPr>
            <p:spPr bwMode="auto">
              <a:xfrm>
                <a:off x="4378" y="2222"/>
                <a:ext cx="0" cy="244"/>
              </a:xfrm>
              <a:prstGeom prst="line">
                <a:avLst/>
              </a:prstGeom>
              <a:noFill/>
              <a:ln w="9525">
                <a:solidFill>
                  <a:schemeClr val="tx1"/>
                </a:solidFill>
                <a:round/>
              </a:ln>
            </p:spPr>
            <p:txBody>
              <a:bodyPr wrap="none" anchor="ctr">
                <a:spAutoFit/>
              </a:bodyPr>
              <a:lstStyle/>
              <a:p>
                <a:endParaRPr lang="zh-CN" altLang="en-US"/>
              </a:p>
            </p:txBody>
          </p:sp>
        </p:grpSp>
        <p:grpSp>
          <p:nvGrpSpPr>
            <p:cNvPr id="7" name="Group 32"/>
            <p:cNvGrpSpPr/>
            <p:nvPr/>
          </p:nvGrpSpPr>
          <p:grpSpPr bwMode="auto">
            <a:xfrm>
              <a:off x="2911" y="1600"/>
              <a:ext cx="643" cy="256"/>
              <a:chOff x="4056" y="2215"/>
              <a:chExt cx="643" cy="256"/>
            </a:xfrm>
          </p:grpSpPr>
          <p:sp>
            <p:nvSpPr>
              <p:cNvPr id="114860" name="Rectangle 33"/>
              <p:cNvSpPr>
                <a:spLocks noChangeArrowheads="1"/>
              </p:cNvSpPr>
              <p:nvPr/>
            </p:nvSpPr>
            <p:spPr bwMode="auto">
              <a:xfrm>
                <a:off x="4056" y="2215"/>
                <a:ext cx="643"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4</a:t>
                </a:r>
                <a:endParaRPr kumimoji="1" lang="en-US" altLang="zh-CN" sz="2000">
                  <a:latin typeface="Times New Roman" panose="02020603050405020304" pitchFamily="18" charset="0"/>
                </a:endParaRPr>
              </a:p>
            </p:txBody>
          </p:sp>
          <p:sp>
            <p:nvSpPr>
              <p:cNvPr id="114861" name="Line 34"/>
              <p:cNvSpPr>
                <a:spLocks noChangeShapeType="1"/>
              </p:cNvSpPr>
              <p:nvPr/>
            </p:nvSpPr>
            <p:spPr bwMode="auto">
              <a:xfrm>
                <a:off x="4378" y="2222"/>
                <a:ext cx="0" cy="244"/>
              </a:xfrm>
              <a:prstGeom prst="line">
                <a:avLst/>
              </a:prstGeom>
              <a:noFill/>
              <a:ln w="9525">
                <a:solidFill>
                  <a:schemeClr val="tx1"/>
                </a:solidFill>
                <a:round/>
              </a:ln>
            </p:spPr>
            <p:txBody>
              <a:bodyPr wrap="none" anchor="ctr">
                <a:spAutoFit/>
              </a:bodyPr>
              <a:lstStyle/>
              <a:p>
                <a:endParaRPr lang="zh-CN" altLang="en-US"/>
              </a:p>
            </p:txBody>
          </p:sp>
        </p:grpSp>
        <p:grpSp>
          <p:nvGrpSpPr>
            <p:cNvPr id="8" name="Group 35"/>
            <p:cNvGrpSpPr/>
            <p:nvPr/>
          </p:nvGrpSpPr>
          <p:grpSpPr bwMode="auto">
            <a:xfrm>
              <a:off x="3766" y="1600"/>
              <a:ext cx="643" cy="256"/>
              <a:chOff x="4056" y="2215"/>
              <a:chExt cx="643" cy="256"/>
            </a:xfrm>
          </p:grpSpPr>
          <p:sp>
            <p:nvSpPr>
              <p:cNvPr id="114858" name="Rectangle 36"/>
              <p:cNvSpPr>
                <a:spLocks noChangeArrowheads="1"/>
              </p:cNvSpPr>
              <p:nvPr/>
            </p:nvSpPr>
            <p:spPr bwMode="auto">
              <a:xfrm>
                <a:off x="4056" y="2215"/>
                <a:ext cx="643"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5</a:t>
                </a:r>
                <a:endParaRPr kumimoji="1" lang="en-US" altLang="zh-CN" sz="2000">
                  <a:latin typeface="Times New Roman" panose="02020603050405020304" pitchFamily="18" charset="0"/>
                </a:endParaRPr>
              </a:p>
            </p:txBody>
          </p:sp>
          <p:sp>
            <p:nvSpPr>
              <p:cNvPr id="114859" name="Line 37"/>
              <p:cNvSpPr>
                <a:spLocks noChangeShapeType="1"/>
              </p:cNvSpPr>
              <p:nvPr/>
            </p:nvSpPr>
            <p:spPr bwMode="auto">
              <a:xfrm>
                <a:off x="4378" y="2222"/>
                <a:ext cx="0" cy="244"/>
              </a:xfrm>
              <a:prstGeom prst="line">
                <a:avLst/>
              </a:prstGeom>
              <a:noFill/>
              <a:ln w="9525">
                <a:solidFill>
                  <a:schemeClr val="tx1"/>
                </a:solidFill>
                <a:round/>
              </a:ln>
            </p:spPr>
            <p:txBody>
              <a:bodyPr wrap="none" anchor="ctr">
                <a:spAutoFit/>
              </a:bodyPr>
              <a:lstStyle/>
              <a:p>
                <a:endParaRPr lang="zh-CN" altLang="en-US"/>
              </a:p>
            </p:txBody>
          </p:sp>
        </p:grpSp>
        <p:grpSp>
          <p:nvGrpSpPr>
            <p:cNvPr id="9" name="Group 38"/>
            <p:cNvGrpSpPr/>
            <p:nvPr/>
          </p:nvGrpSpPr>
          <p:grpSpPr bwMode="auto">
            <a:xfrm>
              <a:off x="4646" y="2429"/>
              <a:ext cx="643" cy="256"/>
              <a:chOff x="4056" y="2215"/>
              <a:chExt cx="643" cy="256"/>
            </a:xfrm>
          </p:grpSpPr>
          <p:sp>
            <p:nvSpPr>
              <p:cNvPr id="114856" name="Rectangle 39"/>
              <p:cNvSpPr>
                <a:spLocks noChangeArrowheads="1"/>
              </p:cNvSpPr>
              <p:nvPr/>
            </p:nvSpPr>
            <p:spPr bwMode="auto">
              <a:xfrm>
                <a:off x="4056" y="2215"/>
                <a:ext cx="643"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9</a:t>
                </a:r>
                <a:endParaRPr kumimoji="1" lang="en-US" altLang="zh-CN" sz="2000">
                  <a:latin typeface="Times New Roman" panose="02020603050405020304" pitchFamily="18" charset="0"/>
                </a:endParaRPr>
              </a:p>
            </p:txBody>
          </p:sp>
          <p:sp>
            <p:nvSpPr>
              <p:cNvPr id="114857" name="Line 40"/>
              <p:cNvSpPr>
                <a:spLocks noChangeShapeType="1"/>
              </p:cNvSpPr>
              <p:nvPr/>
            </p:nvSpPr>
            <p:spPr bwMode="auto">
              <a:xfrm>
                <a:off x="4378" y="2222"/>
                <a:ext cx="0" cy="244"/>
              </a:xfrm>
              <a:prstGeom prst="line">
                <a:avLst/>
              </a:prstGeom>
              <a:noFill/>
              <a:ln w="9525">
                <a:solidFill>
                  <a:schemeClr val="tx1"/>
                </a:solidFill>
                <a:round/>
              </a:ln>
            </p:spPr>
            <p:txBody>
              <a:bodyPr wrap="none" anchor="ctr">
                <a:spAutoFit/>
              </a:bodyPr>
              <a:lstStyle/>
              <a:p>
                <a:endParaRPr lang="zh-CN" altLang="en-US"/>
              </a:p>
            </p:txBody>
          </p:sp>
        </p:grpSp>
        <p:grpSp>
          <p:nvGrpSpPr>
            <p:cNvPr id="10" name="Group 41"/>
            <p:cNvGrpSpPr/>
            <p:nvPr/>
          </p:nvGrpSpPr>
          <p:grpSpPr bwMode="auto">
            <a:xfrm>
              <a:off x="2911" y="2429"/>
              <a:ext cx="643" cy="256"/>
              <a:chOff x="4056" y="2215"/>
              <a:chExt cx="643" cy="256"/>
            </a:xfrm>
          </p:grpSpPr>
          <p:sp>
            <p:nvSpPr>
              <p:cNvPr id="114854" name="Rectangle 42"/>
              <p:cNvSpPr>
                <a:spLocks noChangeArrowheads="1"/>
              </p:cNvSpPr>
              <p:nvPr/>
            </p:nvSpPr>
            <p:spPr bwMode="auto">
              <a:xfrm>
                <a:off x="4056" y="2215"/>
                <a:ext cx="643"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7</a:t>
                </a:r>
                <a:endParaRPr kumimoji="1" lang="en-US" altLang="zh-CN" sz="2000">
                  <a:latin typeface="Times New Roman" panose="02020603050405020304" pitchFamily="18" charset="0"/>
                </a:endParaRPr>
              </a:p>
            </p:txBody>
          </p:sp>
          <p:sp>
            <p:nvSpPr>
              <p:cNvPr id="114855" name="Line 43"/>
              <p:cNvSpPr>
                <a:spLocks noChangeShapeType="1"/>
              </p:cNvSpPr>
              <p:nvPr/>
            </p:nvSpPr>
            <p:spPr bwMode="auto">
              <a:xfrm>
                <a:off x="4378" y="2222"/>
                <a:ext cx="0" cy="244"/>
              </a:xfrm>
              <a:prstGeom prst="line">
                <a:avLst/>
              </a:prstGeom>
              <a:noFill/>
              <a:ln w="9525">
                <a:solidFill>
                  <a:schemeClr val="tx1"/>
                </a:solidFill>
                <a:round/>
              </a:ln>
            </p:spPr>
            <p:txBody>
              <a:bodyPr wrap="none" anchor="ctr">
                <a:spAutoFit/>
              </a:bodyPr>
              <a:lstStyle/>
              <a:p>
                <a:endParaRPr lang="zh-CN" altLang="en-US"/>
              </a:p>
            </p:txBody>
          </p:sp>
        </p:grpSp>
        <p:grpSp>
          <p:nvGrpSpPr>
            <p:cNvPr id="11" name="Group 44"/>
            <p:cNvGrpSpPr/>
            <p:nvPr/>
          </p:nvGrpSpPr>
          <p:grpSpPr bwMode="auto">
            <a:xfrm>
              <a:off x="3766" y="2429"/>
              <a:ext cx="643" cy="256"/>
              <a:chOff x="4056" y="2215"/>
              <a:chExt cx="643" cy="256"/>
            </a:xfrm>
          </p:grpSpPr>
          <p:sp>
            <p:nvSpPr>
              <p:cNvPr id="114852" name="Rectangle 45"/>
              <p:cNvSpPr>
                <a:spLocks noChangeArrowheads="1"/>
              </p:cNvSpPr>
              <p:nvPr/>
            </p:nvSpPr>
            <p:spPr bwMode="auto">
              <a:xfrm>
                <a:off x="4056" y="2215"/>
                <a:ext cx="643"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8</a:t>
                </a:r>
                <a:endParaRPr kumimoji="1" lang="en-US" altLang="zh-CN" sz="2000">
                  <a:latin typeface="Times New Roman" panose="02020603050405020304" pitchFamily="18" charset="0"/>
                </a:endParaRPr>
              </a:p>
            </p:txBody>
          </p:sp>
          <p:sp>
            <p:nvSpPr>
              <p:cNvPr id="114853" name="Line 46"/>
              <p:cNvSpPr>
                <a:spLocks noChangeShapeType="1"/>
              </p:cNvSpPr>
              <p:nvPr/>
            </p:nvSpPr>
            <p:spPr bwMode="auto">
              <a:xfrm>
                <a:off x="4378" y="2222"/>
                <a:ext cx="0" cy="244"/>
              </a:xfrm>
              <a:prstGeom prst="line">
                <a:avLst/>
              </a:prstGeom>
              <a:noFill/>
              <a:ln w="9525">
                <a:solidFill>
                  <a:schemeClr val="tx1"/>
                </a:solidFill>
                <a:round/>
              </a:ln>
            </p:spPr>
            <p:txBody>
              <a:bodyPr wrap="none" anchor="ctr">
                <a:spAutoFit/>
              </a:bodyPr>
              <a:lstStyle/>
              <a:p>
                <a:endParaRPr lang="zh-CN" altLang="en-US"/>
              </a:p>
            </p:txBody>
          </p:sp>
        </p:grpSp>
        <p:grpSp>
          <p:nvGrpSpPr>
            <p:cNvPr id="12" name="Group 47"/>
            <p:cNvGrpSpPr/>
            <p:nvPr/>
          </p:nvGrpSpPr>
          <p:grpSpPr bwMode="auto">
            <a:xfrm>
              <a:off x="2911" y="1884"/>
              <a:ext cx="643" cy="256"/>
              <a:chOff x="4056" y="2215"/>
              <a:chExt cx="643" cy="256"/>
            </a:xfrm>
          </p:grpSpPr>
          <p:sp>
            <p:nvSpPr>
              <p:cNvPr id="114850" name="Rectangle 48"/>
              <p:cNvSpPr>
                <a:spLocks noChangeArrowheads="1"/>
              </p:cNvSpPr>
              <p:nvPr/>
            </p:nvSpPr>
            <p:spPr bwMode="auto">
              <a:xfrm>
                <a:off x="4056" y="2215"/>
                <a:ext cx="643"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6</a:t>
                </a:r>
                <a:endParaRPr kumimoji="1" lang="en-US" altLang="zh-CN" sz="2000">
                  <a:latin typeface="Times New Roman" panose="02020603050405020304" pitchFamily="18" charset="0"/>
                </a:endParaRPr>
              </a:p>
            </p:txBody>
          </p:sp>
          <p:sp>
            <p:nvSpPr>
              <p:cNvPr id="114851" name="Line 49"/>
              <p:cNvSpPr>
                <a:spLocks noChangeShapeType="1"/>
              </p:cNvSpPr>
              <p:nvPr/>
            </p:nvSpPr>
            <p:spPr bwMode="auto">
              <a:xfrm>
                <a:off x="4378" y="2222"/>
                <a:ext cx="0" cy="244"/>
              </a:xfrm>
              <a:prstGeom prst="line">
                <a:avLst/>
              </a:prstGeom>
              <a:noFill/>
              <a:ln w="9525">
                <a:solidFill>
                  <a:schemeClr val="tx1"/>
                </a:solidFill>
                <a:round/>
              </a:ln>
            </p:spPr>
            <p:txBody>
              <a:bodyPr wrap="none" anchor="ctr">
                <a:spAutoFit/>
              </a:bodyPr>
              <a:lstStyle/>
              <a:p>
                <a:endParaRPr lang="zh-CN" altLang="en-US"/>
              </a:p>
            </p:txBody>
          </p:sp>
        </p:grpSp>
        <p:sp>
          <p:nvSpPr>
            <p:cNvPr id="114810" name="Line 50"/>
            <p:cNvSpPr>
              <a:spLocks noChangeShapeType="1"/>
            </p:cNvSpPr>
            <p:nvPr/>
          </p:nvSpPr>
          <p:spPr bwMode="auto">
            <a:xfrm>
              <a:off x="2552" y="1456"/>
              <a:ext cx="355"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14811" name="Line 51"/>
            <p:cNvSpPr>
              <a:spLocks noChangeShapeType="1"/>
            </p:cNvSpPr>
            <p:nvPr/>
          </p:nvSpPr>
          <p:spPr bwMode="auto">
            <a:xfrm>
              <a:off x="3485" y="1444"/>
              <a:ext cx="278"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14812" name="Line 52"/>
            <p:cNvSpPr>
              <a:spLocks noChangeShapeType="1"/>
            </p:cNvSpPr>
            <p:nvPr/>
          </p:nvSpPr>
          <p:spPr bwMode="auto">
            <a:xfrm>
              <a:off x="2563" y="1733"/>
              <a:ext cx="344"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14813" name="Line 53"/>
            <p:cNvSpPr>
              <a:spLocks noChangeShapeType="1"/>
            </p:cNvSpPr>
            <p:nvPr/>
          </p:nvSpPr>
          <p:spPr bwMode="auto">
            <a:xfrm>
              <a:off x="3496" y="1744"/>
              <a:ext cx="267"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14814" name="Line 54"/>
            <p:cNvSpPr>
              <a:spLocks noChangeShapeType="1"/>
            </p:cNvSpPr>
            <p:nvPr/>
          </p:nvSpPr>
          <p:spPr bwMode="auto">
            <a:xfrm>
              <a:off x="2585" y="2033"/>
              <a:ext cx="322"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14815" name="Line 55"/>
            <p:cNvSpPr>
              <a:spLocks noChangeShapeType="1"/>
            </p:cNvSpPr>
            <p:nvPr/>
          </p:nvSpPr>
          <p:spPr bwMode="auto">
            <a:xfrm>
              <a:off x="2574" y="2578"/>
              <a:ext cx="333"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14816" name="Line 56"/>
            <p:cNvSpPr>
              <a:spLocks noChangeShapeType="1"/>
            </p:cNvSpPr>
            <p:nvPr/>
          </p:nvSpPr>
          <p:spPr bwMode="auto">
            <a:xfrm>
              <a:off x="3507" y="2567"/>
              <a:ext cx="256"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14817" name="Line 57"/>
            <p:cNvSpPr>
              <a:spLocks noChangeShapeType="1"/>
            </p:cNvSpPr>
            <p:nvPr/>
          </p:nvSpPr>
          <p:spPr bwMode="auto">
            <a:xfrm>
              <a:off x="4374" y="2589"/>
              <a:ext cx="267"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14818" name="Text Box 58"/>
            <p:cNvSpPr txBox="1">
              <a:spLocks noChangeArrowheads="1"/>
            </p:cNvSpPr>
            <p:nvPr/>
          </p:nvSpPr>
          <p:spPr bwMode="auto">
            <a:xfrm>
              <a:off x="4145" y="1320"/>
              <a:ext cx="191"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114819" name="Text Box 59"/>
            <p:cNvSpPr txBox="1">
              <a:spLocks noChangeArrowheads="1"/>
            </p:cNvSpPr>
            <p:nvPr/>
          </p:nvSpPr>
          <p:spPr bwMode="auto">
            <a:xfrm>
              <a:off x="4145" y="1620"/>
              <a:ext cx="191"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114820" name="Text Box 60"/>
            <p:cNvSpPr txBox="1">
              <a:spLocks noChangeArrowheads="1"/>
            </p:cNvSpPr>
            <p:nvPr/>
          </p:nvSpPr>
          <p:spPr bwMode="auto">
            <a:xfrm>
              <a:off x="2367" y="2187"/>
              <a:ext cx="191"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114821" name="Text Box 61"/>
            <p:cNvSpPr txBox="1">
              <a:spLocks noChangeArrowheads="1"/>
            </p:cNvSpPr>
            <p:nvPr/>
          </p:nvSpPr>
          <p:spPr bwMode="auto">
            <a:xfrm>
              <a:off x="4957" y="2431"/>
              <a:ext cx="191"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114822" name="Text Box 62"/>
            <p:cNvSpPr txBox="1">
              <a:spLocks noChangeArrowheads="1"/>
            </p:cNvSpPr>
            <p:nvPr/>
          </p:nvSpPr>
          <p:spPr bwMode="auto">
            <a:xfrm>
              <a:off x="3300" y="1898"/>
              <a:ext cx="191"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114823" name="Text Box 63"/>
            <p:cNvSpPr txBox="1">
              <a:spLocks noChangeArrowheads="1"/>
            </p:cNvSpPr>
            <p:nvPr/>
          </p:nvSpPr>
          <p:spPr bwMode="auto">
            <a:xfrm>
              <a:off x="2367" y="2731"/>
              <a:ext cx="191"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114824" name="Text Box 64"/>
            <p:cNvSpPr txBox="1">
              <a:spLocks noChangeArrowheads="1"/>
            </p:cNvSpPr>
            <p:nvPr/>
          </p:nvSpPr>
          <p:spPr bwMode="auto">
            <a:xfrm>
              <a:off x="2367" y="2997"/>
              <a:ext cx="191"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114825" name="Text Box 65"/>
            <p:cNvSpPr txBox="1">
              <a:spLocks noChangeArrowheads="1"/>
            </p:cNvSpPr>
            <p:nvPr/>
          </p:nvSpPr>
          <p:spPr bwMode="auto">
            <a:xfrm>
              <a:off x="2367" y="3286"/>
              <a:ext cx="191"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114826" name="Text Box 66"/>
            <p:cNvSpPr txBox="1">
              <a:spLocks noChangeArrowheads="1"/>
            </p:cNvSpPr>
            <p:nvPr/>
          </p:nvSpPr>
          <p:spPr bwMode="auto">
            <a:xfrm>
              <a:off x="2367" y="3553"/>
              <a:ext cx="191"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grpSp>
          <p:nvGrpSpPr>
            <p:cNvPr id="13" name="Group 67"/>
            <p:cNvGrpSpPr/>
            <p:nvPr/>
          </p:nvGrpSpPr>
          <p:grpSpPr bwMode="auto">
            <a:xfrm>
              <a:off x="1396" y="1344"/>
              <a:ext cx="1256" cy="2468"/>
              <a:chOff x="1396" y="1344"/>
              <a:chExt cx="1256" cy="2468"/>
            </a:xfrm>
          </p:grpSpPr>
          <p:sp>
            <p:nvSpPr>
              <p:cNvPr id="114839" name="Rectangle 68"/>
              <p:cNvSpPr>
                <a:spLocks noChangeArrowheads="1"/>
              </p:cNvSpPr>
              <p:nvPr/>
            </p:nvSpPr>
            <p:spPr bwMode="auto">
              <a:xfrm>
                <a:off x="1407" y="1344"/>
                <a:ext cx="1245" cy="2456"/>
              </a:xfrm>
              <a:prstGeom prst="rect">
                <a:avLst/>
              </a:prstGeom>
              <a:noFill/>
              <a:ln w="9525">
                <a:solidFill>
                  <a:schemeClr val="tx1"/>
                </a:solidFill>
                <a:miter lim="800000"/>
              </a:ln>
            </p:spPr>
            <p:txBody>
              <a:bodyPr anchor="ctr">
                <a:spAutoFit/>
              </a:bodyPr>
              <a:lstStyle/>
              <a:p>
                <a:endParaRPr lang="zh-CN" altLang="en-US" b="1"/>
              </a:p>
            </p:txBody>
          </p:sp>
          <p:sp>
            <p:nvSpPr>
              <p:cNvPr id="114840" name="Line 69"/>
              <p:cNvSpPr>
                <a:spLocks noChangeShapeType="1"/>
              </p:cNvSpPr>
              <p:nvPr/>
            </p:nvSpPr>
            <p:spPr bwMode="auto">
              <a:xfrm>
                <a:off x="1396" y="1599"/>
                <a:ext cx="1245" cy="0"/>
              </a:xfrm>
              <a:prstGeom prst="line">
                <a:avLst/>
              </a:prstGeom>
              <a:noFill/>
              <a:ln w="9525">
                <a:solidFill>
                  <a:schemeClr val="tx1"/>
                </a:solidFill>
                <a:round/>
              </a:ln>
            </p:spPr>
            <p:txBody>
              <a:bodyPr wrap="none" anchor="ctr">
                <a:spAutoFit/>
              </a:bodyPr>
              <a:lstStyle/>
              <a:p>
                <a:endParaRPr lang="zh-CN" altLang="en-US"/>
              </a:p>
            </p:txBody>
          </p:sp>
          <p:sp>
            <p:nvSpPr>
              <p:cNvPr id="114841" name="Line 70"/>
              <p:cNvSpPr>
                <a:spLocks noChangeShapeType="1"/>
              </p:cNvSpPr>
              <p:nvPr/>
            </p:nvSpPr>
            <p:spPr bwMode="auto">
              <a:xfrm>
                <a:off x="1396" y="1877"/>
                <a:ext cx="1245" cy="0"/>
              </a:xfrm>
              <a:prstGeom prst="line">
                <a:avLst/>
              </a:prstGeom>
              <a:noFill/>
              <a:ln w="9525">
                <a:solidFill>
                  <a:schemeClr val="tx1"/>
                </a:solidFill>
                <a:round/>
              </a:ln>
            </p:spPr>
            <p:txBody>
              <a:bodyPr wrap="none" anchor="ctr">
                <a:spAutoFit/>
              </a:bodyPr>
              <a:lstStyle/>
              <a:p>
                <a:endParaRPr lang="zh-CN" altLang="en-US"/>
              </a:p>
            </p:txBody>
          </p:sp>
          <p:sp>
            <p:nvSpPr>
              <p:cNvPr id="114842" name="Line 71"/>
              <p:cNvSpPr>
                <a:spLocks noChangeShapeType="1"/>
              </p:cNvSpPr>
              <p:nvPr/>
            </p:nvSpPr>
            <p:spPr bwMode="auto">
              <a:xfrm>
                <a:off x="1396" y="2155"/>
                <a:ext cx="1245" cy="0"/>
              </a:xfrm>
              <a:prstGeom prst="line">
                <a:avLst/>
              </a:prstGeom>
              <a:noFill/>
              <a:ln w="9525">
                <a:solidFill>
                  <a:schemeClr val="tx1"/>
                </a:solidFill>
                <a:round/>
              </a:ln>
            </p:spPr>
            <p:txBody>
              <a:bodyPr wrap="none" anchor="ctr">
                <a:spAutoFit/>
              </a:bodyPr>
              <a:lstStyle/>
              <a:p>
                <a:endParaRPr lang="zh-CN" altLang="en-US"/>
              </a:p>
            </p:txBody>
          </p:sp>
          <p:sp>
            <p:nvSpPr>
              <p:cNvPr id="114843" name="Line 72"/>
              <p:cNvSpPr>
                <a:spLocks noChangeShapeType="1"/>
              </p:cNvSpPr>
              <p:nvPr/>
            </p:nvSpPr>
            <p:spPr bwMode="auto">
              <a:xfrm>
                <a:off x="1396" y="2433"/>
                <a:ext cx="1245" cy="0"/>
              </a:xfrm>
              <a:prstGeom prst="line">
                <a:avLst/>
              </a:prstGeom>
              <a:noFill/>
              <a:ln w="9525">
                <a:solidFill>
                  <a:schemeClr val="tx1"/>
                </a:solidFill>
                <a:round/>
              </a:ln>
            </p:spPr>
            <p:txBody>
              <a:bodyPr wrap="none" anchor="ctr">
                <a:spAutoFit/>
              </a:bodyPr>
              <a:lstStyle/>
              <a:p>
                <a:endParaRPr lang="zh-CN" altLang="en-US"/>
              </a:p>
            </p:txBody>
          </p:sp>
          <p:sp>
            <p:nvSpPr>
              <p:cNvPr id="114844" name="Line 73"/>
              <p:cNvSpPr>
                <a:spLocks noChangeShapeType="1"/>
              </p:cNvSpPr>
              <p:nvPr/>
            </p:nvSpPr>
            <p:spPr bwMode="auto">
              <a:xfrm>
                <a:off x="1396" y="2711"/>
                <a:ext cx="1245" cy="0"/>
              </a:xfrm>
              <a:prstGeom prst="line">
                <a:avLst/>
              </a:prstGeom>
              <a:noFill/>
              <a:ln w="9525">
                <a:solidFill>
                  <a:schemeClr val="tx1"/>
                </a:solidFill>
                <a:round/>
              </a:ln>
            </p:spPr>
            <p:txBody>
              <a:bodyPr wrap="none" anchor="ctr">
                <a:spAutoFit/>
              </a:bodyPr>
              <a:lstStyle/>
              <a:p>
                <a:endParaRPr lang="zh-CN" altLang="en-US"/>
              </a:p>
            </p:txBody>
          </p:sp>
          <p:sp>
            <p:nvSpPr>
              <p:cNvPr id="114845" name="Line 74"/>
              <p:cNvSpPr>
                <a:spLocks noChangeShapeType="1"/>
              </p:cNvSpPr>
              <p:nvPr/>
            </p:nvSpPr>
            <p:spPr bwMode="auto">
              <a:xfrm>
                <a:off x="1396" y="2989"/>
                <a:ext cx="1245" cy="0"/>
              </a:xfrm>
              <a:prstGeom prst="line">
                <a:avLst/>
              </a:prstGeom>
              <a:noFill/>
              <a:ln w="9525">
                <a:solidFill>
                  <a:schemeClr val="tx1"/>
                </a:solidFill>
                <a:round/>
              </a:ln>
            </p:spPr>
            <p:txBody>
              <a:bodyPr wrap="none" anchor="ctr">
                <a:spAutoFit/>
              </a:bodyPr>
              <a:lstStyle/>
              <a:p>
                <a:endParaRPr lang="zh-CN" altLang="en-US"/>
              </a:p>
            </p:txBody>
          </p:sp>
          <p:sp>
            <p:nvSpPr>
              <p:cNvPr id="114846" name="Line 75"/>
              <p:cNvSpPr>
                <a:spLocks noChangeShapeType="1"/>
              </p:cNvSpPr>
              <p:nvPr/>
            </p:nvSpPr>
            <p:spPr bwMode="auto">
              <a:xfrm>
                <a:off x="1396" y="3267"/>
                <a:ext cx="1245" cy="0"/>
              </a:xfrm>
              <a:prstGeom prst="line">
                <a:avLst/>
              </a:prstGeom>
              <a:noFill/>
              <a:ln w="9525">
                <a:solidFill>
                  <a:schemeClr val="tx1"/>
                </a:solidFill>
                <a:round/>
              </a:ln>
            </p:spPr>
            <p:txBody>
              <a:bodyPr wrap="none" anchor="ctr">
                <a:spAutoFit/>
              </a:bodyPr>
              <a:lstStyle/>
              <a:p>
                <a:endParaRPr lang="zh-CN" altLang="en-US"/>
              </a:p>
            </p:txBody>
          </p:sp>
          <p:sp>
            <p:nvSpPr>
              <p:cNvPr id="114847" name="Line 76"/>
              <p:cNvSpPr>
                <a:spLocks noChangeShapeType="1"/>
              </p:cNvSpPr>
              <p:nvPr/>
            </p:nvSpPr>
            <p:spPr bwMode="auto">
              <a:xfrm>
                <a:off x="1396" y="3545"/>
                <a:ext cx="1245" cy="0"/>
              </a:xfrm>
              <a:prstGeom prst="line">
                <a:avLst/>
              </a:prstGeom>
              <a:noFill/>
              <a:ln w="9525">
                <a:solidFill>
                  <a:schemeClr val="tx1"/>
                </a:solidFill>
                <a:round/>
              </a:ln>
            </p:spPr>
            <p:txBody>
              <a:bodyPr wrap="none" anchor="ctr">
                <a:spAutoFit/>
              </a:bodyPr>
              <a:lstStyle/>
              <a:p>
                <a:endParaRPr lang="zh-CN" altLang="en-US"/>
              </a:p>
            </p:txBody>
          </p:sp>
          <p:sp>
            <p:nvSpPr>
              <p:cNvPr id="114848" name="Line 77"/>
              <p:cNvSpPr>
                <a:spLocks noChangeShapeType="1"/>
              </p:cNvSpPr>
              <p:nvPr/>
            </p:nvSpPr>
            <p:spPr bwMode="auto">
              <a:xfrm>
                <a:off x="2241" y="1345"/>
                <a:ext cx="0" cy="2467"/>
              </a:xfrm>
              <a:prstGeom prst="line">
                <a:avLst/>
              </a:prstGeom>
              <a:noFill/>
              <a:ln w="9525">
                <a:solidFill>
                  <a:schemeClr val="tx1"/>
                </a:solidFill>
                <a:round/>
              </a:ln>
            </p:spPr>
            <p:txBody>
              <a:bodyPr anchor="ctr">
                <a:spAutoFit/>
              </a:bodyPr>
              <a:lstStyle/>
              <a:p>
                <a:endParaRPr lang="zh-CN" altLang="en-US"/>
              </a:p>
            </p:txBody>
          </p:sp>
          <p:sp>
            <p:nvSpPr>
              <p:cNvPr id="114849" name="Line 78"/>
              <p:cNvSpPr>
                <a:spLocks noChangeShapeType="1"/>
              </p:cNvSpPr>
              <p:nvPr/>
            </p:nvSpPr>
            <p:spPr bwMode="auto">
              <a:xfrm>
                <a:off x="1823" y="1344"/>
                <a:ext cx="0" cy="2467"/>
              </a:xfrm>
              <a:prstGeom prst="line">
                <a:avLst/>
              </a:prstGeom>
              <a:noFill/>
              <a:ln w="9525">
                <a:solidFill>
                  <a:schemeClr val="tx1"/>
                </a:solidFill>
                <a:round/>
              </a:ln>
            </p:spPr>
            <p:txBody>
              <a:bodyPr wrap="none" anchor="ctr">
                <a:spAutoFit/>
              </a:bodyPr>
              <a:lstStyle/>
              <a:p>
                <a:endParaRPr lang="zh-CN" altLang="en-US"/>
              </a:p>
            </p:txBody>
          </p:sp>
        </p:grpSp>
        <p:grpSp>
          <p:nvGrpSpPr>
            <p:cNvPr id="14" name="Group 79"/>
            <p:cNvGrpSpPr/>
            <p:nvPr/>
          </p:nvGrpSpPr>
          <p:grpSpPr bwMode="auto">
            <a:xfrm>
              <a:off x="1921" y="1361"/>
              <a:ext cx="214" cy="2451"/>
              <a:chOff x="3608" y="1342"/>
              <a:chExt cx="214" cy="2451"/>
            </a:xfrm>
          </p:grpSpPr>
          <p:sp>
            <p:nvSpPr>
              <p:cNvPr id="114830" name="Text Box 80"/>
              <p:cNvSpPr txBox="1">
                <a:spLocks noChangeArrowheads="1"/>
              </p:cNvSpPr>
              <p:nvPr/>
            </p:nvSpPr>
            <p:spPr bwMode="auto">
              <a:xfrm>
                <a:off x="3622" y="1342"/>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sp>
            <p:nvSpPr>
              <p:cNvPr id="114831" name="Text Box 81"/>
              <p:cNvSpPr txBox="1">
                <a:spLocks noChangeArrowheads="1"/>
              </p:cNvSpPr>
              <p:nvPr/>
            </p:nvSpPr>
            <p:spPr bwMode="auto">
              <a:xfrm>
                <a:off x="3622" y="1892"/>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114832" name="Text Box 82"/>
              <p:cNvSpPr txBox="1">
                <a:spLocks noChangeArrowheads="1"/>
              </p:cNvSpPr>
              <p:nvPr/>
            </p:nvSpPr>
            <p:spPr bwMode="auto">
              <a:xfrm>
                <a:off x="3626" y="2167"/>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2</a:t>
                </a:r>
                <a:endParaRPr kumimoji="1" lang="en-US" altLang="zh-CN" sz="2000">
                  <a:latin typeface="Times New Roman" panose="02020603050405020304" pitchFamily="18" charset="0"/>
                </a:endParaRPr>
              </a:p>
            </p:txBody>
          </p:sp>
          <p:sp>
            <p:nvSpPr>
              <p:cNvPr id="114833" name="Text Box 83"/>
              <p:cNvSpPr txBox="1">
                <a:spLocks noChangeArrowheads="1"/>
              </p:cNvSpPr>
              <p:nvPr/>
            </p:nvSpPr>
            <p:spPr bwMode="auto">
              <a:xfrm>
                <a:off x="3622" y="2442"/>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2</a:t>
                </a:r>
                <a:endParaRPr kumimoji="1" lang="en-US" altLang="zh-CN" sz="2000">
                  <a:latin typeface="Times New Roman" panose="02020603050405020304" pitchFamily="18" charset="0"/>
                </a:endParaRPr>
              </a:p>
            </p:txBody>
          </p:sp>
          <p:sp>
            <p:nvSpPr>
              <p:cNvPr id="114834" name="Text Box 84"/>
              <p:cNvSpPr txBox="1">
                <a:spLocks noChangeArrowheads="1"/>
              </p:cNvSpPr>
              <p:nvPr/>
            </p:nvSpPr>
            <p:spPr bwMode="auto">
              <a:xfrm>
                <a:off x="3613" y="2717"/>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3</a:t>
                </a:r>
                <a:endParaRPr kumimoji="1" lang="en-US" altLang="zh-CN" sz="2000">
                  <a:latin typeface="Times New Roman" panose="02020603050405020304" pitchFamily="18" charset="0"/>
                </a:endParaRPr>
              </a:p>
            </p:txBody>
          </p:sp>
          <p:sp>
            <p:nvSpPr>
              <p:cNvPr id="114835" name="Text Box 85"/>
              <p:cNvSpPr txBox="1">
                <a:spLocks noChangeArrowheads="1"/>
              </p:cNvSpPr>
              <p:nvPr/>
            </p:nvSpPr>
            <p:spPr bwMode="auto">
              <a:xfrm>
                <a:off x="3626" y="2992"/>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5</a:t>
                </a:r>
                <a:endParaRPr kumimoji="1" lang="en-US" altLang="zh-CN" sz="2000">
                  <a:latin typeface="Times New Roman" panose="02020603050405020304" pitchFamily="18" charset="0"/>
                </a:endParaRPr>
              </a:p>
            </p:txBody>
          </p:sp>
          <p:sp>
            <p:nvSpPr>
              <p:cNvPr id="114836" name="Text Box 86"/>
              <p:cNvSpPr txBox="1">
                <a:spLocks noChangeArrowheads="1"/>
              </p:cNvSpPr>
              <p:nvPr/>
            </p:nvSpPr>
            <p:spPr bwMode="auto">
              <a:xfrm>
                <a:off x="3626" y="3267"/>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5</a:t>
                </a:r>
                <a:endParaRPr kumimoji="1" lang="en-US" altLang="zh-CN" sz="2000">
                  <a:latin typeface="Times New Roman" panose="02020603050405020304" pitchFamily="18" charset="0"/>
                </a:endParaRPr>
              </a:p>
            </p:txBody>
          </p:sp>
          <p:sp>
            <p:nvSpPr>
              <p:cNvPr id="114837" name="Text Box 87"/>
              <p:cNvSpPr txBox="1">
                <a:spLocks noChangeArrowheads="1"/>
              </p:cNvSpPr>
              <p:nvPr/>
            </p:nvSpPr>
            <p:spPr bwMode="auto">
              <a:xfrm>
                <a:off x="3608" y="3543"/>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5</a:t>
                </a:r>
                <a:endParaRPr kumimoji="1" lang="en-US" altLang="zh-CN" sz="2000">
                  <a:latin typeface="Times New Roman" panose="02020603050405020304" pitchFamily="18" charset="0"/>
                </a:endParaRPr>
              </a:p>
            </p:txBody>
          </p:sp>
          <p:sp>
            <p:nvSpPr>
              <p:cNvPr id="114838" name="Text Box 88"/>
              <p:cNvSpPr txBox="1">
                <a:spLocks noChangeArrowheads="1"/>
              </p:cNvSpPr>
              <p:nvPr/>
            </p:nvSpPr>
            <p:spPr bwMode="auto">
              <a:xfrm>
                <a:off x="3626" y="1594"/>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grpSp>
        <p:sp>
          <p:nvSpPr>
            <p:cNvPr id="114829" name="Text Box 89"/>
            <p:cNvSpPr txBox="1">
              <a:spLocks noChangeArrowheads="1"/>
            </p:cNvSpPr>
            <p:nvPr/>
          </p:nvSpPr>
          <p:spPr bwMode="auto">
            <a:xfrm>
              <a:off x="1748" y="1082"/>
              <a:ext cx="515" cy="250"/>
            </a:xfrm>
            <a:prstGeom prst="rect">
              <a:avLst/>
            </a:prstGeom>
            <a:noFill/>
            <a:ln w="9525">
              <a:noFill/>
              <a:miter lim="800000"/>
            </a:ln>
          </p:spPr>
          <p:txBody>
            <a:bodyPr wrap="none" anchor="ctr">
              <a:spAutoFit/>
            </a:bodyPr>
            <a:lstStyle/>
            <a:p>
              <a:pPr algn="ctr"/>
              <a:r>
                <a:rPr kumimoji="1" lang="en-US" altLang="zh-CN" sz="2000" dirty="0">
                  <a:solidFill>
                    <a:srgbClr val="0000FF"/>
                  </a:solidFill>
                  <a:latin typeface="Times New Roman" panose="02020603050405020304" pitchFamily="18" charset="0"/>
                </a:rPr>
                <a:t>parent</a:t>
              </a:r>
              <a:endParaRPr kumimoji="1" lang="en-US" altLang="zh-CN" sz="2000" dirty="0">
                <a:solidFill>
                  <a:srgbClr val="0000FF"/>
                </a:solidFill>
                <a:latin typeface="Times New Roman" panose="02020603050405020304" pitchFamily="18" charset="0"/>
              </a:endParaRPr>
            </a:p>
          </p:txBody>
        </p:sp>
      </p:grpSp>
      <p:grpSp>
        <p:nvGrpSpPr>
          <p:cNvPr id="15" name="Group 90"/>
          <p:cNvGrpSpPr/>
          <p:nvPr/>
        </p:nvGrpSpPr>
        <p:grpSpPr bwMode="auto">
          <a:xfrm>
            <a:off x="395288" y="1628775"/>
            <a:ext cx="1974850" cy="2024063"/>
            <a:chOff x="803" y="578"/>
            <a:chExt cx="1544" cy="1675"/>
          </a:xfrm>
        </p:grpSpPr>
        <p:sp>
          <p:nvSpPr>
            <p:cNvPr id="114781" name="Oval 91"/>
            <p:cNvSpPr>
              <a:spLocks noChangeArrowheads="1"/>
            </p:cNvSpPr>
            <p:nvPr/>
          </p:nvSpPr>
          <p:spPr bwMode="auto">
            <a:xfrm>
              <a:off x="1391" y="578"/>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14782" name="Oval 92"/>
            <p:cNvSpPr>
              <a:spLocks noChangeArrowheads="1"/>
            </p:cNvSpPr>
            <p:nvPr/>
          </p:nvSpPr>
          <p:spPr bwMode="auto">
            <a:xfrm>
              <a:off x="1088" y="968"/>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114783" name="Oval 93"/>
            <p:cNvSpPr>
              <a:spLocks noChangeArrowheads="1"/>
            </p:cNvSpPr>
            <p:nvPr/>
          </p:nvSpPr>
          <p:spPr bwMode="auto">
            <a:xfrm>
              <a:off x="1713" y="978"/>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114784" name="Oval 94"/>
            <p:cNvSpPr>
              <a:spLocks noChangeArrowheads="1"/>
            </p:cNvSpPr>
            <p:nvPr/>
          </p:nvSpPr>
          <p:spPr bwMode="auto">
            <a:xfrm>
              <a:off x="803" y="1419"/>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114785" name="Oval 95"/>
            <p:cNvSpPr>
              <a:spLocks noChangeArrowheads="1"/>
            </p:cNvSpPr>
            <p:nvPr/>
          </p:nvSpPr>
          <p:spPr bwMode="auto">
            <a:xfrm>
              <a:off x="1407" y="1419"/>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114786" name="Oval 96"/>
            <p:cNvSpPr>
              <a:spLocks noChangeArrowheads="1"/>
            </p:cNvSpPr>
            <p:nvPr/>
          </p:nvSpPr>
          <p:spPr bwMode="auto">
            <a:xfrm>
              <a:off x="2057" y="1409"/>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114787" name="Line 97"/>
            <p:cNvSpPr>
              <a:spLocks noChangeShapeType="1"/>
            </p:cNvSpPr>
            <p:nvPr/>
          </p:nvSpPr>
          <p:spPr bwMode="auto">
            <a:xfrm flipH="1">
              <a:off x="1340" y="851"/>
              <a:ext cx="111" cy="189"/>
            </a:xfrm>
            <a:prstGeom prst="line">
              <a:avLst/>
            </a:prstGeom>
            <a:noFill/>
            <a:ln w="9525">
              <a:solidFill>
                <a:schemeClr val="tx1"/>
              </a:solidFill>
              <a:round/>
            </a:ln>
          </p:spPr>
          <p:txBody>
            <a:bodyPr wrap="none" anchor="ctr">
              <a:spAutoFit/>
            </a:bodyPr>
            <a:lstStyle/>
            <a:p>
              <a:endParaRPr lang="zh-CN" altLang="en-US"/>
            </a:p>
          </p:txBody>
        </p:sp>
        <p:sp>
          <p:nvSpPr>
            <p:cNvPr id="114788" name="Line 98"/>
            <p:cNvSpPr>
              <a:spLocks noChangeShapeType="1"/>
            </p:cNvSpPr>
            <p:nvPr/>
          </p:nvSpPr>
          <p:spPr bwMode="auto">
            <a:xfrm flipH="1">
              <a:off x="1028" y="1251"/>
              <a:ext cx="146" cy="211"/>
            </a:xfrm>
            <a:prstGeom prst="line">
              <a:avLst/>
            </a:prstGeom>
            <a:noFill/>
            <a:ln w="9525">
              <a:solidFill>
                <a:schemeClr val="tx1"/>
              </a:solidFill>
              <a:round/>
            </a:ln>
          </p:spPr>
          <p:txBody>
            <a:bodyPr anchor="ctr">
              <a:spAutoFit/>
            </a:bodyPr>
            <a:lstStyle/>
            <a:p>
              <a:endParaRPr lang="zh-CN" altLang="en-US"/>
            </a:p>
          </p:txBody>
        </p:sp>
        <p:sp>
          <p:nvSpPr>
            <p:cNvPr id="114789" name="Line 99"/>
            <p:cNvSpPr>
              <a:spLocks noChangeShapeType="1"/>
            </p:cNvSpPr>
            <p:nvPr/>
          </p:nvSpPr>
          <p:spPr bwMode="auto">
            <a:xfrm>
              <a:off x="1651" y="807"/>
              <a:ext cx="133" cy="188"/>
            </a:xfrm>
            <a:prstGeom prst="line">
              <a:avLst/>
            </a:prstGeom>
            <a:noFill/>
            <a:ln w="9525">
              <a:solidFill>
                <a:schemeClr val="tx1"/>
              </a:solidFill>
              <a:round/>
            </a:ln>
          </p:spPr>
          <p:txBody>
            <a:bodyPr wrap="none" anchor="ctr">
              <a:spAutoFit/>
            </a:bodyPr>
            <a:lstStyle/>
            <a:p>
              <a:endParaRPr lang="zh-CN" altLang="en-US"/>
            </a:p>
          </p:txBody>
        </p:sp>
        <p:sp>
          <p:nvSpPr>
            <p:cNvPr id="114790" name="Line 100"/>
            <p:cNvSpPr>
              <a:spLocks noChangeShapeType="1"/>
            </p:cNvSpPr>
            <p:nvPr/>
          </p:nvSpPr>
          <p:spPr bwMode="auto">
            <a:xfrm>
              <a:off x="1306" y="1229"/>
              <a:ext cx="178" cy="222"/>
            </a:xfrm>
            <a:prstGeom prst="line">
              <a:avLst/>
            </a:prstGeom>
            <a:noFill/>
            <a:ln w="9525">
              <a:solidFill>
                <a:schemeClr val="tx1"/>
              </a:solidFill>
              <a:round/>
            </a:ln>
          </p:spPr>
          <p:txBody>
            <a:bodyPr wrap="none" anchor="ctr">
              <a:spAutoFit/>
            </a:bodyPr>
            <a:lstStyle/>
            <a:p>
              <a:endParaRPr lang="zh-CN" altLang="en-US"/>
            </a:p>
          </p:txBody>
        </p:sp>
        <p:sp>
          <p:nvSpPr>
            <p:cNvPr id="114791" name="Line 101"/>
            <p:cNvSpPr>
              <a:spLocks noChangeShapeType="1"/>
            </p:cNvSpPr>
            <p:nvPr/>
          </p:nvSpPr>
          <p:spPr bwMode="auto">
            <a:xfrm>
              <a:off x="1940" y="1240"/>
              <a:ext cx="133" cy="211"/>
            </a:xfrm>
            <a:prstGeom prst="line">
              <a:avLst/>
            </a:prstGeom>
            <a:noFill/>
            <a:ln w="9525">
              <a:solidFill>
                <a:schemeClr val="tx1"/>
              </a:solidFill>
              <a:round/>
            </a:ln>
          </p:spPr>
          <p:txBody>
            <a:bodyPr anchor="ctr">
              <a:spAutoFit/>
            </a:bodyPr>
            <a:lstStyle/>
            <a:p>
              <a:endParaRPr lang="zh-CN" altLang="en-US"/>
            </a:p>
          </p:txBody>
        </p:sp>
        <p:sp>
          <p:nvSpPr>
            <p:cNvPr id="114792" name="Oval 102"/>
            <p:cNvSpPr>
              <a:spLocks noChangeArrowheads="1"/>
            </p:cNvSpPr>
            <p:nvPr/>
          </p:nvSpPr>
          <p:spPr bwMode="auto">
            <a:xfrm>
              <a:off x="1431" y="196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114793" name="Oval 103"/>
            <p:cNvSpPr>
              <a:spLocks noChangeArrowheads="1"/>
            </p:cNvSpPr>
            <p:nvPr/>
          </p:nvSpPr>
          <p:spPr bwMode="auto">
            <a:xfrm>
              <a:off x="959" y="196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114794" name="Oval 104"/>
            <p:cNvSpPr>
              <a:spLocks noChangeArrowheads="1"/>
            </p:cNvSpPr>
            <p:nvPr/>
          </p:nvSpPr>
          <p:spPr bwMode="auto">
            <a:xfrm>
              <a:off x="1903" y="196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i</a:t>
              </a:r>
              <a:endParaRPr kumimoji="1" lang="en-US" altLang="zh-CN" sz="2000">
                <a:latin typeface="Times New Roman" panose="02020603050405020304" pitchFamily="18" charset="0"/>
              </a:endParaRPr>
            </a:p>
          </p:txBody>
        </p:sp>
        <p:sp>
          <p:nvSpPr>
            <p:cNvPr id="114795" name="Line 105"/>
            <p:cNvSpPr>
              <a:spLocks noChangeShapeType="1"/>
            </p:cNvSpPr>
            <p:nvPr/>
          </p:nvSpPr>
          <p:spPr bwMode="auto">
            <a:xfrm>
              <a:off x="1567" y="1711"/>
              <a:ext cx="0" cy="278"/>
            </a:xfrm>
            <a:prstGeom prst="line">
              <a:avLst/>
            </a:prstGeom>
            <a:noFill/>
            <a:ln w="9525">
              <a:solidFill>
                <a:schemeClr val="tx1"/>
              </a:solidFill>
              <a:round/>
            </a:ln>
          </p:spPr>
          <p:txBody>
            <a:bodyPr wrap="none" anchor="ctr">
              <a:spAutoFit/>
            </a:bodyPr>
            <a:lstStyle/>
            <a:p>
              <a:endParaRPr lang="zh-CN" altLang="en-US"/>
            </a:p>
          </p:txBody>
        </p:sp>
        <p:sp>
          <p:nvSpPr>
            <p:cNvPr id="114796" name="Line 106"/>
            <p:cNvSpPr>
              <a:spLocks noChangeShapeType="1"/>
            </p:cNvSpPr>
            <p:nvPr/>
          </p:nvSpPr>
          <p:spPr bwMode="auto">
            <a:xfrm flipH="1">
              <a:off x="1189" y="1689"/>
              <a:ext cx="245" cy="311"/>
            </a:xfrm>
            <a:prstGeom prst="line">
              <a:avLst/>
            </a:prstGeom>
            <a:noFill/>
            <a:ln w="9525">
              <a:solidFill>
                <a:schemeClr val="tx1"/>
              </a:solidFill>
              <a:round/>
            </a:ln>
          </p:spPr>
          <p:txBody>
            <a:bodyPr anchor="ctr">
              <a:spAutoFit/>
            </a:bodyPr>
            <a:lstStyle/>
            <a:p>
              <a:endParaRPr lang="zh-CN" altLang="en-US"/>
            </a:p>
          </p:txBody>
        </p:sp>
        <p:sp>
          <p:nvSpPr>
            <p:cNvPr id="114797" name="Line 107"/>
            <p:cNvSpPr>
              <a:spLocks noChangeShapeType="1"/>
            </p:cNvSpPr>
            <p:nvPr/>
          </p:nvSpPr>
          <p:spPr bwMode="auto">
            <a:xfrm>
              <a:off x="1678" y="1667"/>
              <a:ext cx="344" cy="299"/>
            </a:xfrm>
            <a:prstGeom prst="line">
              <a:avLst/>
            </a:prstGeom>
            <a:noFill/>
            <a:ln w="9525">
              <a:solidFill>
                <a:schemeClr val="tx1"/>
              </a:solidFill>
              <a:round/>
            </a:ln>
          </p:spPr>
          <p:txBody>
            <a:bodyPr wrap="none" anchor="ctr">
              <a:spAutoFit/>
            </a:bodyPr>
            <a:lstStyle/>
            <a:p>
              <a:endParaRPr lang="zh-CN" altLang="en-US"/>
            </a:p>
          </p:txBody>
        </p:sp>
      </p:grpSp>
      <p:sp>
        <p:nvSpPr>
          <p:cNvPr id="114693" name="Rectangle 108"/>
          <p:cNvSpPr>
            <a:spLocks noChangeArrowheads="1"/>
          </p:cNvSpPr>
          <p:nvPr/>
        </p:nvSpPr>
        <p:spPr bwMode="auto">
          <a:xfrm>
            <a:off x="254953" y="176530"/>
            <a:ext cx="3448050" cy="579438"/>
          </a:xfrm>
          <a:prstGeom prst="rect">
            <a:avLst/>
          </a:prstGeom>
          <a:noFill/>
          <a:ln w="12700" cap="sq">
            <a:noFill/>
            <a:miter lim="800000"/>
            <a:headEnd type="none" w="sm" len="sm"/>
            <a:tailEnd type="none" w="sm" len="sm"/>
          </a:ln>
        </p:spPr>
        <p:txBody>
          <a:bodyPr wrap="none">
            <a:spAutoFit/>
          </a:bodyPr>
          <a:lstStyle/>
          <a:p>
            <a:r>
              <a:rPr lang="zh-CN" altLang="en-US" sz="3200" b="1"/>
              <a:t>带双亲的孩子链表</a:t>
            </a:r>
            <a:endParaRPr lang="zh-CN" altLang="en-US" sz="3200" b="1"/>
          </a:p>
        </p:txBody>
      </p:sp>
      <p:grpSp>
        <p:nvGrpSpPr>
          <p:cNvPr id="16" name="Group 109"/>
          <p:cNvGrpSpPr/>
          <p:nvPr/>
        </p:nvGrpSpPr>
        <p:grpSpPr bwMode="auto">
          <a:xfrm>
            <a:off x="2484438" y="1149351"/>
            <a:ext cx="6459537" cy="4316413"/>
            <a:chOff x="1220" y="1097"/>
            <a:chExt cx="4069" cy="2719"/>
          </a:xfrm>
        </p:grpSpPr>
        <p:grpSp>
          <p:nvGrpSpPr>
            <p:cNvPr id="17" name="Group 110"/>
            <p:cNvGrpSpPr/>
            <p:nvPr/>
          </p:nvGrpSpPr>
          <p:grpSpPr bwMode="auto">
            <a:xfrm>
              <a:off x="1220" y="1358"/>
              <a:ext cx="204" cy="2431"/>
              <a:chOff x="1576" y="1369"/>
              <a:chExt cx="204" cy="2431"/>
            </a:xfrm>
          </p:grpSpPr>
          <p:sp>
            <p:nvSpPr>
              <p:cNvPr id="114772" name="Text Box 111"/>
              <p:cNvSpPr txBox="1">
                <a:spLocks noChangeArrowheads="1"/>
              </p:cNvSpPr>
              <p:nvPr/>
            </p:nvSpPr>
            <p:spPr bwMode="auto">
              <a:xfrm>
                <a:off x="1576" y="2732"/>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6</a:t>
                </a:r>
                <a:endParaRPr kumimoji="1" lang="en-US" altLang="zh-CN" sz="2000">
                  <a:latin typeface="Times New Roman" panose="02020603050405020304" pitchFamily="18" charset="0"/>
                </a:endParaRPr>
              </a:p>
            </p:txBody>
          </p:sp>
          <p:sp>
            <p:nvSpPr>
              <p:cNvPr id="114773" name="Text Box 112"/>
              <p:cNvSpPr txBox="1">
                <a:spLocks noChangeArrowheads="1"/>
              </p:cNvSpPr>
              <p:nvPr/>
            </p:nvSpPr>
            <p:spPr bwMode="auto">
              <a:xfrm>
                <a:off x="1576" y="1369"/>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114774" name="Text Box 113"/>
              <p:cNvSpPr txBox="1">
                <a:spLocks noChangeArrowheads="1"/>
              </p:cNvSpPr>
              <p:nvPr/>
            </p:nvSpPr>
            <p:spPr bwMode="auto">
              <a:xfrm>
                <a:off x="1576" y="1642"/>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2</a:t>
                </a:r>
                <a:endParaRPr kumimoji="1" lang="en-US" altLang="zh-CN" sz="2000">
                  <a:latin typeface="Times New Roman" panose="02020603050405020304" pitchFamily="18" charset="0"/>
                </a:endParaRPr>
              </a:p>
            </p:txBody>
          </p:sp>
          <p:sp>
            <p:nvSpPr>
              <p:cNvPr id="114775" name="Text Box 114"/>
              <p:cNvSpPr txBox="1">
                <a:spLocks noChangeArrowheads="1"/>
              </p:cNvSpPr>
              <p:nvPr/>
            </p:nvSpPr>
            <p:spPr bwMode="auto">
              <a:xfrm>
                <a:off x="1576" y="1914"/>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3</a:t>
                </a:r>
                <a:endParaRPr kumimoji="1" lang="en-US" altLang="zh-CN" sz="2000">
                  <a:latin typeface="Times New Roman" panose="02020603050405020304" pitchFamily="18" charset="0"/>
                </a:endParaRPr>
              </a:p>
            </p:txBody>
          </p:sp>
          <p:sp>
            <p:nvSpPr>
              <p:cNvPr id="114776" name="Text Box 115"/>
              <p:cNvSpPr txBox="1">
                <a:spLocks noChangeArrowheads="1"/>
              </p:cNvSpPr>
              <p:nvPr/>
            </p:nvSpPr>
            <p:spPr bwMode="auto">
              <a:xfrm>
                <a:off x="1576" y="2187"/>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4</a:t>
                </a:r>
                <a:endParaRPr kumimoji="1" lang="en-US" altLang="zh-CN" sz="2000">
                  <a:latin typeface="Times New Roman" panose="02020603050405020304" pitchFamily="18" charset="0"/>
                </a:endParaRPr>
              </a:p>
            </p:txBody>
          </p:sp>
          <p:sp>
            <p:nvSpPr>
              <p:cNvPr id="114777" name="Text Box 116"/>
              <p:cNvSpPr txBox="1">
                <a:spLocks noChangeArrowheads="1"/>
              </p:cNvSpPr>
              <p:nvPr/>
            </p:nvSpPr>
            <p:spPr bwMode="auto">
              <a:xfrm>
                <a:off x="1576" y="2459"/>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5</a:t>
                </a:r>
                <a:endParaRPr kumimoji="1" lang="en-US" altLang="zh-CN" sz="2000">
                  <a:latin typeface="Times New Roman" panose="02020603050405020304" pitchFamily="18" charset="0"/>
                </a:endParaRPr>
              </a:p>
            </p:txBody>
          </p:sp>
          <p:sp>
            <p:nvSpPr>
              <p:cNvPr id="114778" name="Text Box 117"/>
              <p:cNvSpPr txBox="1">
                <a:spLocks noChangeArrowheads="1"/>
              </p:cNvSpPr>
              <p:nvPr/>
            </p:nvSpPr>
            <p:spPr bwMode="auto">
              <a:xfrm>
                <a:off x="1576" y="3004"/>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7</a:t>
                </a:r>
                <a:endParaRPr kumimoji="1" lang="en-US" altLang="zh-CN" sz="2000">
                  <a:latin typeface="Times New Roman" panose="02020603050405020304" pitchFamily="18" charset="0"/>
                </a:endParaRPr>
              </a:p>
            </p:txBody>
          </p:sp>
          <p:sp>
            <p:nvSpPr>
              <p:cNvPr id="114779" name="Text Box 118"/>
              <p:cNvSpPr txBox="1">
                <a:spLocks noChangeArrowheads="1"/>
              </p:cNvSpPr>
              <p:nvPr/>
            </p:nvSpPr>
            <p:spPr bwMode="auto">
              <a:xfrm>
                <a:off x="1576" y="3277"/>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8</a:t>
                </a:r>
                <a:endParaRPr kumimoji="1" lang="en-US" altLang="zh-CN" sz="2000">
                  <a:latin typeface="Times New Roman" panose="02020603050405020304" pitchFamily="18" charset="0"/>
                </a:endParaRPr>
              </a:p>
            </p:txBody>
          </p:sp>
          <p:sp>
            <p:nvSpPr>
              <p:cNvPr id="114780" name="Text Box 119"/>
              <p:cNvSpPr txBox="1">
                <a:spLocks noChangeArrowheads="1"/>
              </p:cNvSpPr>
              <p:nvPr/>
            </p:nvSpPr>
            <p:spPr bwMode="auto">
              <a:xfrm>
                <a:off x="1584" y="3550"/>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9</a:t>
                </a:r>
                <a:endParaRPr kumimoji="1" lang="en-US" altLang="zh-CN" sz="2000">
                  <a:latin typeface="Times New Roman" panose="02020603050405020304" pitchFamily="18" charset="0"/>
                </a:endParaRPr>
              </a:p>
            </p:txBody>
          </p:sp>
        </p:grpSp>
        <p:grpSp>
          <p:nvGrpSpPr>
            <p:cNvPr id="18" name="Group 120"/>
            <p:cNvGrpSpPr/>
            <p:nvPr/>
          </p:nvGrpSpPr>
          <p:grpSpPr bwMode="auto">
            <a:xfrm>
              <a:off x="1488" y="1365"/>
              <a:ext cx="196" cy="2451"/>
              <a:chOff x="3626" y="1342"/>
              <a:chExt cx="196" cy="2451"/>
            </a:xfrm>
          </p:grpSpPr>
          <p:sp>
            <p:nvSpPr>
              <p:cNvPr id="114763" name="Text Box 121"/>
              <p:cNvSpPr txBox="1">
                <a:spLocks noChangeArrowheads="1"/>
              </p:cNvSpPr>
              <p:nvPr/>
            </p:nvSpPr>
            <p:spPr bwMode="auto">
              <a:xfrm>
                <a:off x="3626" y="1342"/>
                <a:ext cx="187"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14764" name="Text Box 122"/>
              <p:cNvSpPr txBox="1">
                <a:spLocks noChangeArrowheads="1"/>
              </p:cNvSpPr>
              <p:nvPr/>
            </p:nvSpPr>
            <p:spPr bwMode="auto">
              <a:xfrm>
                <a:off x="3626" y="1892"/>
                <a:ext cx="187"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114765" name="Text Box 123"/>
              <p:cNvSpPr txBox="1">
                <a:spLocks noChangeArrowheads="1"/>
              </p:cNvSpPr>
              <p:nvPr/>
            </p:nvSpPr>
            <p:spPr bwMode="auto">
              <a:xfrm>
                <a:off x="3626" y="2167"/>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114766" name="Text Box 124"/>
              <p:cNvSpPr txBox="1">
                <a:spLocks noChangeArrowheads="1"/>
              </p:cNvSpPr>
              <p:nvPr/>
            </p:nvSpPr>
            <p:spPr bwMode="auto">
              <a:xfrm>
                <a:off x="3626" y="2442"/>
                <a:ext cx="187"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114767" name="Text Box 125"/>
              <p:cNvSpPr txBox="1">
                <a:spLocks noChangeArrowheads="1"/>
              </p:cNvSpPr>
              <p:nvPr/>
            </p:nvSpPr>
            <p:spPr bwMode="auto">
              <a:xfrm>
                <a:off x="3626" y="2717"/>
                <a:ext cx="169"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114768" name="Text Box 126"/>
              <p:cNvSpPr txBox="1">
                <a:spLocks noChangeArrowheads="1"/>
              </p:cNvSpPr>
              <p:nvPr/>
            </p:nvSpPr>
            <p:spPr bwMode="auto">
              <a:xfrm>
                <a:off x="3626" y="2992"/>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114769" name="Text Box 127"/>
              <p:cNvSpPr txBox="1">
                <a:spLocks noChangeArrowheads="1"/>
              </p:cNvSpPr>
              <p:nvPr/>
            </p:nvSpPr>
            <p:spPr bwMode="auto">
              <a:xfrm>
                <a:off x="3626" y="3267"/>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114770" name="Text Box 128"/>
              <p:cNvSpPr txBox="1">
                <a:spLocks noChangeArrowheads="1"/>
              </p:cNvSpPr>
              <p:nvPr/>
            </p:nvSpPr>
            <p:spPr bwMode="auto">
              <a:xfrm>
                <a:off x="3626" y="3543"/>
                <a:ext cx="160"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i</a:t>
                </a:r>
                <a:endParaRPr kumimoji="1" lang="en-US" altLang="zh-CN" sz="2000">
                  <a:latin typeface="Times New Roman" panose="02020603050405020304" pitchFamily="18" charset="0"/>
                </a:endParaRPr>
              </a:p>
            </p:txBody>
          </p:sp>
          <p:sp>
            <p:nvSpPr>
              <p:cNvPr id="114771" name="Text Box 129"/>
              <p:cNvSpPr txBox="1">
                <a:spLocks noChangeArrowheads="1"/>
              </p:cNvSpPr>
              <p:nvPr/>
            </p:nvSpPr>
            <p:spPr bwMode="auto">
              <a:xfrm>
                <a:off x="3626" y="1594"/>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grpSp>
        <p:sp>
          <p:nvSpPr>
            <p:cNvPr id="114697" name="Text Box 130"/>
            <p:cNvSpPr txBox="1">
              <a:spLocks noChangeArrowheads="1"/>
            </p:cNvSpPr>
            <p:nvPr/>
          </p:nvSpPr>
          <p:spPr bwMode="auto">
            <a:xfrm>
              <a:off x="1406" y="1097"/>
              <a:ext cx="382"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data</a:t>
              </a:r>
              <a:endParaRPr kumimoji="1" lang="en-US" altLang="zh-CN" sz="2000">
                <a:latin typeface="Times New Roman" panose="02020603050405020304" pitchFamily="18" charset="0"/>
              </a:endParaRPr>
            </a:p>
          </p:txBody>
        </p:sp>
        <p:grpSp>
          <p:nvGrpSpPr>
            <p:cNvPr id="19" name="Group 132"/>
            <p:cNvGrpSpPr/>
            <p:nvPr/>
          </p:nvGrpSpPr>
          <p:grpSpPr bwMode="auto">
            <a:xfrm>
              <a:off x="2911" y="1315"/>
              <a:ext cx="643" cy="256"/>
              <a:chOff x="4056" y="2215"/>
              <a:chExt cx="643" cy="256"/>
            </a:xfrm>
          </p:grpSpPr>
          <p:sp>
            <p:nvSpPr>
              <p:cNvPr id="114761" name="Rectangle 133"/>
              <p:cNvSpPr>
                <a:spLocks noChangeArrowheads="1"/>
              </p:cNvSpPr>
              <p:nvPr/>
            </p:nvSpPr>
            <p:spPr bwMode="auto">
              <a:xfrm>
                <a:off x="4056" y="2215"/>
                <a:ext cx="643"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2</a:t>
                </a:r>
                <a:endParaRPr kumimoji="1" lang="en-US" altLang="zh-CN" sz="2000">
                  <a:latin typeface="Times New Roman" panose="02020603050405020304" pitchFamily="18" charset="0"/>
                </a:endParaRPr>
              </a:p>
            </p:txBody>
          </p:sp>
          <p:sp>
            <p:nvSpPr>
              <p:cNvPr id="114762" name="Line 134"/>
              <p:cNvSpPr>
                <a:spLocks noChangeShapeType="1"/>
              </p:cNvSpPr>
              <p:nvPr/>
            </p:nvSpPr>
            <p:spPr bwMode="auto">
              <a:xfrm>
                <a:off x="4378" y="2222"/>
                <a:ext cx="0" cy="244"/>
              </a:xfrm>
              <a:prstGeom prst="line">
                <a:avLst/>
              </a:prstGeom>
              <a:noFill/>
              <a:ln w="9525">
                <a:solidFill>
                  <a:schemeClr val="tx1"/>
                </a:solidFill>
                <a:round/>
              </a:ln>
            </p:spPr>
            <p:txBody>
              <a:bodyPr wrap="none" anchor="ctr">
                <a:spAutoFit/>
              </a:bodyPr>
              <a:lstStyle/>
              <a:p>
                <a:endParaRPr lang="zh-CN" altLang="en-US"/>
              </a:p>
            </p:txBody>
          </p:sp>
        </p:grpSp>
        <p:grpSp>
          <p:nvGrpSpPr>
            <p:cNvPr id="20" name="Group 135"/>
            <p:cNvGrpSpPr/>
            <p:nvPr/>
          </p:nvGrpSpPr>
          <p:grpSpPr bwMode="auto">
            <a:xfrm>
              <a:off x="3766" y="1315"/>
              <a:ext cx="643" cy="256"/>
              <a:chOff x="4056" y="2215"/>
              <a:chExt cx="643" cy="256"/>
            </a:xfrm>
          </p:grpSpPr>
          <p:sp>
            <p:nvSpPr>
              <p:cNvPr id="114759" name="Rectangle 136"/>
              <p:cNvSpPr>
                <a:spLocks noChangeArrowheads="1"/>
              </p:cNvSpPr>
              <p:nvPr/>
            </p:nvSpPr>
            <p:spPr bwMode="auto">
              <a:xfrm>
                <a:off x="4056" y="2215"/>
                <a:ext cx="643"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3</a:t>
                </a:r>
                <a:endParaRPr kumimoji="1" lang="en-US" altLang="zh-CN" sz="2000">
                  <a:latin typeface="Times New Roman" panose="02020603050405020304" pitchFamily="18" charset="0"/>
                </a:endParaRPr>
              </a:p>
            </p:txBody>
          </p:sp>
          <p:sp>
            <p:nvSpPr>
              <p:cNvPr id="114760" name="Line 137"/>
              <p:cNvSpPr>
                <a:spLocks noChangeShapeType="1"/>
              </p:cNvSpPr>
              <p:nvPr/>
            </p:nvSpPr>
            <p:spPr bwMode="auto">
              <a:xfrm>
                <a:off x="4378" y="2222"/>
                <a:ext cx="0" cy="244"/>
              </a:xfrm>
              <a:prstGeom prst="line">
                <a:avLst/>
              </a:prstGeom>
              <a:noFill/>
              <a:ln w="9525">
                <a:solidFill>
                  <a:schemeClr val="tx1"/>
                </a:solidFill>
                <a:round/>
              </a:ln>
            </p:spPr>
            <p:txBody>
              <a:bodyPr wrap="none" anchor="ctr">
                <a:spAutoFit/>
              </a:bodyPr>
              <a:lstStyle/>
              <a:p>
                <a:endParaRPr lang="zh-CN" altLang="en-US"/>
              </a:p>
            </p:txBody>
          </p:sp>
        </p:grpSp>
        <p:grpSp>
          <p:nvGrpSpPr>
            <p:cNvPr id="21" name="Group 138"/>
            <p:cNvGrpSpPr/>
            <p:nvPr/>
          </p:nvGrpSpPr>
          <p:grpSpPr bwMode="auto">
            <a:xfrm>
              <a:off x="2911" y="1600"/>
              <a:ext cx="643" cy="256"/>
              <a:chOff x="4056" y="2215"/>
              <a:chExt cx="643" cy="256"/>
            </a:xfrm>
          </p:grpSpPr>
          <p:sp>
            <p:nvSpPr>
              <p:cNvPr id="114757" name="Rectangle 139"/>
              <p:cNvSpPr>
                <a:spLocks noChangeArrowheads="1"/>
              </p:cNvSpPr>
              <p:nvPr/>
            </p:nvSpPr>
            <p:spPr bwMode="auto">
              <a:xfrm>
                <a:off x="4056" y="2215"/>
                <a:ext cx="643"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4</a:t>
                </a:r>
                <a:endParaRPr kumimoji="1" lang="en-US" altLang="zh-CN" sz="2000">
                  <a:latin typeface="Times New Roman" panose="02020603050405020304" pitchFamily="18" charset="0"/>
                </a:endParaRPr>
              </a:p>
            </p:txBody>
          </p:sp>
          <p:sp>
            <p:nvSpPr>
              <p:cNvPr id="114758" name="Line 140"/>
              <p:cNvSpPr>
                <a:spLocks noChangeShapeType="1"/>
              </p:cNvSpPr>
              <p:nvPr/>
            </p:nvSpPr>
            <p:spPr bwMode="auto">
              <a:xfrm>
                <a:off x="4378" y="2222"/>
                <a:ext cx="0" cy="244"/>
              </a:xfrm>
              <a:prstGeom prst="line">
                <a:avLst/>
              </a:prstGeom>
              <a:noFill/>
              <a:ln w="9525">
                <a:solidFill>
                  <a:schemeClr val="tx1"/>
                </a:solidFill>
                <a:round/>
              </a:ln>
            </p:spPr>
            <p:txBody>
              <a:bodyPr wrap="none" anchor="ctr">
                <a:spAutoFit/>
              </a:bodyPr>
              <a:lstStyle/>
              <a:p>
                <a:endParaRPr lang="zh-CN" altLang="en-US"/>
              </a:p>
            </p:txBody>
          </p:sp>
        </p:grpSp>
        <p:grpSp>
          <p:nvGrpSpPr>
            <p:cNvPr id="22" name="Group 141"/>
            <p:cNvGrpSpPr/>
            <p:nvPr/>
          </p:nvGrpSpPr>
          <p:grpSpPr bwMode="auto">
            <a:xfrm>
              <a:off x="3766" y="1600"/>
              <a:ext cx="643" cy="256"/>
              <a:chOff x="4056" y="2215"/>
              <a:chExt cx="643" cy="256"/>
            </a:xfrm>
          </p:grpSpPr>
          <p:sp>
            <p:nvSpPr>
              <p:cNvPr id="114755" name="Rectangle 142"/>
              <p:cNvSpPr>
                <a:spLocks noChangeArrowheads="1"/>
              </p:cNvSpPr>
              <p:nvPr/>
            </p:nvSpPr>
            <p:spPr bwMode="auto">
              <a:xfrm>
                <a:off x="4056" y="2215"/>
                <a:ext cx="643"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5</a:t>
                </a:r>
                <a:endParaRPr kumimoji="1" lang="en-US" altLang="zh-CN" sz="2000">
                  <a:latin typeface="Times New Roman" panose="02020603050405020304" pitchFamily="18" charset="0"/>
                </a:endParaRPr>
              </a:p>
            </p:txBody>
          </p:sp>
          <p:sp>
            <p:nvSpPr>
              <p:cNvPr id="114756" name="Line 143"/>
              <p:cNvSpPr>
                <a:spLocks noChangeShapeType="1"/>
              </p:cNvSpPr>
              <p:nvPr/>
            </p:nvSpPr>
            <p:spPr bwMode="auto">
              <a:xfrm>
                <a:off x="4378" y="2222"/>
                <a:ext cx="0" cy="244"/>
              </a:xfrm>
              <a:prstGeom prst="line">
                <a:avLst/>
              </a:prstGeom>
              <a:noFill/>
              <a:ln w="9525">
                <a:solidFill>
                  <a:schemeClr val="tx1"/>
                </a:solidFill>
                <a:round/>
              </a:ln>
            </p:spPr>
            <p:txBody>
              <a:bodyPr wrap="none" anchor="ctr">
                <a:spAutoFit/>
              </a:bodyPr>
              <a:lstStyle/>
              <a:p>
                <a:endParaRPr lang="zh-CN" altLang="en-US"/>
              </a:p>
            </p:txBody>
          </p:sp>
        </p:grpSp>
        <p:grpSp>
          <p:nvGrpSpPr>
            <p:cNvPr id="23" name="Group 144"/>
            <p:cNvGrpSpPr/>
            <p:nvPr/>
          </p:nvGrpSpPr>
          <p:grpSpPr bwMode="auto">
            <a:xfrm>
              <a:off x="4646" y="2429"/>
              <a:ext cx="643" cy="256"/>
              <a:chOff x="4056" y="2215"/>
              <a:chExt cx="643" cy="256"/>
            </a:xfrm>
          </p:grpSpPr>
          <p:sp>
            <p:nvSpPr>
              <p:cNvPr id="114753" name="Rectangle 145"/>
              <p:cNvSpPr>
                <a:spLocks noChangeArrowheads="1"/>
              </p:cNvSpPr>
              <p:nvPr/>
            </p:nvSpPr>
            <p:spPr bwMode="auto">
              <a:xfrm>
                <a:off x="4056" y="2215"/>
                <a:ext cx="643"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9</a:t>
                </a:r>
                <a:endParaRPr kumimoji="1" lang="en-US" altLang="zh-CN" sz="2000">
                  <a:latin typeface="Times New Roman" panose="02020603050405020304" pitchFamily="18" charset="0"/>
                </a:endParaRPr>
              </a:p>
            </p:txBody>
          </p:sp>
          <p:sp>
            <p:nvSpPr>
              <p:cNvPr id="114754" name="Line 146"/>
              <p:cNvSpPr>
                <a:spLocks noChangeShapeType="1"/>
              </p:cNvSpPr>
              <p:nvPr/>
            </p:nvSpPr>
            <p:spPr bwMode="auto">
              <a:xfrm>
                <a:off x="4378" y="2222"/>
                <a:ext cx="0" cy="244"/>
              </a:xfrm>
              <a:prstGeom prst="line">
                <a:avLst/>
              </a:prstGeom>
              <a:noFill/>
              <a:ln w="9525">
                <a:solidFill>
                  <a:schemeClr val="tx1"/>
                </a:solidFill>
                <a:round/>
              </a:ln>
            </p:spPr>
            <p:txBody>
              <a:bodyPr wrap="none" anchor="ctr">
                <a:spAutoFit/>
              </a:bodyPr>
              <a:lstStyle/>
              <a:p>
                <a:endParaRPr lang="zh-CN" altLang="en-US"/>
              </a:p>
            </p:txBody>
          </p:sp>
        </p:grpSp>
        <p:grpSp>
          <p:nvGrpSpPr>
            <p:cNvPr id="24" name="Group 147"/>
            <p:cNvGrpSpPr/>
            <p:nvPr/>
          </p:nvGrpSpPr>
          <p:grpSpPr bwMode="auto">
            <a:xfrm>
              <a:off x="2911" y="2429"/>
              <a:ext cx="643" cy="256"/>
              <a:chOff x="4056" y="2215"/>
              <a:chExt cx="643" cy="256"/>
            </a:xfrm>
          </p:grpSpPr>
          <p:sp>
            <p:nvSpPr>
              <p:cNvPr id="114751" name="Rectangle 148"/>
              <p:cNvSpPr>
                <a:spLocks noChangeArrowheads="1"/>
              </p:cNvSpPr>
              <p:nvPr/>
            </p:nvSpPr>
            <p:spPr bwMode="auto">
              <a:xfrm>
                <a:off x="4056" y="2215"/>
                <a:ext cx="643"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7</a:t>
                </a:r>
                <a:endParaRPr kumimoji="1" lang="en-US" altLang="zh-CN" sz="2000">
                  <a:latin typeface="Times New Roman" panose="02020603050405020304" pitchFamily="18" charset="0"/>
                </a:endParaRPr>
              </a:p>
            </p:txBody>
          </p:sp>
          <p:sp>
            <p:nvSpPr>
              <p:cNvPr id="114752" name="Line 149"/>
              <p:cNvSpPr>
                <a:spLocks noChangeShapeType="1"/>
              </p:cNvSpPr>
              <p:nvPr/>
            </p:nvSpPr>
            <p:spPr bwMode="auto">
              <a:xfrm>
                <a:off x="4378" y="2222"/>
                <a:ext cx="0" cy="244"/>
              </a:xfrm>
              <a:prstGeom prst="line">
                <a:avLst/>
              </a:prstGeom>
              <a:noFill/>
              <a:ln w="9525">
                <a:solidFill>
                  <a:schemeClr val="tx1"/>
                </a:solidFill>
                <a:round/>
              </a:ln>
            </p:spPr>
            <p:txBody>
              <a:bodyPr wrap="none" anchor="ctr">
                <a:spAutoFit/>
              </a:bodyPr>
              <a:lstStyle/>
              <a:p>
                <a:endParaRPr lang="zh-CN" altLang="en-US"/>
              </a:p>
            </p:txBody>
          </p:sp>
        </p:grpSp>
        <p:grpSp>
          <p:nvGrpSpPr>
            <p:cNvPr id="25" name="Group 150"/>
            <p:cNvGrpSpPr/>
            <p:nvPr/>
          </p:nvGrpSpPr>
          <p:grpSpPr bwMode="auto">
            <a:xfrm>
              <a:off x="3766" y="2429"/>
              <a:ext cx="643" cy="256"/>
              <a:chOff x="4056" y="2215"/>
              <a:chExt cx="643" cy="256"/>
            </a:xfrm>
          </p:grpSpPr>
          <p:sp>
            <p:nvSpPr>
              <p:cNvPr id="114749" name="Rectangle 151"/>
              <p:cNvSpPr>
                <a:spLocks noChangeArrowheads="1"/>
              </p:cNvSpPr>
              <p:nvPr/>
            </p:nvSpPr>
            <p:spPr bwMode="auto">
              <a:xfrm>
                <a:off x="4056" y="2215"/>
                <a:ext cx="643"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8</a:t>
                </a:r>
                <a:endParaRPr kumimoji="1" lang="en-US" altLang="zh-CN" sz="2000">
                  <a:latin typeface="Times New Roman" panose="02020603050405020304" pitchFamily="18" charset="0"/>
                </a:endParaRPr>
              </a:p>
            </p:txBody>
          </p:sp>
          <p:sp>
            <p:nvSpPr>
              <p:cNvPr id="114750" name="Line 152"/>
              <p:cNvSpPr>
                <a:spLocks noChangeShapeType="1"/>
              </p:cNvSpPr>
              <p:nvPr/>
            </p:nvSpPr>
            <p:spPr bwMode="auto">
              <a:xfrm>
                <a:off x="4378" y="2222"/>
                <a:ext cx="0" cy="244"/>
              </a:xfrm>
              <a:prstGeom prst="line">
                <a:avLst/>
              </a:prstGeom>
              <a:noFill/>
              <a:ln w="9525">
                <a:solidFill>
                  <a:schemeClr val="tx1"/>
                </a:solidFill>
                <a:round/>
              </a:ln>
            </p:spPr>
            <p:txBody>
              <a:bodyPr wrap="none" anchor="ctr">
                <a:spAutoFit/>
              </a:bodyPr>
              <a:lstStyle/>
              <a:p>
                <a:endParaRPr lang="zh-CN" altLang="en-US"/>
              </a:p>
            </p:txBody>
          </p:sp>
        </p:grpSp>
        <p:grpSp>
          <p:nvGrpSpPr>
            <p:cNvPr id="26" name="Group 153"/>
            <p:cNvGrpSpPr/>
            <p:nvPr/>
          </p:nvGrpSpPr>
          <p:grpSpPr bwMode="auto">
            <a:xfrm>
              <a:off x="2911" y="1884"/>
              <a:ext cx="643" cy="256"/>
              <a:chOff x="4056" y="2215"/>
              <a:chExt cx="643" cy="256"/>
            </a:xfrm>
          </p:grpSpPr>
          <p:sp>
            <p:nvSpPr>
              <p:cNvPr id="114747" name="Rectangle 154"/>
              <p:cNvSpPr>
                <a:spLocks noChangeArrowheads="1"/>
              </p:cNvSpPr>
              <p:nvPr/>
            </p:nvSpPr>
            <p:spPr bwMode="auto">
              <a:xfrm>
                <a:off x="4056" y="2215"/>
                <a:ext cx="643"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6</a:t>
                </a:r>
                <a:endParaRPr kumimoji="1" lang="en-US" altLang="zh-CN" sz="2000">
                  <a:latin typeface="Times New Roman" panose="02020603050405020304" pitchFamily="18" charset="0"/>
                </a:endParaRPr>
              </a:p>
            </p:txBody>
          </p:sp>
          <p:sp>
            <p:nvSpPr>
              <p:cNvPr id="114748" name="Line 155"/>
              <p:cNvSpPr>
                <a:spLocks noChangeShapeType="1"/>
              </p:cNvSpPr>
              <p:nvPr/>
            </p:nvSpPr>
            <p:spPr bwMode="auto">
              <a:xfrm>
                <a:off x="4378" y="2222"/>
                <a:ext cx="0" cy="244"/>
              </a:xfrm>
              <a:prstGeom prst="line">
                <a:avLst/>
              </a:prstGeom>
              <a:noFill/>
              <a:ln w="9525">
                <a:solidFill>
                  <a:schemeClr val="tx1"/>
                </a:solidFill>
                <a:round/>
              </a:ln>
            </p:spPr>
            <p:txBody>
              <a:bodyPr wrap="none" anchor="ctr">
                <a:spAutoFit/>
              </a:bodyPr>
              <a:lstStyle/>
              <a:p>
                <a:endParaRPr lang="zh-CN" altLang="en-US"/>
              </a:p>
            </p:txBody>
          </p:sp>
        </p:grpSp>
        <p:sp>
          <p:nvSpPr>
            <p:cNvPr id="114707" name="Line 156"/>
            <p:cNvSpPr>
              <a:spLocks noChangeShapeType="1"/>
            </p:cNvSpPr>
            <p:nvPr/>
          </p:nvSpPr>
          <p:spPr bwMode="auto">
            <a:xfrm>
              <a:off x="2552" y="1456"/>
              <a:ext cx="355"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14708" name="Line 157"/>
            <p:cNvSpPr>
              <a:spLocks noChangeShapeType="1"/>
            </p:cNvSpPr>
            <p:nvPr/>
          </p:nvSpPr>
          <p:spPr bwMode="auto">
            <a:xfrm>
              <a:off x="3485" y="1444"/>
              <a:ext cx="278"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14709" name="Line 158"/>
            <p:cNvSpPr>
              <a:spLocks noChangeShapeType="1"/>
            </p:cNvSpPr>
            <p:nvPr/>
          </p:nvSpPr>
          <p:spPr bwMode="auto">
            <a:xfrm>
              <a:off x="2563" y="1733"/>
              <a:ext cx="344"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14710" name="Line 159"/>
            <p:cNvSpPr>
              <a:spLocks noChangeShapeType="1"/>
            </p:cNvSpPr>
            <p:nvPr/>
          </p:nvSpPr>
          <p:spPr bwMode="auto">
            <a:xfrm>
              <a:off x="3496" y="1744"/>
              <a:ext cx="267"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14711" name="Line 160"/>
            <p:cNvSpPr>
              <a:spLocks noChangeShapeType="1"/>
            </p:cNvSpPr>
            <p:nvPr/>
          </p:nvSpPr>
          <p:spPr bwMode="auto">
            <a:xfrm>
              <a:off x="2585" y="2033"/>
              <a:ext cx="322"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14712" name="Line 161"/>
            <p:cNvSpPr>
              <a:spLocks noChangeShapeType="1"/>
            </p:cNvSpPr>
            <p:nvPr/>
          </p:nvSpPr>
          <p:spPr bwMode="auto">
            <a:xfrm>
              <a:off x="2574" y="2578"/>
              <a:ext cx="333"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14713" name="Line 162"/>
            <p:cNvSpPr>
              <a:spLocks noChangeShapeType="1"/>
            </p:cNvSpPr>
            <p:nvPr/>
          </p:nvSpPr>
          <p:spPr bwMode="auto">
            <a:xfrm>
              <a:off x="3507" y="2567"/>
              <a:ext cx="256"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14714" name="Line 163"/>
            <p:cNvSpPr>
              <a:spLocks noChangeShapeType="1"/>
            </p:cNvSpPr>
            <p:nvPr/>
          </p:nvSpPr>
          <p:spPr bwMode="auto">
            <a:xfrm>
              <a:off x="4374" y="2589"/>
              <a:ext cx="267"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14715" name="Text Box 164"/>
            <p:cNvSpPr txBox="1">
              <a:spLocks noChangeArrowheads="1"/>
            </p:cNvSpPr>
            <p:nvPr/>
          </p:nvSpPr>
          <p:spPr bwMode="auto">
            <a:xfrm>
              <a:off x="4145" y="1320"/>
              <a:ext cx="191"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114716" name="Text Box 165"/>
            <p:cNvSpPr txBox="1">
              <a:spLocks noChangeArrowheads="1"/>
            </p:cNvSpPr>
            <p:nvPr/>
          </p:nvSpPr>
          <p:spPr bwMode="auto">
            <a:xfrm>
              <a:off x="4145" y="1620"/>
              <a:ext cx="191"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114717" name="Text Box 166"/>
            <p:cNvSpPr txBox="1">
              <a:spLocks noChangeArrowheads="1"/>
            </p:cNvSpPr>
            <p:nvPr/>
          </p:nvSpPr>
          <p:spPr bwMode="auto">
            <a:xfrm>
              <a:off x="2367" y="2187"/>
              <a:ext cx="191"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114718" name="Text Box 167"/>
            <p:cNvSpPr txBox="1">
              <a:spLocks noChangeArrowheads="1"/>
            </p:cNvSpPr>
            <p:nvPr/>
          </p:nvSpPr>
          <p:spPr bwMode="auto">
            <a:xfrm>
              <a:off x="4957" y="2431"/>
              <a:ext cx="191"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114719" name="Text Box 168"/>
            <p:cNvSpPr txBox="1">
              <a:spLocks noChangeArrowheads="1"/>
            </p:cNvSpPr>
            <p:nvPr/>
          </p:nvSpPr>
          <p:spPr bwMode="auto">
            <a:xfrm>
              <a:off x="3300" y="1898"/>
              <a:ext cx="191"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114720" name="Text Box 169"/>
            <p:cNvSpPr txBox="1">
              <a:spLocks noChangeArrowheads="1"/>
            </p:cNvSpPr>
            <p:nvPr/>
          </p:nvSpPr>
          <p:spPr bwMode="auto">
            <a:xfrm>
              <a:off x="2367" y="2731"/>
              <a:ext cx="191"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114721" name="Text Box 170"/>
            <p:cNvSpPr txBox="1">
              <a:spLocks noChangeArrowheads="1"/>
            </p:cNvSpPr>
            <p:nvPr/>
          </p:nvSpPr>
          <p:spPr bwMode="auto">
            <a:xfrm>
              <a:off x="2367" y="2997"/>
              <a:ext cx="191"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114722" name="Text Box 171"/>
            <p:cNvSpPr txBox="1">
              <a:spLocks noChangeArrowheads="1"/>
            </p:cNvSpPr>
            <p:nvPr/>
          </p:nvSpPr>
          <p:spPr bwMode="auto">
            <a:xfrm>
              <a:off x="2367" y="3286"/>
              <a:ext cx="191"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114723" name="Text Box 172"/>
            <p:cNvSpPr txBox="1">
              <a:spLocks noChangeArrowheads="1"/>
            </p:cNvSpPr>
            <p:nvPr/>
          </p:nvSpPr>
          <p:spPr bwMode="auto">
            <a:xfrm>
              <a:off x="2367" y="3553"/>
              <a:ext cx="191"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grpSp>
          <p:nvGrpSpPr>
            <p:cNvPr id="27" name="Group 173"/>
            <p:cNvGrpSpPr/>
            <p:nvPr/>
          </p:nvGrpSpPr>
          <p:grpSpPr bwMode="auto">
            <a:xfrm>
              <a:off x="1396" y="1344"/>
              <a:ext cx="1256" cy="2468"/>
              <a:chOff x="1396" y="1344"/>
              <a:chExt cx="1256" cy="2468"/>
            </a:xfrm>
          </p:grpSpPr>
          <p:sp>
            <p:nvSpPr>
              <p:cNvPr id="114736" name="Rectangle 174"/>
              <p:cNvSpPr>
                <a:spLocks noChangeArrowheads="1"/>
              </p:cNvSpPr>
              <p:nvPr/>
            </p:nvSpPr>
            <p:spPr bwMode="auto">
              <a:xfrm>
                <a:off x="1407" y="1344"/>
                <a:ext cx="1245" cy="2456"/>
              </a:xfrm>
              <a:prstGeom prst="rect">
                <a:avLst/>
              </a:prstGeom>
              <a:noFill/>
              <a:ln w="9525">
                <a:solidFill>
                  <a:schemeClr val="tx1"/>
                </a:solidFill>
                <a:miter lim="800000"/>
              </a:ln>
            </p:spPr>
            <p:txBody>
              <a:bodyPr anchor="ctr">
                <a:spAutoFit/>
              </a:bodyPr>
              <a:lstStyle/>
              <a:p>
                <a:endParaRPr lang="zh-CN" altLang="en-US" b="1"/>
              </a:p>
            </p:txBody>
          </p:sp>
          <p:sp>
            <p:nvSpPr>
              <p:cNvPr id="114737" name="Line 175"/>
              <p:cNvSpPr>
                <a:spLocks noChangeShapeType="1"/>
              </p:cNvSpPr>
              <p:nvPr/>
            </p:nvSpPr>
            <p:spPr bwMode="auto">
              <a:xfrm>
                <a:off x="1396" y="1599"/>
                <a:ext cx="1245" cy="0"/>
              </a:xfrm>
              <a:prstGeom prst="line">
                <a:avLst/>
              </a:prstGeom>
              <a:noFill/>
              <a:ln w="9525">
                <a:solidFill>
                  <a:schemeClr val="tx1"/>
                </a:solidFill>
                <a:round/>
              </a:ln>
            </p:spPr>
            <p:txBody>
              <a:bodyPr wrap="none" anchor="ctr">
                <a:spAutoFit/>
              </a:bodyPr>
              <a:lstStyle/>
              <a:p>
                <a:endParaRPr lang="zh-CN" altLang="en-US"/>
              </a:p>
            </p:txBody>
          </p:sp>
          <p:sp>
            <p:nvSpPr>
              <p:cNvPr id="114738" name="Line 176"/>
              <p:cNvSpPr>
                <a:spLocks noChangeShapeType="1"/>
              </p:cNvSpPr>
              <p:nvPr/>
            </p:nvSpPr>
            <p:spPr bwMode="auto">
              <a:xfrm>
                <a:off x="1396" y="1877"/>
                <a:ext cx="1245" cy="0"/>
              </a:xfrm>
              <a:prstGeom prst="line">
                <a:avLst/>
              </a:prstGeom>
              <a:noFill/>
              <a:ln w="9525">
                <a:solidFill>
                  <a:schemeClr val="tx1"/>
                </a:solidFill>
                <a:round/>
              </a:ln>
            </p:spPr>
            <p:txBody>
              <a:bodyPr wrap="none" anchor="ctr">
                <a:spAutoFit/>
              </a:bodyPr>
              <a:lstStyle/>
              <a:p>
                <a:endParaRPr lang="zh-CN" altLang="en-US"/>
              </a:p>
            </p:txBody>
          </p:sp>
          <p:sp>
            <p:nvSpPr>
              <p:cNvPr id="114739" name="Line 177"/>
              <p:cNvSpPr>
                <a:spLocks noChangeShapeType="1"/>
              </p:cNvSpPr>
              <p:nvPr/>
            </p:nvSpPr>
            <p:spPr bwMode="auto">
              <a:xfrm>
                <a:off x="1396" y="2155"/>
                <a:ext cx="1245" cy="0"/>
              </a:xfrm>
              <a:prstGeom prst="line">
                <a:avLst/>
              </a:prstGeom>
              <a:noFill/>
              <a:ln w="9525">
                <a:solidFill>
                  <a:schemeClr val="tx1"/>
                </a:solidFill>
                <a:round/>
              </a:ln>
            </p:spPr>
            <p:txBody>
              <a:bodyPr wrap="none" anchor="ctr">
                <a:spAutoFit/>
              </a:bodyPr>
              <a:lstStyle/>
              <a:p>
                <a:endParaRPr lang="zh-CN" altLang="en-US"/>
              </a:p>
            </p:txBody>
          </p:sp>
          <p:sp>
            <p:nvSpPr>
              <p:cNvPr id="114740" name="Line 178"/>
              <p:cNvSpPr>
                <a:spLocks noChangeShapeType="1"/>
              </p:cNvSpPr>
              <p:nvPr/>
            </p:nvSpPr>
            <p:spPr bwMode="auto">
              <a:xfrm>
                <a:off x="1396" y="2433"/>
                <a:ext cx="1245" cy="0"/>
              </a:xfrm>
              <a:prstGeom prst="line">
                <a:avLst/>
              </a:prstGeom>
              <a:noFill/>
              <a:ln w="9525">
                <a:solidFill>
                  <a:schemeClr val="tx1"/>
                </a:solidFill>
                <a:round/>
              </a:ln>
            </p:spPr>
            <p:txBody>
              <a:bodyPr wrap="none" anchor="ctr">
                <a:spAutoFit/>
              </a:bodyPr>
              <a:lstStyle/>
              <a:p>
                <a:endParaRPr lang="zh-CN" altLang="en-US"/>
              </a:p>
            </p:txBody>
          </p:sp>
          <p:sp>
            <p:nvSpPr>
              <p:cNvPr id="114741" name="Line 179"/>
              <p:cNvSpPr>
                <a:spLocks noChangeShapeType="1"/>
              </p:cNvSpPr>
              <p:nvPr/>
            </p:nvSpPr>
            <p:spPr bwMode="auto">
              <a:xfrm>
                <a:off x="1396" y="2711"/>
                <a:ext cx="1245" cy="0"/>
              </a:xfrm>
              <a:prstGeom prst="line">
                <a:avLst/>
              </a:prstGeom>
              <a:noFill/>
              <a:ln w="9525">
                <a:solidFill>
                  <a:schemeClr val="tx1"/>
                </a:solidFill>
                <a:round/>
              </a:ln>
            </p:spPr>
            <p:txBody>
              <a:bodyPr wrap="none" anchor="ctr">
                <a:spAutoFit/>
              </a:bodyPr>
              <a:lstStyle/>
              <a:p>
                <a:endParaRPr lang="zh-CN" altLang="en-US"/>
              </a:p>
            </p:txBody>
          </p:sp>
          <p:sp>
            <p:nvSpPr>
              <p:cNvPr id="114742" name="Line 180"/>
              <p:cNvSpPr>
                <a:spLocks noChangeShapeType="1"/>
              </p:cNvSpPr>
              <p:nvPr/>
            </p:nvSpPr>
            <p:spPr bwMode="auto">
              <a:xfrm>
                <a:off x="1396" y="2989"/>
                <a:ext cx="1245" cy="0"/>
              </a:xfrm>
              <a:prstGeom prst="line">
                <a:avLst/>
              </a:prstGeom>
              <a:noFill/>
              <a:ln w="9525">
                <a:solidFill>
                  <a:schemeClr val="tx1"/>
                </a:solidFill>
                <a:round/>
              </a:ln>
            </p:spPr>
            <p:txBody>
              <a:bodyPr wrap="none" anchor="ctr">
                <a:spAutoFit/>
              </a:bodyPr>
              <a:lstStyle/>
              <a:p>
                <a:endParaRPr lang="zh-CN" altLang="en-US"/>
              </a:p>
            </p:txBody>
          </p:sp>
          <p:sp>
            <p:nvSpPr>
              <p:cNvPr id="114743" name="Line 181"/>
              <p:cNvSpPr>
                <a:spLocks noChangeShapeType="1"/>
              </p:cNvSpPr>
              <p:nvPr/>
            </p:nvSpPr>
            <p:spPr bwMode="auto">
              <a:xfrm>
                <a:off x="1396" y="3267"/>
                <a:ext cx="1245" cy="0"/>
              </a:xfrm>
              <a:prstGeom prst="line">
                <a:avLst/>
              </a:prstGeom>
              <a:noFill/>
              <a:ln w="9525">
                <a:solidFill>
                  <a:schemeClr val="tx1"/>
                </a:solidFill>
                <a:round/>
              </a:ln>
            </p:spPr>
            <p:txBody>
              <a:bodyPr wrap="none" anchor="ctr">
                <a:spAutoFit/>
              </a:bodyPr>
              <a:lstStyle/>
              <a:p>
                <a:endParaRPr lang="zh-CN" altLang="en-US"/>
              </a:p>
            </p:txBody>
          </p:sp>
          <p:sp>
            <p:nvSpPr>
              <p:cNvPr id="114744" name="Line 182"/>
              <p:cNvSpPr>
                <a:spLocks noChangeShapeType="1"/>
              </p:cNvSpPr>
              <p:nvPr/>
            </p:nvSpPr>
            <p:spPr bwMode="auto">
              <a:xfrm>
                <a:off x="1396" y="3545"/>
                <a:ext cx="1245" cy="0"/>
              </a:xfrm>
              <a:prstGeom prst="line">
                <a:avLst/>
              </a:prstGeom>
              <a:noFill/>
              <a:ln w="9525">
                <a:solidFill>
                  <a:schemeClr val="tx1"/>
                </a:solidFill>
                <a:round/>
              </a:ln>
            </p:spPr>
            <p:txBody>
              <a:bodyPr wrap="none" anchor="ctr">
                <a:spAutoFit/>
              </a:bodyPr>
              <a:lstStyle/>
              <a:p>
                <a:endParaRPr lang="zh-CN" altLang="en-US"/>
              </a:p>
            </p:txBody>
          </p:sp>
          <p:sp>
            <p:nvSpPr>
              <p:cNvPr id="114745" name="Line 183"/>
              <p:cNvSpPr>
                <a:spLocks noChangeShapeType="1"/>
              </p:cNvSpPr>
              <p:nvPr/>
            </p:nvSpPr>
            <p:spPr bwMode="auto">
              <a:xfrm>
                <a:off x="2241" y="1345"/>
                <a:ext cx="0" cy="2467"/>
              </a:xfrm>
              <a:prstGeom prst="line">
                <a:avLst/>
              </a:prstGeom>
              <a:noFill/>
              <a:ln w="9525">
                <a:solidFill>
                  <a:schemeClr val="tx1"/>
                </a:solidFill>
                <a:round/>
              </a:ln>
            </p:spPr>
            <p:txBody>
              <a:bodyPr anchor="ctr">
                <a:spAutoFit/>
              </a:bodyPr>
              <a:lstStyle/>
              <a:p>
                <a:endParaRPr lang="zh-CN" altLang="en-US"/>
              </a:p>
            </p:txBody>
          </p:sp>
          <p:sp>
            <p:nvSpPr>
              <p:cNvPr id="114746" name="Line 184"/>
              <p:cNvSpPr>
                <a:spLocks noChangeShapeType="1"/>
              </p:cNvSpPr>
              <p:nvPr/>
            </p:nvSpPr>
            <p:spPr bwMode="auto">
              <a:xfrm>
                <a:off x="1823" y="1344"/>
                <a:ext cx="0" cy="2467"/>
              </a:xfrm>
              <a:prstGeom prst="line">
                <a:avLst/>
              </a:prstGeom>
              <a:noFill/>
              <a:ln w="9525">
                <a:solidFill>
                  <a:schemeClr val="tx1"/>
                </a:solidFill>
                <a:round/>
              </a:ln>
            </p:spPr>
            <p:txBody>
              <a:bodyPr wrap="none" anchor="ctr">
                <a:spAutoFit/>
              </a:bodyPr>
              <a:lstStyle/>
              <a:p>
                <a:endParaRPr lang="zh-CN" altLang="en-US"/>
              </a:p>
            </p:txBody>
          </p:sp>
        </p:grpSp>
        <p:grpSp>
          <p:nvGrpSpPr>
            <p:cNvPr id="28" name="Group 185"/>
            <p:cNvGrpSpPr/>
            <p:nvPr/>
          </p:nvGrpSpPr>
          <p:grpSpPr bwMode="auto">
            <a:xfrm>
              <a:off x="1921" y="1361"/>
              <a:ext cx="214" cy="2451"/>
              <a:chOff x="3608" y="1342"/>
              <a:chExt cx="214" cy="2451"/>
            </a:xfrm>
          </p:grpSpPr>
          <p:sp>
            <p:nvSpPr>
              <p:cNvPr id="114727" name="Text Box 186"/>
              <p:cNvSpPr txBox="1">
                <a:spLocks noChangeArrowheads="1"/>
              </p:cNvSpPr>
              <p:nvPr/>
            </p:nvSpPr>
            <p:spPr bwMode="auto">
              <a:xfrm>
                <a:off x="3622" y="1342"/>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sp>
            <p:nvSpPr>
              <p:cNvPr id="114728" name="Text Box 187"/>
              <p:cNvSpPr txBox="1">
                <a:spLocks noChangeArrowheads="1"/>
              </p:cNvSpPr>
              <p:nvPr/>
            </p:nvSpPr>
            <p:spPr bwMode="auto">
              <a:xfrm>
                <a:off x="3622" y="1892"/>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114729" name="Text Box 188"/>
              <p:cNvSpPr txBox="1">
                <a:spLocks noChangeArrowheads="1"/>
              </p:cNvSpPr>
              <p:nvPr/>
            </p:nvSpPr>
            <p:spPr bwMode="auto">
              <a:xfrm>
                <a:off x="3626" y="2167"/>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2</a:t>
                </a:r>
                <a:endParaRPr kumimoji="1" lang="en-US" altLang="zh-CN" sz="2000">
                  <a:latin typeface="Times New Roman" panose="02020603050405020304" pitchFamily="18" charset="0"/>
                </a:endParaRPr>
              </a:p>
            </p:txBody>
          </p:sp>
          <p:sp>
            <p:nvSpPr>
              <p:cNvPr id="114730" name="Text Box 189"/>
              <p:cNvSpPr txBox="1">
                <a:spLocks noChangeArrowheads="1"/>
              </p:cNvSpPr>
              <p:nvPr/>
            </p:nvSpPr>
            <p:spPr bwMode="auto">
              <a:xfrm>
                <a:off x="3622" y="2442"/>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2</a:t>
                </a:r>
                <a:endParaRPr kumimoji="1" lang="en-US" altLang="zh-CN" sz="2000">
                  <a:latin typeface="Times New Roman" panose="02020603050405020304" pitchFamily="18" charset="0"/>
                </a:endParaRPr>
              </a:p>
            </p:txBody>
          </p:sp>
          <p:sp>
            <p:nvSpPr>
              <p:cNvPr id="114731" name="Text Box 190"/>
              <p:cNvSpPr txBox="1">
                <a:spLocks noChangeArrowheads="1"/>
              </p:cNvSpPr>
              <p:nvPr/>
            </p:nvSpPr>
            <p:spPr bwMode="auto">
              <a:xfrm>
                <a:off x="3613" y="2717"/>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3</a:t>
                </a:r>
                <a:endParaRPr kumimoji="1" lang="en-US" altLang="zh-CN" sz="2000">
                  <a:latin typeface="Times New Roman" panose="02020603050405020304" pitchFamily="18" charset="0"/>
                </a:endParaRPr>
              </a:p>
            </p:txBody>
          </p:sp>
          <p:sp>
            <p:nvSpPr>
              <p:cNvPr id="114732" name="Text Box 191"/>
              <p:cNvSpPr txBox="1">
                <a:spLocks noChangeArrowheads="1"/>
              </p:cNvSpPr>
              <p:nvPr/>
            </p:nvSpPr>
            <p:spPr bwMode="auto">
              <a:xfrm>
                <a:off x="3626" y="2992"/>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5</a:t>
                </a:r>
                <a:endParaRPr kumimoji="1" lang="en-US" altLang="zh-CN" sz="2000">
                  <a:latin typeface="Times New Roman" panose="02020603050405020304" pitchFamily="18" charset="0"/>
                </a:endParaRPr>
              </a:p>
            </p:txBody>
          </p:sp>
          <p:sp>
            <p:nvSpPr>
              <p:cNvPr id="114733" name="Text Box 192"/>
              <p:cNvSpPr txBox="1">
                <a:spLocks noChangeArrowheads="1"/>
              </p:cNvSpPr>
              <p:nvPr/>
            </p:nvSpPr>
            <p:spPr bwMode="auto">
              <a:xfrm>
                <a:off x="3626" y="3267"/>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5</a:t>
                </a:r>
                <a:endParaRPr kumimoji="1" lang="en-US" altLang="zh-CN" sz="2000">
                  <a:latin typeface="Times New Roman" panose="02020603050405020304" pitchFamily="18" charset="0"/>
                </a:endParaRPr>
              </a:p>
            </p:txBody>
          </p:sp>
          <p:sp>
            <p:nvSpPr>
              <p:cNvPr id="114734" name="Text Box 193"/>
              <p:cNvSpPr txBox="1">
                <a:spLocks noChangeArrowheads="1"/>
              </p:cNvSpPr>
              <p:nvPr/>
            </p:nvSpPr>
            <p:spPr bwMode="auto">
              <a:xfrm>
                <a:off x="3608" y="3543"/>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5</a:t>
                </a:r>
                <a:endParaRPr kumimoji="1" lang="en-US" altLang="zh-CN" sz="2000">
                  <a:latin typeface="Times New Roman" panose="02020603050405020304" pitchFamily="18" charset="0"/>
                </a:endParaRPr>
              </a:p>
            </p:txBody>
          </p:sp>
          <p:sp>
            <p:nvSpPr>
              <p:cNvPr id="114735" name="Text Box 194"/>
              <p:cNvSpPr txBox="1">
                <a:spLocks noChangeArrowheads="1"/>
              </p:cNvSpPr>
              <p:nvPr/>
            </p:nvSpPr>
            <p:spPr bwMode="auto">
              <a:xfrm>
                <a:off x="3626" y="1594"/>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out)">
                                      <p:cBhvr>
                                        <p:cTn id="7" dur="500"/>
                                        <p:tgtEl>
                                          <p:spTgt spid="15"/>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out)">
                                      <p:cBhvr>
                                        <p:cTn id="17" dur="500"/>
                                        <p:tgtEl>
                                          <p:spTgt spid="16"/>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灯片编号占位符 5"/>
          <p:cNvSpPr>
            <a:spLocks noGrp="1"/>
          </p:cNvSpPr>
          <p:nvPr>
            <p:ph type="sldNum" sz="quarter" idx="4294967295"/>
          </p:nvPr>
        </p:nvSpPr>
        <p:spPr>
          <a:xfrm>
            <a:off x="7042150" y="6243638"/>
            <a:ext cx="1905000" cy="457200"/>
          </a:xfrm>
          <a:prstGeom prst="rect">
            <a:avLst/>
          </a:prstGeom>
          <a:noFill/>
        </p:spPr>
        <p:txBody>
          <a:bodyPr/>
          <a:lstStyle/>
          <a:p>
            <a:fld id="{669E4A27-D1E9-44D5-9D24-F01D9EB8A085}" type="slidenum">
              <a:rPr lang="en-US" altLang="zh-CN" smtClean="0"/>
            </a:fld>
            <a:endParaRPr lang="en-US" altLang="zh-CN" smtClean="0"/>
          </a:p>
        </p:txBody>
      </p:sp>
      <p:grpSp>
        <p:nvGrpSpPr>
          <p:cNvPr id="2" name="Group 4"/>
          <p:cNvGrpSpPr/>
          <p:nvPr/>
        </p:nvGrpSpPr>
        <p:grpSpPr bwMode="auto">
          <a:xfrm>
            <a:off x="250825" y="3290218"/>
            <a:ext cx="2451100" cy="2659062"/>
            <a:chOff x="803" y="578"/>
            <a:chExt cx="1544" cy="1675"/>
          </a:xfrm>
        </p:grpSpPr>
        <p:sp>
          <p:nvSpPr>
            <p:cNvPr id="115779" name="Oval 5"/>
            <p:cNvSpPr>
              <a:spLocks noChangeArrowheads="1"/>
            </p:cNvSpPr>
            <p:nvPr/>
          </p:nvSpPr>
          <p:spPr bwMode="auto">
            <a:xfrm>
              <a:off x="1391" y="578"/>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15780" name="Oval 6"/>
            <p:cNvSpPr>
              <a:spLocks noChangeArrowheads="1"/>
            </p:cNvSpPr>
            <p:nvPr/>
          </p:nvSpPr>
          <p:spPr bwMode="auto">
            <a:xfrm>
              <a:off x="1088" y="968"/>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115781" name="Oval 7"/>
            <p:cNvSpPr>
              <a:spLocks noChangeArrowheads="1"/>
            </p:cNvSpPr>
            <p:nvPr/>
          </p:nvSpPr>
          <p:spPr bwMode="auto">
            <a:xfrm>
              <a:off x="1713" y="978"/>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115782" name="Oval 8"/>
            <p:cNvSpPr>
              <a:spLocks noChangeArrowheads="1"/>
            </p:cNvSpPr>
            <p:nvPr/>
          </p:nvSpPr>
          <p:spPr bwMode="auto">
            <a:xfrm>
              <a:off x="803" y="1419"/>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115783" name="Oval 9"/>
            <p:cNvSpPr>
              <a:spLocks noChangeArrowheads="1"/>
            </p:cNvSpPr>
            <p:nvPr/>
          </p:nvSpPr>
          <p:spPr bwMode="auto">
            <a:xfrm>
              <a:off x="1407" y="1419"/>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115784" name="Oval 10"/>
            <p:cNvSpPr>
              <a:spLocks noChangeArrowheads="1"/>
            </p:cNvSpPr>
            <p:nvPr/>
          </p:nvSpPr>
          <p:spPr bwMode="auto">
            <a:xfrm>
              <a:off x="2057" y="1409"/>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115785" name="Line 11"/>
            <p:cNvSpPr>
              <a:spLocks noChangeShapeType="1"/>
            </p:cNvSpPr>
            <p:nvPr/>
          </p:nvSpPr>
          <p:spPr bwMode="auto">
            <a:xfrm flipH="1">
              <a:off x="1340" y="851"/>
              <a:ext cx="111" cy="189"/>
            </a:xfrm>
            <a:prstGeom prst="line">
              <a:avLst/>
            </a:prstGeom>
            <a:noFill/>
            <a:ln w="9525">
              <a:solidFill>
                <a:schemeClr val="tx1"/>
              </a:solidFill>
              <a:round/>
            </a:ln>
          </p:spPr>
          <p:txBody>
            <a:bodyPr wrap="none" anchor="ctr">
              <a:spAutoFit/>
            </a:bodyPr>
            <a:lstStyle/>
            <a:p>
              <a:endParaRPr lang="zh-CN" altLang="en-US"/>
            </a:p>
          </p:txBody>
        </p:sp>
        <p:sp>
          <p:nvSpPr>
            <p:cNvPr id="115786" name="Line 12"/>
            <p:cNvSpPr>
              <a:spLocks noChangeShapeType="1"/>
            </p:cNvSpPr>
            <p:nvPr/>
          </p:nvSpPr>
          <p:spPr bwMode="auto">
            <a:xfrm flipH="1">
              <a:off x="1028" y="1251"/>
              <a:ext cx="146" cy="211"/>
            </a:xfrm>
            <a:prstGeom prst="line">
              <a:avLst/>
            </a:prstGeom>
            <a:noFill/>
            <a:ln w="9525">
              <a:solidFill>
                <a:schemeClr val="tx1"/>
              </a:solidFill>
              <a:round/>
            </a:ln>
          </p:spPr>
          <p:txBody>
            <a:bodyPr anchor="ctr">
              <a:spAutoFit/>
            </a:bodyPr>
            <a:lstStyle/>
            <a:p>
              <a:endParaRPr lang="zh-CN" altLang="en-US"/>
            </a:p>
          </p:txBody>
        </p:sp>
        <p:sp>
          <p:nvSpPr>
            <p:cNvPr id="115787" name="Line 13"/>
            <p:cNvSpPr>
              <a:spLocks noChangeShapeType="1"/>
            </p:cNvSpPr>
            <p:nvPr/>
          </p:nvSpPr>
          <p:spPr bwMode="auto">
            <a:xfrm>
              <a:off x="1651" y="807"/>
              <a:ext cx="133" cy="188"/>
            </a:xfrm>
            <a:prstGeom prst="line">
              <a:avLst/>
            </a:prstGeom>
            <a:noFill/>
            <a:ln w="9525">
              <a:solidFill>
                <a:schemeClr val="tx1"/>
              </a:solidFill>
              <a:round/>
            </a:ln>
          </p:spPr>
          <p:txBody>
            <a:bodyPr wrap="none" anchor="ctr">
              <a:spAutoFit/>
            </a:bodyPr>
            <a:lstStyle/>
            <a:p>
              <a:endParaRPr lang="zh-CN" altLang="en-US"/>
            </a:p>
          </p:txBody>
        </p:sp>
        <p:sp>
          <p:nvSpPr>
            <p:cNvPr id="115788" name="Line 14"/>
            <p:cNvSpPr>
              <a:spLocks noChangeShapeType="1"/>
            </p:cNvSpPr>
            <p:nvPr/>
          </p:nvSpPr>
          <p:spPr bwMode="auto">
            <a:xfrm>
              <a:off x="1306" y="1229"/>
              <a:ext cx="178" cy="222"/>
            </a:xfrm>
            <a:prstGeom prst="line">
              <a:avLst/>
            </a:prstGeom>
            <a:noFill/>
            <a:ln w="9525">
              <a:solidFill>
                <a:schemeClr val="tx1"/>
              </a:solidFill>
              <a:round/>
            </a:ln>
          </p:spPr>
          <p:txBody>
            <a:bodyPr wrap="none" anchor="ctr">
              <a:spAutoFit/>
            </a:bodyPr>
            <a:lstStyle/>
            <a:p>
              <a:endParaRPr lang="zh-CN" altLang="en-US"/>
            </a:p>
          </p:txBody>
        </p:sp>
        <p:sp>
          <p:nvSpPr>
            <p:cNvPr id="115789" name="Line 15"/>
            <p:cNvSpPr>
              <a:spLocks noChangeShapeType="1"/>
            </p:cNvSpPr>
            <p:nvPr/>
          </p:nvSpPr>
          <p:spPr bwMode="auto">
            <a:xfrm>
              <a:off x="1940" y="1240"/>
              <a:ext cx="133" cy="211"/>
            </a:xfrm>
            <a:prstGeom prst="line">
              <a:avLst/>
            </a:prstGeom>
            <a:noFill/>
            <a:ln w="9525">
              <a:solidFill>
                <a:schemeClr val="tx1"/>
              </a:solidFill>
              <a:round/>
            </a:ln>
          </p:spPr>
          <p:txBody>
            <a:bodyPr anchor="ctr">
              <a:spAutoFit/>
            </a:bodyPr>
            <a:lstStyle/>
            <a:p>
              <a:endParaRPr lang="zh-CN" altLang="en-US"/>
            </a:p>
          </p:txBody>
        </p:sp>
        <p:sp>
          <p:nvSpPr>
            <p:cNvPr id="115790" name="Oval 16"/>
            <p:cNvSpPr>
              <a:spLocks noChangeArrowheads="1"/>
            </p:cNvSpPr>
            <p:nvPr/>
          </p:nvSpPr>
          <p:spPr bwMode="auto">
            <a:xfrm>
              <a:off x="1431" y="196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115791" name="Oval 17"/>
            <p:cNvSpPr>
              <a:spLocks noChangeArrowheads="1"/>
            </p:cNvSpPr>
            <p:nvPr/>
          </p:nvSpPr>
          <p:spPr bwMode="auto">
            <a:xfrm>
              <a:off x="959" y="196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115792" name="Oval 18"/>
            <p:cNvSpPr>
              <a:spLocks noChangeArrowheads="1"/>
            </p:cNvSpPr>
            <p:nvPr/>
          </p:nvSpPr>
          <p:spPr bwMode="auto">
            <a:xfrm>
              <a:off x="1903" y="196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i</a:t>
              </a:r>
              <a:endParaRPr kumimoji="1" lang="en-US" altLang="zh-CN" sz="2000">
                <a:latin typeface="Times New Roman" panose="02020603050405020304" pitchFamily="18" charset="0"/>
              </a:endParaRPr>
            </a:p>
          </p:txBody>
        </p:sp>
        <p:sp>
          <p:nvSpPr>
            <p:cNvPr id="115793" name="Line 19"/>
            <p:cNvSpPr>
              <a:spLocks noChangeShapeType="1"/>
            </p:cNvSpPr>
            <p:nvPr/>
          </p:nvSpPr>
          <p:spPr bwMode="auto">
            <a:xfrm>
              <a:off x="1567" y="1711"/>
              <a:ext cx="0" cy="278"/>
            </a:xfrm>
            <a:prstGeom prst="line">
              <a:avLst/>
            </a:prstGeom>
            <a:noFill/>
            <a:ln w="9525">
              <a:solidFill>
                <a:schemeClr val="tx1"/>
              </a:solidFill>
              <a:round/>
            </a:ln>
          </p:spPr>
          <p:txBody>
            <a:bodyPr wrap="none" anchor="ctr">
              <a:spAutoFit/>
            </a:bodyPr>
            <a:lstStyle/>
            <a:p>
              <a:endParaRPr lang="zh-CN" altLang="en-US"/>
            </a:p>
          </p:txBody>
        </p:sp>
        <p:sp>
          <p:nvSpPr>
            <p:cNvPr id="115794" name="Line 20"/>
            <p:cNvSpPr>
              <a:spLocks noChangeShapeType="1"/>
            </p:cNvSpPr>
            <p:nvPr/>
          </p:nvSpPr>
          <p:spPr bwMode="auto">
            <a:xfrm flipH="1">
              <a:off x="1189" y="1689"/>
              <a:ext cx="245" cy="311"/>
            </a:xfrm>
            <a:prstGeom prst="line">
              <a:avLst/>
            </a:prstGeom>
            <a:noFill/>
            <a:ln w="9525">
              <a:solidFill>
                <a:schemeClr val="tx1"/>
              </a:solidFill>
              <a:round/>
            </a:ln>
          </p:spPr>
          <p:txBody>
            <a:bodyPr anchor="ctr">
              <a:spAutoFit/>
            </a:bodyPr>
            <a:lstStyle/>
            <a:p>
              <a:endParaRPr lang="zh-CN" altLang="en-US"/>
            </a:p>
          </p:txBody>
        </p:sp>
        <p:sp>
          <p:nvSpPr>
            <p:cNvPr id="115795" name="Line 21"/>
            <p:cNvSpPr>
              <a:spLocks noChangeShapeType="1"/>
            </p:cNvSpPr>
            <p:nvPr/>
          </p:nvSpPr>
          <p:spPr bwMode="auto">
            <a:xfrm>
              <a:off x="1678" y="1667"/>
              <a:ext cx="344" cy="299"/>
            </a:xfrm>
            <a:prstGeom prst="line">
              <a:avLst/>
            </a:prstGeom>
            <a:noFill/>
            <a:ln w="9525">
              <a:solidFill>
                <a:schemeClr val="tx1"/>
              </a:solidFill>
              <a:round/>
            </a:ln>
          </p:spPr>
          <p:txBody>
            <a:bodyPr wrap="none" anchor="ctr">
              <a:spAutoFit/>
            </a:bodyPr>
            <a:lstStyle/>
            <a:p>
              <a:endParaRPr lang="zh-CN" altLang="en-US"/>
            </a:p>
          </p:txBody>
        </p:sp>
      </p:grpSp>
      <p:grpSp>
        <p:nvGrpSpPr>
          <p:cNvPr id="3" name="Group 22"/>
          <p:cNvGrpSpPr/>
          <p:nvPr/>
        </p:nvGrpSpPr>
        <p:grpSpPr bwMode="auto">
          <a:xfrm>
            <a:off x="2843213" y="3145755"/>
            <a:ext cx="5945187" cy="2744788"/>
            <a:chOff x="1873" y="1821"/>
            <a:chExt cx="3745" cy="1729"/>
          </a:xfrm>
        </p:grpSpPr>
        <p:grpSp>
          <p:nvGrpSpPr>
            <p:cNvPr id="4" name="Group 23"/>
            <p:cNvGrpSpPr/>
            <p:nvPr/>
          </p:nvGrpSpPr>
          <p:grpSpPr bwMode="auto">
            <a:xfrm>
              <a:off x="2622" y="1821"/>
              <a:ext cx="778" cy="256"/>
              <a:chOff x="1700" y="2033"/>
              <a:chExt cx="778" cy="256"/>
            </a:xfrm>
          </p:grpSpPr>
          <p:sp>
            <p:nvSpPr>
              <p:cNvPr id="115776" name="Rectangle 24"/>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a        </a:t>
                </a:r>
                <a:endParaRPr kumimoji="1" lang="en-US" altLang="zh-CN" sz="2000">
                  <a:latin typeface="Times New Roman" panose="02020603050405020304" pitchFamily="18" charset="0"/>
                </a:endParaRPr>
              </a:p>
            </p:txBody>
          </p:sp>
          <p:sp>
            <p:nvSpPr>
              <p:cNvPr id="115777" name="Line 25"/>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115778" name="Line 26"/>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5" name="Group 27"/>
            <p:cNvGrpSpPr/>
            <p:nvPr/>
          </p:nvGrpSpPr>
          <p:grpSpPr bwMode="auto">
            <a:xfrm>
              <a:off x="2152" y="2229"/>
              <a:ext cx="778" cy="256"/>
              <a:chOff x="1700" y="2033"/>
              <a:chExt cx="778" cy="256"/>
            </a:xfrm>
          </p:grpSpPr>
          <p:sp>
            <p:nvSpPr>
              <p:cNvPr id="115773" name="Rectangle 28"/>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115774" name="Line 29"/>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115775" name="Line 30"/>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6" name="Group 31"/>
            <p:cNvGrpSpPr/>
            <p:nvPr/>
          </p:nvGrpSpPr>
          <p:grpSpPr bwMode="auto">
            <a:xfrm>
              <a:off x="3873" y="2228"/>
              <a:ext cx="778" cy="256"/>
              <a:chOff x="1700" y="2033"/>
              <a:chExt cx="778" cy="256"/>
            </a:xfrm>
          </p:grpSpPr>
          <p:sp>
            <p:nvSpPr>
              <p:cNvPr id="115770" name="Rectangle 32"/>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c     </a:t>
                </a:r>
                <a:endParaRPr kumimoji="1" lang="en-US" altLang="zh-CN" sz="2000">
                  <a:latin typeface="Times New Roman" panose="02020603050405020304" pitchFamily="18" charset="0"/>
                </a:endParaRPr>
              </a:p>
            </p:txBody>
          </p:sp>
          <p:sp>
            <p:nvSpPr>
              <p:cNvPr id="115771" name="Line 33"/>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115772" name="Line 34"/>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7" name="Group 35"/>
            <p:cNvGrpSpPr/>
            <p:nvPr/>
          </p:nvGrpSpPr>
          <p:grpSpPr bwMode="auto">
            <a:xfrm>
              <a:off x="1873" y="2729"/>
              <a:ext cx="778" cy="256"/>
              <a:chOff x="1700" y="2033"/>
              <a:chExt cx="778" cy="256"/>
            </a:xfrm>
          </p:grpSpPr>
          <p:sp>
            <p:nvSpPr>
              <p:cNvPr id="115767" name="Rectangle 36"/>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d</a:t>
                </a:r>
                <a:endParaRPr kumimoji="1" lang="en-US" altLang="zh-CN" sz="2000">
                  <a:latin typeface="Times New Roman" panose="02020603050405020304" pitchFamily="18" charset="0"/>
                </a:endParaRPr>
              </a:p>
            </p:txBody>
          </p:sp>
          <p:sp>
            <p:nvSpPr>
              <p:cNvPr id="115768" name="Line 37"/>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115769" name="Line 38"/>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8" name="Group 39"/>
            <p:cNvGrpSpPr/>
            <p:nvPr/>
          </p:nvGrpSpPr>
          <p:grpSpPr bwMode="auto">
            <a:xfrm>
              <a:off x="2952" y="2739"/>
              <a:ext cx="778" cy="256"/>
              <a:chOff x="1700" y="2033"/>
              <a:chExt cx="778" cy="256"/>
            </a:xfrm>
          </p:grpSpPr>
          <p:sp>
            <p:nvSpPr>
              <p:cNvPr id="115764" name="Rectangle 40"/>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e     </a:t>
                </a:r>
                <a:endParaRPr kumimoji="1" lang="en-US" altLang="zh-CN" sz="2000">
                  <a:latin typeface="Times New Roman" panose="02020603050405020304" pitchFamily="18" charset="0"/>
                </a:endParaRPr>
              </a:p>
            </p:txBody>
          </p:sp>
          <p:sp>
            <p:nvSpPr>
              <p:cNvPr id="115765" name="Line 41"/>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115766" name="Line 42"/>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9" name="Group 43"/>
            <p:cNvGrpSpPr/>
            <p:nvPr/>
          </p:nvGrpSpPr>
          <p:grpSpPr bwMode="auto">
            <a:xfrm>
              <a:off x="3885" y="2717"/>
              <a:ext cx="778" cy="256"/>
              <a:chOff x="1700" y="2033"/>
              <a:chExt cx="778" cy="256"/>
            </a:xfrm>
          </p:grpSpPr>
          <p:sp>
            <p:nvSpPr>
              <p:cNvPr id="115761" name="Rectangle 44"/>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f      </a:t>
                </a:r>
                <a:endParaRPr kumimoji="1" lang="en-US" altLang="zh-CN" sz="2000">
                  <a:latin typeface="Times New Roman" panose="02020603050405020304" pitchFamily="18" charset="0"/>
                </a:endParaRPr>
              </a:p>
            </p:txBody>
          </p:sp>
          <p:sp>
            <p:nvSpPr>
              <p:cNvPr id="115762" name="Line 45"/>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115763" name="Line 46"/>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10" name="Group 47"/>
            <p:cNvGrpSpPr/>
            <p:nvPr/>
          </p:nvGrpSpPr>
          <p:grpSpPr bwMode="auto">
            <a:xfrm>
              <a:off x="2962" y="3294"/>
              <a:ext cx="778" cy="256"/>
              <a:chOff x="1700" y="2033"/>
              <a:chExt cx="778" cy="256"/>
            </a:xfrm>
          </p:grpSpPr>
          <p:sp>
            <p:nvSpPr>
              <p:cNvPr id="115758" name="Rectangle 48"/>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g</a:t>
                </a:r>
                <a:endParaRPr kumimoji="1" lang="en-US" altLang="zh-CN" sz="2000">
                  <a:latin typeface="Times New Roman" panose="02020603050405020304" pitchFamily="18" charset="0"/>
                </a:endParaRPr>
              </a:p>
            </p:txBody>
          </p:sp>
          <p:sp>
            <p:nvSpPr>
              <p:cNvPr id="115759" name="Line 49"/>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115760" name="Line 50"/>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11" name="Group 51"/>
            <p:cNvGrpSpPr/>
            <p:nvPr/>
          </p:nvGrpSpPr>
          <p:grpSpPr bwMode="auto">
            <a:xfrm>
              <a:off x="3918" y="3284"/>
              <a:ext cx="778" cy="256"/>
              <a:chOff x="1700" y="2033"/>
              <a:chExt cx="778" cy="256"/>
            </a:xfrm>
          </p:grpSpPr>
          <p:sp>
            <p:nvSpPr>
              <p:cNvPr id="115755" name="Rectangle 52"/>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h</a:t>
                </a:r>
                <a:endParaRPr kumimoji="1" lang="en-US" altLang="zh-CN" sz="2000">
                  <a:latin typeface="Times New Roman" panose="02020603050405020304" pitchFamily="18" charset="0"/>
                </a:endParaRPr>
              </a:p>
            </p:txBody>
          </p:sp>
          <p:sp>
            <p:nvSpPr>
              <p:cNvPr id="115756" name="Line 53"/>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115757" name="Line 54"/>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12" name="Group 55"/>
            <p:cNvGrpSpPr/>
            <p:nvPr/>
          </p:nvGrpSpPr>
          <p:grpSpPr bwMode="auto">
            <a:xfrm>
              <a:off x="4840" y="3283"/>
              <a:ext cx="778" cy="256"/>
              <a:chOff x="1700" y="2033"/>
              <a:chExt cx="778" cy="256"/>
            </a:xfrm>
          </p:grpSpPr>
          <p:sp>
            <p:nvSpPr>
              <p:cNvPr id="115752" name="Rectangle 56"/>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i</a:t>
                </a:r>
                <a:endParaRPr kumimoji="1" lang="en-US" altLang="zh-CN" sz="2000">
                  <a:latin typeface="Times New Roman" panose="02020603050405020304" pitchFamily="18" charset="0"/>
                </a:endParaRPr>
              </a:p>
            </p:txBody>
          </p:sp>
          <p:sp>
            <p:nvSpPr>
              <p:cNvPr id="115753" name="Line 57"/>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115754" name="Line 58"/>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sp>
        <p:nvSpPr>
          <p:cNvPr id="382011" name="Line 59"/>
          <p:cNvSpPr>
            <a:spLocks noChangeShapeType="1"/>
          </p:cNvSpPr>
          <p:nvPr/>
        </p:nvSpPr>
        <p:spPr bwMode="auto">
          <a:xfrm flipH="1">
            <a:off x="3944938" y="3429918"/>
            <a:ext cx="228600" cy="369887"/>
          </a:xfrm>
          <a:prstGeom prst="line">
            <a:avLst/>
          </a:prstGeom>
          <a:noFill/>
          <a:ln w="9525">
            <a:solidFill>
              <a:srgbClr val="0000FF"/>
            </a:solidFill>
            <a:round/>
            <a:tailEnd type="triangle" w="med" len="med"/>
          </a:ln>
        </p:spPr>
        <p:txBody>
          <a:bodyPr wrap="none" anchor="ctr">
            <a:spAutoFit/>
          </a:bodyPr>
          <a:lstStyle/>
          <a:p>
            <a:endParaRPr lang="zh-CN" altLang="en-US"/>
          </a:p>
        </p:txBody>
      </p:sp>
      <p:sp>
        <p:nvSpPr>
          <p:cNvPr id="382012" name="Line 60"/>
          <p:cNvSpPr>
            <a:spLocks noChangeShapeType="1"/>
          </p:cNvSpPr>
          <p:nvPr/>
        </p:nvSpPr>
        <p:spPr bwMode="auto">
          <a:xfrm flipH="1">
            <a:off x="3309938" y="4117305"/>
            <a:ext cx="176212" cy="476250"/>
          </a:xfrm>
          <a:prstGeom prst="line">
            <a:avLst/>
          </a:prstGeom>
          <a:noFill/>
          <a:ln w="9525">
            <a:solidFill>
              <a:srgbClr val="0000FF"/>
            </a:solidFill>
            <a:round/>
            <a:tailEnd type="triangle" w="med" len="med"/>
          </a:ln>
        </p:spPr>
        <p:txBody>
          <a:bodyPr wrap="none" anchor="ctr">
            <a:spAutoFit/>
          </a:bodyPr>
          <a:lstStyle/>
          <a:p>
            <a:endParaRPr lang="zh-CN" altLang="en-US"/>
          </a:p>
        </p:txBody>
      </p:sp>
      <p:sp>
        <p:nvSpPr>
          <p:cNvPr id="382013" name="Line 61"/>
          <p:cNvSpPr>
            <a:spLocks noChangeShapeType="1"/>
          </p:cNvSpPr>
          <p:nvPr/>
        </p:nvSpPr>
        <p:spPr bwMode="auto">
          <a:xfrm>
            <a:off x="4351338" y="3993480"/>
            <a:ext cx="1674812" cy="0"/>
          </a:xfrm>
          <a:prstGeom prst="line">
            <a:avLst/>
          </a:prstGeom>
          <a:noFill/>
          <a:ln w="9525">
            <a:solidFill>
              <a:srgbClr val="0000FF"/>
            </a:solidFill>
            <a:round/>
            <a:tailEnd type="triangle" w="med" len="med"/>
          </a:ln>
        </p:spPr>
        <p:txBody>
          <a:bodyPr wrap="none" anchor="ctr">
            <a:spAutoFit/>
          </a:bodyPr>
          <a:lstStyle/>
          <a:p>
            <a:endParaRPr lang="zh-CN" altLang="en-US"/>
          </a:p>
        </p:txBody>
      </p:sp>
      <p:sp>
        <p:nvSpPr>
          <p:cNvPr id="382014" name="Line 62"/>
          <p:cNvSpPr>
            <a:spLocks noChangeShapeType="1"/>
          </p:cNvSpPr>
          <p:nvPr/>
        </p:nvSpPr>
        <p:spPr bwMode="auto">
          <a:xfrm>
            <a:off x="3944938" y="4804693"/>
            <a:ext cx="617537" cy="0"/>
          </a:xfrm>
          <a:prstGeom prst="line">
            <a:avLst/>
          </a:prstGeom>
          <a:noFill/>
          <a:ln w="9525">
            <a:solidFill>
              <a:srgbClr val="0000FF"/>
            </a:solidFill>
            <a:round/>
            <a:tailEnd type="triangle" w="med" len="med"/>
          </a:ln>
        </p:spPr>
        <p:txBody>
          <a:bodyPr wrap="none" anchor="ctr">
            <a:spAutoFit/>
          </a:bodyPr>
          <a:lstStyle/>
          <a:p>
            <a:endParaRPr lang="zh-CN" altLang="en-US"/>
          </a:p>
        </p:txBody>
      </p:sp>
      <p:sp>
        <p:nvSpPr>
          <p:cNvPr id="382015" name="Line 63"/>
          <p:cNvSpPr>
            <a:spLocks noChangeShapeType="1"/>
          </p:cNvSpPr>
          <p:nvPr/>
        </p:nvSpPr>
        <p:spPr bwMode="auto">
          <a:xfrm>
            <a:off x="4756150" y="4893593"/>
            <a:ext cx="0" cy="582612"/>
          </a:xfrm>
          <a:prstGeom prst="line">
            <a:avLst/>
          </a:prstGeom>
          <a:noFill/>
          <a:ln w="9525">
            <a:solidFill>
              <a:srgbClr val="0000FF"/>
            </a:solidFill>
            <a:round/>
            <a:tailEnd type="triangle" w="med" len="med"/>
          </a:ln>
        </p:spPr>
        <p:txBody>
          <a:bodyPr wrap="none" anchor="ctr">
            <a:spAutoFit/>
          </a:bodyPr>
          <a:lstStyle/>
          <a:p>
            <a:endParaRPr lang="zh-CN" altLang="en-US"/>
          </a:p>
        </p:txBody>
      </p:sp>
      <p:sp>
        <p:nvSpPr>
          <p:cNvPr id="382016" name="Line 64"/>
          <p:cNvSpPr>
            <a:spLocks noChangeShapeType="1"/>
          </p:cNvSpPr>
          <p:nvPr/>
        </p:nvSpPr>
        <p:spPr bwMode="auto">
          <a:xfrm>
            <a:off x="5673725" y="5687343"/>
            <a:ext cx="423863" cy="0"/>
          </a:xfrm>
          <a:prstGeom prst="line">
            <a:avLst/>
          </a:prstGeom>
          <a:noFill/>
          <a:ln w="9525">
            <a:solidFill>
              <a:srgbClr val="0000FF"/>
            </a:solidFill>
            <a:round/>
            <a:tailEnd type="triangle" w="med" len="med"/>
          </a:ln>
        </p:spPr>
        <p:txBody>
          <a:bodyPr wrap="none" anchor="ctr">
            <a:spAutoFit/>
          </a:bodyPr>
          <a:lstStyle/>
          <a:p>
            <a:endParaRPr lang="zh-CN" altLang="en-US"/>
          </a:p>
        </p:txBody>
      </p:sp>
      <p:sp>
        <p:nvSpPr>
          <p:cNvPr id="382017" name="Line 65"/>
          <p:cNvSpPr>
            <a:spLocks noChangeShapeType="1"/>
          </p:cNvSpPr>
          <p:nvPr/>
        </p:nvSpPr>
        <p:spPr bwMode="auto">
          <a:xfrm flipV="1">
            <a:off x="7208838" y="5669880"/>
            <a:ext cx="334962" cy="0"/>
          </a:xfrm>
          <a:prstGeom prst="line">
            <a:avLst/>
          </a:prstGeom>
          <a:noFill/>
          <a:ln w="9525">
            <a:solidFill>
              <a:srgbClr val="0000FF"/>
            </a:solidFill>
            <a:round/>
            <a:tailEnd type="triangle" w="med" len="med"/>
          </a:ln>
        </p:spPr>
        <p:txBody>
          <a:bodyPr anchor="ctr">
            <a:spAutoFit/>
          </a:bodyPr>
          <a:lstStyle/>
          <a:p>
            <a:endParaRPr lang="zh-CN" altLang="en-US"/>
          </a:p>
        </p:txBody>
      </p:sp>
      <p:sp>
        <p:nvSpPr>
          <p:cNvPr id="382018" name="Line 66"/>
          <p:cNvSpPr>
            <a:spLocks noChangeShapeType="1"/>
          </p:cNvSpPr>
          <p:nvPr/>
        </p:nvSpPr>
        <p:spPr bwMode="auto">
          <a:xfrm>
            <a:off x="6221413" y="4082380"/>
            <a:ext cx="0" cy="493713"/>
          </a:xfrm>
          <a:prstGeom prst="line">
            <a:avLst/>
          </a:prstGeom>
          <a:noFill/>
          <a:ln w="9525">
            <a:solidFill>
              <a:srgbClr val="0000FF"/>
            </a:solidFill>
            <a:round/>
            <a:tailEnd type="triangle" w="med" len="med"/>
          </a:ln>
        </p:spPr>
        <p:txBody>
          <a:bodyPr wrap="none" anchor="ctr">
            <a:spAutoFit/>
          </a:bodyPr>
          <a:lstStyle/>
          <a:p>
            <a:endParaRPr lang="zh-CN" altLang="en-US"/>
          </a:p>
        </p:txBody>
      </p:sp>
      <p:sp>
        <p:nvSpPr>
          <p:cNvPr id="382019" name="Text Box 67"/>
          <p:cNvSpPr txBox="1">
            <a:spLocks noChangeArrowheads="1"/>
          </p:cNvSpPr>
          <p:nvPr/>
        </p:nvSpPr>
        <p:spPr bwMode="auto">
          <a:xfrm>
            <a:off x="6900863" y="4590380"/>
            <a:ext cx="303212" cy="396875"/>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solidFill>
                <a:srgbClr val="FF3300"/>
              </a:solidFill>
              <a:latin typeface="Times New Roman" panose="02020603050405020304" pitchFamily="18" charset="0"/>
            </a:endParaRPr>
          </a:p>
        </p:txBody>
      </p:sp>
      <p:sp>
        <p:nvSpPr>
          <p:cNvPr id="382020" name="Text Box 68"/>
          <p:cNvSpPr txBox="1">
            <a:spLocks noChangeArrowheads="1"/>
          </p:cNvSpPr>
          <p:nvPr/>
        </p:nvSpPr>
        <p:spPr bwMode="auto">
          <a:xfrm>
            <a:off x="4881563" y="3161630"/>
            <a:ext cx="303212" cy="396875"/>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solidFill>
                <a:srgbClr val="FF3300"/>
              </a:solidFill>
              <a:latin typeface="Times New Roman" panose="02020603050405020304" pitchFamily="18" charset="0"/>
            </a:endParaRPr>
          </a:p>
        </p:txBody>
      </p:sp>
      <p:sp>
        <p:nvSpPr>
          <p:cNvPr id="382021" name="Text Box 69"/>
          <p:cNvSpPr txBox="1">
            <a:spLocks noChangeArrowheads="1"/>
          </p:cNvSpPr>
          <p:nvPr/>
        </p:nvSpPr>
        <p:spPr bwMode="auto">
          <a:xfrm>
            <a:off x="6881813" y="3809330"/>
            <a:ext cx="303212" cy="396875"/>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solidFill>
                <a:srgbClr val="FF3300"/>
              </a:solidFill>
              <a:latin typeface="Times New Roman" panose="02020603050405020304" pitchFamily="18" charset="0"/>
            </a:endParaRPr>
          </a:p>
        </p:txBody>
      </p:sp>
      <p:sp>
        <p:nvSpPr>
          <p:cNvPr id="382022" name="Text Box 70"/>
          <p:cNvSpPr txBox="1">
            <a:spLocks noChangeArrowheads="1"/>
          </p:cNvSpPr>
          <p:nvPr/>
        </p:nvSpPr>
        <p:spPr bwMode="auto">
          <a:xfrm>
            <a:off x="2862263" y="4590380"/>
            <a:ext cx="303212" cy="396875"/>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solidFill>
                <a:srgbClr val="FF3300"/>
              </a:solidFill>
              <a:latin typeface="Times New Roman" panose="02020603050405020304" pitchFamily="18" charset="0"/>
            </a:endParaRPr>
          </a:p>
        </p:txBody>
      </p:sp>
      <p:sp>
        <p:nvSpPr>
          <p:cNvPr id="382023" name="Text Box 71"/>
          <p:cNvSpPr txBox="1">
            <a:spLocks noChangeArrowheads="1"/>
          </p:cNvSpPr>
          <p:nvPr/>
        </p:nvSpPr>
        <p:spPr bwMode="auto">
          <a:xfrm>
            <a:off x="5414963" y="4609430"/>
            <a:ext cx="303212" cy="396875"/>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solidFill>
                <a:srgbClr val="FF3300"/>
              </a:solidFill>
              <a:latin typeface="Times New Roman" panose="02020603050405020304" pitchFamily="18" charset="0"/>
            </a:endParaRPr>
          </a:p>
        </p:txBody>
      </p:sp>
      <p:sp>
        <p:nvSpPr>
          <p:cNvPr id="382024" name="Text Box 72"/>
          <p:cNvSpPr txBox="1">
            <a:spLocks noChangeArrowheads="1"/>
          </p:cNvSpPr>
          <p:nvPr/>
        </p:nvSpPr>
        <p:spPr bwMode="auto">
          <a:xfrm>
            <a:off x="6043613" y="4571330"/>
            <a:ext cx="303212" cy="396875"/>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solidFill>
                <a:srgbClr val="FF3300"/>
              </a:solidFill>
              <a:latin typeface="Times New Roman" panose="02020603050405020304" pitchFamily="18" charset="0"/>
            </a:endParaRPr>
          </a:p>
        </p:txBody>
      </p:sp>
      <p:sp>
        <p:nvSpPr>
          <p:cNvPr id="382025" name="Text Box 73"/>
          <p:cNvSpPr txBox="1">
            <a:spLocks noChangeArrowheads="1"/>
          </p:cNvSpPr>
          <p:nvPr/>
        </p:nvSpPr>
        <p:spPr bwMode="auto">
          <a:xfrm>
            <a:off x="4614863" y="5485730"/>
            <a:ext cx="303212" cy="396875"/>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solidFill>
                <a:srgbClr val="FF3300"/>
              </a:solidFill>
              <a:latin typeface="Times New Roman" panose="02020603050405020304" pitchFamily="18" charset="0"/>
            </a:endParaRPr>
          </a:p>
        </p:txBody>
      </p:sp>
      <p:sp>
        <p:nvSpPr>
          <p:cNvPr id="382026" name="Text Box 74"/>
          <p:cNvSpPr txBox="1">
            <a:spLocks noChangeArrowheads="1"/>
          </p:cNvSpPr>
          <p:nvPr/>
        </p:nvSpPr>
        <p:spPr bwMode="auto">
          <a:xfrm>
            <a:off x="6138863" y="5485730"/>
            <a:ext cx="303212" cy="396875"/>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solidFill>
                <a:srgbClr val="FF3300"/>
              </a:solidFill>
              <a:latin typeface="Times New Roman" panose="02020603050405020304" pitchFamily="18" charset="0"/>
            </a:endParaRPr>
          </a:p>
        </p:txBody>
      </p:sp>
      <p:sp>
        <p:nvSpPr>
          <p:cNvPr id="382027" name="Text Box 75"/>
          <p:cNvSpPr txBox="1">
            <a:spLocks noChangeArrowheads="1"/>
          </p:cNvSpPr>
          <p:nvPr/>
        </p:nvSpPr>
        <p:spPr bwMode="auto">
          <a:xfrm>
            <a:off x="7586663" y="5485730"/>
            <a:ext cx="303212" cy="396875"/>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solidFill>
                <a:srgbClr val="FF3300"/>
              </a:solidFill>
              <a:latin typeface="Times New Roman" panose="02020603050405020304" pitchFamily="18" charset="0"/>
            </a:endParaRPr>
          </a:p>
        </p:txBody>
      </p:sp>
      <p:sp>
        <p:nvSpPr>
          <p:cNvPr id="382028" name="Text Box 76"/>
          <p:cNvSpPr txBox="1">
            <a:spLocks noChangeArrowheads="1"/>
          </p:cNvSpPr>
          <p:nvPr/>
        </p:nvSpPr>
        <p:spPr bwMode="auto">
          <a:xfrm>
            <a:off x="8424863" y="5523830"/>
            <a:ext cx="303212" cy="396875"/>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solidFill>
                <a:srgbClr val="FF3300"/>
              </a:solidFill>
              <a:latin typeface="Times New Roman" panose="02020603050405020304" pitchFamily="18" charset="0"/>
            </a:endParaRPr>
          </a:p>
        </p:txBody>
      </p:sp>
      <p:sp>
        <p:nvSpPr>
          <p:cNvPr id="382029" name="Rectangle 77"/>
          <p:cNvSpPr>
            <a:spLocks noChangeArrowheads="1"/>
          </p:cNvSpPr>
          <p:nvPr/>
        </p:nvSpPr>
        <p:spPr bwMode="auto">
          <a:xfrm>
            <a:off x="468630" y="77788"/>
            <a:ext cx="6715760" cy="583565"/>
          </a:xfrm>
          <a:prstGeom prst="rect">
            <a:avLst/>
          </a:prstGeom>
          <a:noFill/>
          <a:ln w="12700" cap="sq">
            <a:noFill/>
            <a:miter lim="800000"/>
            <a:headEnd type="none" w="sm" len="sm"/>
            <a:tailEnd type="none" w="sm" len="sm"/>
          </a:ln>
          <a:effectLst/>
        </p:spPr>
        <p:txBody>
          <a:bodyPr wrap="none">
            <a:spAutoFit/>
          </a:bodyPr>
          <a:lstStyle/>
          <a:p>
            <a:pPr>
              <a:defRPr/>
            </a:pPr>
            <a:r>
              <a:rPr lang="zh-CN" altLang="en-US" sz="3200" b="1">
                <a:solidFill>
                  <a:srgbClr val="0000FF"/>
                </a:solidFill>
                <a:effectLst>
                  <a:outerShdw blurRad="38100" dist="38100" dir="2700000" algn="tl">
                    <a:srgbClr val="C0C0C0"/>
                  </a:outerShdw>
                </a:effectLst>
              </a:rPr>
              <a:t>孩子兄弟表示法（</a:t>
            </a:r>
            <a:r>
              <a:rPr lang="zh-CN" altLang="en-US" sz="3200" b="1">
                <a:solidFill>
                  <a:srgbClr val="FF0000"/>
                </a:solidFill>
                <a:effectLst>
                  <a:outerShdw blurRad="38100" dist="38100" dir="2700000" algn="tl">
                    <a:srgbClr val="C0C0C0"/>
                  </a:outerShdw>
                </a:effectLst>
              </a:rPr>
              <a:t>二叉链表</a:t>
            </a:r>
            <a:r>
              <a:rPr lang="zh-CN" altLang="en-US" sz="3200" b="1">
                <a:solidFill>
                  <a:srgbClr val="0000FF"/>
                </a:solidFill>
                <a:effectLst>
                  <a:outerShdw blurRad="38100" dist="38100" dir="2700000" algn="tl">
                    <a:srgbClr val="C0C0C0"/>
                  </a:outerShdw>
                </a:effectLst>
              </a:rPr>
              <a:t>表示法）</a:t>
            </a:r>
            <a:endParaRPr lang="zh-CN" altLang="en-US" sz="3200" b="1">
              <a:solidFill>
                <a:srgbClr val="0000FF"/>
              </a:solidFill>
              <a:effectLst>
                <a:outerShdw blurRad="38100" dist="38100" dir="2700000" algn="tl">
                  <a:srgbClr val="C0C0C0"/>
                </a:outerShdw>
              </a:effectLst>
            </a:endParaRPr>
          </a:p>
        </p:txBody>
      </p:sp>
      <p:sp>
        <p:nvSpPr>
          <p:cNvPr id="382030" name="Rectangle 78"/>
          <p:cNvSpPr>
            <a:spLocks noChangeArrowheads="1"/>
          </p:cNvSpPr>
          <p:nvPr/>
        </p:nvSpPr>
        <p:spPr bwMode="auto">
          <a:xfrm>
            <a:off x="611188" y="985168"/>
            <a:ext cx="8532812" cy="1641475"/>
          </a:xfrm>
          <a:prstGeom prst="rect">
            <a:avLst/>
          </a:prstGeom>
          <a:noFill/>
          <a:ln w="12700" cap="sq">
            <a:noFill/>
            <a:miter lim="800000"/>
            <a:headEnd type="none" w="sm" len="sm"/>
            <a:tailEnd type="none" w="sm" len="sm"/>
          </a:ln>
          <a:effectLst/>
        </p:spPr>
        <p:txBody>
          <a:bodyPr>
            <a:spAutoFit/>
          </a:bodyPr>
          <a:lstStyle/>
          <a:p>
            <a:pPr>
              <a:lnSpc>
                <a:spcPct val="120000"/>
              </a:lnSpc>
              <a:spcBef>
                <a:spcPct val="20000"/>
              </a:spcBef>
              <a:buClr>
                <a:schemeClr val="folHlink"/>
              </a:buClr>
              <a:buSzPct val="60000"/>
              <a:buFont typeface="Wingdings" panose="05000000000000000000" pitchFamily="2" charset="2"/>
              <a:buChar char="n"/>
              <a:defRPr/>
            </a:pPr>
            <a:r>
              <a:rPr lang="en-US" altLang="zh-CN" b="1">
                <a:solidFill>
                  <a:srgbClr val="0000FF"/>
                </a:solidFill>
                <a:effectLst>
                  <a:outerShdw blurRad="38100" dist="38100" dir="2700000" algn="tl">
                    <a:srgbClr val="C0C0C0"/>
                  </a:outerShdw>
                </a:effectLst>
              </a:rPr>
              <a:t>  </a:t>
            </a:r>
            <a:r>
              <a:rPr lang="zh-CN" altLang="en-US" b="1">
                <a:solidFill>
                  <a:srgbClr val="0000FF"/>
                </a:solidFill>
                <a:effectLst>
                  <a:outerShdw blurRad="38100" dist="38100" dir="2700000" algn="tl">
                    <a:srgbClr val="C0C0C0"/>
                  </a:outerShdw>
                </a:effectLst>
              </a:rPr>
              <a:t>实现</a:t>
            </a:r>
            <a:r>
              <a:rPr lang="zh-CN" altLang="en-US"/>
              <a:t>：</a:t>
            </a:r>
            <a:r>
              <a:rPr lang="zh-CN" altLang="en-US" b="1">
                <a:effectLst>
                  <a:outerShdw blurRad="38100" dist="38100" dir="2700000" algn="tl">
                    <a:srgbClr val="C0C0C0"/>
                  </a:outerShdw>
                </a:effectLst>
              </a:rPr>
              <a:t>用二叉链表作树的存储结构，链表中每个结点的</a:t>
            </a:r>
            <a:r>
              <a:rPr lang="zh-CN" altLang="en-US" b="1">
                <a:solidFill>
                  <a:srgbClr val="FF0000"/>
                </a:solidFill>
                <a:effectLst>
                  <a:outerShdw blurRad="38100" dist="38100" dir="2700000" algn="tl">
                    <a:srgbClr val="C0C0C0"/>
                  </a:outerShdw>
                </a:effectLst>
              </a:rPr>
              <a:t>两个指针域</a:t>
            </a:r>
            <a:r>
              <a:rPr lang="zh-CN" altLang="en-US" b="1">
                <a:effectLst>
                  <a:outerShdw blurRad="38100" dist="38100" dir="2700000" algn="tl">
                    <a:srgbClr val="C0C0C0"/>
                  </a:outerShdw>
                </a:effectLst>
              </a:rPr>
              <a:t>分别指向其</a:t>
            </a:r>
            <a:r>
              <a:rPr lang="zh-CN" altLang="en-US" b="1">
                <a:solidFill>
                  <a:srgbClr val="0000FF"/>
                </a:solidFill>
                <a:effectLst>
                  <a:outerShdw blurRad="38100" dist="38100" dir="2700000" algn="tl">
                    <a:srgbClr val="C0C0C0"/>
                  </a:outerShdw>
                </a:effectLst>
              </a:rPr>
              <a:t>第一个孩子结点和下一个兄弟结点</a:t>
            </a:r>
            <a:endParaRPr lang="zh-CN" altLang="en-US" b="1">
              <a:solidFill>
                <a:srgbClr val="0000FF"/>
              </a:solidFill>
              <a:effectLst>
                <a:outerShdw blurRad="38100" dist="38100" dir="2700000" algn="tl">
                  <a:srgbClr val="C0C0C0"/>
                </a:outerShdw>
              </a:effectLst>
            </a:endParaRPr>
          </a:p>
        </p:txBody>
      </p:sp>
      <p:sp>
        <p:nvSpPr>
          <p:cNvPr id="382031" name="Rectangle 79"/>
          <p:cNvSpPr>
            <a:spLocks noChangeArrowheads="1"/>
          </p:cNvSpPr>
          <p:nvPr/>
        </p:nvSpPr>
        <p:spPr bwMode="auto">
          <a:xfrm>
            <a:off x="611188" y="2498055"/>
            <a:ext cx="7920037" cy="521970"/>
          </a:xfrm>
          <a:prstGeom prst="rect">
            <a:avLst/>
          </a:prstGeom>
          <a:noFill/>
          <a:ln w="12700" cap="sq">
            <a:noFill/>
            <a:miter lim="800000"/>
            <a:headEnd type="none" w="sm" len="sm"/>
            <a:tailEnd type="none" w="sm" len="sm"/>
          </a:ln>
          <a:effectLst/>
        </p:spPr>
        <p:txBody>
          <a:bodyPr>
            <a:spAutoFit/>
          </a:bodyPr>
          <a:lstStyle/>
          <a:p>
            <a:pPr marL="457200" indent="-457200">
              <a:buSzPct val="60000"/>
              <a:buFont typeface="Wingdings" panose="05000000000000000000" charset="0"/>
              <a:buChar char="n"/>
              <a:defRPr/>
            </a:pPr>
            <a:r>
              <a:rPr lang="zh-CN" altLang="en-US" b="1">
                <a:solidFill>
                  <a:srgbClr val="0000FF"/>
                </a:solidFill>
                <a:effectLst>
                  <a:outerShdw blurRad="38100" dist="38100" dir="2700000" algn="tl">
                    <a:srgbClr val="C0C0C0"/>
                  </a:outerShdw>
                </a:effectLst>
                <a:cs typeface="+mn-ea"/>
              </a:rPr>
              <a:t>特点</a:t>
            </a:r>
            <a:r>
              <a:rPr lang="zh-CN" altLang="en-US" dirty="0"/>
              <a:t>：</a:t>
            </a:r>
            <a:r>
              <a:rPr lang="zh-CN" altLang="en-US" b="1" dirty="0">
                <a:solidFill>
                  <a:srgbClr val="FF0000"/>
                </a:solidFill>
                <a:effectLst>
                  <a:outerShdw blurRad="38100" dist="38100" dir="2700000" algn="tl">
                    <a:srgbClr val="C0C0C0"/>
                  </a:outerShdw>
                </a:effectLst>
                <a:cs typeface="+mn-ea"/>
              </a:rPr>
              <a:t>操作容易，但破</a:t>
            </a:r>
            <a:r>
              <a:rPr lang="zh-CN" altLang="en-US" b="1" dirty="0">
                <a:solidFill>
                  <a:srgbClr val="FF0000"/>
                </a:solidFill>
                <a:effectLst>
                  <a:outerShdw blurRad="38100" dist="38100" dir="2700000" algn="tl">
                    <a:srgbClr val="C0C0C0"/>
                  </a:outerShdw>
                </a:effectLst>
              </a:rPr>
              <a:t>坏了树的层次结构</a:t>
            </a:r>
            <a:endParaRPr lang="en-US" altLang="zh-CN" b="1" dirty="0">
              <a:solidFill>
                <a:srgbClr val="FF0000"/>
              </a:solidFill>
              <a:effectLst>
                <a:outerShdw blurRad="38100" dist="38100" dir="2700000" algn="tl">
                  <a:srgbClr val="C0C0C0"/>
                </a:outerShdw>
              </a:effectLst>
            </a:endParaRPr>
          </a:p>
        </p:txBody>
      </p:sp>
      <p:grpSp>
        <p:nvGrpSpPr>
          <p:cNvPr id="13" name="Group 84"/>
          <p:cNvGrpSpPr/>
          <p:nvPr/>
        </p:nvGrpSpPr>
        <p:grpSpPr bwMode="auto">
          <a:xfrm>
            <a:off x="3132138" y="2064668"/>
            <a:ext cx="3600450" cy="409575"/>
            <a:chOff x="2154" y="1176"/>
            <a:chExt cx="2268" cy="258"/>
          </a:xfrm>
        </p:grpSpPr>
        <p:sp>
          <p:nvSpPr>
            <p:cNvPr id="115740" name="Text Box 81"/>
            <p:cNvSpPr txBox="1">
              <a:spLocks noChangeArrowheads="1"/>
            </p:cNvSpPr>
            <p:nvPr/>
          </p:nvSpPr>
          <p:spPr bwMode="auto">
            <a:xfrm>
              <a:off x="3061" y="1176"/>
              <a:ext cx="427" cy="258"/>
            </a:xfrm>
            <a:prstGeom prst="rect">
              <a:avLst/>
            </a:prstGeom>
            <a:noFill/>
            <a:ln w="12700" cap="sq">
              <a:solidFill>
                <a:schemeClr val="tx1"/>
              </a:solidFill>
              <a:miter lim="800000"/>
              <a:headEnd type="none" w="sm" len="sm"/>
              <a:tailEnd type="none" w="sm" len="sm"/>
            </a:ln>
          </p:spPr>
          <p:txBody>
            <a:bodyPr>
              <a:spAutoFit/>
            </a:bodyPr>
            <a:lstStyle/>
            <a:p>
              <a:pPr>
                <a:spcBef>
                  <a:spcPct val="50000"/>
                </a:spcBef>
              </a:pPr>
              <a:r>
                <a:rPr lang="en-US" altLang="zh-CN" sz="2000" b="1">
                  <a:latin typeface="Times New Roman" panose="02020603050405020304" pitchFamily="18" charset="0"/>
                </a:rPr>
                <a:t>data</a:t>
              </a:r>
              <a:endParaRPr lang="en-US" altLang="zh-CN" sz="2000" b="1">
                <a:latin typeface="Times New Roman" panose="02020603050405020304" pitchFamily="18" charset="0"/>
              </a:endParaRPr>
            </a:p>
          </p:txBody>
        </p:sp>
        <p:sp>
          <p:nvSpPr>
            <p:cNvPr id="382034" name="Text Box 82"/>
            <p:cNvSpPr txBox="1">
              <a:spLocks noChangeArrowheads="1"/>
            </p:cNvSpPr>
            <p:nvPr/>
          </p:nvSpPr>
          <p:spPr bwMode="auto">
            <a:xfrm>
              <a:off x="3488" y="1176"/>
              <a:ext cx="934" cy="258"/>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defRPr/>
              </a:pPr>
              <a:r>
                <a:rPr lang="en-US" altLang="zh-CN" sz="2000" b="1">
                  <a:solidFill>
                    <a:srgbClr val="FF0000"/>
                  </a:solidFill>
                  <a:effectLst>
                    <a:outerShdw blurRad="38100" dist="38100" dir="2700000" algn="tl">
                      <a:srgbClr val="C0C0C0"/>
                    </a:outerShdw>
                  </a:effectLst>
                  <a:latin typeface="Times New Roman" panose="02020603050405020304" pitchFamily="18" charset="0"/>
                </a:rPr>
                <a:t>nextsibling</a:t>
              </a:r>
              <a:endParaRPr lang="en-US" altLang="zh-CN" sz="20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382035" name="Text Box 83"/>
            <p:cNvSpPr txBox="1">
              <a:spLocks noChangeArrowheads="1"/>
            </p:cNvSpPr>
            <p:nvPr/>
          </p:nvSpPr>
          <p:spPr bwMode="auto">
            <a:xfrm>
              <a:off x="2154" y="1176"/>
              <a:ext cx="907" cy="258"/>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defRPr/>
              </a:pPr>
              <a:r>
                <a:rPr lang="en-US" altLang="zh-CN" sz="2000" b="1">
                  <a:solidFill>
                    <a:srgbClr val="FF0000"/>
                  </a:solidFill>
                  <a:effectLst>
                    <a:outerShdw blurRad="38100" dist="38100" dir="2700000" algn="tl">
                      <a:srgbClr val="C0C0C0"/>
                    </a:outerShdw>
                  </a:effectLst>
                  <a:latin typeface="Times New Roman" panose="02020603050405020304" pitchFamily="18" charset="0"/>
                </a:rPr>
                <a:t>firstchild</a:t>
              </a:r>
              <a:endParaRPr lang="en-US" altLang="zh-CN" sz="2000" b="1">
                <a:solidFill>
                  <a:srgbClr val="FF0000"/>
                </a:solidFill>
                <a:effectLst>
                  <a:outerShdw blurRad="38100" dist="38100" dir="2700000" algn="tl">
                    <a:srgbClr val="C0C0C0"/>
                  </a:outerShdw>
                </a:effectLst>
                <a:latin typeface="Times New Roman" panose="02020603050405020304" pitchFamily="18" charset="0"/>
              </a:endParaRPr>
            </a:p>
          </p:txBody>
        </p:sp>
      </p:grpSp>
      <p:sp>
        <p:nvSpPr>
          <p:cNvPr id="382037" name="Text Box 85"/>
          <p:cNvSpPr txBox="1">
            <a:spLocks noChangeArrowheads="1"/>
          </p:cNvSpPr>
          <p:nvPr/>
        </p:nvSpPr>
        <p:spPr bwMode="auto">
          <a:xfrm>
            <a:off x="5292725" y="3144520"/>
            <a:ext cx="3661410" cy="429895"/>
          </a:xfrm>
          <a:prstGeom prst="rect">
            <a:avLst/>
          </a:prstGeom>
          <a:noFill/>
          <a:ln w="12700" cap="sq">
            <a:noFill/>
            <a:miter lim="800000"/>
            <a:headEnd type="none" w="sm" len="sm"/>
            <a:tailEnd type="none" w="sm" len="sm"/>
          </a:ln>
          <a:effectLst/>
        </p:spPr>
        <p:txBody>
          <a:bodyPr wrap="square">
            <a:spAutoFit/>
          </a:bodyPr>
          <a:lstStyle/>
          <a:p>
            <a:pPr>
              <a:spcBef>
                <a:spcPct val="50000"/>
              </a:spcBef>
              <a:defRPr/>
            </a:pPr>
            <a:r>
              <a:rPr lang="zh-CN" altLang="en-US" sz="2200" b="1">
                <a:solidFill>
                  <a:schemeClr val="tx1"/>
                </a:solidFill>
                <a:effectLst>
                  <a:outerShdw blurRad="38100" dist="38100" dir="2700000" algn="tl">
                    <a:srgbClr val="C0C0C0"/>
                  </a:outerShdw>
                </a:effectLst>
              </a:rPr>
              <a:t>根结点没有兄弟（无右</a:t>
            </a:r>
            <a:r>
              <a:rPr lang="zh-CN" altLang="en-US" sz="2200" b="1">
                <a:effectLst>
                  <a:outerShdw blurRad="38100" dist="38100" dir="2700000" algn="tl">
                    <a:srgbClr val="C0C0C0"/>
                  </a:outerShdw>
                </a:effectLst>
                <a:sym typeface="+mn-ea"/>
              </a:rPr>
              <a:t>指针）</a:t>
            </a:r>
            <a:endParaRPr lang="zh-CN" altLang="en-US" sz="2200" b="1">
              <a:solidFill>
                <a:schemeClr val="tx1"/>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out)">
                                      <p:cBhvr>
                                        <p:cTn id="13" dur="500"/>
                                        <p:tgtEl>
                                          <p:spTgt spid="3"/>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382011"/>
                                        </p:tgtEl>
                                        <p:attrNameLst>
                                          <p:attrName>style.visibility</p:attrName>
                                        </p:attrNameLst>
                                      </p:cBhvr>
                                      <p:to>
                                        <p:strVal val="visible"/>
                                      </p:to>
                                    </p:set>
                                    <p:animEffect transition="in" filter="box(out)">
                                      <p:cBhvr>
                                        <p:cTn id="18" dur="500"/>
                                        <p:tgtEl>
                                          <p:spTgt spid="382011"/>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382020">
                                            <p:txEl>
                                              <p:pRg st="0" end="0"/>
                                            </p:txEl>
                                          </p:spTgt>
                                        </p:tgtEl>
                                        <p:attrNameLst>
                                          <p:attrName>style.visibility</p:attrName>
                                        </p:attrNameLst>
                                      </p:cBhvr>
                                      <p:to>
                                        <p:strVal val="visible"/>
                                      </p:to>
                                    </p:set>
                                    <p:animEffect transition="in" filter="box(out)">
                                      <p:cBhvr>
                                        <p:cTn id="23" dur="500"/>
                                        <p:tgtEl>
                                          <p:spTgt spid="382020">
                                            <p:txEl>
                                              <p:pRg st="0" end="0"/>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382012"/>
                                        </p:tgtEl>
                                        <p:attrNameLst>
                                          <p:attrName>style.visibility</p:attrName>
                                        </p:attrNameLst>
                                      </p:cBhvr>
                                      <p:to>
                                        <p:strVal val="visible"/>
                                      </p:to>
                                    </p:set>
                                    <p:animEffect transition="in" filter="box(out)">
                                      <p:cBhvr>
                                        <p:cTn id="28" dur="500"/>
                                        <p:tgtEl>
                                          <p:spTgt spid="382012"/>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382013"/>
                                        </p:tgtEl>
                                        <p:attrNameLst>
                                          <p:attrName>style.visibility</p:attrName>
                                        </p:attrNameLst>
                                      </p:cBhvr>
                                      <p:to>
                                        <p:strVal val="visible"/>
                                      </p:to>
                                    </p:set>
                                    <p:animEffect transition="in" filter="box(out)">
                                      <p:cBhvr>
                                        <p:cTn id="33" dur="500"/>
                                        <p:tgtEl>
                                          <p:spTgt spid="382013"/>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382018"/>
                                        </p:tgtEl>
                                        <p:attrNameLst>
                                          <p:attrName>style.visibility</p:attrName>
                                        </p:attrNameLst>
                                      </p:cBhvr>
                                      <p:to>
                                        <p:strVal val="visible"/>
                                      </p:to>
                                    </p:set>
                                    <p:animEffect transition="in" filter="box(out)">
                                      <p:cBhvr>
                                        <p:cTn id="38" dur="500"/>
                                        <p:tgtEl>
                                          <p:spTgt spid="382018"/>
                                        </p:tgtEl>
                                      </p:cBhvr>
                                    </p:animEffect>
                                  </p:childTnLst>
                                  <p:subTnLst>
                                    <p:audio>
                                      <p:cMediaNode>
                                        <p:cTn display="0" masterRel="sameClick">
                                          <p:stCondLst>
                                            <p:cond evt="begin" delay="0">
                                              <p:tn val="36"/>
                                            </p:cond>
                                          </p:stCondLst>
                                          <p:endCondLst>
                                            <p:cond evt="onStopAudio" delay="0">
                                              <p:tgtEl>
                                                <p:sldTgt/>
                                              </p:tgtEl>
                                            </p:cond>
                                          </p:endCondLst>
                                        </p:cTn>
                                        <p:tgtEl>
                                          <p:sndTgt r:embed="rId2"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382021">
                                            <p:txEl>
                                              <p:pRg st="0" end="0"/>
                                            </p:txEl>
                                          </p:spTgt>
                                        </p:tgtEl>
                                        <p:attrNameLst>
                                          <p:attrName>style.visibility</p:attrName>
                                        </p:attrNameLst>
                                      </p:cBhvr>
                                      <p:to>
                                        <p:strVal val="visible"/>
                                      </p:to>
                                    </p:set>
                                    <p:animEffect transition="in" filter="box(out)">
                                      <p:cBhvr>
                                        <p:cTn id="43" dur="500"/>
                                        <p:tgtEl>
                                          <p:spTgt spid="382021">
                                            <p:txEl>
                                              <p:pRg st="0" end="0"/>
                                            </p:txEl>
                                          </p:spTgt>
                                        </p:tgtEl>
                                      </p:cBhvr>
                                    </p:animEffect>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382022">
                                            <p:txEl>
                                              <p:pRg st="0" end="0"/>
                                            </p:txEl>
                                          </p:spTgt>
                                        </p:tgtEl>
                                        <p:attrNameLst>
                                          <p:attrName>style.visibility</p:attrName>
                                        </p:attrNameLst>
                                      </p:cBhvr>
                                      <p:to>
                                        <p:strVal val="visible"/>
                                      </p:to>
                                    </p:set>
                                    <p:animEffect transition="in" filter="box(out)">
                                      <p:cBhvr>
                                        <p:cTn id="48" dur="500"/>
                                        <p:tgtEl>
                                          <p:spTgt spid="382022">
                                            <p:txEl>
                                              <p:pRg st="0" end="0"/>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2" name="CAMERA.WAV"/>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382014"/>
                                        </p:tgtEl>
                                        <p:attrNameLst>
                                          <p:attrName>style.visibility</p:attrName>
                                        </p:attrNameLst>
                                      </p:cBhvr>
                                      <p:to>
                                        <p:strVal val="visible"/>
                                      </p:to>
                                    </p:set>
                                    <p:animEffect transition="in" filter="box(out)">
                                      <p:cBhvr>
                                        <p:cTn id="53" dur="500"/>
                                        <p:tgtEl>
                                          <p:spTgt spid="382014"/>
                                        </p:tgtEl>
                                      </p:cBhvr>
                                    </p:animEffect>
                                  </p:childTnLst>
                                  <p:subTnLst>
                                    <p:audio>
                                      <p:cMediaNode>
                                        <p:cTn display="0" masterRel="sameClick">
                                          <p:stCondLst>
                                            <p:cond evt="begin" delay="0">
                                              <p:tn val="51"/>
                                            </p:cond>
                                          </p:stCondLst>
                                          <p:endCondLst>
                                            <p:cond evt="onStopAudio" delay="0">
                                              <p:tgtEl>
                                                <p:sldTgt/>
                                              </p:tgtEl>
                                            </p:cond>
                                          </p:endCondLst>
                                        </p:cTn>
                                        <p:tgtEl>
                                          <p:sndTgt r:embed="rId2" name="CAMERA.WAV"/>
                                        </p:tgtEl>
                                      </p:cMediaNode>
                                    </p:audio>
                                  </p:sub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382015"/>
                                        </p:tgtEl>
                                        <p:attrNameLst>
                                          <p:attrName>style.visibility</p:attrName>
                                        </p:attrNameLst>
                                      </p:cBhvr>
                                      <p:to>
                                        <p:strVal val="visible"/>
                                      </p:to>
                                    </p:set>
                                    <p:animEffect transition="in" filter="box(out)">
                                      <p:cBhvr>
                                        <p:cTn id="58" dur="500"/>
                                        <p:tgtEl>
                                          <p:spTgt spid="382015"/>
                                        </p:tgtEl>
                                      </p:cBhvr>
                                    </p:animEffect>
                                  </p:childTnLst>
                                  <p:subTnLst>
                                    <p:audio>
                                      <p:cMediaNode>
                                        <p:cTn display="0" masterRel="sameClick">
                                          <p:stCondLst>
                                            <p:cond evt="begin" delay="0">
                                              <p:tn val="56"/>
                                            </p:cond>
                                          </p:stCondLst>
                                          <p:endCondLst>
                                            <p:cond evt="onStopAudio" delay="0">
                                              <p:tgtEl>
                                                <p:sldTgt/>
                                              </p:tgtEl>
                                            </p:cond>
                                          </p:endCondLst>
                                        </p:cTn>
                                        <p:tgtEl>
                                          <p:sndTgt r:embed="rId2" name="CAMERA.WAV"/>
                                        </p:tgtEl>
                                      </p:cMediaNode>
                                    </p:audio>
                                  </p:subTnLst>
                                </p:cTn>
                              </p:par>
                            </p:childTnLst>
                          </p:cTn>
                        </p:par>
                      </p:childTnLst>
                    </p:cTn>
                  </p:par>
                  <p:par>
                    <p:cTn id="59" fill="hold">
                      <p:stCondLst>
                        <p:cond delay="indefinite"/>
                      </p:stCondLst>
                      <p:childTnLst>
                        <p:par>
                          <p:cTn id="60" fill="hold">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382023">
                                            <p:txEl>
                                              <p:pRg st="0" end="0"/>
                                            </p:txEl>
                                          </p:spTgt>
                                        </p:tgtEl>
                                        <p:attrNameLst>
                                          <p:attrName>style.visibility</p:attrName>
                                        </p:attrNameLst>
                                      </p:cBhvr>
                                      <p:to>
                                        <p:strVal val="visible"/>
                                      </p:to>
                                    </p:set>
                                    <p:animEffect transition="in" filter="box(out)">
                                      <p:cBhvr>
                                        <p:cTn id="63" dur="500"/>
                                        <p:tgtEl>
                                          <p:spTgt spid="382023">
                                            <p:txEl>
                                              <p:pRg st="0" end="0"/>
                                            </p:txEl>
                                          </p:spTgt>
                                        </p:tgtEl>
                                      </p:cBhvr>
                                    </p:animEffect>
                                  </p:childTnLst>
                                  <p:subTnLst>
                                    <p:audio>
                                      <p:cMediaNode>
                                        <p:cTn display="0" masterRel="sameClick">
                                          <p:stCondLst>
                                            <p:cond evt="begin" delay="0">
                                              <p:tn val="61"/>
                                            </p:cond>
                                          </p:stCondLst>
                                          <p:endCondLst>
                                            <p:cond evt="onStopAudio" delay="0">
                                              <p:tgtEl>
                                                <p:sldTgt/>
                                              </p:tgtEl>
                                            </p:cond>
                                          </p:endCondLst>
                                        </p:cTn>
                                        <p:tgtEl>
                                          <p:sndTgt r:embed="rId2" name="CAMERA.WAV"/>
                                        </p:tgtEl>
                                      </p:cMediaNode>
                                    </p:audio>
                                  </p:subTnLst>
                                </p:cTn>
                              </p:par>
                            </p:childTnLst>
                          </p:cTn>
                        </p:par>
                      </p:childTnLst>
                    </p:cTn>
                  </p:par>
                  <p:par>
                    <p:cTn id="64" fill="hold">
                      <p:stCondLst>
                        <p:cond delay="indefinite"/>
                      </p:stCondLst>
                      <p:childTnLst>
                        <p:par>
                          <p:cTn id="65" fill="hold">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382024">
                                            <p:txEl>
                                              <p:pRg st="0" end="0"/>
                                            </p:txEl>
                                          </p:spTgt>
                                        </p:tgtEl>
                                        <p:attrNameLst>
                                          <p:attrName>style.visibility</p:attrName>
                                        </p:attrNameLst>
                                      </p:cBhvr>
                                      <p:to>
                                        <p:strVal val="visible"/>
                                      </p:to>
                                    </p:set>
                                    <p:animEffect transition="in" filter="box(out)">
                                      <p:cBhvr>
                                        <p:cTn id="68" dur="500"/>
                                        <p:tgtEl>
                                          <p:spTgt spid="382024">
                                            <p:txEl>
                                              <p:pRg st="0" end="0"/>
                                            </p:txEl>
                                          </p:spTgt>
                                        </p:tgtEl>
                                      </p:cBhvr>
                                    </p:animEffect>
                                  </p:childTnLst>
                                  <p:subTnLst>
                                    <p:audio>
                                      <p:cMediaNode>
                                        <p:cTn display="0" masterRel="sameClick">
                                          <p:stCondLst>
                                            <p:cond evt="begin" delay="0">
                                              <p:tn val="66"/>
                                            </p:cond>
                                          </p:stCondLst>
                                          <p:endCondLst>
                                            <p:cond evt="onStopAudio" delay="0">
                                              <p:tgtEl>
                                                <p:sldTgt/>
                                              </p:tgtEl>
                                            </p:cond>
                                          </p:endCondLst>
                                        </p:cTn>
                                        <p:tgtEl>
                                          <p:sndTgt r:embed="rId2" name="CAMERA.WAV"/>
                                        </p:tgtEl>
                                      </p:cMediaNode>
                                    </p:audio>
                                  </p:subTnLst>
                                </p:cTn>
                              </p:par>
                            </p:childTnLst>
                          </p:cTn>
                        </p:par>
                      </p:childTnLst>
                    </p:cTn>
                  </p:par>
                  <p:par>
                    <p:cTn id="69" fill="hold">
                      <p:stCondLst>
                        <p:cond delay="indefinite"/>
                      </p:stCondLst>
                      <p:childTnLst>
                        <p:par>
                          <p:cTn id="70" fill="hold">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382019">
                                            <p:txEl>
                                              <p:pRg st="0" end="0"/>
                                            </p:txEl>
                                          </p:spTgt>
                                        </p:tgtEl>
                                        <p:attrNameLst>
                                          <p:attrName>style.visibility</p:attrName>
                                        </p:attrNameLst>
                                      </p:cBhvr>
                                      <p:to>
                                        <p:strVal val="visible"/>
                                      </p:to>
                                    </p:set>
                                    <p:animEffect transition="in" filter="box(out)">
                                      <p:cBhvr>
                                        <p:cTn id="73" dur="500"/>
                                        <p:tgtEl>
                                          <p:spTgt spid="382019">
                                            <p:txEl>
                                              <p:pRg st="0" end="0"/>
                                            </p:txEl>
                                          </p:spTgt>
                                        </p:tgtEl>
                                      </p:cBhvr>
                                    </p:animEffect>
                                  </p:childTnLst>
                                  <p:subTnLst>
                                    <p:audio>
                                      <p:cMediaNode>
                                        <p:cTn display="0" masterRel="sameClick">
                                          <p:stCondLst>
                                            <p:cond evt="begin" delay="0">
                                              <p:tn val="71"/>
                                            </p:cond>
                                          </p:stCondLst>
                                          <p:endCondLst>
                                            <p:cond evt="onStopAudio" delay="0">
                                              <p:tgtEl>
                                                <p:sldTgt/>
                                              </p:tgtEl>
                                            </p:cond>
                                          </p:endCondLst>
                                        </p:cTn>
                                        <p:tgtEl>
                                          <p:sndTgt r:embed="rId2" name="CAMERA.WAV"/>
                                        </p:tgtEl>
                                      </p:cMediaNode>
                                    </p:audio>
                                  </p:subTnLst>
                                </p:cTn>
                              </p:par>
                            </p:childTnLst>
                          </p:cTn>
                        </p:par>
                      </p:childTnLst>
                    </p:cTn>
                  </p:par>
                  <p:par>
                    <p:cTn id="74" fill="hold">
                      <p:stCondLst>
                        <p:cond delay="indefinite"/>
                      </p:stCondLst>
                      <p:childTnLst>
                        <p:par>
                          <p:cTn id="75" fill="hold">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382025">
                                            <p:txEl>
                                              <p:pRg st="0" end="0"/>
                                            </p:txEl>
                                          </p:spTgt>
                                        </p:tgtEl>
                                        <p:attrNameLst>
                                          <p:attrName>style.visibility</p:attrName>
                                        </p:attrNameLst>
                                      </p:cBhvr>
                                      <p:to>
                                        <p:strVal val="visible"/>
                                      </p:to>
                                    </p:set>
                                    <p:animEffect transition="in" filter="box(out)">
                                      <p:cBhvr>
                                        <p:cTn id="78" dur="500"/>
                                        <p:tgtEl>
                                          <p:spTgt spid="382025">
                                            <p:txEl>
                                              <p:pRg st="0" end="0"/>
                                            </p:txEl>
                                          </p:spTgt>
                                        </p:tgtEl>
                                      </p:cBhvr>
                                    </p:animEffect>
                                  </p:childTnLst>
                                  <p:subTnLst>
                                    <p:audio>
                                      <p:cMediaNode>
                                        <p:cTn display="0" masterRel="sameClick">
                                          <p:stCondLst>
                                            <p:cond evt="begin" delay="0">
                                              <p:tn val="76"/>
                                            </p:cond>
                                          </p:stCondLst>
                                          <p:endCondLst>
                                            <p:cond evt="onStopAudio" delay="0">
                                              <p:tgtEl>
                                                <p:sldTgt/>
                                              </p:tgtEl>
                                            </p:cond>
                                          </p:endCondLst>
                                        </p:cTn>
                                        <p:tgtEl>
                                          <p:sndTgt r:embed="rId2" name="CAMERA.WAV"/>
                                        </p:tgtEl>
                                      </p:cMediaNode>
                                    </p:audio>
                                  </p:sub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382016"/>
                                        </p:tgtEl>
                                        <p:attrNameLst>
                                          <p:attrName>style.visibility</p:attrName>
                                        </p:attrNameLst>
                                      </p:cBhvr>
                                      <p:to>
                                        <p:strVal val="visible"/>
                                      </p:to>
                                    </p:set>
                                    <p:animEffect transition="in" filter="box(out)">
                                      <p:cBhvr>
                                        <p:cTn id="83" dur="500"/>
                                        <p:tgtEl>
                                          <p:spTgt spid="382016"/>
                                        </p:tgtEl>
                                      </p:cBhvr>
                                    </p:animEffect>
                                  </p:childTnLst>
                                  <p:subTnLst>
                                    <p:audio>
                                      <p:cMediaNode>
                                        <p:cTn display="0" masterRel="sameClick">
                                          <p:stCondLst>
                                            <p:cond evt="begin" delay="0">
                                              <p:tn val="81"/>
                                            </p:cond>
                                          </p:stCondLst>
                                          <p:endCondLst>
                                            <p:cond evt="onStopAudio" delay="0">
                                              <p:tgtEl>
                                                <p:sldTgt/>
                                              </p:tgtEl>
                                            </p:cond>
                                          </p:endCondLst>
                                        </p:cTn>
                                        <p:tgtEl>
                                          <p:sndTgt r:embed="rId2" name="CAMERA.WAV"/>
                                        </p:tgtEl>
                                      </p:cMediaNode>
                                    </p:audio>
                                  </p:subTnLst>
                                </p:cTn>
                              </p:par>
                            </p:childTnLst>
                          </p:cTn>
                        </p:par>
                      </p:childTnLst>
                    </p:cTn>
                  </p:par>
                  <p:par>
                    <p:cTn id="84" fill="hold">
                      <p:stCondLst>
                        <p:cond delay="indefinite"/>
                      </p:stCondLst>
                      <p:childTnLst>
                        <p:par>
                          <p:cTn id="85" fill="hold">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382026">
                                            <p:txEl>
                                              <p:pRg st="0" end="0"/>
                                            </p:txEl>
                                          </p:spTgt>
                                        </p:tgtEl>
                                        <p:attrNameLst>
                                          <p:attrName>style.visibility</p:attrName>
                                        </p:attrNameLst>
                                      </p:cBhvr>
                                      <p:to>
                                        <p:strVal val="visible"/>
                                      </p:to>
                                    </p:set>
                                    <p:animEffect transition="in" filter="box(out)">
                                      <p:cBhvr>
                                        <p:cTn id="88" dur="500"/>
                                        <p:tgtEl>
                                          <p:spTgt spid="382026">
                                            <p:txEl>
                                              <p:pRg st="0" end="0"/>
                                            </p:txEl>
                                          </p:spTgt>
                                        </p:tgtEl>
                                      </p:cBhvr>
                                    </p:animEffect>
                                  </p:childTnLst>
                                  <p:subTnLst>
                                    <p:audio>
                                      <p:cMediaNode>
                                        <p:cTn display="0" masterRel="sameClick">
                                          <p:stCondLst>
                                            <p:cond evt="begin" delay="0">
                                              <p:tn val="86"/>
                                            </p:cond>
                                          </p:stCondLst>
                                          <p:endCondLst>
                                            <p:cond evt="onStopAudio" delay="0">
                                              <p:tgtEl>
                                                <p:sldTgt/>
                                              </p:tgtEl>
                                            </p:cond>
                                          </p:endCondLst>
                                        </p:cTn>
                                        <p:tgtEl>
                                          <p:sndTgt r:embed="rId2" name="CAMERA.WAV"/>
                                        </p:tgtEl>
                                      </p:cMediaNode>
                                    </p:audio>
                                  </p:subTnLst>
                                </p:cTn>
                              </p:par>
                            </p:childTnLst>
                          </p:cTn>
                        </p:par>
                      </p:childTnLst>
                    </p:cTn>
                  </p:par>
                  <p:par>
                    <p:cTn id="89" fill="hold">
                      <p:stCondLst>
                        <p:cond delay="indefinite"/>
                      </p:stCondLst>
                      <p:childTnLst>
                        <p:par>
                          <p:cTn id="90" fill="hold">
                            <p:stCondLst>
                              <p:cond delay="0"/>
                            </p:stCondLst>
                            <p:childTnLst>
                              <p:par>
                                <p:cTn id="91" presetID="4" presetClass="entr" presetSubtype="32" fill="hold" grpId="0" nodeType="clickEffect">
                                  <p:stCondLst>
                                    <p:cond delay="0"/>
                                  </p:stCondLst>
                                  <p:childTnLst>
                                    <p:set>
                                      <p:cBhvr>
                                        <p:cTn id="92" dur="1" fill="hold">
                                          <p:stCondLst>
                                            <p:cond delay="0"/>
                                          </p:stCondLst>
                                        </p:cTn>
                                        <p:tgtEl>
                                          <p:spTgt spid="382017"/>
                                        </p:tgtEl>
                                        <p:attrNameLst>
                                          <p:attrName>style.visibility</p:attrName>
                                        </p:attrNameLst>
                                      </p:cBhvr>
                                      <p:to>
                                        <p:strVal val="visible"/>
                                      </p:to>
                                    </p:set>
                                    <p:animEffect transition="in" filter="box(out)">
                                      <p:cBhvr>
                                        <p:cTn id="93" dur="500"/>
                                        <p:tgtEl>
                                          <p:spTgt spid="382017"/>
                                        </p:tgtEl>
                                      </p:cBhvr>
                                    </p:animEffect>
                                  </p:childTnLst>
                                  <p:subTnLst>
                                    <p:audio>
                                      <p:cMediaNode>
                                        <p:cTn display="0" masterRel="sameClick">
                                          <p:stCondLst>
                                            <p:cond evt="begin" delay="0">
                                              <p:tn val="91"/>
                                            </p:cond>
                                          </p:stCondLst>
                                          <p:endCondLst>
                                            <p:cond evt="onStopAudio" delay="0">
                                              <p:tgtEl>
                                                <p:sldTgt/>
                                              </p:tgtEl>
                                            </p:cond>
                                          </p:endCondLst>
                                        </p:cTn>
                                        <p:tgtEl>
                                          <p:sndTgt r:embed="rId2" name="CAMERA.WAV"/>
                                        </p:tgtEl>
                                      </p:cMediaNode>
                                    </p:audio>
                                  </p:subTnLst>
                                </p:cTn>
                              </p:par>
                            </p:childTnLst>
                          </p:cTn>
                        </p:par>
                      </p:childTnLst>
                    </p:cTn>
                  </p:par>
                  <p:par>
                    <p:cTn id="94" fill="hold">
                      <p:stCondLst>
                        <p:cond delay="indefinite"/>
                      </p:stCondLst>
                      <p:childTnLst>
                        <p:par>
                          <p:cTn id="95" fill="hold">
                            <p:stCondLst>
                              <p:cond delay="0"/>
                            </p:stCondLst>
                            <p:childTnLst>
                              <p:par>
                                <p:cTn id="96" presetID="4" presetClass="entr" presetSubtype="32" fill="hold" grpId="0" nodeType="clickEffect">
                                  <p:stCondLst>
                                    <p:cond delay="0"/>
                                  </p:stCondLst>
                                  <p:childTnLst>
                                    <p:set>
                                      <p:cBhvr>
                                        <p:cTn id="97" dur="1" fill="hold">
                                          <p:stCondLst>
                                            <p:cond delay="0"/>
                                          </p:stCondLst>
                                        </p:cTn>
                                        <p:tgtEl>
                                          <p:spTgt spid="382027">
                                            <p:txEl>
                                              <p:pRg st="0" end="0"/>
                                            </p:txEl>
                                          </p:spTgt>
                                        </p:tgtEl>
                                        <p:attrNameLst>
                                          <p:attrName>style.visibility</p:attrName>
                                        </p:attrNameLst>
                                      </p:cBhvr>
                                      <p:to>
                                        <p:strVal val="visible"/>
                                      </p:to>
                                    </p:set>
                                    <p:animEffect transition="in" filter="box(out)">
                                      <p:cBhvr>
                                        <p:cTn id="98" dur="500"/>
                                        <p:tgtEl>
                                          <p:spTgt spid="382027">
                                            <p:txEl>
                                              <p:pRg st="0" end="0"/>
                                            </p:txEl>
                                          </p:spTgt>
                                        </p:tgtEl>
                                      </p:cBhvr>
                                    </p:animEffect>
                                  </p:childTnLst>
                                  <p:subTnLst>
                                    <p:audio>
                                      <p:cMediaNode>
                                        <p:cTn display="0" masterRel="sameClick">
                                          <p:stCondLst>
                                            <p:cond evt="begin" delay="0">
                                              <p:tn val="96"/>
                                            </p:cond>
                                          </p:stCondLst>
                                          <p:endCondLst>
                                            <p:cond evt="onStopAudio" delay="0">
                                              <p:tgtEl>
                                                <p:sldTgt/>
                                              </p:tgtEl>
                                            </p:cond>
                                          </p:endCondLst>
                                        </p:cTn>
                                        <p:tgtEl>
                                          <p:sndTgt r:embed="rId2" name="CAMERA.WAV"/>
                                        </p:tgtEl>
                                      </p:cMediaNode>
                                    </p:audio>
                                  </p:subTnLst>
                                </p:cTn>
                              </p:par>
                            </p:childTnLst>
                          </p:cTn>
                        </p:par>
                      </p:childTnLst>
                    </p:cTn>
                  </p:par>
                  <p:par>
                    <p:cTn id="99" fill="hold">
                      <p:stCondLst>
                        <p:cond delay="indefinite"/>
                      </p:stCondLst>
                      <p:childTnLst>
                        <p:par>
                          <p:cTn id="100" fill="hold">
                            <p:stCondLst>
                              <p:cond delay="0"/>
                            </p:stCondLst>
                            <p:childTnLst>
                              <p:par>
                                <p:cTn id="101" presetID="4" presetClass="entr" presetSubtype="32" fill="hold" grpId="0" nodeType="clickEffect">
                                  <p:stCondLst>
                                    <p:cond delay="0"/>
                                  </p:stCondLst>
                                  <p:childTnLst>
                                    <p:set>
                                      <p:cBhvr>
                                        <p:cTn id="102" dur="1" fill="hold">
                                          <p:stCondLst>
                                            <p:cond delay="0"/>
                                          </p:stCondLst>
                                        </p:cTn>
                                        <p:tgtEl>
                                          <p:spTgt spid="382028">
                                            <p:txEl>
                                              <p:pRg st="0" end="0"/>
                                            </p:txEl>
                                          </p:spTgt>
                                        </p:tgtEl>
                                        <p:attrNameLst>
                                          <p:attrName>style.visibility</p:attrName>
                                        </p:attrNameLst>
                                      </p:cBhvr>
                                      <p:to>
                                        <p:strVal val="visible"/>
                                      </p:to>
                                    </p:set>
                                    <p:animEffect transition="in" filter="box(out)">
                                      <p:cBhvr>
                                        <p:cTn id="103" dur="500"/>
                                        <p:tgtEl>
                                          <p:spTgt spid="382028">
                                            <p:txEl>
                                              <p:pRg st="0" end="0"/>
                                            </p:txEl>
                                          </p:spTgt>
                                        </p:tgtEl>
                                      </p:cBhvr>
                                    </p:animEffect>
                                  </p:childTnLst>
                                  <p:subTnLst>
                                    <p:audio>
                                      <p:cMediaNode>
                                        <p:cTn display="0" masterRel="sameClick">
                                          <p:stCondLst>
                                            <p:cond evt="begin" delay="0">
                                              <p:tn val="101"/>
                                            </p:cond>
                                          </p:stCondLst>
                                          <p:endCondLst>
                                            <p:cond evt="onStopAudio" delay="0">
                                              <p:tgtEl>
                                                <p:sldTgt/>
                                              </p:tgtEl>
                                            </p:cond>
                                          </p:endCondLst>
                                        </p:cTn>
                                        <p:tgtEl>
                                          <p:sndTgt r:embed="rId2" name="CAMERA.WAV"/>
                                        </p:tgtEl>
                                      </p:cMediaNode>
                                    </p:audio>
                                  </p:sub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382037"/>
                                        </p:tgtEl>
                                        <p:attrNameLst>
                                          <p:attrName>style.visibility</p:attrName>
                                        </p:attrNameLst>
                                      </p:cBhvr>
                                      <p:to>
                                        <p:strVal val="visible"/>
                                      </p:to>
                                    </p:set>
                                    <p:animEffect transition="in" filter="wipe(down)">
                                      <p:cBhvr>
                                        <p:cTn id="108" dur="500"/>
                                        <p:tgtEl>
                                          <p:spTgt spid="382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011" grpId="0" animBg="1"/>
      <p:bldP spid="382012" grpId="0" animBg="1"/>
      <p:bldP spid="382013" grpId="0" animBg="1"/>
      <p:bldP spid="382014" grpId="0" animBg="1"/>
      <p:bldP spid="382015" grpId="0" animBg="1"/>
      <p:bldP spid="382016" grpId="0" animBg="1"/>
      <p:bldP spid="382017" grpId="0" animBg="1"/>
      <p:bldP spid="382018" grpId="0" animBg="1"/>
      <p:bldP spid="382019" grpId="0" autoUpdateAnimBg="0" build="p"/>
      <p:bldP spid="382020" grpId="0" autoUpdateAnimBg="0" build="p"/>
      <p:bldP spid="382021" grpId="0" autoUpdateAnimBg="0" build="p"/>
      <p:bldP spid="382022" grpId="0" autoUpdateAnimBg="0" build="p"/>
      <p:bldP spid="382023" grpId="0" autoUpdateAnimBg="0" build="p"/>
      <p:bldP spid="382024" grpId="0" autoUpdateAnimBg="0" build="p"/>
      <p:bldP spid="382025" grpId="0" autoUpdateAnimBg="0" build="p"/>
      <p:bldP spid="382026" grpId="0" autoUpdateAnimBg="0" build="p"/>
      <p:bldP spid="382027" grpId="0" autoUpdateAnimBg="0" build="p"/>
      <p:bldP spid="382028" grpId="0" autoUpdateAnimBg="0" build="p"/>
      <p:bldP spid="382037" grpId="0" bldLvl="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3"/>
          <p:cNvSpPr>
            <a:spLocks noGrp="1"/>
          </p:cNvSpPr>
          <p:nvPr>
            <p:ph type="sldNum" sz="quarter" idx="4294967295"/>
          </p:nvPr>
        </p:nvSpPr>
        <p:spPr>
          <a:xfrm>
            <a:off x="7042150" y="6243638"/>
            <a:ext cx="1905000" cy="457200"/>
          </a:xfrm>
          <a:prstGeom prst="rect">
            <a:avLst/>
          </a:prstGeom>
          <a:noFill/>
        </p:spPr>
        <p:txBody>
          <a:bodyPr/>
          <a:lstStyle/>
          <a:p>
            <a:fld id="{B4295017-4C8F-49F0-A801-084671A22EB1}" type="slidenum">
              <a:rPr lang="en-US" altLang="zh-CN" smtClean="0"/>
            </a:fld>
            <a:endParaRPr lang="en-US" altLang="zh-CN" smtClean="0"/>
          </a:p>
        </p:txBody>
      </p:sp>
      <p:sp>
        <p:nvSpPr>
          <p:cNvPr id="126979" name="Text Box 3"/>
          <p:cNvSpPr txBox="1">
            <a:spLocks noChangeArrowheads="1"/>
          </p:cNvSpPr>
          <p:nvPr/>
        </p:nvSpPr>
        <p:spPr bwMode="auto">
          <a:xfrm>
            <a:off x="611188" y="2565400"/>
            <a:ext cx="8139112" cy="2054225"/>
          </a:xfrm>
          <a:prstGeom prst="rect">
            <a:avLst/>
          </a:prstGeom>
          <a:noFill/>
          <a:ln w="12700" cap="sq">
            <a:noFill/>
            <a:miter lim="800000"/>
            <a:headEnd type="none" w="sm" len="sm"/>
            <a:tailEnd type="none" w="sm" len="sm"/>
          </a:ln>
          <a:effectLst/>
        </p:spPr>
        <p:txBody>
          <a:bodyPr>
            <a:spAutoFit/>
          </a:bodyPr>
          <a:lstStyle/>
          <a:p>
            <a:pPr>
              <a:lnSpc>
                <a:spcPct val="115000"/>
              </a:lnSpc>
              <a:defRPr/>
            </a:pPr>
            <a:r>
              <a:rPr kumimoji="1" lang="en-US" altLang="zh-CN" sz="2800" b="1" dirty="0" err="1">
                <a:solidFill>
                  <a:schemeClr val="tx2"/>
                </a:solidFill>
                <a:effectLst>
                  <a:outerShdw blurRad="38100" dist="38100" dir="2700000" algn="tl">
                    <a:srgbClr val="C0C0C0"/>
                  </a:outerShdw>
                </a:effectLst>
                <a:latin typeface="Times New Roman" panose="02020603050405020304" pitchFamily="18" charset="0"/>
              </a:rPr>
              <a:t>typedef</a:t>
            </a:r>
            <a:r>
              <a:rPr kumimoji="1" lang="en-US" altLang="zh-CN" sz="2800" b="1" dirty="0">
                <a:solidFill>
                  <a:schemeClr val="tx2"/>
                </a:solidFill>
                <a:effectLst>
                  <a:outerShdw blurRad="38100" dist="38100" dir="2700000" algn="tl">
                    <a:srgbClr val="C0C0C0"/>
                  </a:outerShdw>
                </a:effectLst>
                <a:latin typeface="Times New Roman" panose="02020603050405020304" pitchFamily="18" charset="0"/>
              </a:rPr>
              <a:t> </a:t>
            </a:r>
            <a:r>
              <a:rPr kumimoji="1" lang="en-US" altLang="zh-CN" sz="2800" b="1" dirty="0" err="1">
                <a:solidFill>
                  <a:srgbClr val="0000FF"/>
                </a:solidFill>
                <a:effectLst>
                  <a:outerShdw blurRad="38100" dist="38100" dir="2700000" algn="tl">
                    <a:srgbClr val="C0C0C0"/>
                  </a:outerShdw>
                </a:effectLst>
                <a:latin typeface="Times New Roman" panose="02020603050405020304" pitchFamily="18" charset="0"/>
              </a:rPr>
              <a:t>struct</a:t>
            </a:r>
            <a:r>
              <a:rPr kumimoji="1" lang="en-US" altLang="zh-CN" sz="2800" b="1" dirty="0">
                <a:solidFill>
                  <a:srgbClr val="0000FF"/>
                </a:solidFill>
                <a:effectLst>
                  <a:outerShdw blurRad="38100" dist="38100" dir="2700000" algn="tl">
                    <a:srgbClr val="C0C0C0"/>
                  </a:outerShdw>
                </a:effectLst>
                <a:latin typeface="Times New Roman" panose="02020603050405020304" pitchFamily="18" charset="0"/>
              </a:rPr>
              <a:t> </a:t>
            </a:r>
            <a:r>
              <a:rPr kumimoji="1" lang="en-US" altLang="zh-CN" sz="2800" b="1" dirty="0" err="1">
                <a:solidFill>
                  <a:srgbClr val="0000FF"/>
                </a:solidFill>
                <a:effectLst>
                  <a:outerShdw blurRad="38100" dist="38100" dir="2700000" algn="tl">
                    <a:srgbClr val="C0C0C0"/>
                  </a:outerShdw>
                </a:effectLst>
                <a:latin typeface="Times New Roman" panose="02020603050405020304" pitchFamily="18" charset="0"/>
              </a:rPr>
              <a:t>CSNode</a:t>
            </a:r>
            <a:r>
              <a:rPr kumimoji="1" lang="en-US" altLang="zh-CN" sz="2800" b="1" dirty="0">
                <a:solidFill>
                  <a:srgbClr val="0000FF"/>
                </a:solidFill>
                <a:effectLst>
                  <a:outerShdw blurRad="38100" dist="38100" dir="2700000" algn="tl">
                    <a:srgbClr val="C0C0C0"/>
                  </a:outerShdw>
                </a:effectLst>
                <a:latin typeface="Times New Roman" panose="02020603050405020304" pitchFamily="18" charset="0"/>
              </a:rPr>
              <a:t>{</a:t>
            </a:r>
            <a:endParaRPr kumimoji="1" lang="en-US" altLang="zh-CN" sz="2800" b="1" dirty="0">
              <a:solidFill>
                <a:srgbClr val="0000FF"/>
              </a:solidFill>
              <a:effectLst>
                <a:outerShdw blurRad="38100" dist="38100" dir="2700000" algn="tl">
                  <a:srgbClr val="C0C0C0"/>
                </a:outerShdw>
              </a:effectLst>
              <a:latin typeface="Times New Roman" panose="02020603050405020304" pitchFamily="18" charset="0"/>
            </a:endParaRPr>
          </a:p>
          <a:p>
            <a:pPr>
              <a:lnSpc>
                <a:spcPct val="115000"/>
              </a:lnSpc>
              <a:defRPr/>
            </a:pPr>
            <a:r>
              <a:rPr kumimoji="1" lang="en-US" altLang="zh-CN" sz="2800" b="1" dirty="0">
                <a:solidFill>
                  <a:srgbClr val="0000FF"/>
                </a:solidFill>
                <a:effectLst>
                  <a:outerShdw blurRad="38100" dist="38100" dir="2700000" algn="tl">
                    <a:srgbClr val="C0C0C0"/>
                  </a:outerShdw>
                </a:effectLst>
                <a:latin typeface="Times New Roman" panose="02020603050405020304" pitchFamily="18" charset="0"/>
              </a:rPr>
              <a:t>     </a:t>
            </a:r>
            <a:r>
              <a:rPr kumimoji="1" lang="en-US" altLang="zh-CN" sz="2800" b="1" dirty="0" err="1" smtClean="0">
                <a:effectLst>
                  <a:outerShdw blurRad="38100" dist="38100" dir="2700000" algn="tl">
                    <a:srgbClr val="C0C0C0"/>
                  </a:outerShdw>
                </a:effectLst>
                <a:latin typeface="Times New Roman" panose="02020603050405020304" pitchFamily="18" charset="0"/>
              </a:rPr>
              <a:t>ElemType</a:t>
            </a:r>
            <a:r>
              <a:rPr kumimoji="1" lang="en-US" altLang="zh-CN" sz="2800" b="1" dirty="0" smtClean="0">
                <a:effectLst>
                  <a:outerShdw blurRad="38100" dist="38100" dir="2700000" algn="tl">
                    <a:srgbClr val="C0C0C0"/>
                  </a:outerShdw>
                </a:effectLst>
                <a:latin typeface="Times New Roman" panose="02020603050405020304" pitchFamily="18" charset="0"/>
              </a:rPr>
              <a:t>      </a:t>
            </a:r>
            <a:r>
              <a:rPr kumimoji="1" lang="en-US" altLang="zh-CN" sz="2800" b="1" dirty="0">
                <a:effectLst>
                  <a:outerShdw blurRad="38100" dist="38100" dir="2700000" algn="tl">
                    <a:srgbClr val="C0C0C0"/>
                  </a:outerShdw>
                </a:effectLst>
                <a:latin typeface="Times New Roman" panose="02020603050405020304" pitchFamily="18" charset="0"/>
              </a:rPr>
              <a:t>data;</a:t>
            </a:r>
            <a:endParaRPr kumimoji="1" lang="en-US" altLang="zh-CN" sz="2800" b="1" dirty="0">
              <a:effectLst>
                <a:outerShdw blurRad="38100" dist="38100" dir="2700000" algn="tl">
                  <a:srgbClr val="C0C0C0"/>
                </a:outerShdw>
              </a:effectLst>
              <a:latin typeface="Times New Roman" panose="02020603050405020304" pitchFamily="18" charset="0"/>
            </a:endParaRPr>
          </a:p>
          <a:p>
            <a:pPr>
              <a:lnSpc>
                <a:spcPct val="115000"/>
              </a:lnSpc>
              <a:defRPr/>
            </a:pPr>
            <a:r>
              <a:rPr kumimoji="1" lang="en-US" altLang="zh-CN" sz="2800" b="1" dirty="0">
                <a:solidFill>
                  <a:srgbClr val="0000FF"/>
                </a:solidFill>
                <a:effectLst>
                  <a:outerShdw blurRad="38100" dist="38100" dir="2700000" algn="tl">
                    <a:srgbClr val="C0C0C0"/>
                  </a:outerShdw>
                </a:effectLst>
                <a:latin typeface="Times New Roman" panose="02020603050405020304" pitchFamily="18" charset="0"/>
              </a:rPr>
              <a:t>     </a:t>
            </a:r>
            <a:r>
              <a:rPr kumimoji="1" lang="en-US" altLang="zh-CN" sz="2800" b="1" dirty="0" err="1">
                <a:solidFill>
                  <a:srgbClr val="0000FF"/>
                </a:solidFill>
                <a:effectLst>
                  <a:outerShdw blurRad="38100" dist="38100" dir="2700000" algn="tl">
                    <a:srgbClr val="C0C0C0"/>
                  </a:outerShdw>
                </a:effectLst>
                <a:latin typeface="Times New Roman" panose="02020603050405020304" pitchFamily="18" charset="0"/>
              </a:rPr>
              <a:t>struct</a:t>
            </a:r>
            <a:r>
              <a:rPr kumimoji="1" lang="en-US" altLang="zh-CN" sz="2800" b="1" dirty="0">
                <a:solidFill>
                  <a:srgbClr val="0000FF"/>
                </a:solidFill>
                <a:effectLst>
                  <a:outerShdw blurRad="38100" dist="38100" dir="2700000" algn="tl">
                    <a:srgbClr val="C0C0C0"/>
                  </a:outerShdw>
                </a:effectLst>
                <a:latin typeface="Times New Roman" panose="02020603050405020304" pitchFamily="18" charset="0"/>
              </a:rPr>
              <a:t> </a:t>
            </a:r>
            <a:r>
              <a:rPr kumimoji="1" lang="en-US" altLang="zh-CN" sz="2800" b="1" dirty="0" err="1">
                <a:solidFill>
                  <a:srgbClr val="0000FF"/>
                </a:solidFill>
                <a:effectLst>
                  <a:outerShdw blurRad="38100" dist="38100" dir="2700000" algn="tl">
                    <a:srgbClr val="C0C0C0"/>
                  </a:outerShdw>
                </a:effectLst>
                <a:latin typeface="Times New Roman" panose="02020603050405020304" pitchFamily="18" charset="0"/>
              </a:rPr>
              <a:t>CSNode</a:t>
            </a:r>
            <a:r>
              <a:rPr kumimoji="1" lang="en-US" altLang="zh-CN" sz="2800" b="1" dirty="0">
                <a:solidFill>
                  <a:srgbClr val="0000FF"/>
                </a:solidFill>
                <a:effectLst>
                  <a:outerShdw blurRad="38100" dist="38100" dir="2700000" algn="tl">
                    <a:srgbClr val="C0C0C0"/>
                  </a:outerShdw>
                </a:effectLst>
                <a:latin typeface="Times New Roman" panose="02020603050405020304" pitchFamily="18" charset="0"/>
              </a:rPr>
              <a:t>   </a:t>
            </a:r>
            <a:r>
              <a:rPr kumimoji="1" lang="en-US" altLang="zh-CN" sz="2800" b="1" dirty="0">
                <a:solidFill>
                  <a:srgbClr val="FF0000"/>
                </a:solidFill>
                <a:effectLst>
                  <a:outerShdw blurRad="38100" dist="38100" dir="2700000" algn="tl">
                    <a:srgbClr val="C0C0C0"/>
                  </a:outerShdw>
                </a:effectLst>
                <a:latin typeface="Times New Roman" panose="02020603050405020304" pitchFamily="18" charset="0"/>
              </a:rPr>
              <a:t>*</a:t>
            </a:r>
            <a:r>
              <a:rPr kumimoji="1" lang="en-US" altLang="zh-CN" sz="2800" b="1" dirty="0" err="1">
                <a:solidFill>
                  <a:srgbClr val="FF0000"/>
                </a:solidFill>
                <a:effectLst>
                  <a:outerShdw blurRad="38100" dist="38100" dir="2700000" algn="tl">
                    <a:srgbClr val="C0C0C0"/>
                  </a:outerShdw>
                </a:effectLst>
                <a:latin typeface="Times New Roman" panose="02020603050405020304" pitchFamily="18" charset="0"/>
              </a:rPr>
              <a:t>firstchild</a:t>
            </a:r>
            <a:r>
              <a:rPr kumimoji="1" lang="en-US" altLang="zh-CN" sz="2800" b="1" dirty="0">
                <a:solidFill>
                  <a:srgbClr val="FF0000"/>
                </a:solidFill>
                <a:effectLst>
                  <a:outerShdw blurRad="38100" dist="38100" dir="2700000" algn="tl">
                    <a:srgbClr val="C0C0C0"/>
                  </a:outerShdw>
                </a:effectLst>
                <a:latin typeface="Times New Roman" panose="02020603050405020304" pitchFamily="18" charset="0"/>
              </a:rPr>
              <a:t>, *</a:t>
            </a:r>
            <a:r>
              <a:rPr kumimoji="1" lang="en-US" altLang="zh-CN" sz="2800" b="1" dirty="0" err="1">
                <a:solidFill>
                  <a:srgbClr val="FF0000"/>
                </a:solidFill>
                <a:effectLst>
                  <a:outerShdw blurRad="38100" dist="38100" dir="2700000" algn="tl">
                    <a:srgbClr val="C0C0C0"/>
                  </a:outerShdw>
                </a:effectLst>
                <a:latin typeface="Times New Roman" panose="02020603050405020304" pitchFamily="18" charset="0"/>
              </a:rPr>
              <a:t>nextsibling</a:t>
            </a:r>
            <a:r>
              <a:rPr kumimoji="1" lang="en-US" altLang="zh-CN" sz="2800" b="1" dirty="0">
                <a:solidFill>
                  <a:srgbClr val="FF0000"/>
                </a:solidFill>
                <a:effectLst>
                  <a:outerShdw blurRad="38100" dist="38100" dir="2700000" algn="tl">
                    <a:srgbClr val="C0C0C0"/>
                  </a:outerShdw>
                </a:effectLst>
                <a:latin typeface="Times New Roman" panose="02020603050405020304" pitchFamily="18" charset="0"/>
              </a:rPr>
              <a:t>;</a:t>
            </a:r>
            <a:endParaRPr kumimoji="1" lang="en-US" altLang="zh-CN" sz="2800" b="1" dirty="0">
              <a:solidFill>
                <a:srgbClr val="FF0000"/>
              </a:solidFill>
              <a:effectLst>
                <a:outerShdw blurRad="38100" dist="38100" dir="2700000" algn="tl">
                  <a:srgbClr val="C0C0C0"/>
                </a:outerShdw>
              </a:effectLst>
              <a:latin typeface="Times New Roman" panose="02020603050405020304" pitchFamily="18" charset="0"/>
            </a:endParaRPr>
          </a:p>
          <a:p>
            <a:pPr>
              <a:lnSpc>
                <a:spcPct val="115000"/>
              </a:lnSpc>
              <a:defRPr/>
            </a:pPr>
            <a:r>
              <a:rPr kumimoji="1" lang="en-US" altLang="zh-CN" sz="2800" b="1" dirty="0">
                <a:solidFill>
                  <a:srgbClr val="0000FF"/>
                </a:solidFill>
                <a:effectLst>
                  <a:outerShdw blurRad="38100" dist="38100" dir="2700000" algn="tl">
                    <a:srgbClr val="C0C0C0"/>
                  </a:outerShdw>
                </a:effectLst>
                <a:latin typeface="Times New Roman" panose="02020603050405020304" pitchFamily="18" charset="0"/>
              </a:rPr>
              <a:t>}</a:t>
            </a:r>
            <a:r>
              <a:rPr kumimoji="1" lang="en-US" altLang="zh-CN" sz="2800" b="1" dirty="0">
                <a:solidFill>
                  <a:schemeClr val="tx2"/>
                </a:solidFill>
                <a:effectLst>
                  <a:outerShdw blurRad="38100" dist="38100" dir="2700000" algn="tl">
                    <a:srgbClr val="C0C0C0"/>
                  </a:outerShdw>
                </a:effectLst>
                <a:latin typeface="Times New Roman" panose="02020603050405020304" pitchFamily="18" charset="0"/>
              </a:rPr>
              <a:t> </a:t>
            </a:r>
            <a:r>
              <a:rPr kumimoji="1" lang="en-US" altLang="zh-CN" sz="2800" b="1" dirty="0" err="1">
                <a:solidFill>
                  <a:schemeClr val="tx2"/>
                </a:solidFill>
                <a:effectLst>
                  <a:outerShdw blurRad="38100" dist="38100" dir="2700000" algn="tl">
                    <a:srgbClr val="C0C0C0"/>
                  </a:outerShdw>
                </a:effectLst>
                <a:latin typeface="Times New Roman" panose="02020603050405020304" pitchFamily="18" charset="0"/>
              </a:rPr>
              <a:t>CSNode</a:t>
            </a:r>
            <a:r>
              <a:rPr kumimoji="1" lang="en-US" altLang="zh-CN" sz="2800" b="1" dirty="0">
                <a:solidFill>
                  <a:schemeClr val="tx2"/>
                </a:solidFill>
                <a:effectLst>
                  <a:outerShdw blurRad="38100" dist="38100" dir="2700000" algn="tl">
                    <a:srgbClr val="C0C0C0"/>
                  </a:outerShdw>
                </a:effectLst>
                <a:latin typeface="Times New Roman" panose="02020603050405020304" pitchFamily="18" charset="0"/>
              </a:rPr>
              <a:t>, *</a:t>
            </a:r>
            <a:r>
              <a:rPr kumimoji="1" lang="en-US" altLang="zh-CN" sz="2800" b="1" dirty="0" err="1">
                <a:solidFill>
                  <a:schemeClr val="tx2"/>
                </a:solidFill>
                <a:effectLst>
                  <a:outerShdw blurRad="38100" dist="38100" dir="2700000" algn="tl">
                    <a:srgbClr val="C0C0C0"/>
                  </a:outerShdw>
                </a:effectLst>
                <a:latin typeface="Times New Roman" panose="02020603050405020304" pitchFamily="18" charset="0"/>
              </a:rPr>
              <a:t>CSTree</a:t>
            </a:r>
            <a:r>
              <a:rPr kumimoji="1" lang="en-US" altLang="zh-CN" sz="2800" b="1" dirty="0">
                <a:solidFill>
                  <a:schemeClr val="tx2"/>
                </a:solidFill>
                <a:effectLst>
                  <a:outerShdw blurRad="38100" dist="38100" dir="2700000" algn="tl">
                    <a:srgbClr val="C0C0C0"/>
                  </a:outerShdw>
                </a:effectLst>
                <a:latin typeface="Times New Roman" panose="02020603050405020304" pitchFamily="18" charset="0"/>
              </a:rPr>
              <a:t>;</a:t>
            </a:r>
            <a:endParaRPr kumimoji="1" lang="en-US" altLang="zh-CN" sz="2800" b="1" dirty="0">
              <a:solidFill>
                <a:schemeClr val="tx2"/>
              </a:solidFill>
              <a:effectLst>
                <a:outerShdw blurRad="38100" dist="38100" dir="2700000" algn="tl">
                  <a:srgbClr val="C0C0C0"/>
                </a:outerShdw>
              </a:effectLst>
              <a:latin typeface="Times New Roman" panose="02020603050405020304" pitchFamily="18" charset="0"/>
            </a:endParaRPr>
          </a:p>
        </p:txBody>
      </p:sp>
      <p:sp>
        <p:nvSpPr>
          <p:cNvPr id="126981" name="Text Box 5"/>
          <p:cNvSpPr txBox="1">
            <a:spLocks noChangeArrowheads="1"/>
          </p:cNvSpPr>
          <p:nvPr/>
        </p:nvSpPr>
        <p:spPr bwMode="auto">
          <a:xfrm>
            <a:off x="612775" y="147638"/>
            <a:ext cx="2914650" cy="583565"/>
          </a:xfrm>
          <a:prstGeom prst="rect">
            <a:avLst/>
          </a:prstGeom>
          <a:noFill/>
          <a:ln w="12700" cap="sq">
            <a:noFill/>
            <a:miter lim="800000"/>
            <a:headEnd type="none" w="sm" len="sm"/>
            <a:tailEnd type="none" w="sm" len="sm"/>
          </a:ln>
        </p:spPr>
        <p:txBody>
          <a:bodyPr wrap="none">
            <a:spAutoFit/>
          </a:bodyPr>
          <a:lstStyle/>
          <a:p>
            <a:r>
              <a:rPr kumimoji="1" lang="en-US" altLang="zh-CN" sz="3200" b="1">
                <a:solidFill>
                  <a:srgbClr val="000099"/>
                </a:solidFill>
                <a:latin typeface="Times New Roman" panose="02020603050405020304" pitchFamily="18" charset="0"/>
                <a:ea typeface="隶书" panose="02010509060101010101" charset="-122"/>
              </a:rPr>
              <a:t>C</a:t>
            </a:r>
            <a:r>
              <a:rPr kumimoji="1" lang="zh-CN" altLang="zh-CN" sz="3200" b="1">
                <a:solidFill>
                  <a:srgbClr val="000099"/>
                </a:solidFill>
                <a:latin typeface="隶书" panose="02010509060101010101" charset="-122"/>
                <a:ea typeface="隶书" panose="02010509060101010101" charset="-122"/>
              </a:rPr>
              <a:t>语言类型描述</a:t>
            </a:r>
            <a:endParaRPr kumimoji="1" lang="en-US" altLang="zh-CN" sz="3200">
              <a:latin typeface="Times New Roman" panose="02020603050405020304" pitchFamily="18" charset="0"/>
            </a:endParaRPr>
          </a:p>
        </p:txBody>
      </p:sp>
      <p:sp>
        <p:nvSpPr>
          <p:cNvPr id="126982" name="Rectangle 6"/>
          <p:cNvSpPr>
            <a:spLocks noChangeArrowheads="1"/>
          </p:cNvSpPr>
          <p:nvPr/>
        </p:nvSpPr>
        <p:spPr bwMode="auto">
          <a:xfrm>
            <a:off x="533400" y="1219200"/>
            <a:ext cx="1970405" cy="586105"/>
          </a:xfrm>
          <a:prstGeom prst="rect">
            <a:avLst/>
          </a:prstGeom>
          <a:noFill/>
          <a:ln w="12700" cap="sq">
            <a:noFill/>
            <a:miter lim="800000"/>
            <a:headEnd type="none" w="sm" len="sm"/>
            <a:tailEnd type="none" w="sm" len="sm"/>
          </a:ln>
        </p:spPr>
        <p:txBody>
          <a:bodyPr wrap="none">
            <a:spAutoFit/>
          </a:bodyPr>
          <a:lstStyle/>
          <a:p>
            <a:pPr>
              <a:lnSpc>
                <a:spcPct val="115000"/>
              </a:lnSpc>
            </a:pPr>
            <a:r>
              <a:rPr kumimoji="1" lang="zh-CN" altLang="en-US" sz="2800" b="1">
                <a:solidFill>
                  <a:srgbClr val="990033"/>
                </a:solidFill>
                <a:latin typeface="Times New Roman" panose="02020603050405020304" pitchFamily="18" charset="0"/>
              </a:rPr>
              <a:t>结点结构：</a:t>
            </a:r>
            <a:endParaRPr kumimoji="1" lang="en-US" altLang="zh-CN" sz="2800" b="1">
              <a:solidFill>
                <a:srgbClr val="990033"/>
              </a:solidFill>
              <a:latin typeface="Times New Roman" panose="02020603050405020304" pitchFamily="18" charset="0"/>
            </a:endParaRPr>
          </a:p>
        </p:txBody>
      </p:sp>
      <p:grpSp>
        <p:nvGrpSpPr>
          <p:cNvPr id="2" name="Group 1028"/>
          <p:cNvGrpSpPr/>
          <p:nvPr/>
        </p:nvGrpSpPr>
        <p:grpSpPr bwMode="auto">
          <a:xfrm>
            <a:off x="2987675" y="1341438"/>
            <a:ext cx="5387975" cy="685800"/>
            <a:chOff x="1882" y="845"/>
            <a:chExt cx="3394" cy="432"/>
          </a:xfrm>
        </p:grpSpPr>
        <p:sp>
          <p:nvSpPr>
            <p:cNvPr id="116744" name="Text Box 7"/>
            <p:cNvSpPr txBox="1">
              <a:spLocks noChangeArrowheads="1"/>
            </p:cNvSpPr>
            <p:nvPr/>
          </p:nvSpPr>
          <p:spPr bwMode="auto">
            <a:xfrm>
              <a:off x="1882" y="845"/>
              <a:ext cx="3394" cy="420"/>
            </a:xfrm>
            <a:prstGeom prst="rect">
              <a:avLst/>
            </a:prstGeom>
            <a:solidFill>
              <a:srgbClr val="FFFF99">
                <a:alpha val="50195"/>
              </a:srgbClr>
            </a:solidFill>
            <a:ln w="25400" cap="sq">
              <a:solidFill>
                <a:srgbClr val="993300"/>
              </a:solidFill>
              <a:miter lim="800000"/>
              <a:headEnd type="none" w="sm" len="sm"/>
              <a:tailEnd type="none" w="sm" len="sm"/>
            </a:ln>
          </p:spPr>
          <p:txBody>
            <a:bodyPr>
              <a:spAutoFit/>
            </a:bodyPr>
            <a:lstStyle/>
            <a:p>
              <a:pPr>
                <a:spcBef>
                  <a:spcPct val="50000"/>
                </a:spcBef>
              </a:pPr>
              <a:r>
                <a:rPr kumimoji="1" lang="en-US" altLang="zh-CN" sz="3600" dirty="0">
                  <a:solidFill>
                    <a:srgbClr val="FF0000"/>
                  </a:solidFill>
                  <a:latin typeface="Times New Roman" panose="02020603050405020304" pitchFamily="18" charset="0"/>
                </a:rPr>
                <a:t> </a:t>
              </a:r>
              <a:r>
                <a:rPr kumimoji="1" lang="zh-CN" altLang="en-US" sz="3600" dirty="0" smtClean="0">
                  <a:solidFill>
                    <a:srgbClr val="FF0000"/>
                  </a:solidFill>
                  <a:latin typeface="Times New Roman" panose="02020603050405020304" pitchFamily="18" charset="0"/>
                </a:rPr>
                <a:t> </a:t>
              </a:r>
              <a:r>
                <a:rPr kumimoji="1" lang="en-US" altLang="zh-CN" sz="2800" b="1" dirty="0" err="1" smtClean="0">
                  <a:solidFill>
                    <a:srgbClr val="FF0000"/>
                  </a:solidFill>
                  <a:latin typeface="Times New Roman" panose="02020603050405020304" pitchFamily="18" charset="0"/>
                </a:rPr>
                <a:t>firstchild</a:t>
              </a:r>
              <a:r>
                <a:rPr kumimoji="1" lang="en-US" altLang="zh-CN" sz="2800" b="1" dirty="0" smtClean="0">
                  <a:solidFill>
                    <a:srgbClr val="990000"/>
                  </a:solidFill>
                  <a:latin typeface="Times New Roman" panose="02020603050405020304" pitchFamily="18" charset="0"/>
                </a:rPr>
                <a:t>         </a:t>
              </a:r>
              <a:r>
                <a:rPr kumimoji="1" lang="en-US" altLang="zh-CN" sz="2800" b="1" dirty="0">
                  <a:latin typeface="Times New Roman" panose="02020603050405020304" pitchFamily="18" charset="0"/>
                </a:rPr>
                <a:t>data</a:t>
              </a:r>
              <a:r>
                <a:rPr kumimoji="1" lang="en-US" altLang="zh-CN" sz="2800" b="1" dirty="0">
                  <a:solidFill>
                    <a:srgbClr val="990000"/>
                  </a:solidFill>
                  <a:latin typeface="Times New Roman" panose="02020603050405020304" pitchFamily="18" charset="0"/>
                </a:rPr>
                <a:t>    </a:t>
              </a:r>
              <a:r>
                <a:rPr kumimoji="1" lang="en-US" altLang="zh-CN" sz="2800" b="1" dirty="0" err="1">
                  <a:solidFill>
                    <a:srgbClr val="FF0000"/>
                  </a:solidFill>
                  <a:latin typeface="Times New Roman" panose="02020603050405020304" pitchFamily="18" charset="0"/>
                </a:rPr>
                <a:t>nextsibling</a:t>
              </a:r>
              <a:endParaRPr kumimoji="1" lang="en-US" altLang="zh-CN" sz="2800" dirty="0">
                <a:solidFill>
                  <a:srgbClr val="FF0000"/>
                </a:solidFill>
                <a:latin typeface="Times New Roman" panose="02020603050405020304" pitchFamily="18" charset="0"/>
              </a:endParaRPr>
            </a:p>
          </p:txBody>
        </p:sp>
        <p:sp>
          <p:nvSpPr>
            <p:cNvPr id="116745" name="Line 8"/>
            <p:cNvSpPr>
              <a:spLocks noChangeShapeType="1"/>
            </p:cNvSpPr>
            <p:nvPr/>
          </p:nvSpPr>
          <p:spPr bwMode="auto">
            <a:xfrm>
              <a:off x="4014" y="845"/>
              <a:ext cx="0" cy="432"/>
            </a:xfrm>
            <a:prstGeom prst="line">
              <a:avLst/>
            </a:prstGeom>
            <a:noFill/>
            <a:ln w="12700" cap="sq">
              <a:solidFill>
                <a:srgbClr val="990000"/>
              </a:solidFill>
              <a:round/>
              <a:headEnd type="none" w="sm" len="sm"/>
              <a:tailEnd type="none" w="sm" len="sm"/>
            </a:ln>
          </p:spPr>
          <p:txBody>
            <a:bodyPr wrap="none" anchor="ctr"/>
            <a:lstStyle/>
            <a:p>
              <a:endParaRPr lang="zh-CN" altLang="en-US"/>
            </a:p>
          </p:txBody>
        </p:sp>
        <p:sp>
          <p:nvSpPr>
            <p:cNvPr id="116746" name="Line 9"/>
            <p:cNvSpPr>
              <a:spLocks noChangeShapeType="1"/>
            </p:cNvSpPr>
            <p:nvPr/>
          </p:nvSpPr>
          <p:spPr bwMode="auto">
            <a:xfrm>
              <a:off x="3243" y="845"/>
              <a:ext cx="0" cy="408"/>
            </a:xfrm>
            <a:prstGeom prst="line">
              <a:avLst/>
            </a:prstGeom>
            <a:noFill/>
            <a:ln w="12700" cap="sq">
              <a:solidFill>
                <a:srgbClr val="990000"/>
              </a:solidFill>
              <a:round/>
              <a:headEnd type="none" w="sm" len="sm"/>
              <a:tailEnd type="none" w="sm" len="sm"/>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26981"/>
                                        </p:tgtEl>
                                        <p:attrNameLst>
                                          <p:attrName>style.visibility</p:attrName>
                                        </p:attrNameLst>
                                      </p:cBhvr>
                                      <p:to>
                                        <p:strVal val="visible"/>
                                      </p:to>
                                    </p:set>
                                    <p:anim calcmode="lin" valueType="num">
                                      <p:cBhvr additive="base">
                                        <p:cTn id="7" dur="500" fill="hold"/>
                                        <p:tgtEl>
                                          <p:spTgt spid="126981"/>
                                        </p:tgtEl>
                                        <p:attrNameLst>
                                          <p:attrName>ppt_x</p:attrName>
                                        </p:attrNameLst>
                                      </p:cBhvr>
                                      <p:tavLst>
                                        <p:tav tm="0">
                                          <p:val>
                                            <p:strVal val="#ppt_x"/>
                                          </p:val>
                                        </p:tav>
                                        <p:tav tm="100000">
                                          <p:val>
                                            <p:strVal val="#ppt_x"/>
                                          </p:val>
                                        </p:tav>
                                      </p:tavLst>
                                    </p:anim>
                                    <p:anim calcmode="lin" valueType="num">
                                      <p:cBhvr additive="base">
                                        <p:cTn id="8" dur="500" fill="hold"/>
                                        <p:tgtEl>
                                          <p:spTgt spid="12698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6982"/>
                                        </p:tgtEl>
                                        <p:attrNameLst>
                                          <p:attrName>style.visibility</p:attrName>
                                        </p:attrNameLst>
                                      </p:cBhvr>
                                      <p:to>
                                        <p:strVal val="visible"/>
                                      </p:to>
                                    </p:set>
                                    <p:anim calcmode="lin" valueType="num">
                                      <p:cBhvr additive="base">
                                        <p:cTn id="13" dur="500" fill="hold"/>
                                        <p:tgtEl>
                                          <p:spTgt spid="126982"/>
                                        </p:tgtEl>
                                        <p:attrNameLst>
                                          <p:attrName>ppt_x</p:attrName>
                                        </p:attrNameLst>
                                      </p:cBhvr>
                                      <p:tavLst>
                                        <p:tav tm="0">
                                          <p:val>
                                            <p:strVal val="0-#ppt_w/2"/>
                                          </p:val>
                                        </p:tav>
                                        <p:tav tm="100000">
                                          <p:val>
                                            <p:strVal val="#ppt_x"/>
                                          </p:val>
                                        </p:tav>
                                      </p:tavLst>
                                    </p:anim>
                                    <p:anim calcmode="lin" valueType="num">
                                      <p:cBhvr additive="base">
                                        <p:cTn id="14" dur="500" fill="hold"/>
                                        <p:tgtEl>
                                          <p:spTgt spid="12698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126979"/>
                                        </p:tgtEl>
                                        <p:attrNameLst>
                                          <p:attrName>style.visibility</p:attrName>
                                        </p:attrNameLst>
                                      </p:cBhvr>
                                      <p:to>
                                        <p:strVal val="visible"/>
                                      </p:to>
                                    </p:set>
                                    <p:anim calcmode="lin" valueType="num">
                                      <p:cBhvr additive="base">
                                        <p:cTn id="19" dur="500" fill="hold"/>
                                        <p:tgtEl>
                                          <p:spTgt spid="126979"/>
                                        </p:tgtEl>
                                        <p:attrNameLst>
                                          <p:attrName>ppt_x</p:attrName>
                                        </p:attrNameLst>
                                      </p:cBhvr>
                                      <p:tavLst>
                                        <p:tav tm="0">
                                          <p:val>
                                            <p:strVal val="1+#ppt_w/2"/>
                                          </p:val>
                                        </p:tav>
                                        <p:tav tm="100000">
                                          <p:val>
                                            <p:strVal val="#ppt_x"/>
                                          </p:val>
                                        </p:tav>
                                      </p:tavLst>
                                    </p:anim>
                                    <p:anim calcmode="lin" valueType="num">
                                      <p:cBhvr additive="base">
                                        <p:cTn id="20" dur="500" fill="hold"/>
                                        <p:tgtEl>
                                          <p:spTgt spid="1269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autoUpdateAnimBg="0"/>
      <p:bldP spid="126981" grpId="0" autoUpdateAnimBg="0"/>
      <p:bldP spid="126982"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灯片编号占位符 5"/>
          <p:cNvSpPr>
            <a:spLocks noGrp="1"/>
          </p:cNvSpPr>
          <p:nvPr>
            <p:ph type="sldNum" sz="quarter" idx="4294967295"/>
          </p:nvPr>
        </p:nvSpPr>
        <p:spPr>
          <a:xfrm>
            <a:off x="7042150" y="6243638"/>
            <a:ext cx="1905000" cy="457200"/>
          </a:xfrm>
          <a:prstGeom prst="rect">
            <a:avLst/>
          </a:prstGeom>
          <a:noFill/>
        </p:spPr>
        <p:txBody>
          <a:bodyPr/>
          <a:lstStyle/>
          <a:p>
            <a:fld id="{507E08E7-DD3D-47B3-B367-75AA5D29660A}" type="slidenum">
              <a:rPr lang="en-US" altLang="zh-CN" smtClean="0"/>
            </a:fld>
            <a:endParaRPr lang="en-US" altLang="zh-CN" smtClean="0"/>
          </a:p>
        </p:txBody>
      </p:sp>
      <p:sp>
        <p:nvSpPr>
          <p:cNvPr id="382978" name="Rectangle 2"/>
          <p:cNvSpPr>
            <a:spLocks noGrp="1" noChangeArrowheads="1"/>
          </p:cNvSpPr>
          <p:nvPr>
            <p:ph type="body" idx="1"/>
          </p:nvPr>
        </p:nvSpPr>
        <p:spPr>
          <a:xfrm>
            <a:off x="68898" y="143510"/>
            <a:ext cx="8501062" cy="765175"/>
          </a:xfrm>
        </p:spPr>
        <p:txBody>
          <a:bodyPr/>
          <a:lstStyle/>
          <a:p>
            <a:pPr lvl="1" eaLnBrk="1" hangingPunct="1">
              <a:buFont typeface="Wingdings" panose="05000000000000000000" pitchFamily="2" charset="2"/>
              <a:buNone/>
            </a:pPr>
            <a:r>
              <a:rPr lang="zh-CN" altLang="en-US" sz="3200" b="1" smtClean="0">
                <a:solidFill>
                  <a:srgbClr val="0000FF"/>
                </a:solidFill>
              </a:rPr>
              <a:t>树与二叉树（孩子</a:t>
            </a:r>
            <a:r>
              <a:rPr lang="en-US" altLang="zh-CN" sz="3200" b="1" smtClean="0">
                <a:solidFill>
                  <a:srgbClr val="0000FF"/>
                </a:solidFill>
              </a:rPr>
              <a:t>-</a:t>
            </a:r>
            <a:r>
              <a:rPr lang="zh-CN" altLang="en-US" sz="3200" b="1" smtClean="0">
                <a:solidFill>
                  <a:srgbClr val="0000FF"/>
                </a:solidFill>
              </a:rPr>
              <a:t>兄弟二叉树）的转换</a:t>
            </a:r>
            <a:endParaRPr lang="zh-CN" altLang="en-US" sz="3200" b="1" smtClean="0">
              <a:solidFill>
                <a:srgbClr val="0000FF"/>
              </a:solidFill>
            </a:endParaRPr>
          </a:p>
        </p:txBody>
      </p:sp>
      <p:grpSp>
        <p:nvGrpSpPr>
          <p:cNvPr id="2" name="Group 3"/>
          <p:cNvGrpSpPr/>
          <p:nvPr/>
        </p:nvGrpSpPr>
        <p:grpSpPr bwMode="auto">
          <a:xfrm>
            <a:off x="801688" y="1201638"/>
            <a:ext cx="1501775" cy="1792288"/>
            <a:chOff x="352" y="695"/>
            <a:chExt cx="1022" cy="1356"/>
          </a:xfrm>
        </p:grpSpPr>
        <p:grpSp>
          <p:nvGrpSpPr>
            <p:cNvPr id="3" name="Group 4"/>
            <p:cNvGrpSpPr/>
            <p:nvPr/>
          </p:nvGrpSpPr>
          <p:grpSpPr bwMode="auto">
            <a:xfrm>
              <a:off x="352" y="978"/>
              <a:ext cx="1022" cy="1073"/>
              <a:chOff x="352" y="978"/>
              <a:chExt cx="1022" cy="1073"/>
            </a:xfrm>
          </p:grpSpPr>
          <p:sp>
            <p:nvSpPr>
              <p:cNvPr id="117872" name="Oval 5"/>
              <p:cNvSpPr>
                <a:spLocks noChangeArrowheads="1"/>
              </p:cNvSpPr>
              <p:nvPr/>
            </p:nvSpPr>
            <p:spPr bwMode="auto">
              <a:xfrm>
                <a:off x="741" y="978"/>
                <a:ext cx="244"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17873" name="Oval 6"/>
              <p:cNvSpPr>
                <a:spLocks noChangeArrowheads="1"/>
              </p:cNvSpPr>
              <p:nvPr/>
            </p:nvSpPr>
            <p:spPr bwMode="auto">
              <a:xfrm>
                <a:off x="741" y="1385"/>
                <a:ext cx="244"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117874" name="Oval 7"/>
              <p:cNvSpPr>
                <a:spLocks noChangeArrowheads="1"/>
              </p:cNvSpPr>
              <p:nvPr/>
            </p:nvSpPr>
            <p:spPr bwMode="auto">
              <a:xfrm>
                <a:off x="352" y="1385"/>
                <a:ext cx="244"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117875" name="Oval 8"/>
              <p:cNvSpPr>
                <a:spLocks noChangeArrowheads="1"/>
              </p:cNvSpPr>
              <p:nvPr/>
            </p:nvSpPr>
            <p:spPr bwMode="auto">
              <a:xfrm>
                <a:off x="1130" y="1385"/>
                <a:ext cx="244"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117876" name="Oval 9"/>
              <p:cNvSpPr>
                <a:spLocks noChangeArrowheads="1"/>
              </p:cNvSpPr>
              <p:nvPr/>
            </p:nvSpPr>
            <p:spPr bwMode="auto">
              <a:xfrm>
                <a:off x="741" y="1818"/>
                <a:ext cx="244"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117877" name="Line 10"/>
              <p:cNvSpPr>
                <a:spLocks noChangeShapeType="1"/>
              </p:cNvSpPr>
              <p:nvPr/>
            </p:nvSpPr>
            <p:spPr bwMode="auto">
              <a:xfrm>
                <a:off x="867" y="1211"/>
                <a:ext cx="0" cy="178"/>
              </a:xfrm>
              <a:prstGeom prst="line">
                <a:avLst/>
              </a:prstGeom>
              <a:noFill/>
              <a:ln w="9525">
                <a:solidFill>
                  <a:schemeClr val="tx1"/>
                </a:solidFill>
                <a:round/>
              </a:ln>
            </p:spPr>
            <p:txBody>
              <a:bodyPr anchor="ctr">
                <a:spAutoFit/>
              </a:bodyPr>
              <a:lstStyle/>
              <a:p>
                <a:endParaRPr lang="zh-CN" altLang="en-US"/>
              </a:p>
            </p:txBody>
          </p:sp>
          <p:sp>
            <p:nvSpPr>
              <p:cNvPr id="117878" name="Line 11"/>
              <p:cNvSpPr>
                <a:spLocks noChangeShapeType="1"/>
              </p:cNvSpPr>
              <p:nvPr/>
            </p:nvSpPr>
            <p:spPr bwMode="auto">
              <a:xfrm>
                <a:off x="867" y="1633"/>
                <a:ext cx="0" cy="200"/>
              </a:xfrm>
              <a:prstGeom prst="line">
                <a:avLst/>
              </a:prstGeom>
              <a:noFill/>
              <a:ln w="9525">
                <a:solidFill>
                  <a:schemeClr val="tx1"/>
                </a:solidFill>
                <a:round/>
              </a:ln>
            </p:spPr>
            <p:txBody>
              <a:bodyPr anchor="ctr">
                <a:spAutoFit/>
              </a:bodyPr>
              <a:lstStyle/>
              <a:p>
                <a:endParaRPr lang="zh-CN" altLang="en-US"/>
              </a:p>
            </p:txBody>
          </p:sp>
          <p:sp>
            <p:nvSpPr>
              <p:cNvPr id="117879" name="Line 12"/>
              <p:cNvSpPr>
                <a:spLocks noChangeShapeType="1"/>
              </p:cNvSpPr>
              <p:nvPr/>
            </p:nvSpPr>
            <p:spPr bwMode="auto">
              <a:xfrm flipH="1">
                <a:off x="567" y="1178"/>
                <a:ext cx="222" cy="222"/>
              </a:xfrm>
              <a:prstGeom prst="line">
                <a:avLst/>
              </a:prstGeom>
              <a:noFill/>
              <a:ln w="9525">
                <a:solidFill>
                  <a:schemeClr val="tx1"/>
                </a:solidFill>
                <a:round/>
              </a:ln>
            </p:spPr>
            <p:txBody>
              <a:bodyPr wrap="none" anchor="ctr">
                <a:spAutoFit/>
              </a:bodyPr>
              <a:lstStyle/>
              <a:p>
                <a:endParaRPr lang="zh-CN" altLang="en-US"/>
              </a:p>
            </p:txBody>
          </p:sp>
          <p:sp>
            <p:nvSpPr>
              <p:cNvPr id="117880" name="Line 13"/>
              <p:cNvSpPr>
                <a:spLocks noChangeShapeType="1"/>
              </p:cNvSpPr>
              <p:nvPr/>
            </p:nvSpPr>
            <p:spPr bwMode="auto">
              <a:xfrm>
                <a:off x="956" y="1178"/>
                <a:ext cx="233" cy="233"/>
              </a:xfrm>
              <a:prstGeom prst="line">
                <a:avLst/>
              </a:prstGeom>
              <a:noFill/>
              <a:ln w="9525">
                <a:solidFill>
                  <a:schemeClr val="tx1"/>
                </a:solidFill>
                <a:round/>
              </a:ln>
            </p:spPr>
            <p:txBody>
              <a:bodyPr wrap="none" anchor="ctr">
                <a:spAutoFit/>
              </a:bodyPr>
              <a:lstStyle/>
              <a:p>
                <a:endParaRPr lang="zh-CN" altLang="en-US"/>
              </a:p>
            </p:txBody>
          </p:sp>
        </p:grpSp>
        <p:sp>
          <p:nvSpPr>
            <p:cNvPr id="117871" name="Text Box 14"/>
            <p:cNvSpPr txBox="1">
              <a:spLocks noChangeArrowheads="1"/>
            </p:cNvSpPr>
            <p:nvPr/>
          </p:nvSpPr>
          <p:spPr bwMode="auto">
            <a:xfrm>
              <a:off x="741" y="695"/>
              <a:ext cx="298" cy="300"/>
            </a:xfrm>
            <a:prstGeom prst="rect">
              <a:avLst/>
            </a:prstGeom>
            <a:noFill/>
            <a:ln w="9525">
              <a:noFill/>
              <a:miter lim="800000"/>
            </a:ln>
          </p:spPr>
          <p:txBody>
            <a:bodyPr wrap="none" anchor="ctr">
              <a:spAutoFit/>
            </a:bodyPr>
            <a:lstStyle/>
            <a:p>
              <a:pPr algn="ctr"/>
              <a:r>
                <a:rPr kumimoji="1" lang="zh-CN" altLang="zh-CN" sz="2000">
                  <a:latin typeface="Times New Roman" panose="02020603050405020304" pitchFamily="18" charset="0"/>
                </a:rPr>
                <a:t>树</a:t>
              </a:r>
              <a:endParaRPr kumimoji="1" lang="zh-CN" altLang="en-US" sz="2000">
                <a:latin typeface="Times New Roman" panose="02020603050405020304" pitchFamily="18" charset="0"/>
              </a:endParaRPr>
            </a:p>
          </p:txBody>
        </p:sp>
      </p:grpSp>
      <p:grpSp>
        <p:nvGrpSpPr>
          <p:cNvPr id="4" name="Group 15"/>
          <p:cNvGrpSpPr/>
          <p:nvPr/>
        </p:nvGrpSpPr>
        <p:grpSpPr bwMode="auto">
          <a:xfrm>
            <a:off x="6548438" y="1050826"/>
            <a:ext cx="1535112" cy="2074862"/>
            <a:chOff x="4063" y="594"/>
            <a:chExt cx="1045" cy="1569"/>
          </a:xfrm>
        </p:grpSpPr>
        <p:grpSp>
          <p:nvGrpSpPr>
            <p:cNvPr id="5" name="Group 16"/>
            <p:cNvGrpSpPr/>
            <p:nvPr/>
          </p:nvGrpSpPr>
          <p:grpSpPr bwMode="auto">
            <a:xfrm>
              <a:off x="4063" y="878"/>
              <a:ext cx="1045" cy="1285"/>
              <a:chOff x="4063" y="878"/>
              <a:chExt cx="1045" cy="1285"/>
            </a:xfrm>
          </p:grpSpPr>
          <p:sp>
            <p:nvSpPr>
              <p:cNvPr id="117861" name="Oval 17"/>
              <p:cNvSpPr>
                <a:spLocks noChangeArrowheads="1"/>
              </p:cNvSpPr>
              <p:nvPr/>
            </p:nvSpPr>
            <p:spPr bwMode="auto">
              <a:xfrm>
                <a:off x="4430" y="878"/>
                <a:ext cx="244"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17862" name="Oval 18"/>
              <p:cNvSpPr>
                <a:spLocks noChangeArrowheads="1"/>
              </p:cNvSpPr>
              <p:nvPr/>
            </p:nvSpPr>
            <p:spPr bwMode="auto">
              <a:xfrm>
                <a:off x="4063" y="1252"/>
                <a:ext cx="244"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117863" name="Oval 19"/>
              <p:cNvSpPr>
                <a:spLocks noChangeArrowheads="1"/>
              </p:cNvSpPr>
              <p:nvPr/>
            </p:nvSpPr>
            <p:spPr bwMode="auto">
              <a:xfrm>
                <a:off x="4430" y="1541"/>
                <a:ext cx="244"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117864" name="Oval 20"/>
              <p:cNvSpPr>
                <a:spLocks noChangeArrowheads="1"/>
              </p:cNvSpPr>
              <p:nvPr/>
            </p:nvSpPr>
            <p:spPr bwMode="auto">
              <a:xfrm>
                <a:off x="4063" y="1930"/>
                <a:ext cx="244"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117865" name="Oval 21"/>
              <p:cNvSpPr>
                <a:spLocks noChangeArrowheads="1"/>
              </p:cNvSpPr>
              <p:nvPr/>
            </p:nvSpPr>
            <p:spPr bwMode="auto">
              <a:xfrm>
                <a:off x="4864" y="1930"/>
                <a:ext cx="244"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117866" name="Line 22"/>
              <p:cNvSpPr>
                <a:spLocks noChangeShapeType="1"/>
              </p:cNvSpPr>
              <p:nvPr/>
            </p:nvSpPr>
            <p:spPr bwMode="auto">
              <a:xfrm flipH="1">
                <a:off x="4278" y="1078"/>
                <a:ext cx="200" cy="200"/>
              </a:xfrm>
              <a:prstGeom prst="line">
                <a:avLst/>
              </a:prstGeom>
              <a:noFill/>
              <a:ln w="9525">
                <a:solidFill>
                  <a:schemeClr val="tx1"/>
                </a:solidFill>
                <a:round/>
              </a:ln>
            </p:spPr>
            <p:txBody>
              <a:bodyPr wrap="none" anchor="ctr">
                <a:spAutoFit/>
              </a:bodyPr>
              <a:lstStyle/>
              <a:p>
                <a:endParaRPr lang="zh-CN" altLang="en-US"/>
              </a:p>
            </p:txBody>
          </p:sp>
          <p:sp>
            <p:nvSpPr>
              <p:cNvPr id="117867" name="Line 23"/>
              <p:cNvSpPr>
                <a:spLocks noChangeShapeType="1"/>
              </p:cNvSpPr>
              <p:nvPr/>
            </p:nvSpPr>
            <p:spPr bwMode="auto">
              <a:xfrm>
                <a:off x="4289" y="1433"/>
                <a:ext cx="178" cy="178"/>
              </a:xfrm>
              <a:prstGeom prst="line">
                <a:avLst/>
              </a:prstGeom>
              <a:noFill/>
              <a:ln w="9525">
                <a:solidFill>
                  <a:schemeClr val="tx1"/>
                </a:solidFill>
                <a:round/>
              </a:ln>
            </p:spPr>
            <p:txBody>
              <a:bodyPr wrap="none" anchor="ctr">
                <a:spAutoFit/>
              </a:bodyPr>
              <a:lstStyle/>
              <a:p>
                <a:endParaRPr lang="zh-CN" altLang="en-US"/>
              </a:p>
            </p:txBody>
          </p:sp>
          <p:sp>
            <p:nvSpPr>
              <p:cNvPr id="117868" name="Line 24"/>
              <p:cNvSpPr>
                <a:spLocks noChangeShapeType="1"/>
              </p:cNvSpPr>
              <p:nvPr/>
            </p:nvSpPr>
            <p:spPr bwMode="auto">
              <a:xfrm>
                <a:off x="4645" y="1733"/>
                <a:ext cx="256" cy="256"/>
              </a:xfrm>
              <a:prstGeom prst="line">
                <a:avLst/>
              </a:prstGeom>
              <a:noFill/>
              <a:ln w="9525">
                <a:solidFill>
                  <a:schemeClr val="tx1"/>
                </a:solidFill>
                <a:round/>
              </a:ln>
            </p:spPr>
            <p:txBody>
              <a:bodyPr anchor="ctr">
                <a:spAutoFit/>
              </a:bodyPr>
              <a:lstStyle/>
              <a:p>
                <a:endParaRPr lang="zh-CN" altLang="en-US"/>
              </a:p>
            </p:txBody>
          </p:sp>
          <p:sp>
            <p:nvSpPr>
              <p:cNvPr id="117869" name="Line 25"/>
              <p:cNvSpPr>
                <a:spLocks noChangeShapeType="1"/>
              </p:cNvSpPr>
              <p:nvPr/>
            </p:nvSpPr>
            <p:spPr bwMode="auto">
              <a:xfrm flipH="1">
                <a:off x="4289" y="1767"/>
                <a:ext cx="200" cy="199"/>
              </a:xfrm>
              <a:prstGeom prst="line">
                <a:avLst/>
              </a:prstGeom>
              <a:noFill/>
              <a:ln w="9525">
                <a:solidFill>
                  <a:schemeClr val="tx1"/>
                </a:solidFill>
                <a:round/>
              </a:ln>
            </p:spPr>
            <p:txBody>
              <a:bodyPr wrap="none" anchor="ctr">
                <a:spAutoFit/>
              </a:bodyPr>
              <a:lstStyle/>
              <a:p>
                <a:endParaRPr lang="zh-CN" altLang="en-US"/>
              </a:p>
            </p:txBody>
          </p:sp>
        </p:grpSp>
        <p:sp>
          <p:nvSpPr>
            <p:cNvPr id="117860" name="Text Box 26"/>
            <p:cNvSpPr txBox="1">
              <a:spLocks noChangeArrowheads="1"/>
            </p:cNvSpPr>
            <p:nvPr/>
          </p:nvSpPr>
          <p:spPr bwMode="auto">
            <a:xfrm>
              <a:off x="4258" y="594"/>
              <a:ext cx="644" cy="300"/>
            </a:xfrm>
            <a:prstGeom prst="rect">
              <a:avLst/>
            </a:prstGeom>
            <a:noFill/>
            <a:ln w="9525">
              <a:noFill/>
              <a:miter lim="800000"/>
            </a:ln>
          </p:spPr>
          <p:txBody>
            <a:bodyPr wrap="none" anchor="ctr">
              <a:spAutoFit/>
            </a:bodyPr>
            <a:lstStyle/>
            <a:p>
              <a:pPr algn="ctr"/>
              <a:r>
                <a:rPr kumimoji="1" lang="zh-CN" altLang="zh-CN" sz="2000">
                  <a:latin typeface="Times New Roman" panose="02020603050405020304" pitchFamily="18" charset="0"/>
                </a:rPr>
                <a:t>二叉树</a:t>
              </a:r>
              <a:endParaRPr kumimoji="1" lang="zh-CN" altLang="en-US" sz="2000">
                <a:latin typeface="Times New Roman" panose="02020603050405020304" pitchFamily="18" charset="0"/>
              </a:endParaRPr>
            </a:p>
          </p:txBody>
        </p:sp>
      </p:grpSp>
      <p:grpSp>
        <p:nvGrpSpPr>
          <p:cNvPr id="6" name="Group 27"/>
          <p:cNvGrpSpPr/>
          <p:nvPr/>
        </p:nvGrpSpPr>
        <p:grpSpPr bwMode="auto">
          <a:xfrm>
            <a:off x="3511550" y="1658838"/>
            <a:ext cx="1295400" cy="2520950"/>
            <a:chOff x="2207" y="998"/>
            <a:chExt cx="882" cy="1907"/>
          </a:xfrm>
        </p:grpSpPr>
        <p:grpSp>
          <p:nvGrpSpPr>
            <p:cNvPr id="7" name="Group 28"/>
            <p:cNvGrpSpPr/>
            <p:nvPr/>
          </p:nvGrpSpPr>
          <p:grpSpPr bwMode="auto">
            <a:xfrm>
              <a:off x="2207" y="998"/>
              <a:ext cx="778" cy="256"/>
              <a:chOff x="1700" y="2033"/>
              <a:chExt cx="778" cy="256"/>
            </a:xfrm>
          </p:grpSpPr>
          <p:sp>
            <p:nvSpPr>
              <p:cNvPr id="117856" name="Rectangle 29"/>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A    ^   </a:t>
                </a:r>
                <a:endParaRPr kumimoji="1" lang="en-US" altLang="zh-CN" sz="2000">
                  <a:latin typeface="Times New Roman" panose="02020603050405020304" pitchFamily="18" charset="0"/>
                </a:endParaRPr>
              </a:p>
            </p:txBody>
          </p:sp>
          <p:sp>
            <p:nvSpPr>
              <p:cNvPr id="117857" name="Line 30"/>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117858" name="Line 31"/>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8" name="Group 32"/>
            <p:cNvGrpSpPr/>
            <p:nvPr/>
          </p:nvGrpSpPr>
          <p:grpSpPr bwMode="auto">
            <a:xfrm>
              <a:off x="2207" y="1410"/>
              <a:ext cx="778" cy="256"/>
              <a:chOff x="1700" y="2033"/>
              <a:chExt cx="778" cy="256"/>
            </a:xfrm>
          </p:grpSpPr>
          <p:sp>
            <p:nvSpPr>
              <p:cNvPr id="117853" name="Rectangle 33"/>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    B</a:t>
                </a:r>
                <a:endParaRPr kumimoji="1" lang="en-US" altLang="zh-CN" sz="2000">
                  <a:latin typeface="Times New Roman" panose="02020603050405020304" pitchFamily="18" charset="0"/>
                </a:endParaRPr>
              </a:p>
            </p:txBody>
          </p:sp>
          <p:sp>
            <p:nvSpPr>
              <p:cNvPr id="117854" name="Line 34"/>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117855" name="Line 35"/>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9" name="Group 36"/>
            <p:cNvGrpSpPr/>
            <p:nvPr/>
          </p:nvGrpSpPr>
          <p:grpSpPr bwMode="auto">
            <a:xfrm>
              <a:off x="2207" y="1823"/>
              <a:ext cx="778" cy="256"/>
              <a:chOff x="1700" y="2033"/>
              <a:chExt cx="778" cy="256"/>
            </a:xfrm>
          </p:grpSpPr>
          <p:sp>
            <p:nvSpPr>
              <p:cNvPr id="117850" name="Rectangle 37"/>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C</a:t>
                </a:r>
                <a:endParaRPr kumimoji="1" lang="en-US" altLang="zh-CN" sz="2000">
                  <a:latin typeface="Times New Roman" panose="02020603050405020304" pitchFamily="18" charset="0"/>
                </a:endParaRPr>
              </a:p>
            </p:txBody>
          </p:sp>
          <p:sp>
            <p:nvSpPr>
              <p:cNvPr id="117851" name="Line 38"/>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117852" name="Line 39"/>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10" name="Group 40"/>
            <p:cNvGrpSpPr/>
            <p:nvPr/>
          </p:nvGrpSpPr>
          <p:grpSpPr bwMode="auto">
            <a:xfrm>
              <a:off x="2207" y="2236"/>
              <a:ext cx="778" cy="256"/>
              <a:chOff x="1700" y="2033"/>
              <a:chExt cx="778" cy="256"/>
            </a:xfrm>
          </p:grpSpPr>
          <p:sp>
            <p:nvSpPr>
              <p:cNvPr id="117847" name="Rectangle 41"/>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    D    ^</a:t>
                </a:r>
                <a:endParaRPr kumimoji="1" lang="en-US" altLang="zh-CN" sz="2000">
                  <a:latin typeface="Times New Roman" panose="02020603050405020304" pitchFamily="18" charset="0"/>
                </a:endParaRPr>
              </a:p>
            </p:txBody>
          </p:sp>
          <p:sp>
            <p:nvSpPr>
              <p:cNvPr id="117848" name="Line 42"/>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117849" name="Line 43"/>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11" name="Group 44"/>
            <p:cNvGrpSpPr/>
            <p:nvPr/>
          </p:nvGrpSpPr>
          <p:grpSpPr bwMode="auto">
            <a:xfrm>
              <a:off x="2207" y="2649"/>
              <a:ext cx="778" cy="256"/>
              <a:chOff x="1700" y="2033"/>
              <a:chExt cx="778" cy="256"/>
            </a:xfrm>
          </p:grpSpPr>
          <p:sp>
            <p:nvSpPr>
              <p:cNvPr id="117844" name="Rectangle 45"/>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    E    ^</a:t>
                </a:r>
                <a:endParaRPr kumimoji="1" lang="en-US" altLang="zh-CN" sz="2000">
                  <a:latin typeface="Times New Roman" panose="02020603050405020304" pitchFamily="18" charset="0"/>
                </a:endParaRPr>
              </a:p>
            </p:txBody>
          </p:sp>
          <p:sp>
            <p:nvSpPr>
              <p:cNvPr id="117845" name="Line 46"/>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117846" name="Line 47"/>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sp>
          <p:nvSpPr>
            <p:cNvPr id="117838" name="Line 48"/>
            <p:cNvSpPr>
              <a:spLocks noChangeShapeType="1"/>
            </p:cNvSpPr>
            <p:nvPr/>
          </p:nvSpPr>
          <p:spPr bwMode="auto">
            <a:xfrm>
              <a:off x="2367" y="1167"/>
              <a:ext cx="0" cy="244"/>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17839" name="Line 49"/>
            <p:cNvSpPr>
              <a:spLocks noChangeShapeType="1"/>
            </p:cNvSpPr>
            <p:nvPr/>
          </p:nvSpPr>
          <p:spPr bwMode="auto">
            <a:xfrm>
              <a:off x="2845" y="1567"/>
              <a:ext cx="0" cy="255"/>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17840" name="Line 50"/>
            <p:cNvSpPr>
              <a:spLocks noChangeShapeType="1"/>
            </p:cNvSpPr>
            <p:nvPr/>
          </p:nvSpPr>
          <p:spPr bwMode="auto">
            <a:xfrm>
              <a:off x="2334" y="1966"/>
              <a:ext cx="0" cy="267"/>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17841" name="Line 51"/>
            <p:cNvSpPr>
              <a:spLocks noChangeShapeType="1"/>
            </p:cNvSpPr>
            <p:nvPr/>
          </p:nvSpPr>
          <p:spPr bwMode="auto">
            <a:xfrm>
              <a:off x="2878" y="1955"/>
              <a:ext cx="211" cy="0"/>
            </a:xfrm>
            <a:prstGeom prst="line">
              <a:avLst/>
            </a:prstGeom>
            <a:noFill/>
            <a:ln w="9525">
              <a:solidFill>
                <a:schemeClr val="tx1"/>
              </a:solidFill>
              <a:round/>
            </a:ln>
          </p:spPr>
          <p:txBody>
            <a:bodyPr wrap="none" anchor="ctr">
              <a:spAutoFit/>
            </a:bodyPr>
            <a:lstStyle/>
            <a:p>
              <a:endParaRPr lang="zh-CN" altLang="en-US"/>
            </a:p>
          </p:txBody>
        </p:sp>
        <p:sp>
          <p:nvSpPr>
            <p:cNvPr id="117842" name="Line 52"/>
            <p:cNvSpPr>
              <a:spLocks noChangeShapeType="1"/>
            </p:cNvSpPr>
            <p:nvPr/>
          </p:nvSpPr>
          <p:spPr bwMode="auto">
            <a:xfrm>
              <a:off x="3089" y="1955"/>
              <a:ext cx="0" cy="800"/>
            </a:xfrm>
            <a:prstGeom prst="line">
              <a:avLst/>
            </a:prstGeom>
            <a:noFill/>
            <a:ln w="9525">
              <a:solidFill>
                <a:schemeClr val="tx1"/>
              </a:solidFill>
              <a:round/>
            </a:ln>
          </p:spPr>
          <p:txBody>
            <a:bodyPr wrap="none" anchor="ctr">
              <a:spAutoFit/>
            </a:bodyPr>
            <a:lstStyle/>
            <a:p>
              <a:endParaRPr lang="zh-CN" altLang="en-US"/>
            </a:p>
          </p:txBody>
        </p:sp>
        <p:sp>
          <p:nvSpPr>
            <p:cNvPr id="117843" name="Line 53"/>
            <p:cNvSpPr>
              <a:spLocks noChangeShapeType="1"/>
            </p:cNvSpPr>
            <p:nvPr/>
          </p:nvSpPr>
          <p:spPr bwMode="auto">
            <a:xfrm flipH="1">
              <a:off x="2989" y="2755"/>
              <a:ext cx="100" cy="12"/>
            </a:xfrm>
            <a:prstGeom prst="line">
              <a:avLst/>
            </a:prstGeom>
            <a:noFill/>
            <a:ln w="9525">
              <a:solidFill>
                <a:schemeClr val="tx1"/>
              </a:solidFill>
              <a:round/>
              <a:tailEnd type="triangle" w="med" len="med"/>
            </a:ln>
          </p:spPr>
          <p:txBody>
            <a:bodyPr anchor="ctr">
              <a:spAutoFit/>
            </a:bodyPr>
            <a:lstStyle/>
            <a:p>
              <a:endParaRPr lang="zh-CN" altLang="en-US"/>
            </a:p>
          </p:txBody>
        </p:sp>
      </p:grpSp>
      <p:grpSp>
        <p:nvGrpSpPr>
          <p:cNvPr id="12" name="Group 54"/>
          <p:cNvGrpSpPr/>
          <p:nvPr/>
        </p:nvGrpSpPr>
        <p:grpSpPr bwMode="auto">
          <a:xfrm>
            <a:off x="468313" y="4224238"/>
            <a:ext cx="3916362" cy="1666875"/>
            <a:chOff x="192" y="2705"/>
            <a:chExt cx="2666" cy="1261"/>
          </a:xfrm>
        </p:grpSpPr>
        <p:grpSp>
          <p:nvGrpSpPr>
            <p:cNvPr id="13" name="Group 55"/>
            <p:cNvGrpSpPr/>
            <p:nvPr/>
          </p:nvGrpSpPr>
          <p:grpSpPr bwMode="auto">
            <a:xfrm>
              <a:off x="703" y="2705"/>
              <a:ext cx="778" cy="256"/>
              <a:chOff x="1700" y="2033"/>
              <a:chExt cx="778" cy="256"/>
            </a:xfrm>
          </p:grpSpPr>
          <p:sp>
            <p:nvSpPr>
              <p:cNvPr id="117830" name="Rectangle 56"/>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A    ^   </a:t>
                </a:r>
                <a:endParaRPr kumimoji="1" lang="en-US" altLang="zh-CN" sz="2000">
                  <a:latin typeface="Times New Roman" panose="02020603050405020304" pitchFamily="18" charset="0"/>
                </a:endParaRPr>
              </a:p>
            </p:txBody>
          </p:sp>
          <p:sp>
            <p:nvSpPr>
              <p:cNvPr id="117831" name="Line 57"/>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117832" name="Line 58"/>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14" name="Group 59"/>
            <p:cNvGrpSpPr/>
            <p:nvPr/>
          </p:nvGrpSpPr>
          <p:grpSpPr bwMode="auto">
            <a:xfrm>
              <a:off x="192" y="3250"/>
              <a:ext cx="778" cy="256"/>
              <a:chOff x="1700" y="2033"/>
              <a:chExt cx="778" cy="256"/>
            </a:xfrm>
          </p:grpSpPr>
          <p:sp>
            <p:nvSpPr>
              <p:cNvPr id="117827" name="Rectangle 60"/>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    B</a:t>
                </a:r>
                <a:endParaRPr kumimoji="1" lang="en-US" altLang="zh-CN" sz="2000">
                  <a:latin typeface="Times New Roman" panose="02020603050405020304" pitchFamily="18" charset="0"/>
                </a:endParaRPr>
              </a:p>
            </p:txBody>
          </p:sp>
          <p:sp>
            <p:nvSpPr>
              <p:cNvPr id="117828" name="Line 61"/>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117829" name="Line 62"/>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15" name="Group 63"/>
            <p:cNvGrpSpPr/>
            <p:nvPr/>
          </p:nvGrpSpPr>
          <p:grpSpPr bwMode="auto">
            <a:xfrm>
              <a:off x="1136" y="3252"/>
              <a:ext cx="778" cy="256"/>
              <a:chOff x="1700" y="2033"/>
              <a:chExt cx="778" cy="256"/>
            </a:xfrm>
          </p:grpSpPr>
          <p:sp>
            <p:nvSpPr>
              <p:cNvPr id="117824" name="Rectangle 64"/>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C</a:t>
                </a:r>
                <a:endParaRPr kumimoji="1" lang="en-US" altLang="zh-CN" sz="2000">
                  <a:latin typeface="Times New Roman" panose="02020603050405020304" pitchFamily="18" charset="0"/>
                </a:endParaRPr>
              </a:p>
            </p:txBody>
          </p:sp>
          <p:sp>
            <p:nvSpPr>
              <p:cNvPr id="117825" name="Line 65"/>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117826" name="Line 66"/>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16" name="Group 67"/>
            <p:cNvGrpSpPr/>
            <p:nvPr/>
          </p:nvGrpSpPr>
          <p:grpSpPr bwMode="auto">
            <a:xfrm>
              <a:off x="1136" y="3710"/>
              <a:ext cx="778" cy="256"/>
              <a:chOff x="1700" y="2033"/>
              <a:chExt cx="778" cy="256"/>
            </a:xfrm>
          </p:grpSpPr>
          <p:sp>
            <p:nvSpPr>
              <p:cNvPr id="117821" name="Rectangle 68"/>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    D    ^</a:t>
                </a:r>
                <a:endParaRPr kumimoji="1" lang="en-US" altLang="zh-CN" sz="2000">
                  <a:latin typeface="Times New Roman" panose="02020603050405020304" pitchFamily="18" charset="0"/>
                </a:endParaRPr>
              </a:p>
            </p:txBody>
          </p:sp>
          <p:sp>
            <p:nvSpPr>
              <p:cNvPr id="117822" name="Line 69"/>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117823" name="Line 70"/>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17" name="Group 71"/>
            <p:cNvGrpSpPr/>
            <p:nvPr/>
          </p:nvGrpSpPr>
          <p:grpSpPr bwMode="auto">
            <a:xfrm>
              <a:off x="2080" y="3256"/>
              <a:ext cx="778" cy="256"/>
              <a:chOff x="1700" y="2033"/>
              <a:chExt cx="778" cy="256"/>
            </a:xfrm>
          </p:grpSpPr>
          <p:sp>
            <p:nvSpPr>
              <p:cNvPr id="117818" name="Rectangle 72"/>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    E    ^</a:t>
                </a:r>
                <a:endParaRPr kumimoji="1" lang="en-US" altLang="zh-CN" sz="2000">
                  <a:latin typeface="Times New Roman" panose="02020603050405020304" pitchFamily="18" charset="0"/>
                </a:endParaRPr>
              </a:p>
            </p:txBody>
          </p:sp>
          <p:sp>
            <p:nvSpPr>
              <p:cNvPr id="117819" name="Line 73"/>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117820" name="Line 74"/>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sp>
          <p:nvSpPr>
            <p:cNvPr id="117814" name="Line 75"/>
            <p:cNvSpPr>
              <a:spLocks noChangeShapeType="1"/>
            </p:cNvSpPr>
            <p:nvPr/>
          </p:nvSpPr>
          <p:spPr bwMode="auto">
            <a:xfrm flipH="1">
              <a:off x="556" y="2889"/>
              <a:ext cx="244" cy="366"/>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17815" name="Line 76"/>
            <p:cNvSpPr>
              <a:spLocks noChangeShapeType="1"/>
            </p:cNvSpPr>
            <p:nvPr/>
          </p:nvSpPr>
          <p:spPr bwMode="auto">
            <a:xfrm>
              <a:off x="911" y="3377"/>
              <a:ext cx="222"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17816" name="Line 77"/>
            <p:cNvSpPr>
              <a:spLocks noChangeShapeType="1"/>
            </p:cNvSpPr>
            <p:nvPr/>
          </p:nvSpPr>
          <p:spPr bwMode="auto">
            <a:xfrm>
              <a:off x="1811" y="3400"/>
              <a:ext cx="267" cy="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17817" name="Line 78"/>
            <p:cNvSpPr>
              <a:spLocks noChangeShapeType="1"/>
            </p:cNvSpPr>
            <p:nvPr/>
          </p:nvSpPr>
          <p:spPr bwMode="auto">
            <a:xfrm>
              <a:off x="1256" y="3422"/>
              <a:ext cx="0" cy="289"/>
            </a:xfrm>
            <a:prstGeom prst="line">
              <a:avLst/>
            </a:prstGeom>
            <a:noFill/>
            <a:ln w="9525">
              <a:solidFill>
                <a:schemeClr val="tx1"/>
              </a:solidFill>
              <a:round/>
              <a:tailEnd type="triangle" w="med" len="med"/>
            </a:ln>
          </p:spPr>
          <p:txBody>
            <a:bodyPr wrap="none" anchor="ctr">
              <a:spAutoFit/>
            </a:bodyPr>
            <a:lstStyle/>
            <a:p>
              <a:endParaRPr lang="zh-CN" altLang="en-US"/>
            </a:p>
          </p:txBody>
        </p:sp>
      </p:grpSp>
      <p:grpSp>
        <p:nvGrpSpPr>
          <p:cNvPr id="18" name="Group 79"/>
          <p:cNvGrpSpPr/>
          <p:nvPr/>
        </p:nvGrpSpPr>
        <p:grpSpPr bwMode="auto">
          <a:xfrm>
            <a:off x="5643563" y="3871813"/>
            <a:ext cx="2889250" cy="2149475"/>
            <a:chOff x="3181" y="2561"/>
            <a:chExt cx="1966" cy="1626"/>
          </a:xfrm>
        </p:grpSpPr>
        <p:grpSp>
          <p:nvGrpSpPr>
            <p:cNvPr id="19" name="Group 80"/>
            <p:cNvGrpSpPr/>
            <p:nvPr/>
          </p:nvGrpSpPr>
          <p:grpSpPr bwMode="auto">
            <a:xfrm>
              <a:off x="3558" y="2561"/>
              <a:ext cx="778" cy="256"/>
              <a:chOff x="1700" y="2033"/>
              <a:chExt cx="778" cy="256"/>
            </a:xfrm>
          </p:grpSpPr>
          <p:sp>
            <p:nvSpPr>
              <p:cNvPr id="117806" name="Rectangle 81"/>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A    ^   </a:t>
                </a:r>
                <a:endParaRPr kumimoji="1" lang="en-US" altLang="zh-CN" sz="2000">
                  <a:latin typeface="Times New Roman" panose="02020603050405020304" pitchFamily="18" charset="0"/>
                </a:endParaRPr>
              </a:p>
            </p:txBody>
          </p:sp>
          <p:sp>
            <p:nvSpPr>
              <p:cNvPr id="117807" name="Line 82"/>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117808" name="Line 83"/>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20" name="Group 84"/>
            <p:cNvGrpSpPr/>
            <p:nvPr/>
          </p:nvGrpSpPr>
          <p:grpSpPr bwMode="auto">
            <a:xfrm>
              <a:off x="3181" y="3039"/>
              <a:ext cx="778" cy="256"/>
              <a:chOff x="1700" y="2033"/>
              <a:chExt cx="778" cy="256"/>
            </a:xfrm>
          </p:grpSpPr>
          <p:sp>
            <p:nvSpPr>
              <p:cNvPr id="117803" name="Rectangle 85"/>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    B</a:t>
                </a:r>
                <a:endParaRPr kumimoji="1" lang="en-US" altLang="zh-CN" sz="2000">
                  <a:latin typeface="Times New Roman" panose="02020603050405020304" pitchFamily="18" charset="0"/>
                </a:endParaRPr>
              </a:p>
            </p:txBody>
          </p:sp>
          <p:sp>
            <p:nvSpPr>
              <p:cNvPr id="117804" name="Line 86"/>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117805" name="Line 87"/>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21" name="Group 88"/>
            <p:cNvGrpSpPr/>
            <p:nvPr/>
          </p:nvGrpSpPr>
          <p:grpSpPr bwMode="auto">
            <a:xfrm>
              <a:off x="3770" y="3486"/>
              <a:ext cx="778" cy="256"/>
              <a:chOff x="1700" y="2033"/>
              <a:chExt cx="778" cy="256"/>
            </a:xfrm>
          </p:grpSpPr>
          <p:sp>
            <p:nvSpPr>
              <p:cNvPr id="117800" name="Rectangle 89"/>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C</a:t>
                </a:r>
                <a:endParaRPr kumimoji="1" lang="en-US" altLang="zh-CN" sz="2000">
                  <a:latin typeface="Times New Roman" panose="02020603050405020304" pitchFamily="18" charset="0"/>
                </a:endParaRPr>
              </a:p>
            </p:txBody>
          </p:sp>
          <p:sp>
            <p:nvSpPr>
              <p:cNvPr id="117801" name="Line 90"/>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117802" name="Line 91"/>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22" name="Group 92"/>
            <p:cNvGrpSpPr/>
            <p:nvPr/>
          </p:nvGrpSpPr>
          <p:grpSpPr bwMode="auto">
            <a:xfrm>
              <a:off x="3225" y="3931"/>
              <a:ext cx="778" cy="256"/>
              <a:chOff x="1700" y="2033"/>
              <a:chExt cx="778" cy="256"/>
            </a:xfrm>
          </p:grpSpPr>
          <p:sp>
            <p:nvSpPr>
              <p:cNvPr id="117797" name="Rectangle 93"/>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    D    ^</a:t>
                </a:r>
                <a:endParaRPr kumimoji="1" lang="en-US" altLang="zh-CN" sz="2000">
                  <a:latin typeface="Times New Roman" panose="02020603050405020304" pitchFamily="18" charset="0"/>
                </a:endParaRPr>
              </a:p>
            </p:txBody>
          </p:sp>
          <p:sp>
            <p:nvSpPr>
              <p:cNvPr id="117798" name="Line 94"/>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117799" name="Line 95"/>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23" name="Group 96"/>
            <p:cNvGrpSpPr/>
            <p:nvPr/>
          </p:nvGrpSpPr>
          <p:grpSpPr bwMode="auto">
            <a:xfrm>
              <a:off x="4369" y="3931"/>
              <a:ext cx="778" cy="256"/>
              <a:chOff x="1700" y="2033"/>
              <a:chExt cx="778" cy="256"/>
            </a:xfrm>
          </p:grpSpPr>
          <p:sp>
            <p:nvSpPr>
              <p:cNvPr id="117794" name="Rectangle 97"/>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    E    ^</a:t>
                </a:r>
                <a:endParaRPr kumimoji="1" lang="en-US" altLang="zh-CN" sz="2000">
                  <a:latin typeface="Times New Roman" panose="02020603050405020304" pitchFamily="18" charset="0"/>
                </a:endParaRPr>
              </a:p>
            </p:txBody>
          </p:sp>
          <p:sp>
            <p:nvSpPr>
              <p:cNvPr id="117795" name="Line 98"/>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117796" name="Line 99"/>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sp>
          <p:nvSpPr>
            <p:cNvPr id="117790" name="Line 100"/>
            <p:cNvSpPr>
              <a:spLocks noChangeShapeType="1"/>
            </p:cNvSpPr>
            <p:nvPr/>
          </p:nvSpPr>
          <p:spPr bwMode="auto">
            <a:xfrm flipH="1">
              <a:off x="3545" y="2744"/>
              <a:ext cx="167" cy="300"/>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17791" name="Line 101"/>
            <p:cNvSpPr>
              <a:spLocks noChangeShapeType="1"/>
            </p:cNvSpPr>
            <p:nvPr/>
          </p:nvSpPr>
          <p:spPr bwMode="auto">
            <a:xfrm>
              <a:off x="3845" y="3178"/>
              <a:ext cx="300" cy="311"/>
            </a:xfrm>
            <a:prstGeom prst="line">
              <a:avLst/>
            </a:prstGeom>
            <a:noFill/>
            <a:ln w="9525">
              <a:solidFill>
                <a:schemeClr val="tx1"/>
              </a:solidFill>
              <a:round/>
              <a:tailEnd type="triangle" w="med" len="med"/>
            </a:ln>
          </p:spPr>
          <p:txBody>
            <a:bodyPr anchor="ctr">
              <a:spAutoFit/>
            </a:bodyPr>
            <a:lstStyle/>
            <a:p>
              <a:endParaRPr lang="zh-CN" altLang="en-US"/>
            </a:p>
          </p:txBody>
        </p:sp>
        <p:sp>
          <p:nvSpPr>
            <p:cNvPr id="117792" name="Line 102"/>
            <p:cNvSpPr>
              <a:spLocks noChangeShapeType="1"/>
            </p:cNvSpPr>
            <p:nvPr/>
          </p:nvSpPr>
          <p:spPr bwMode="auto">
            <a:xfrm flipH="1">
              <a:off x="3645" y="3677"/>
              <a:ext cx="256" cy="256"/>
            </a:xfrm>
            <a:prstGeom prst="line">
              <a:avLst/>
            </a:prstGeom>
            <a:noFill/>
            <a:ln w="9525">
              <a:solidFill>
                <a:schemeClr val="tx1"/>
              </a:solidFill>
              <a:round/>
              <a:tailEnd type="triangle" w="med" len="med"/>
            </a:ln>
          </p:spPr>
          <p:txBody>
            <a:bodyPr wrap="none" anchor="ctr">
              <a:spAutoFit/>
            </a:bodyPr>
            <a:lstStyle/>
            <a:p>
              <a:endParaRPr lang="zh-CN" altLang="en-US"/>
            </a:p>
          </p:txBody>
        </p:sp>
        <p:sp>
          <p:nvSpPr>
            <p:cNvPr id="117793" name="Line 103"/>
            <p:cNvSpPr>
              <a:spLocks noChangeShapeType="1"/>
            </p:cNvSpPr>
            <p:nvPr/>
          </p:nvSpPr>
          <p:spPr bwMode="auto">
            <a:xfrm>
              <a:off x="4423" y="3655"/>
              <a:ext cx="278" cy="278"/>
            </a:xfrm>
            <a:prstGeom prst="line">
              <a:avLst/>
            </a:prstGeom>
            <a:noFill/>
            <a:ln w="9525">
              <a:solidFill>
                <a:schemeClr val="tx1"/>
              </a:solidFill>
              <a:round/>
              <a:tailEnd type="triangle" w="med" len="med"/>
            </a:ln>
          </p:spPr>
          <p:txBody>
            <a:bodyPr wrap="none" anchor="ctr">
              <a:spAutoFit/>
            </a:bodyPr>
            <a:lstStyle/>
            <a:p>
              <a:endParaRPr lang="zh-CN" altLang="en-US"/>
            </a:p>
          </p:txBody>
        </p:sp>
      </p:grpSp>
      <p:grpSp>
        <p:nvGrpSpPr>
          <p:cNvPr id="24" name="Group 104"/>
          <p:cNvGrpSpPr/>
          <p:nvPr/>
        </p:nvGrpSpPr>
        <p:grpSpPr bwMode="auto">
          <a:xfrm>
            <a:off x="2863850" y="1068288"/>
            <a:ext cx="2613025" cy="490538"/>
            <a:chOff x="1978" y="395"/>
            <a:chExt cx="1778" cy="371"/>
          </a:xfrm>
        </p:grpSpPr>
        <p:sp>
          <p:nvSpPr>
            <p:cNvPr id="117783" name="AutoShape 105"/>
            <p:cNvSpPr>
              <a:spLocks noChangeArrowheads="1"/>
            </p:cNvSpPr>
            <p:nvPr/>
          </p:nvSpPr>
          <p:spPr bwMode="auto">
            <a:xfrm>
              <a:off x="1978" y="655"/>
              <a:ext cx="1778" cy="111"/>
            </a:xfrm>
            <a:prstGeom prst="leftRightArrow">
              <a:avLst>
                <a:gd name="adj1" fmla="val 50000"/>
                <a:gd name="adj2" fmla="val 320360"/>
              </a:avLst>
            </a:prstGeom>
            <a:noFill/>
            <a:ln w="9525">
              <a:solidFill>
                <a:schemeClr val="tx1"/>
              </a:solidFill>
              <a:miter lim="800000"/>
            </a:ln>
          </p:spPr>
          <p:txBody>
            <a:bodyPr wrap="none" anchor="ctr">
              <a:spAutoFit/>
            </a:bodyPr>
            <a:lstStyle/>
            <a:p>
              <a:endParaRPr lang="zh-CN" altLang="en-US" b="1"/>
            </a:p>
          </p:txBody>
        </p:sp>
        <p:sp>
          <p:nvSpPr>
            <p:cNvPr id="117784" name="Text Box 106"/>
            <p:cNvSpPr txBox="1">
              <a:spLocks noChangeArrowheads="1"/>
            </p:cNvSpPr>
            <p:nvPr/>
          </p:nvSpPr>
          <p:spPr bwMode="auto">
            <a:xfrm>
              <a:off x="2676" y="395"/>
              <a:ext cx="471" cy="300"/>
            </a:xfrm>
            <a:prstGeom prst="rect">
              <a:avLst/>
            </a:prstGeom>
            <a:noFill/>
            <a:ln w="9525">
              <a:noFill/>
              <a:miter lim="800000"/>
            </a:ln>
          </p:spPr>
          <p:txBody>
            <a:bodyPr wrap="none" anchor="ctr">
              <a:spAutoFit/>
            </a:bodyPr>
            <a:lstStyle/>
            <a:p>
              <a:pPr algn="ctr"/>
              <a:r>
                <a:rPr kumimoji="1" lang="zh-CN" altLang="en-US" sz="2000">
                  <a:latin typeface="Times New Roman" panose="02020603050405020304" pitchFamily="18" charset="0"/>
                </a:rPr>
                <a:t>对应</a:t>
              </a:r>
              <a:endParaRPr kumimoji="1" lang="zh-CN" altLang="en-US" sz="2000">
                <a:latin typeface="Times New Roman" panose="02020603050405020304" pitchFamily="18" charset="0"/>
              </a:endParaRPr>
            </a:p>
          </p:txBody>
        </p:sp>
      </p:grpSp>
      <p:grpSp>
        <p:nvGrpSpPr>
          <p:cNvPr id="25" name="Group 107"/>
          <p:cNvGrpSpPr/>
          <p:nvPr/>
        </p:nvGrpSpPr>
        <p:grpSpPr bwMode="auto">
          <a:xfrm>
            <a:off x="1978025" y="2020788"/>
            <a:ext cx="4405313" cy="1978025"/>
            <a:chOff x="1164" y="1138"/>
            <a:chExt cx="2998" cy="1496"/>
          </a:xfrm>
        </p:grpSpPr>
        <p:grpSp>
          <p:nvGrpSpPr>
            <p:cNvPr id="26" name="Group 108"/>
            <p:cNvGrpSpPr/>
            <p:nvPr/>
          </p:nvGrpSpPr>
          <p:grpSpPr bwMode="auto">
            <a:xfrm rot="1155775">
              <a:off x="1282" y="1373"/>
              <a:ext cx="823" cy="406"/>
              <a:chOff x="1522" y="1072"/>
              <a:chExt cx="823" cy="406"/>
            </a:xfrm>
          </p:grpSpPr>
          <p:sp>
            <p:nvSpPr>
              <p:cNvPr id="117781" name="AutoShape 109"/>
              <p:cNvSpPr>
                <a:spLocks noChangeArrowheads="1"/>
              </p:cNvSpPr>
              <p:nvPr/>
            </p:nvSpPr>
            <p:spPr bwMode="auto">
              <a:xfrm>
                <a:off x="1522" y="1311"/>
                <a:ext cx="823" cy="167"/>
              </a:xfrm>
              <a:prstGeom prst="rightArrow">
                <a:avLst>
                  <a:gd name="adj1" fmla="val 50000"/>
                  <a:gd name="adj2" fmla="val 123204"/>
                </a:avLst>
              </a:prstGeom>
              <a:noFill/>
              <a:ln w="9525">
                <a:solidFill>
                  <a:schemeClr val="tx1"/>
                </a:solidFill>
                <a:miter lim="800000"/>
              </a:ln>
            </p:spPr>
            <p:txBody>
              <a:bodyPr wrap="none" anchor="ctr">
                <a:spAutoFit/>
              </a:bodyPr>
              <a:lstStyle/>
              <a:p>
                <a:endParaRPr lang="zh-CN" altLang="en-US" b="1"/>
              </a:p>
            </p:txBody>
          </p:sp>
          <p:sp>
            <p:nvSpPr>
              <p:cNvPr id="117782" name="Text Box 110"/>
              <p:cNvSpPr txBox="1">
                <a:spLocks noChangeArrowheads="1"/>
              </p:cNvSpPr>
              <p:nvPr/>
            </p:nvSpPr>
            <p:spPr bwMode="auto">
              <a:xfrm>
                <a:off x="1585" y="1072"/>
                <a:ext cx="471" cy="300"/>
              </a:xfrm>
              <a:prstGeom prst="rect">
                <a:avLst/>
              </a:prstGeom>
              <a:noFill/>
              <a:ln w="9525">
                <a:noFill/>
                <a:miter lim="800000"/>
              </a:ln>
            </p:spPr>
            <p:txBody>
              <a:bodyPr wrap="none" anchor="ctr">
                <a:spAutoFit/>
              </a:bodyPr>
              <a:lstStyle/>
              <a:p>
                <a:pPr algn="ctr"/>
                <a:r>
                  <a:rPr kumimoji="1" lang="zh-CN" altLang="en-US" sz="2000">
                    <a:latin typeface="Times New Roman" panose="02020603050405020304" pitchFamily="18" charset="0"/>
                  </a:rPr>
                  <a:t>存储</a:t>
                </a:r>
                <a:endParaRPr kumimoji="1" lang="zh-CN" altLang="en-US" sz="2000">
                  <a:latin typeface="Times New Roman" panose="02020603050405020304" pitchFamily="18" charset="0"/>
                </a:endParaRPr>
              </a:p>
            </p:txBody>
          </p:sp>
        </p:grpSp>
        <p:grpSp>
          <p:nvGrpSpPr>
            <p:cNvPr id="27" name="Group 111"/>
            <p:cNvGrpSpPr/>
            <p:nvPr/>
          </p:nvGrpSpPr>
          <p:grpSpPr bwMode="auto">
            <a:xfrm rot="-1013769">
              <a:off x="3285" y="1138"/>
              <a:ext cx="877" cy="430"/>
              <a:chOff x="3412" y="1536"/>
              <a:chExt cx="877" cy="430"/>
            </a:xfrm>
          </p:grpSpPr>
          <p:sp>
            <p:nvSpPr>
              <p:cNvPr id="117779" name="AutoShape 112"/>
              <p:cNvSpPr>
                <a:spLocks noChangeArrowheads="1"/>
              </p:cNvSpPr>
              <p:nvPr/>
            </p:nvSpPr>
            <p:spPr bwMode="auto">
              <a:xfrm>
                <a:off x="3412" y="1767"/>
                <a:ext cx="877" cy="199"/>
              </a:xfrm>
              <a:prstGeom prst="leftArrow">
                <a:avLst>
                  <a:gd name="adj1" fmla="val 50000"/>
                  <a:gd name="adj2" fmla="val 110176"/>
                </a:avLst>
              </a:prstGeom>
              <a:noFill/>
              <a:ln w="9525">
                <a:solidFill>
                  <a:schemeClr val="tx1"/>
                </a:solidFill>
                <a:miter lim="800000"/>
              </a:ln>
            </p:spPr>
            <p:txBody>
              <a:bodyPr wrap="none" anchor="ctr">
                <a:spAutoFit/>
              </a:bodyPr>
              <a:lstStyle/>
              <a:p>
                <a:endParaRPr lang="zh-CN" altLang="en-US" b="1"/>
              </a:p>
            </p:txBody>
          </p:sp>
          <p:sp>
            <p:nvSpPr>
              <p:cNvPr id="117780" name="Text Box 113"/>
              <p:cNvSpPr txBox="1">
                <a:spLocks noChangeArrowheads="1"/>
              </p:cNvSpPr>
              <p:nvPr/>
            </p:nvSpPr>
            <p:spPr bwMode="auto">
              <a:xfrm>
                <a:off x="3708" y="1536"/>
                <a:ext cx="471" cy="300"/>
              </a:xfrm>
              <a:prstGeom prst="rect">
                <a:avLst/>
              </a:prstGeom>
              <a:noFill/>
              <a:ln w="9525">
                <a:noFill/>
                <a:miter lim="800000"/>
              </a:ln>
            </p:spPr>
            <p:txBody>
              <a:bodyPr wrap="none" anchor="ctr">
                <a:spAutoFit/>
              </a:bodyPr>
              <a:lstStyle/>
              <a:p>
                <a:pPr algn="ctr"/>
                <a:r>
                  <a:rPr kumimoji="1" lang="zh-CN" altLang="en-US" sz="2000">
                    <a:latin typeface="Times New Roman" panose="02020603050405020304" pitchFamily="18" charset="0"/>
                  </a:rPr>
                  <a:t>存储</a:t>
                </a:r>
                <a:endParaRPr kumimoji="1" lang="zh-CN" altLang="en-US" sz="2000">
                  <a:latin typeface="Times New Roman" panose="02020603050405020304" pitchFamily="18" charset="0"/>
                </a:endParaRPr>
              </a:p>
            </p:txBody>
          </p:sp>
        </p:grpSp>
        <p:grpSp>
          <p:nvGrpSpPr>
            <p:cNvPr id="28" name="Group 114"/>
            <p:cNvGrpSpPr/>
            <p:nvPr/>
          </p:nvGrpSpPr>
          <p:grpSpPr bwMode="auto">
            <a:xfrm rot="-1139585">
              <a:off x="1164" y="2259"/>
              <a:ext cx="889" cy="375"/>
              <a:chOff x="1334" y="2258"/>
              <a:chExt cx="889" cy="375"/>
            </a:xfrm>
          </p:grpSpPr>
          <p:sp>
            <p:nvSpPr>
              <p:cNvPr id="117777" name="AutoShape 115"/>
              <p:cNvSpPr>
                <a:spLocks noChangeArrowheads="1"/>
              </p:cNvSpPr>
              <p:nvPr/>
            </p:nvSpPr>
            <p:spPr bwMode="auto">
              <a:xfrm>
                <a:off x="1334" y="2489"/>
                <a:ext cx="889" cy="144"/>
              </a:xfrm>
              <a:prstGeom prst="leftArrow">
                <a:avLst>
                  <a:gd name="adj1" fmla="val 50000"/>
                  <a:gd name="adj2" fmla="val 154340"/>
                </a:avLst>
              </a:prstGeom>
              <a:noFill/>
              <a:ln w="9525">
                <a:solidFill>
                  <a:schemeClr val="tx1"/>
                </a:solidFill>
                <a:miter lim="800000"/>
              </a:ln>
            </p:spPr>
            <p:txBody>
              <a:bodyPr wrap="none" anchor="ctr">
                <a:spAutoFit/>
              </a:bodyPr>
              <a:lstStyle/>
              <a:p>
                <a:endParaRPr lang="zh-CN" altLang="en-US" b="1"/>
              </a:p>
            </p:txBody>
          </p:sp>
          <p:sp>
            <p:nvSpPr>
              <p:cNvPr id="117778" name="Text Box 116"/>
              <p:cNvSpPr txBox="1">
                <a:spLocks noChangeArrowheads="1"/>
              </p:cNvSpPr>
              <p:nvPr/>
            </p:nvSpPr>
            <p:spPr bwMode="auto">
              <a:xfrm>
                <a:off x="1640" y="2258"/>
                <a:ext cx="471" cy="299"/>
              </a:xfrm>
              <a:prstGeom prst="rect">
                <a:avLst/>
              </a:prstGeom>
              <a:noFill/>
              <a:ln w="9525">
                <a:noFill/>
                <a:miter lim="800000"/>
              </a:ln>
            </p:spPr>
            <p:txBody>
              <a:bodyPr wrap="none" anchor="ctr">
                <a:spAutoFit/>
              </a:bodyPr>
              <a:lstStyle/>
              <a:p>
                <a:pPr algn="ctr"/>
                <a:r>
                  <a:rPr kumimoji="1" lang="zh-CN" altLang="en-US" sz="2000">
                    <a:solidFill>
                      <a:srgbClr val="FF0000"/>
                    </a:solidFill>
                    <a:latin typeface="Times New Roman" panose="02020603050405020304" pitchFamily="18" charset="0"/>
                  </a:rPr>
                  <a:t>解释</a:t>
                </a:r>
                <a:endParaRPr kumimoji="1" lang="zh-CN" altLang="en-US" sz="2000">
                  <a:solidFill>
                    <a:srgbClr val="FF0000"/>
                  </a:solidFill>
                  <a:latin typeface="Times New Roman" panose="02020603050405020304" pitchFamily="18" charset="0"/>
                </a:endParaRPr>
              </a:p>
            </p:txBody>
          </p:sp>
        </p:grpSp>
        <p:grpSp>
          <p:nvGrpSpPr>
            <p:cNvPr id="29" name="Group 117"/>
            <p:cNvGrpSpPr/>
            <p:nvPr/>
          </p:nvGrpSpPr>
          <p:grpSpPr bwMode="auto">
            <a:xfrm rot="1050219">
              <a:off x="3148" y="2161"/>
              <a:ext cx="878" cy="396"/>
              <a:chOff x="3478" y="2037"/>
              <a:chExt cx="878" cy="396"/>
            </a:xfrm>
          </p:grpSpPr>
          <p:sp>
            <p:nvSpPr>
              <p:cNvPr id="117775" name="AutoShape 118"/>
              <p:cNvSpPr>
                <a:spLocks noChangeArrowheads="1"/>
              </p:cNvSpPr>
              <p:nvPr/>
            </p:nvSpPr>
            <p:spPr bwMode="auto">
              <a:xfrm>
                <a:off x="3478" y="2266"/>
                <a:ext cx="878" cy="167"/>
              </a:xfrm>
              <a:prstGeom prst="rightArrow">
                <a:avLst>
                  <a:gd name="adj1" fmla="val 50000"/>
                  <a:gd name="adj2" fmla="val 131437"/>
                </a:avLst>
              </a:prstGeom>
              <a:noFill/>
              <a:ln w="9525">
                <a:solidFill>
                  <a:schemeClr val="tx1"/>
                </a:solidFill>
                <a:miter lim="800000"/>
              </a:ln>
            </p:spPr>
            <p:txBody>
              <a:bodyPr wrap="none" anchor="ctr">
                <a:spAutoFit/>
              </a:bodyPr>
              <a:lstStyle/>
              <a:p>
                <a:endParaRPr lang="zh-CN" altLang="en-US" b="1"/>
              </a:p>
            </p:txBody>
          </p:sp>
          <p:sp>
            <p:nvSpPr>
              <p:cNvPr id="117776" name="Text Box 119"/>
              <p:cNvSpPr txBox="1">
                <a:spLocks noChangeArrowheads="1"/>
              </p:cNvSpPr>
              <p:nvPr/>
            </p:nvSpPr>
            <p:spPr bwMode="auto">
              <a:xfrm>
                <a:off x="3586" y="2037"/>
                <a:ext cx="471" cy="300"/>
              </a:xfrm>
              <a:prstGeom prst="rect">
                <a:avLst/>
              </a:prstGeom>
              <a:noFill/>
              <a:ln w="9525">
                <a:noFill/>
                <a:miter lim="800000"/>
              </a:ln>
            </p:spPr>
            <p:txBody>
              <a:bodyPr wrap="none" anchor="ctr">
                <a:spAutoFit/>
              </a:bodyPr>
              <a:lstStyle/>
              <a:p>
                <a:pPr algn="ctr"/>
                <a:r>
                  <a:rPr kumimoji="1" lang="zh-CN" altLang="en-US" sz="2000">
                    <a:solidFill>
                      <a:srgbClr val="FF0000"/>
                    </a:solidFill>
                    <a:latin typeface="Times New Roman" panose="02020603050405020304" pitchFamily="18" charset="0"/>
                  </a:rPr>
                  <a:t>解释</a:t>
                </a:r>
                <a:endParaRPr kumimoji="1" lang="zh-CN" altLang="en-US" sz="2000">
                  <a:solidFill>
                    <a:srgbClr val="FF0000"/>
                  </a:solidFill>
                  <a:latin typeface="Times New Roman" panose="02020603050405020304" pitchFamily="18" charset="0"/>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2978">
                                            <p:txEl>
                                              <p:pRg st="0" end="0"/>
                                            </p:txEl>
                                          </p:spTgt>
                                        </p:tgtEl>
                                        <p:attrNameLst>
                                          <p:attrName>style.visibility</p:attrName>
                                        </p:attrNameLst>
                                      </p:cBhvr>
                                      <p:to>
                                        <p:strVal val="visible"/>
                                      </p:to>
                                    </p:set>
                                    <p:anim calcmode="lin" valueType="num">
                                      <p:cBhvr additive="base">
                                        <p:cTn id="7" dur="500" fill="hold"/>
                                        <p:tgtEl>
                                          <p:spTgt spid="3829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297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8" grpId="0" autoUpdateAnimBg="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3"/>
          <p:cNvSpPr>
            <a:spLocks noGrp="1"/>
          </p:cNvSpPr>
          <p:nvPr>
            <p:ph type="sldNum" sz="quarter" idx="4294967295"/>
          </p:nvPr>
        </p:nvSpPr>
        <p:spPr>
          <a:xfrm>
            <a:off x="7042150" y="6243638"/>
            <a:ext cx="1905000" cy="457200"/>
          </a:xfrm>
          <a:prstGeom prst="rect">
            <a:avLst/>
          </a:prstGeom>
          <a:noFill/>
        </p:spPr>
        <p:txBody>
          <a:bodyPr/>
          <a:lstStyle/>
          <a:p>
            <a:fld id="{A40CF455-6B5E-42BC-AB21-86C9775B841A}" type="slidenum">
              <a:rPr lang="en-US" altLang="zh-CN" smtClean="0"/>
            </a:fld>
            <a:endParaRPr lang="en-US" altLang="zh-CN" smtClean="0"/>
          </a:p>
        </p:txBody>
      </p:sp>
      <p:sp>
        <p:nvSpPr>
          <p:cNvPr id="384002" name="Rectangle 2"/>
          <p:cNvSpPr>
            <a:spLocks noChangeArrowheads="1"/>
          </p:cNvSpPr>
          <p:nvPr/>
        </p:nvSpPr>
        <p:spPr bwMode="auto">
          <a:xfrm>
            <a:off x="250825" y="1168216"/>
            <a:ext cx="8893175" cy="1900238"/>
          </a:xfrm>
          <a:prstGeom prst="rect">
            <a:avLst/>
          </a:prstGeom>
          <a:noFill/>
          <a:ln w="9525">
            <a:noFill/>
            <a:miter lim="800000"/>
          </a:ln>
        </p:spPr>
        <p:txBody>
          <a:bodyPr/>
          <a:lstStyle/>
          <a:p>
            <a:pPr marL="342900" indent="-342900">
              <a:spcBef>
                <a:spcPct val="10000"/>
              </a:spcBef>
              <a:buClr>
                <a:schemeClr val="folHlink"/>
              </a:buClr>
              <a:buSzPct val="60000"/>
              <a:buFont typeface="Wingdings" panose="05000000000000000000" pitchFamily="2" charset="2"/>
              <a:buChar char="n"/>
              <a:defRPr/>
            </a:pPr>
            <a:r>
              <a:rPr lang="zh-CN" altLang="en-US" sz="2100" b="1" dirty="0">
                <a:solidFill>
                  <a:srgbClr val="0000FF"/>
                </a:solidFill>
                <a:effectLst>
                  <a:outerShdw blurRad="38100" dist="38100" dir="2700000" algn="tl">
                    <a:srgbClr val="C0C0C0"/>
                  </a:outerShdw>
                </a:effectLst>
                <a:latin typeface="楷体_GB2312" pitchFamily="49" charset="-122"/>
              </a:rPr>
              <a:t>加线</a:t>
            </a:r>
            <a:r>
              <a:rPr lang="zh-CN" altLang="en-US" sz="2100" dirty="0">
                <a:latin typeface="楷体_GB2312" pitchFamily="49" charset="-122"/>
              </a:rPr>
              <a:t>：</a:t>
            </a:r>
            <a:r>
              <a:rPr lang="zh-CN" altLang="en-US" sz="2100" b="1" dirty="0">
                <a:effectLst>
                  <a:outerShdw blurRad="38100" dist="38100" dir="2700000" algn="tl">
                    <a:srgbClr val="C0C0C0"/>
                  </a:outerShdw>
                </a:effectLst>
                <a:latin typeface="楷体_GB2312" pitchFamily="49" charset="-122"/>
              </a:rPr>
              <a:t>在兄弟之间加一连线</a:t>
            </a:r>
            <a:endParaRPr lang="zh-CN" altLang="en-US" sz="2100" b="1" dirty="0">
              <a:effectLst>
                <a:outerShdw blurRad="38100" dist="38100" dir="2700000" algn="tl">
                  <a:srgbClr val="C0C0C0"/>
                </a:outerShdw>
              </a:effectLst>
              <a:latin typeface="楷体_GB2312" pitchFamily="49" charset="-122"/>
            </a:endParaRPr>
          </a:p>
          <a:p>
            <a:pPr marL="342900" indent="-342900">
              <a:spcBef>
                <a:spcPct val="10000"/>
              </a:spcBef>
              <a:buClr>
                <a:schemeClr val="folHlink"/>
              </a:buClr>
              <a:buSzPct val="60000"/>
              <a:buFont typeface="Wingdings" panose="05000000000000000000" pitchFamily="2" charset="2"/>
              <a:buChar char="n"/>
              <a:defRPr/>
            </a:pPr>
            <a:r>
              <a:rPr lang="zh-CN" altLang="en-US" sz="2100" b="1" dirty="0">
                <a:solidFill>
                  <a:srgbClr val="0000FF"/>
                </a:solidFill>
                <a:effectLst>
                  <a:outerShdw blurRad="38100" dist="38100" dir="2700000" algn="tl">
                    <a:srgbClr val="C0C0C0"/>
                  </a:outerShdw>
                </a:effectLst>
                <a:latin typeface="楷体_GB2312" pitchFamily="49" charset="-122"/>
              </a:rPr>
              <a:t>抹线</a:t>
            </a:r>
            <a:r>
              <a:rPr lang="zh-CN" altLang="en-US" sz="2100" b="1" dirty="0">
                <a:effectLst>
                  <a:outerShdw blurRad="38100" dist="38100" dir="2700000" algn="tl">
                    <a:srgbClr val="C0C0C0"/>
                  </a:outerShdw>
                </a:effectLst>
                <a:latin typeface="楷体_GB2312" pitchFamily="49" charset="-122"/>
              </a:rPr>
              <a:t>：对每个结点，除了其左孩子外，除去其与其余孩子之间的连线</a:t>
            </a:r>
            <a:endParaRPr lang="zh-CN" altLang="en-US" sz="2100" b="1" dirty="0">
              <a:effectLst>
                <a:outerShdw blurRad="38100" dist="38100" dir="2700000" algn="tl">
                  <a:srgbClr val="C0C0C0"/>
                </a:outerShdw>
              </a:effectLst>
              <a:latin typeface="楷体_GB2312" pitchFamily="49" charset="-122"/>
            </a:endParaRPr>
          </a:p>
          <a:p>
            <a:pPr marL="342900" indent="-342900">
              <a:spcBef>
                <a:spcPct val="10000"/>
              </a:spcBef>
              <a:buClr>
                <a:schemeClr val="folHlink"/>
              </a:buClr>
              <a:buSzPct val="60000"/>
              <a:buFont typeface="Wingdings" panose="05000000000000000000" pitchFamily="2" charset="2"/>
              <a:buChar char="n"/>
              <a:defRPr/>
            </a:pPr>
            <a:r>
              <a:rPr lang="zh-CN" altLang="en-US" sz="2100" b="1" dirty="0">
                <a:solidFill>
                  <a:srgbClr val="0000FF"/>
                </a:solidFill>
                <a:effectLst>
                  <a:outerShdw blurRad="38100" dist="38100" dir="2700000" algn="tl">
                    <a:srgbClr val="C0C0C0"/>
                  </a:outerShdw>
                </a:effectLst>
                <a:latin typeface="楷体_GB2312" pitchFamily="49" charset="-122"/>
              </a:rPr>
              <a:t>旋转</a:t>
            </a:r>
            <a:r>
              <a:rPr lang="zh-CN" altLang="en-US" sz="2100" b="1" dirty="0">
                <a:effectLst>
                  <a:outerShdw blurRad="38100" dist="38100" dir="2700000" algn="tl">
                    <a:srgbClr val="C0C0C0"/>
                  </a:outerShdw>
                </a:effectLst>
                <a:latin typeface="楷体_GB2312" pitchFamily="49" charset="-122"/>
              </a:rPr>
              <a:t>：以树的根结点为轴心，将整树顺时针转</a:t>
            </a:r>
            <a:r>
              <a:rPr lang="en-US" altLang="zh-CN" sz="2100" b="1" dirty="0">
                <a:effectLst>
                  <a:outerShdw blurRad="38100" dist="38100" dir="2700000" algn="tl">
                    <a:srgbClr val="C0C0C0"/>
                  </a:outerShdw>
                </a:effectLst>
                <a:latin typeface="楷体_GB2312" pitchFamily="49" charset="-122"/>
              </a:rPr>
              <a:t>45°</a:t>
            </a:r>
            <a:endParaRPr lang="en-US" altLang="zh-CN" sz="2100" b="1" dirty="0">
              <a:effectLst>
                <a:outerShdw blurRad="38100" dist="38100" dir="2700000" algn="tl">
                  <a:srgbClr val="C0C0C0"/>
                </a:outerShdw>
              </a:effectLst>
              <a:latin typeface="楷体_GB2312" pitchFamily="49" charset="-122"/>
            </a:endParaRPr>
          </a:p>
        </p:txBody>
      </p:sp>
      <p:grpSp>
        <p:nvGrpSpPr>
          <p:cNvPr id="2" name="Group 3"/>
          <p:cNvGrpSpPr/>
          <p:nvPr/>
        </p:nvGrpSpPr>
        <p:grpSpPr bwMode="auto">
          <a:xfrm>
            <a:off x="0" y="2255838"/>
            <a:ext cx="2944813" cy="1614487"/>
            <a:chOff x="251" y="1978"/>
            <a:chExt cx="1855" cy="1017"/>
          </a:xfrm>
        </p:grpSpPr>
        <p:sp>
          <p:nvSpPr>
            <p:cNvPr id="118889" name="Oval 4"/>
            <p:cNvSpPr>
              <a:spLocks noChangeArrowheads="1"/>
            </p:cNvSpPr>
            <p:nvPr/>
          </p:nvSpPr>
          <p:spPr bwMode="auto">
            <a:xfrm>
              <a:off x="1206" y="1978"/>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18890" name="Oval 5"/>
            <p:cNvSpPr>
              <a:spLocks noChangeArrowheads="1"/>
            </p:cNvSpPr>
            <p:nvPr/>
          </p:nvSpPr>
          <p:spPr bwMode="auto">
            <a:xfrm>
              <a:off x="659" y="2374"/>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118891" name="Oval 6"/>
            <p:cNvSpPr>
              <a:spLocks noChangeArrowheads="1"/>
            </p:cNvSpPr>
            <p:nvPr/>
          </p:nvSpPr>
          <p:spPr bwMode="auto">
            <a:xfrm>
              <a:off x="1206" y="2374"/>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118892" name="Oval 7"/>
            <p:cNvSpPr>
              <a:spLocks noChangeArrowheads="1"/>
            </p:cNvSpPr>
            <p:nvPr/>
          </p:nvSpPr>
          <p:spPr bwMode="auto">
            <a:xfrm>
              <a:off x="1684" y="2374"/>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118893" name="Oval 8"/>
            <p:cNvSpPr>
              <a:spLocks noChangeArrowheads="1"/>
            </p:cNvSpPr>
            <p:nvPr/>
          </p:nvSpPr>
          <p:spPr bwMode="auto">
            <a:xfrm>
              <a:off x="251" y="2762"/>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118894" name="Oval 9"/>
            <p:cNvSpPr>
              <a:spLocks noChangeArrowheads="1"/>
            </p:cNvSpPr>
            <p:nvPr/>
          </p:nvSpPr>
          <p:spPr bwMode="auto">
            <a:xfrm>
              <a:off x="659" y="2762"/>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118895" name="Oval 10"/>
            <p:cNvSpPr>
              <a:spLocks noChangeArrowheads="1"/>
            </p:cNvSpPr>
            <p:nvPr/>
          </p:nvSpPr>
          <p:spPr bwMode="auto">
            <a:xfrm>
              <a:off x="1067" y="2762"/>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118896" name="Oval 11"/>
            <p:cNvSpPr>
              <a:spLocks noChangeArrowheads="1"/>
            </p:cNvSpPr>
            <p:nvPr/>
          </p:nvSpPr>
          <p:spPr bwMode="auto">
            <a:xfrm>
              <a:off x="1475" y="2762"/>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118897" name="Oval 12"/>
            <p:cNvSpPr>
              <a:spLocks noChangeArrowheads="1"/>
            </p:cNvSpPr>
            <p:nvPr/>
          </p:nvSpPr>
          <p:spPr bwMode="auto">
            <a:xfrm>
              <a:off x="1884" y="2762"/>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I</a:t>
              </a:r>
              <a:endParaRPr kumimoji="1" lang="en-US" altLang="zh-CN" sz="2000">
                <a:latin typeface="Times New Roman" panose="02020603050405020304" pitchFamily="18" charset="0"/>
              </a:endParaRPr>
            </a:p>
          </p:txBody>
        </p:sp>
        <p:sp>
          <p:nvSpPr>
            <p:cNvPr id="118898" name="Line 13"/>
            <p:cNvSpPr>
              <a:spLocks noChangeShapeType="1"/>
            </p:cNvSpPr>
            <p:nvPr/>
          </p:nvSpPr>
          <p:spPr bwMode="auto">
            <a:xfrm>
              <a:off x="1311" y="2211"/>
              <a:ext cx="0" cy="167"/>
            </a:xfrm>
            <a:prstGeom prst="line">
              <a:avLst/>
            </a:prstGeom>
            <a:noFill/>
            <a:ln w="9525">
              <a:solidFill>
                <a:schemeClr val="tx1"/>
              </a:solidFill>
              <a:round/>
            </a:ln>
          </p:spPr>
          <p:txBody>
            <a:bodyPr wrap="none" anchor="ctr">
              <a:spAutoFit/>
            </a:bodyPr>
            <a:lstStyle/>
            <a:p>
              <a:endParaRPr lang="zh-CN" altLang="en-US"/>
            </a:p>
          </p:txBody>
        </p:sp>
        <p:sp>
          <p:nvSpPr>
            <p:cNvPr id="118899" name="Line 14"/>
            <p:cNvSpPr>
              <a:spLocks noChangeShapeType="1"/>
            </p:cNvSpPr>
            <p:nvPr/>
          </p:nvSpPr>
          <p:spPr bwMode="auto">
            <a:xfrm flipH="1">
              <a:off x="822" y="2133"/>
              <a:ext cx="400" cy="289"/>
            </a:xfrm>
            <a:prstGeom prst="line">
              <a:avLst/>
            </a:prstGeom>
            <a:noFill/>
            <a:ln w="9525">
              <a:solidFill>
                <a:schemeClr val="tx1"/>
              </a:solidFill>
              <a:round/>
            </a:ln>
          </p:spPr>
          <p:txBody>
            <a:bodyPr wrap="none" anchor="ctr">
              <a:spAutoFit/>
            </a:bodyPr>
            <a:lstStyle/>
            <a:p>
              <a:endParaRPr lang="zh-CN" altLang="en-US"/>
            </a:p>
          </p:txBody>
        </p:sp>
        <p:sp>
          <p:nvSpPr>
            <p:cNvPr id="118900" name="Line 15"/>
            <p:cNvSpPr>
              <a:spLocks noChangeShapeType="1"/>
            </p:cNvSpPr>
            <p:nvPr/>
          </p:nvSpPr>
          <p:spPr bwMode="auto">
            <a:xfrm>
              <a:off x="1411" y="2144"/>
              <a:ext cx="334" cy="256"/>
            </a:xfrm>
            <a:prstGeom prst="line">
              <a:avLst/>
            </a:prstGeom>
            <a:noFill/>
            <a:ln w="9525">
              <a:solidFill>
                <a:schemeClr val="tx1"/>
              </a:solidFill>
              <a:round/>
            </a:ln>
          </p:spPr>
          <p:txBody>
            <a:bodyPr wrap="none" anchor="ctr">
              <a:spAutoFit/>
            </a:bodyPr>
            <a:lstStyle/>
            <a:p>
              <a:endParaRPr lang="zh-CN" altLang="en-US"/>
            </a:p>
          </p:txBody>
        </p:sp>
        <p:sp>
          <p:nvSpPr>
            <p:cNvPr id="118901" name="Line 16"/>
            <p:cNvSpPr>
              <a:spLocks noChangeShapeType="1"/>
            </p:cNvSpPr>
            <p:nvPr/>
          </p:nvSpPr>
          <p:spPr bwMode="auto">
            <a:xfrm>
              <a:off x="767" y="2611"/>
              <a:ext cx="0" cy="155"/>
            </a:xfrm>
            <a:prstGeom prst="line">
              <a:avLst/>
            </a:prstGeom>
            <a:noFill/>
            <a:ln w="9525">
              <a:solidFill>
                <a:schemeClr val="tx1"/>
              </a:solidFill>
              <a:round/>
            </a:ln>
          </p:spPr>
          <p:txBody>
            <a:bodyPr wrap="none" anchor="ctr">
              <a:spAutoFit/>
            </a:bodyPr>
            <a:lstStyle/>
            <a:p>
              <a:endParaRPr lang="zh-CN" altLang="en-US"/>
            </a:p>
          </p:txBody>
        </p:sp>
        <p:sp>
          <p:nvSpPr>
            <p:cNvPr id="118902" name="Line 17"/>
            <p:cNvSpPr>
              <a:spLocks noChangeShapeType="1"/>
            </p:cNvSpPr>
            <p:nvPr/>
          </p:nvSpPr>
          <p:spPr bwMode="auto">
            <a:xfrm flipH="1">
              <a:off x="433" y="2555"/>
              <a:ext cx="234" cy="234"/>
            </a:xfrm>
            <a:prstGeom prst="line">
              <a:avLst/>
            </a:prstGeom>
            <a:noFill/>
            <a:ln w="9525">
              <a:solidFill>
                <a:schemeClr val="tx1"/>
              </a:solidFill>
              <a:round/>
            </a:ln>
          </p:spPr>
          <p:txBody>
            <a:bodyPr wrap="none" anchor="ctr">
              <a:spAutoFit/>
            </a:bodyPr>
            <a:lstStyle/>
            <a:p>
              <a:endParaRPr lang="zh-CN" altLang="en-US"/>
            </a:p>
          </p:txBody>
        </p:sp>
        <p:sp>
          <p:nvSpPr>
            <p:cNvPr id="118903" name="Line 18"/>
            <p:cNvSpPr>
              <a:spLocks noChangeShapeType="1"/>
            </p:cNvSpPr>
            <p:nvPr/>
          </p:nvSpPr>
          <p:spPr bwMode="auto">
            <a:xfrm>
              <a:off x="856" y="2555"/>
              <a:ext cx="244" cy="245"/>
            </a:xfrm>
            <a:prstGeom prst="line">
              <a:avLst/>
            </a:prstGeom>
            <a:noFill/>
            <a:ln w="9525">
              <a:solidFill>
                <a:schemeClr val="tx1"/>
              </a:solidFill>
              <a:round/>
            </a:ln>
          </p:spPr>
          <p:txBody>
            <a:bodyPr wrap="none" anchor="ctr">
              <a:spAutoFit/>
            </a:bodyPr>
            <a:lstStyle/>
            <a:p>
              <a:endParaRPr lang="zh-CN" altLang="en-US"/>
            </a:p>
          </p:txBody>
        </p:sp>
        <p:sp>
          <p:nvSpPr>
            <p:cNvPr id="118904" name="Line 19"/>
            <p:cNvSpPr>
              <a:spLocks noChangeShapeType="1"/>
            </p:cNvSpPr>
            <p:nvPr/>
          </p:nvSpPr>
          <p:spPr bwMode="auto">
            <a:xfrm flipH="1">
              <a:off x="1634" y="2578"/>
              <a:ext cx="111" cy="188"/>
            </a:xfrm>
            <a:prstGeom prst="line">
              <a:avLst/>
            </a:prstGeom>
            <a:noFill/>
            <a:ln w="9525">
              <a:solidFill>
                <a:schemeClr val="tx1"/>
              </a:solidFill>
              <a:round/>
            </a:ln>
          </p:spPr>
          <p:txBody>
            <a:bodyPr wrap="none" anchor="ctr">
              <a:spAutoFit/>
            </a:bodyPr>
            <a:lstStyle/>
            <a:p>
              <a:endParaRPr lang="zh-CN" altLang="en-US"/>
            </a:p>
          </p:txBody>
        </p:sp>
        <p:sp>
          <p:nvSpPr>
            <p:cNvPr id="118905" name="Line 20"/>
            <p:cNvSpPr>
              <a:spLocks noChangeShapeType="1"/>
            </p:cNvSpPr>
            <p:nvPr/>
          </p:nvSpPr>
          <p:spPr bwMode="auto">
            <a:xfrm>
              <a:off x="1878" y="2589"/>
              <a:ext cx="111" cy="177"/>
            </a:xfrm>
            <a:prstGeom prst="line">
              <a:avLst/>
            </a:prstGeom>
            <a:noFill/>
            <a:ln w="9525">
              <a:solidFill>
                <a:schemeClr val="tx1"/>
              </a:solidFill>
              <a:round/>
            </a:ln>
          </p:spPr>
          <p:txBody>
            <a:bodyPr wrap="none" anchor="ctr">
              <a:spAutoFit/>
            </a:bodyPr>
            <a:lstStyle/>
            <a:p>
              <a:endParaRPr lang="zh-CN" altLang="en-US"/>
            </a:p>
          </p:txBody>
        </p:sp>
      </p:grpSp>
      <p:grpSp>
        <p:nvGrpSpPr>
          <p:cNvPr id="3" name="Group 21"/>
          <p:cNvGrpSpPr/>
          <p:nvPr/>
        </p:nvGrpSpPr>
        <p:grpSpPr bwMode="auto">
          <a:xfrm>
            <a:off x="3092450" y="2247900"/>
            <a:ext cx="2944813" cy="1614488"/>
            <a:chOff x="251" y="1978"/>
            <a:chExt cx="1855" cy="1017"/>
          </a:xfrm>
        </p:grpSpPr>
        <p:sp>
          <p:nvSpPr>
            <p:cNvPr id="118872" name="Oval 22"/>
            <p:cNvSpPr>
              <a:spLocks noChangeArrowheads="1"/>
            </p:cNvSpPr>
            <p:nvPr/>
          </p:nvSpPr>
          <p:spPr bwMode="auto">
            <a:xfrm>
              <a:off x="1206" y="1978"/>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18873" name="Oval 23"/>
            <p:cNvSpPr>
              <a:spLocks noChangeArrowheads="1"/>
            </p:cNvSpPr>
            <p:nvPr/>
          </p:nvSpPr>
          <p:spPr bwMode="auto">
            <a:xfrm>
              <a:off x="659" y="2374"/>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118874" name="Oval 24"/>
            <p:cNvSpPr>
              <a:spLocks noChangeArrowheads="1"/>
            </p:cNvSpPr>
            <p:nvPr/>
          </p:nvSpPr>
          <p:spPr bwMode="auto">
            <a:xfrm>
              <a:off x="1206" y="2374"/>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118875" name="Oval 25"/>
            <p:cNvSpPr>
              <a:spLocks noChangeArrowheads="1"/>
            </p:cNvSpPr>
            <p:nvPr/>
          </p:nvSpPr>
          <p:spPr bwMode="auto">
            <a:xfrm>
              <a:off x="1684" y="2374"/>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118876" name="Oval 26"/>
            <p:cNvSpPr>
              <a:spLocks noChangeArrowheads="1"/>
            </p:cNvSpPr>
            <p:nvPr/>
          </p:nvSpPr>
          <p:spPr bwMode="auto">
            <a:xfrm>
              <a:off x="251" y="2762"/>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118877" name="Oval 27"/>
            <p:cNvSpPr>
              <a:spLocks noChangeArrowheads="1"/>
            </p:cNvSpPr>
            <p:nvPr/>
          </p:nvSpPr>
          <p:spPr bwMode="auto">
            <a:xfrm>
              <a:off x="659" y="2762"/>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118878" name="Oval 28"/>
            <p:cNvSpPr>
              <a:spLocks noChangeArrowheads="1"/>
            </p:cNvSpPr>
            <p:nvPr/>
          </p:nvSpPr>
          <p:spPr bwMode="auto">
            <a:xfrm>
              <a:off x="1067" y="2762"/>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118879" name="Oval 29"/>
            <p:cNvSpPr>
              <a:spLocks noChangeArrowheads="1"/>
            </p:cNvSpPr>
            <p:nvPr/>
          </p:nvSpPr>
          <p:spPr bwMode="auto">
            <a:xfrm>
              <a:off x="1475" y="2762"/>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118880" name="Oval 30"/>
            <p:cNvSpPr>
              <a:spLocks noChangeArrowheads="1"/>
            </p:cNvSpPr>
            <p:nvPr/>
          </p:nvSpPr>
          <p:spPr bwMode="auto">
            <a:xfrm>
              <a:off x="1884" y="2762"/>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I</a:t>
              </a:r>
              <a:endParaRPr kumimoji="1" lang="en-US" altLang="zh-CN" sz="2000">
                <a:latin typeface="Times New Roman" panose="02020603050405020304" pitchFamily="18" charset="0"/>
              </a:endParaRPr>
            </a:p>
          </p:txBody>
        </p:sp>
        <p:sp>
          <p:nvSpPr>
            <p:cNvPr id="118881" name="Line 31"/>
            <p:cNvSpPr>
              <a:spLocks noChangeShapeType="1"/>
            </p:cNvSpPr>
            <p:nvPr/>
          </p:nvSpPr>
          <p:spPr bwMode="auto">
            <a:xfrm>
              <a:off x="1311" y="2211"/>
              <a:ext cx="0" cy="167"/>
            </a:xfrm>
            <a:prstGeom prst="line">
              <a:avLst/>
            </a:prstGeom>
            <a:noFill/>
            <a:ln w="9525">
              <a:solidFill>
                <a:schemeClr val="tx1"/>
              </a:solidFill>
              <a:round/>
            </a:ln>
          </p:spPr>
          <p:txBody>
            <a:bodyPr wrap="none" anchor="ctr">
              <a:spAutoFit/>
            </a:bodyPr>
            <a:lstStyle/>
            <a:p>
              <a:endParaRPr lang="zh-CN" altLang="en-US"/>
            </a:p>
          </p:txBody>
        </p:sp>
        <p:sp>
          <p:nvSpPr>
            <p:cNvPr id="118882" name="Line 32"/>
            <p:cNvSpPr>
              <a:spLocks noChangeShapeType="1"/>
            </p:cNvSpPr>
            <p:nvPr/>
          </p:nvSpPr>
          <p:spPr bwMode="auto">
            <a:xfrm flipH="1">
              <a:off x="822" y="2133"/>
              <a:ext cx="400" cy="289"/>
            </a:xfrm>
            <a:prstGeom prst="line">
              <a:avLst/>
            </a:prstGeom>
            <a:noFill/>
            <a:ln w="9525">
              <a:solidFill>
                <a:schemeClr val="tx1"/>
              </a:solidFill>
              <a:round/>
            </a:ln>
          </p:spPr>
          <p:txBody>
            <a:bodyPr wrap="none" anchor="ctr">
              <a:spAutoFit/>
            </a:bodyPr>
            <a:lstStyle/>
            <a:p>
              <a:endParaRPr lang="zh-CN" altLang="en-US"/>
            </a:p>
          </p:txBody>
        </p:sp>
        <p:sp>
          <p:nvSpPr>
            <p:cNvPr id="118883" name="Line 33"/>
            <p:cNvSpPr>
              <a:spLocks noChangeShapeType="1"/>
            </p:cNvSpPr>
            <p:nvPr/>
          </p:nvSpPr>
          <p:spPr bwMode="auto">
            <a:xfrm>
              <a:off x="1411" y="2144"/>
              <a:ext cx="334" cy="256"/>
            </a:xfrm>
            <a:prstGeom prst="line">
              <a:avLst/>
            </a:prstGeom>
            <a:noFill/>
            <a:ln w="9525">
              <a:solidFill>
                <a:schemeClr val="tx1"/>
              </a:solidFill>
              <a:round/>
            </a:ln>
          </p:spPr>
          <p:txBody>
            <a:bodyPr wrap="none" anchor="ctr">
              <a:spAutoFit/>
            </a:bodyPr>
            <a:lstStyle/>
            <a:p>
              <a:endParaRPr lang="zh-CN" altLang="en-US"/>
            </a:p>
          </p:txBody>
        </p:sp>
        <p:sp>
          <p:nvSpPr>
            <p:cNvPr id="118884" name="Line 34"/>
            <p:cNvSpPr>
              <a:spLocks noChangeShapeType="1"/>
            </p:cNvSpPr>
            <p:nvPr/>
          </p:nvSpPr>
          <p:spPr bwMode="auto">
            <a:xfrm>
              <a:off x="767" y="2611"/>
              <a:ext cx="0" cy="155"/>
            </a:xfrm>
            <a:prstGeom prst="line">
              <a:avLst/>
            </a:prstGeom>
            <a:noFill/>
            <a:ln w="9525">
              <a:solidFill>
                <a:schemeClr val="tx1"/>
              </a:solidFill>
              <a:round/>
            </a:ln>
          </p:spPr>
          <p:txBody>
            <a:bodyPr wrap="none" anchor="ctr">
              <a:spAutoFit/>
            </a:bodyPr>
            <a:lstStyle/>
            <a:p>
              <a:endParaRPr lang="zh-CN" altLang="en-US"/>
            </a:p>
          </p:txBody>
        </p:sp>
        <p:sp>
          <p:nvSpPr>
            <p:cNvPr id="118885" name="Line 35"/>
            <p:cNvSpPr>
              <a:spLocks noChangeShapeType="1"/>
            </p:cNvSpPr>
            <p:nvPr/>
          </p:nvSpPr>
          <p:spPr bwMode="auto">
            <a:xfrm flipH="1">
              <a:off x="433" y="2555"/>
              <a:ext cx="234" cy="234"/>
            </a:xfrm>
            <a:prstGeom prst="line">
              <a:avLst/>
            </a:prstGeom>
            <a:noFill/>
            <a:ln w="9525">
              <a:solidFill>
                <a:schemeClr val="tx1"/>
              </a:solidFill>
              <a:round/>
            </a:ln>
          </p:spPr>
          <p:txBody>
            <a:bodyPr wrap="none" anchor="ctr">
              <a:spAutoFit/>
            </a:bodyPr>
            <a:lstStyle/>
            <a:p>
              <a:endParaRPr lang="zh-CN" altLang="en-US"/>
            </a:p>
          </p:txBody>
        </p:sp>
        <p:sp>
          <p:nvSpPr>
            <p:cNvPr id="118886" name="Line 36"/>
            <p:cNvSpPr>
              <a:spLocks noChangeShapeType="1"/>
            </p:cNvSpPr>
            <p:nvPr/>
          </p:nvSpPr>
          <p:spPr bwMode="auto">
            <a:xfrm>
              <a:off x="856" y="2555"/>
              <a:ext cx="244" cy="245"/>
            </a:xfrm>
            <a:prstGeom prst="line">
              <a:avLst/>
            </a:prstGeom>
            <a:noFill/>
            <a:ln w="9525">
              <a:solidFill>
                <a:schemeClr val="tx1"/>
              </a:solidFill>
              <a:round/>
            </a:ln>
          </p:spPr>
          <p:txBody>
            <a:bodyPr wrap="none" anchor="ctr">
              <a:spAutoFit/>
            </a:bodyPr>
            <a:lstStyle/>
            <a:p>
              <a:endParaRPr lang="zh-CN" altLang="en-US"/>
            </a:p>
          </p:txBody>
        </p:sp>
        <p:sp>
          <p:nvSpPr>
            <p:cNvPr id="118887" name="Line 37"/>
            <p:cNvSpPr>
              <a:spLocks noChangeShapeType="1"/>
            </p:cNvSpPr>
            <p:nvPr/>
          </p:nvSpPr>
          <p:spPr bwMode="auto">
            <a:xfrm flipH="1">
              <a:off x="1634" y="2578"/>
              <a:ext cx="111" cy="188"/>
            </a:xfrm>
            <a:prstGeom prst="line">
              <a:avLst/>
            </a:prstGeom>
            <a:noFill/>
            <a:ln w="9525">
              <a:solidFill>
                <a:schemeClr val="tx1"/>
              </a:solidFill>
              <a:round/>
            </a:ln>
          </p:spPr>
          <p:txBody>
            <a:bodyPr wrap="none" anchor="ctr">
              <a:spAutoFit/>
            </a:bodyPr>
            <a:lstStyle/>
            <a:p>
              <a:endParaRPr lang="zh-CN" altLang="en-US"/>
            </a:p>
          </p:txBody>
        </p:sp>
        <p:sp>
          <p:nvSpPr>
            <p:cNvPr id="118888" name="Line 38"/>
            <p:cNvSpPr>
              <a:spLocks noChangeShapeType="1"/>
            </p:cNvSpPr>
            <p:nvPr/>
          </p:nvSpPr>
          <p:spPr bwMode="auto">
            <a:xfrm>
              <a:off x="1878" y="2589"/>
              <a:ext cx="111" cy="177"/>
            </a:xfrm>
            <a:prstGeom prst="line">
              <a:avLst/>
            </a:prstGeom>
            <a:noFill/>
            <a:ln w="9525">
              <a:solidFill>
                <a:schemeClr val="tx1"/>
              </a:solidFill>
              <a:round/>
            </a:ln>
          </p:spPr>
          <p:txBody>
            <a:bodyPr wrap="none" anchor="ctr">
              <a:spAutoFit/>
            </a:bodyPr>
            <a:lstStyle/>
            <a:p>
              <a:endParaRPr lang="zh-CN" altLang="en-US"/>
            </a:p>
          </p:txBody>
        </p:sp>
      </p:grpSp>
      <p:sp>
        <p:nvSpPr>
          <p:cNvPr id="384039" name="Line 39"/>
          <p:cNvSpPr>
            <a:spLocks noChangeShapeType="1"/>
          </p:cNvSpPr>
          <p:nvPr/>
        </p:nvSpPr>
        <p:spPr bwMode="auto">
          <a:xfrm>
            <a:off x="4095750" y="3100388"/>
            <a:ext cx="511175" cy="0"/>
          </a:xfrm>
          <a:prstGeom prst="line">
            <a:avLst/>
          </a:prstGeom>
          <a:noFill/>
          <a:ln w="9525">
            <a:solidFill>
              <a:srgbClr val="0066FF"/>
            </a:solidFill>
            <a:round/>
          </a:ln>
        </p:spPr>
        <p:txBody>
          <a:bodyPr wrap="none" anchor="ctr">
            <a:spAutoFit/>
          </a:bodyPr>
          <a:lstStyle/>
          <a:p>
            <a:endParaRPr lang="zh-CN" altLang="en-US"/>
          </a:p>
        </p:txBody>
      </p:sp>
      <p:sp>
        <p:nvSpPr>
          <p:cNvPr id="384040" name="Line 40"/>
          <p:cNvSpPr>
            <a:spLocks noChangeShapeType="1"/>
          </p:cNvSpPr>
          <p:nvPr/>
        </p:nvSpPr>
        <p:spPr bwMode="auto">
          <a:xfrm>
            <a:off x="4976813" y="3100388"/>
            <a:ext cx="388937" cy="0"/>
          </a:xfrm>
          <a:prstGeom prst="line">
            <a:avLst/>
          </a:prstGeom>
          <a:noFill/>
          <a:ln w="9525">
            <a:solidFill>
              <a:srgbClr val="0066FF"/>
            </a:solidFill>
            <a:round/>
          </a:ln>
        </p:spPr>
        <p:txBody>
          <a:bodyPr wrap="none" anchor="ctr">
            <a:spAutoFit/>
          </a:bodyPr>
          <a:lstStyle/>
          <a:p>
            <a:endParaRPr lang="zh-CN" altLang="en-US"/>
          </a:p>
        </p:txBody>
      </p:sp>
      <p:sp>
        <p:nvSpPr>
          <p:cNvPr id="384041" name="Line 41"/>
          <p:cNvSpPr>
            <a:spLocks noChangeShapeType="1"/>
          </p:cNvSpPr>
          <p:nvPr/>
        </p:nvSpPr>
        <p:spPr bwMode="auto">
          <a:xfrm>
            <a:off x="3443288" y="3683000"/>
            <a:ext cx="298450" cy="0"/>
          </a:xfrm>
          <a:prstGeom prst="line">
            <a:avLst/>
          </a:prstGeom>
          <a:noFill/>
          <a:ln w="9525">
            <a:solidFill>
              <a:srgbClr val="0066FF"/>
            </a:solidFill>
            <a:round/>
          </a:ln>
        </p:spPr>
        <p:txBody>
          <a:bodyPr wrap="none" anchor="ctr">
            <a:spAutoFit/>
          </a:bodyPr>
          <a:lstStyle/>
          <a:p>
            <a:endParaRPr lang="zh-CN" altLang="en-US"/>
          </a:p>
        </p:txBody>
      </p:sp>
      <p:sp>
        <p:nvSpPr>
          <p:cNvPr id="384042" name="Line 42"/>
          <p:cNvSpPr>
            <a:spLocks noChangeShapeType="1"/>
          </p:cNvSpPr>
          <p:nvPr/>
        </p:nvSpPr>
        <p:spPr bwMode="auto">
          <a:xfrm>
            <a:off x="4095750" y="3700463"/>
            <a:ext cx="300038" cy="0"/>
          </a:xfrm>
          <a:prstGeom prst="line">
            <a:avLst/>
          </a:prstGeom>
          <a:noFill/>
          <a:ln w="9525">
            <a:solidFill>
              <a:srgbClr val="0066FF"/>
            </a:solidFill>
            <a:round/>
          </a:ln>
        </p:spPr>
        <p:txBody>
          <a:bodyPr wrap="none" anchor="ctr">
            <a:spAutoFit/>
          </a:bodyPr>
          <a:lstStyle/>
          <a:p>
            <a:endParaRPr lang="zh-CN" altLang="en-US"/>
          </a:p>
        </p:txBody>
      </p:sp>
      <p:sp>
        <p:nvSpPr>
          <p:cNvPr id="384043" name="Line 43"/>
          <p:cNvSpPr>
            <a:spLocks noChangeShapeType="1"/>
          </p:cNvSpPr>
          <p:nvPr/>
        </p:nvSpPr>
        <p:spPr bwMode="auto">
          <a:xfrm>
            <a:off x="5383213" y="3683000"/>
            <a:ext cx="300037" cy="0"/>
          </a:xfrm>
          <a:prstGeom prst="line">
            <a:avLst/>
          </a:prstGeom>
          <a:noFill/>
          <a:ln w="9525">
            <a:solidFill>
              <a:srgbClr val="0066FF"/>
            </a:solidFill>
            <a:round/>
          </a:ln>
        </p:spPr>
        <p:txBody>
          <a:bodyPr wrap="none" anchor="ctr">
            <a:spAutoFit/>
          </a:bodyPr>
          <a:lstStyle/>
          <a:p>
            <a:endParaRPr lang="zh-CN" altLang="en-US"/>
          </a:p>
        </p:txBody>
      </p:sp>
      <p:grpSp>
        <p:nvGrpSpPr>
          <p:cNvPr id="4" name="Group 44"/>
          <p:cNvGrpSpPr/>
          <p:nvPr/>
        </p:nvGrpSpPr>
        <p:grpSpPr bwMode="auto">
          <a:xfrm>
            <a:off x="6199188" y="2209800"/>
            <a:ext cx="2944812" cy="1614488"/>
            <a:chOff x="3905" y="1393"/>
            <a:chExt cx="1855" cy="1017"/>
          </a:xfrm>
        </p:grpSpPr>
        <p:grpSp>
          <p:nvGrpSpPr>
            <p:cNvPr id="5" name="Group 45"/>
            <p:cNvGrpSpPr/>
            <p:nvPr/>
          </p:nvGrpSpPr>
          <p:grpSpPr bwMode="auto">
            <a:xfrm>
              <a:off x="3905" y="1393"/>
              <a:ext cx="1855" cy="1017"/>
              <a:chOff x="251" y="1978"/>
              <a:chExt cx="1855" cy="1017"/>
            </a:xfrm>
          </p:grpSpPr>
          <p:sp>
            <p:nvSpPr>
              <p:cNvPr id="118855" name="Oval 46"/>
              <p:cNvSpPr>
                <a:spLocks noChangeArrowheads="1"/>
              </p:cNvSpPr>
              <p:nvPr/>
            </p:nvSpPr>
            <p:spPr bwMode="auto">
              <a:xfrm>
                <a:off x="1206" y="1978"/>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18856" name="Oval 47"/>
              <p:cNvSpPr>
                <a:spLocks noChangeArrowheads="1"/>
              </p:cNvSpPr>
              <p:nvPr/>
            </p:nvSpPr>
            <p:spPr bwMode="auto">
              <a:xfrm>
                <a:off x="659" y="2374"/>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118857" name="Oval 48"/>
              <p:cNvSpPr>
                <a:spLocks noChangeArrowheads="1"/>
              </p:cNvSpPr>
              <p:nvPr/>
            </p:nvSpPr>
            <p:spPr bwMode="auto">
              <a:xfrm>
                <a:off x="1206" y="2374"/>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118858" name="Oval 49"/>
              <p:cNvSpPr>
                <a:spLocks noChangeArrowheads="1"/>
              </p:cNvSpPr>
              <p:nvPr/>
            </p:nvSpPr>
            <p:spPr bwMode="auto">
              <a:xfrm>
                <a:off x="1684" y="2374"/>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118859" name="Oval 50"/>
              <p:cNvSpPr>
                <a:spLocks noChangeArrowheads="1"/>
              </p:cNvSpPr>
              <p:nvPr/>
            </p:nvSpPr>
            <p:spPr bwMode="auto">
              <a:xfrm>
                <a:off x="251" y="2762"/>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118860" name="Oval 51"/>
              <p:cNvSpPr>
                <a:spLocks noChangeArrowheads="1"/>
              </p:cNvSpPr>
              <p:nvPr/>
            </p:nvSpPr>
            <p:spPr bwMode="auto">
              <a:xfrm>
                <a:off x="659" y="2762"/>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118861" name="Oval 52"/>
              <p:cNvSpPr>
                <a:spLocks noChangeArrowheads="1"/>
              </p:cNvSpPr>
              <p:nvPr/>
            </p:nvSpPr>
            <p:spPr bwMode="auto">
              <a:xfrm>
                <a:off x="1067" y="2762"/>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118862" name="Oval 53"/>
              <p:cNvSpPr>
                <a:spLocks noChangeArrowheads="1"/>
              </p:cNvSpPr>
              <p:nvPr/>
            </p:nvSpPr>
            <p:spPr bwMode="auto">
              <a:xfrm>
                <a:off x="1475" y="2762"/>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118863" name="Oval 54"/>
              <p:cNvSpPr>
                <a:spLocks noChangeArrowheads="1"/>
              </p:cNvSpPr>
              <p:nvPr/>
            </p:nvSpPr>
            <p:spPr bwMode="auto">
              <a:xfrm>
                <a:off x="1884" y="2762"/>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I</a:t>
                </a:r>
                <a:endParaRPr kumimoji="1" lang="en-US" altLang="zh-CN" sz="2000">
                  <a:latin typeface="Times New Roman" panose="02020603050405020304" pitchFamily="18" charset="0"/>
                </a:endParaRPr>
              </a:p>
            </p:txBody>
          </p:sp>
          <p:sp>
            <p:nvSpPr>
              <p:cNvPr id="118864" name="Line 55"/>
              <p:cNvSpPr>
                <a:spLocks noChangeShapeType="1"/>
              </p:cNvSpPr>
              <p:nvPr/>
            </p:nvSpPr>
            <p:spPr bwMode="auto">
              <a:xfrm>
                <a:off x="1311" y="2211"/>
                <a:ext cx="0" cy="167"/>
              </a:xfrm>
              <a:prstGeom prst="line">
                <a:avLst/>
              </a:prstGeom>
              <a:noFill/>
              <a:ln w="9525">
                <a:solidFill>
                  <a:schemeClr val="tx1"/>
                </a:solidFill>
                <a:round/>
              </a:ln>
            </p:spPr>
            <p:txBody>
              <a:bodyPr wrap="none" anchor="ctr">
                <a:spAutoFit/>
              </a:bodyPr>
              <a:lstStyle/>
              <a:p>
                <a:endParaRPr lang="zh-CN" altLang="en-US"/>
              </a:p>
            </p:txBody>
          </p:sp>
          <p:sp>
            <p:nvSpPr>
              <p:cNvPr id="118865" name="Line 56"/>
              <p:cNvSpPr>
                <a:spLocks noChangeShapeType="1"/>
              </p:cNvSpPr>
              <p:nvPr/>
            </p:nvSpPr>
            <p:spPr bwMode="auto">
              <a:xfrm flipH="1">
                <a:off x="822" y="2133"/>
                <a:ext cx="400" cy="289"/>
              </a:xfrm>
              <a:prstGeom prst="line">
                <a:avLst/>
              </a:prstGeom>
              <a:noFill/>
              <a:ln w="9525">
                <a:solidFill>
                  <a:schemeClr val="tx1"/>
                </a:solidFill>
                <a:round/>
              </a:ln>
            </p:spPr>
            <p:txBody>
              <a:bodyPr wrap="none" anchor="ctr">
                <a:spAutoFit/>
              </a:bodyPr>
              <a:lstStyle/>
              <a:p>
                <a:endParaRPr lang="zh-CN" altLang="en-US"/>
              </a:p>
            </p:txBody>
          </p:sp>
          <p:sp>
            <p:nvSpPr>
              <p:cNvPr id="118866" name="Line 57"/>
              <p:cNvSpPr>
                <a:spLocks noChangeShapeType="1"/>
              </p:cNvSpPr>
              <p:nvPr/>
            </p:nvSpPr>
            <p:spPr bwMode="auto">
              <a:xfrm>
                <a:off x="1411" y="2144"/>
                <a:ext cx="334" cy="256"/>
              </a:xfrm>
              <a:prstGeom prst="line">
                <a:avLst/>
              </a:prstGeom>
              <a:noFill/>
              <a:ln w="9525">
                <a:solidFill>
                  <a:schemeClr val="tx1"/>
                </a:solidFill>
                <a:round/>
              </a:ln>
            </p:spPr>
            <p:txBody>
              <a:bodyPr wrap="none" anchor="ctr">
                <a:spAutoFit/>
              </a:bodyPr>
              <a:lstStyle/>
              <a:p>
                <a:endParaRPr lang="zh-CN" altLang="en-US"/>
              </a:p>
            </p:txBody>
          </p:sp>
          <p:sp>
            <p:nvSpPr>
              <p:cNvPr id="118867" name="Line 58"/>
              <p:cNvSpPr>
                <a:spLocks noChangeShapeType="1"/>
              </p:cNvSpPr>
              <p:nvPr/>
            </p:nvSpPr>
            <p:spPr bwMode="auto">
              <a:xfrm>
                <a:off x="767" y="2611"/>
                <a:ext cx="0" cy="155"/>
              </a:xfrm>
              <a:prstGeom prst="line">
                <a:avLst/>
              </a:prstGeom>
              <a:noFill/>
              <a:ln w="9525">
                <a:solidFill>
                  <a:schemeClr val="tx1"/>
                </a:solidFill>
                <a:round/>
              </a:ln>
            </p:spPr>
            <p:txBody>
              <a:bodyPr wrap="none" anchor="ctr">
                <a:spAutoFit/>
              </a:bodyPr>
              <a:lstStyle/>
              <a:p>
                <a:endParaRPr lang="zh-CN" altLang="en-US"/>
              </a:p>
            </p:txBody>
          </p:sp>
          <p:sp>
            <p:nvSpPr>
              <p:cNvPr id="118868" name="Line 59"/>
              <p:cNvSpPr>
                <a:spLocks noChangeShapeType="1"/>
              </p:cNvSpPr>
              <p:nvPr/>
            </p:nvSpPr>
            <p:spPr bwMode="auto">
              <a:xfrm flipH="1">
                <a:off x="433" y="2555"/>
                <a:ext cx="234" cy="234"/>
              </a:xfrm>
              <a:prstGeom prst="line">
                <a:avLst/>
              </a:prstGeom>
              <a:noFill/>
              <a:ln w="9525">
                <a:solidFill>
                  <a:schemeClr val="tx1"/>
                </a:solidFill>
                <a:round/>
              </a:ln>
            </p:spPr>
            <p:txBody>
              <a:bodyPr wrap="none" anchor="ctr">
                <a:spAutoFit/>
              </a:bodyPr>
              <a:lstStyle/>
              <a:p>
                <a:endParaRPr lang="zh-CN" altLang="en-US"/>
              </a:p>
            </p:txBody>
          </p:sp>
          <p:sp>
            <p:nvSpPr>
              <p:cNvPr id="118869" name="Line 60"/>
              <p:cNvSpPr>
                <a:spLocks noChangeShapeType="1"/>
              </p:cNvSpPr>
              <p:nvPr/>
            </p:nvSpPr>
            <p:spPr bwMode="auto">
              <a:xfrm>
                <a:off x="856" y="2555"/>
                <a:ext cx="244" cy="245"/>
              </a:xfrm>
              <a:prstGeom prst="line">
                <a:avLst/>
              </a:prstGeom>
              <a:noFill/>
              <a:ln w="9525">
                <a:solidFill>
                  <a:schemeClr val="tx1"/>
                </a:solidFill>
                <a:round/>
              </a:ln>
            </p:spPr>
            <p:txBody>
              <a:bodyPr wrap="none" anchor="ctr">
                <a:spAutoFit/>
              </a:bodyPr>
              <a:lstStyle/>
              <a:p>
                <a:endParaRPr lang="zh-CN" altLang="en-US"/>
              </a:p>
            </p:txBody>
          </p:sp>
          <p:sp>
            <p:nvSpPr>
              <p:cNvPr id="118870" name="Line 61"/>
              <p:cNvSpPr>
                <a:spLocks noChangeShapeType="1"/>
              </p:cNvSpPr>
              <p:nvPr/>
            </p:nvSpPr>
            <p:spPr bwMode="auto">
              <a:xfrm flipH="1">
                <a:off x="1634" y="2578"/>
                <a:ext cx="111" cy="188"/>
              </a:xfrm>
              <a:prstGeom prst="line">
                <a:avLst/>
              </a:prstGeom>
              <a:noFill/>
              <a:ln w="9525">
                <a:solidFill>
                  <a:schemeClr val="tx1"/>
                </a:solidFill>
                <a:round/>
              </a:ln>
            </p:spPr>
            <p:txBody>
              <a:bodyPr wrap="none" anchor="ctr">
                <a:spAutoFit/>
              </a:bodyPr>
              <a:lstStyle/>
              <a:p>
                <a:endParaRPr lang="zh-CN" altLang="en-US"/>
              </a:p>
            </p:txBody>
          </p:sp>
          <p:sp>
            <p:nvSpPr>
              <p:cNvPr id="118871" name="Line 62"/>
              <p:cNvSpPr>
                <a:spLocks noChangeShapeType="1"/>
              </p:cNvSpPr>
              <p:nvPr/>
            </p:nvSpPr>
            <p:spPr bwMode="auto">
              <a:xfrm>
                <a:off x="1878" y="2589"/>
                <a:ext cx="111" cy="177"/>
              </a:xfrm>
              <a:prstGeom prst="line">
                <a:avLst/>
              </a:prstGeom>
              <a:noFill/>
              <a:ln w="9525">
                <a:solidFill>
                  <a:schemeClr val="tx1"/>
                </a:solidFill>
                <a:round/>
              </a:ln>
            </p:spPr>
            <p:txBody>
              <a:bodyPr wrap="none" anchor="ctr">
                <a:spAutoFit/>
              </a:bodyPr>
              <a:lstStyle/>
              <a:p>
                <a:endParaRPr lang="zh-CN" altLang="en-US"/>
              </a:p>
            </p:txBody>
          </p:sp>
        </p:grpSp>
        <p:sp>
          <p:nvSpPr>
            <p:cNvPr id="118850" name="Line 63"/>
            <p:cNvSpPr>
              <a:spLocks noChangeShapeType="1"/>
            </p:cNvSpPr>
            <p:nvPr/>
          </p:nvSpPr>
          <p:spPr bwMode="auto">
            <a:xfrm>
              <a:off x="4537" y="1930"/>
              <a:ext cx="322" cy="0"/>
            </a:xfrm>
            <a:prstGeom prst="line">
              <a:avLst/>
            </a:prstGeom>
            <a:noFill/>
            <a:ln w="9525">
              <a:solidFill>
                <a:srgbClr val="0066FF"/>
              </a:solidFill>
              <a:round/>
            </a:ln>
          </p:spPr>
          <p:txBody>
            <a:bodyPr wrap="none" anchor="ctr">
              <a:spAutoFit/>
            </a:bodyPr>
            <a:lstStyle/>
            <a:p>
              <a:endParaRPr lang="zh-CN" altLang="en-US"/>
            </a:p>
          </p:txBody>
        </p:sp>
        <p:sp>
          <p:nvSpPr>
            <p:cNvPr id="118851" name="Line 64"/>
            <p:cNvSpPr>
              <a:spLocks noChangeShapeType="1"/>
            </p:cNvSpPr>
            <p:nvPr/>
          </p:nvSpPr>
          <p:spPr bwMode="auto">
            <a:xfrm>
              <a:off x="5092" y="1930"/>
              <a:ext cx="245" cy="0"/>
            </a:xfrm>
            <a:prstGeom prst="line">
              <a:avLst/>
            </a:prstGeom>
            <a:noFill/>
            <a:ln w="9525">
              <a:solidFill>
                <a:srgbClr val="0066FF"/>
              </a:solidFill>
              <a:round/>
            </a:ln>
          </p:spPr>
          <p:txBody>
            <a:bodyPr wrap="none" anchor="ctr">
              <a:spAutoFit/>
            </a:bodyPr>
            <a:lstStyle/>
            <a:p>
              <a:endParaRPr lang="zh-CN" altLang="en-US"/>
            </a:p>
          </p:txBody>
        </p:sp>
        <p:sp>
          <p:nvSpPr>
            <p:cNvPr id="118852" name="Line 65"/>
            <p:cNvSpPr>
              <a:spLocks noChangeShapeType="1"/>
            </p:cNvSpPr>
            <p:nvPr/>
          </p:nvSpPr>
          <p:spPr bwMode="auto">
            <a:xfrm>
              <a:off x="4126" y="2297"/>
              <a:ext cx="188" cy="0"/>
            </a:xfrm>
            <a:prstGeom prst="line">
              <a:avLst/>
            </a:prstGeom>
            <a:noFill/>
            <a:ln w="9525">
              <a:solidFill>
                <a:srgbClr val="0066FF"/>
              </a:solidFill>
              <a:round/>
            </a:ln>
          </p:spPr>
          <p:txBody>
            <a:bodyPr wrap="none" anchor="ctr">
              <a:spAutoFit/>
            </a:bodyPr>
            <a:lstStyle/>
            <a:p>
              <a:endParaRPr lang="zh-CN" altLang="en-US"/>
            </a:p>
          </p:txBody>
        </p:sp>
        <p:sp>
          <p:nvSpPr>
            <p:cNvPr id="118853" name="Line 66"/>
            <p:cNvSpPr>
              <a:spLocks noChangeShapeType="1"/>
            </p:cNvSpPr>
            <p:nvPr/>
          </p:nvSpPr>
          <p:spPr bwMode="auto">
            <a:xfrm>
              <a:off x="4537" y="2308"/>
              <a:ext cx="189" cy="0"/>
            </a:xfrm>
            <a:prstGeom prst="line">
              <a:avLst/>
            </a:prstGeom>
            <a:noFill/>
            <a:ln w="9525">
              <a:solidFill>
                <a:srgbClr val="0066FF"/>
              </a:solidFill>
              <a:round/>
            </a:ln>
          </p:spPr>
          <p:txBody>
            <a:bodyPr wrap="none" anchor="ctr">
              <a:spAutoFit/>
            </a:bodyPr>
            <a:lstStyle/>
            <a:p>
              <a:endParaRPr lang="zh-CN" altLang="en-US"/>
            </a:p>
          </p:txBody>
        </p:sp>
        <p:sp>
          <p:nvSpPr>
            <p:cNvPr id="118854" name="Line 67"/>
            <p:cNvSpPr>
              <a:spLocks noChangeShapeType="1"/>
            </p:cNvSpPr>
            <p:nvPr/>
          </p:nvSpPr>
          <p:spPr bwMode="auto">
            <a:xfrm>
              <a:off x="5348" y="2297"/>
              <a:ext cx="189" cy="0"/>
            </a:xfrm>
            <a:prstGeom prst="line">
              <a:avLst/>
            </a:prstGeom>
            <a:noFill/>
            <a:ln w="9525">
              <a:solidFill>
                <a:srgbClr val="0066FF"/>
              </a:solidFill>
              <a:round/>
            </a:ln>
          </p:spPr>
          <p:txBody>
            <a:bodyPr wrap="none" anchor="ctr">
              <a:spAutoFit/>
            </a:bodyPr>
            <a:lstStyle/>
            <a:p>
              <a:endParaRPr lang="zh-CN" altLang="en-US"/>
            </a:p>
          </p:txBody>
        </p:sp>
      </p:grpSp>
      <p:grpSp>
        <p:nvGrpSpPr>
          <p:cNvPr id="6" name="Group 68"/>
          <p:cNvGrpSpPr/>
          <p:nvPr/>
        </p:nvGrpSpPr>
        <p:grpSpPr bwMode="auto">
          <a:xfrm>
            <a:off x="7783513" y="2586038"/>
            <a:ext cx="176212" cy="176212"/>
            <a:chOff x="1978" y="3911"/>
            <a:chExt cx="111" cy="111"/>
          </a:xfrm>
        </p:grpSpPr>
        <p:sp>
          <p:nvSpPr>
            <p:cNvPr id="118847" name="Line 69"/>
            <p:cNvSpPr>
              <a:spLocks noChangeShapeType="1"/>
            </p:cNvSpPr>
            <p:nvPr/>
          </p:nvSpPr>
          <p:spPr bwMode="auto">
            <a:xfrm>
              <a:off x="1978" y="3911"/>
              <a:ext cx="111" cy="111"/>
            </a:xfrm>
            <a:prstGeom prst="line">
              <a:avLst/>
            </a:prstGeom>
            <a:noFill/>
            <a:ln w="9525">
              <a:solidFill>
                <a:srgbClr val="FF3300"/>
              </a:solidFill>
              <a:round/>
            </a:ln>
          </p:spPr>
          <p:txBody>
            <a:bodyPr wrap="none" anchor="ctr">
              <a:spAutoFit/>
            </a:bodyPr>
            <a:lstStyle/>
            <a:p>
              <a:endParaRPr lang="zh-CN" altLang="en-US"/>
            </a:p>
          </p:txBody>
        </p:sp>
        <p:sp>
          <p:nvSpPr>
            <p:cNvPr id="118848" name="Line 70"/>
            <p:cNvSpPr>
              <a:spLocks noChangeShapeType="1"/>
            </p:cNvSpPr>
            <p:nvPr/>
          </p:nvSpPr>
          <p:spPr bwMode="auto">
            <a:xfrm flipH="1">
              <a:off x="1978" y="3911"/>
              <a:ext cx="111" cy="111"/>
            </a:xfrm>
            <a:prstGeom prst="line">
              <a:avLst/>
            </a:prstGeom>
            <a:noFill/>
            <a:ln w="9525">
              <a:solidFill>
                <a:srgbClr val="FF3300"/>
              </a:solidFill>
              <a:round/>
            </a:ln>
          </p:spPr>
          <p:txBody>
            <a:bodyPr wrap="none" anchor="ctr">
              <a:spAutoFit/>
            </a:bodyPr>
            <a:lstStyle/>
            <a:p>
              <a:endParaRPr lang="zh-CN" altLang="en-US"/>
            </a:p>
          </p:txBody>
        </p:sp>
      </p:grpSp>
      <p:grpSp>
        <p:nvGrpSpPr>
          <p:cNvPr id="7" name="Group 71"/>
          <p:cNvGrpSpPr/>
          <p:nvPr/>
        </p:nvGrpSpPr>
        <p:grpSpPr bwMode="auto">
          <a:xfrm>
            <a:off x="8189913" y="2587625"/>
            <a:ext cx="176212" cy="176213"/>
            <a:chOff x="1978" y="3911"/>
            <a:chExt cx="111" cy="111"/>
          </a:xfrm>
        </p:grpSpPr>
        <p:sp>
          <p:nvSpPr>
            <p:cNvPr id="118845" name="Line 72"/>
            <p:cNvSpPr>
              <a:spLocks noChangeShapeType="1"/>
            </p:cNvSpPr>
            <p:nvPr/>
          </p:nvSpPr>
          <p:spPr bwMode="auto">
            <a:xfrm>
              <a:off x="1978" y="3911"/>
              <a:ext cx="111" cy="111"/>
            </a:xfrm>
            <a:prstGeom prst="line">
              <a:avLst/>
            </a:prstGeom>
            <a:noFill/>
            <a:ln w="9525">
              <a:solidFill>
                <a:srgbClr val="FF3300"/>
              </a:solidFill>
              <a:round/>
            </a:ln>
          </p:spPr>
          <p:txBody>
            <a:bodyPr wrap="none" anchor="ctr">
              <a:spAutoFit/>
            </a:bodyPr>
            <a:lstStyle/>
            <a:p>
              <a:endParaRPr lang="zh-CN" altLang="en-US"/>
            </a:p>
          </p:txBody>
        </p:sp>
        <p:sp>
          <p:nvSpPr>
            <p:cNvPr id="118846" name="Line 73"/>
            <p:cNvSpPr>
              <a:spLocks noChangeShapeType="1"/>
            </p:cNvSpPr>
            <p:nvPr/>
          </p:nvSpPr>
          <p:spPr bwMode="auto">
            <a:xfrm flipH="1">
              <a:off x="1978" y="3911"/>
              <a:ext cx="111" cy="111"/>
            </a:xfrm>
            <a:prstGeom prst="line">
              <a:avLst/>
            </a:prstGeom>
            <a:noFill/>
            <a:ln w="9525">
              <a:solidFill>
                <a:srgbClr val="FF3300"/>
              </a:solidFill>
              <a:round/>
            </a:ln>
          </p:spPr>
          <p:txBody>
            <a:bodyPr wrap="none" anchor="ctr">
              <a:spAutoFit/>
            </a:bodyPr>
            <a:lstStyle/>
            <a:p>
              <a:endParaRPr lang="zh-CN" altLang="en-US"/>
            </a:p>
          </p:txBody>
        </p:sp>
      </p:grpSp>
      <p:grpSp>
        <p:nvGrpSpPr>
          <p:cNvPr id="8" name="Group 74"/>
          <p:cNvGrpSpPr/>
          <p:nvPr/>
        </p:nvGrpSpPr>
        <p:grpSpPr bwMode="auto">
          <a:xfrm>
            <a:off x="6937375" y="3275013"/>
            <a:ext cx="176213" cy="176212"/>
            <a:chOff x="1978" y="3911"/>
            <a:chExt cx="111" cy="111"/>
          </a:xfrm>
        </p:grpSpPr>
        <p:sp>
          <p:nvSpPr>
            <p:cNvPr id="118843" name="Line 75"/>
            <p:cNvSpPr>
              <a:spLocks noChangeShapeType="1"/>
            </p:cNvSpPr>
            <p:nvPr/>
          </p:nvSpPr>
          <p:spPr bwMode="auto">
            <a:xfrm>
              <a:off x="1978" y="3911"/>
              <a:ext cx="111" cy="111"/>
            </a:xfrm>
            <a:prstGeom prst="line">
              <a:avLst/>
            </a:prstGeom>
            <a:noFill/>
            <a:ln w="9525">
              <a:solidFill>
                <a:srgbClr val="FF3300"/>
              </a:solidFill>
              <a:round/>
            </a:ln>
          </p:spPr>
          <p:txBody>
            <a:bodyPr wrap="none" anchor="ctr">
              <a:spAutoFit/>
            </a:bodyPr>
            <a:lstStyle/>
            <a:p>
              <a:endParaRPr lang="zh-CN" altLang="en-US"/>
            </a:p>
          </p:txBody>
        </p:sp>
        <p:sp>
          <p:nvSpPr>
            <p:cNvPr id="118844" name="Line 76"/>
            <p:cNvSpPr>
              <a:spLocks noChangeShapeType="1"/>
            </p:cNvSpPr>
            <p:nvPr/>
          </p:nvSpPr>
          <p:spPr bwMode="auto">
            <a:xfrm flipH="1">
              <a:off x="1978" y="3911"/>
              <a:ext cx="111" cy="111"/>
            </a:xfrm>
            <a:prstGeom prst="line">
              <a:avLst/>
            </a:prstGeom>
            <a:noFill/>
            <a:ln w="9525">
              <a:solidFill>
                <a:srgbClr val="FF3300"/>
              </a:solidFill>
              <a:round/>
            </a:ln>
          </p:spPr>
          <p:txBody>
            <a:bodyPr wrap="none" anchor="ctr">
              <a:spAutoFit/>
            </a:bodyPr>
            <a:lstStyle/>
            <a:p>
              <a:endParaRPr lang="zh-CN" altLang="en-US"/>
            </a:p>
          </p:txBody>
        </p:sp>
      </p:grpSp>
      <p:grpSp>
        <p:nvGrpSpPr>
          <p:cNvPr id="9" name="Group 77"/>
          <p:cNvGrpSpPr/>
          <p:nvPr/>
        </p:nvGrpSpPr>
        <p:grpSpPr bwMode="auto">
          <a:xfrm>
            <a:off x="7289800" y="3240088"/>
            <a:ext cx="176213" cy="176212"/>
            <a:chOff x="1978" y="3911"/>
            <a:chExt cx="111" cy="111"/>
          </a:xfrm>
        </p:grpSpPr>
        <p:sp>
          <p:nvSpPr>
            <p:cNvPr id="118841" name="Line 78"/>
            <p:cNvSpPr>
              <a:spLocks noChangeShapeType="1"/>
            </p:cNvSpPr>
            <p:nvPr/>
          </p:nvSpPr>
          <p:spPr bwMode="auto">
            <a:xfrm>
              <a:off x="1978" y="3911"/>
              <a:ext cx="111" cy="111"/>
            </a:xfrm>
            <a:prstGeom prst="line">
              <a:avLst/>
            </a:prstGeom>
            <a:noFill/>
            <a:ln w="9525">
              <a:solidFill>
                <a:srgbClr val="FF3300"/>
              </a:solidFill>
              <a:round/>
            </a:ln>
          </p:spPr>
          <p:txBody>
            <a:bodyPr wrap="none" anchor="ctr">
              <a:spAutoFit/>
            </a:bodyPr>
            <a:lstStyle/>
            <a:p>
              <a:endParaRPr lang="zh-CN" altLang="en-US"/>
            </a:p>
          </p:txBody>
        </p:sp>
        <p:sp>
          <p:nvSpPr>
            <p:cNvPr id="118842" name="Line 79"/>
            <p:cNvSpPr>
              <a:spLocks noChangeShapeType="1"/>
            </p:cNvSpPr>
            <p:nvPr/>
          </p:nvSpPr>
          <p:spPr bwMode="auto">
            <a:xfrm flipH="1">
              <a:off x="1978" y="3911"/>
              <a:ext cx="111" cy="111"/>
            </a:xfrm>
            <a:prstGeom prst="line">
              <a:avLst/>
            </a:prstGeom>
            <a:noFill/>
            <a:ln w="9525">
              <a:solidFill>
                <a:srgbClr val="FF3300"/>
              </a:solidFill>
              <a:round/>
            </a:ln>
          </p:spPr>
          <p:txBody>
            <a:bodyPr wrap="none" anchor="ctr">
              <a:spAutoFit/>
            </a:bodyPr>
            <a:lstStyle/>
            <a:p>
              <a:endParaRPr lang="zh-CN" altLang="en-US"/>
            </a:p>
          </p:txBody>
        </p:sp>
      </p:grpSp>
      <p:grpSp>
        <p:nvGrpSpPr>
          <p:cNvPr id="10" name="Group 80"/>
          <p:cNvGrpSpPr/>
          <p:nvPr/>
        </p:nvGrpSpPr>
        <p:grpSpPr bwMode="auto">
          <a:xfrm>
            <a:off x="8770938" y="3222625"/>
            <a:ext cx="176212" cy="176213"/>
            <a:chOff x="1978" y="3911"/>
            <a:chExt cx="111" cy="111"/>
          </a:xfrm>
        </p:grpSpPr>
        <p:sp>
          <p:nvSpPr>
            <p:cNvPr id="118839" name="Line 81"/>
            <p:cNvSpPr>
              <a:spLocks noChangeShapeType="1"/>
            </p:cNvSpPr>
            <p:nvPr/>
          </p:nvSpPr>
          <p:spPr bwMode="auto">
            <a:xfrm>
              <a:off x="1978" y="3911"/>
              <a:ext cx="111" cy="111"/>
            </a:xfrm>
            <a:prstGeom prst="line">
              <a:avLst/>
            </a:prstGeom>
            <a:noFill/>
            <a:ln w="9525">
              <a:solidFill>
                <a:srgbClr val="FF3300"/>
              </a:solidFill>
              <a:round/>
            </a:ln>
          </p:spPr>
          <p:txBody>
            <a:bodyPr wrap="none" anchor="ctr">
              <a:spAutoFit/>
            </a:bodyPr>
            <a:lstStyle/>
            <a:p>
              <a:endParaRPr lang="zh-CN" altLang="en-US"/>
            </a:p>
          </p:txBody>
        </p:sp>
        <p:sp>
          <p:nvSpPr>
            <p:cNvPr id="118840" name="Line 82"/>
            <p:cNvSpPr>
              <a:spLocks noChangeShapeType="1"/>
            </p:cNvSpPr>
            <p:nvPr/>
          </p:nvSpPr>
          <p:spPr bwMode="auto">
            <a:xfrm flipH="1">
              <a:off x="1978" y="3911"/>
              <a:ext cx="111" cy="111"/>
            </a:xfrm>
            <a:prstGeom prst="line">
              <a:avLst/>
            </a:prstGeom>
            <a:noFill/>
            <a:ln w="9525">
              <a:solidFill>
                <a:srgbClr val="FF3300"/>
              </a:solidFill>
              <a:round/>
            </a:ln>
          </p:spPr>
          <p:txBody>
            <a:bodyPr wrap="none" anchor="ctr">
              <a:spAutoFit/>
            </a:bodyPr>
            <a:lstStyle/>
            <a:p>
              <a:endParaRPr lang="zh-CN" altLang="en-US"/>
            </a:p>
          </p:txBody>
        </p:sp>
      </p:grpSp>
      <p:grpSp>
        <p:nvGrpSpPr>
          <p:cNvPr id="11" name="Group 83"/>
          <p:cNvGrpSpPr/>
          <p:nvPr/>
        </p:nvGrpSpPr>
        <p:grpSpPr bwMode="auto">
          <a:xfrm>
            <a:off x="323850" y="4149725"/>
            <a:ext cx="2944813" cy="1614488"/>
            <a:chOff x="2320" y="3081"/>
            <a:chExt cx="1855" cy="1017"/>
          </a:xfrm>
        </p:grpSpPr>
        <p:sp>
          <p:nvSpPr>
            <p:cNvPr id="118822" name="Oval 84"/>
            <p:cNvSpPr>
              <a:spLocks noChangeArrowheads="1"/>
            </p:cNvSpPr>
            <p:nvPr/>
          </p:nvSpPr>
          <p:spPr bwMode="auto">
            <a:xfrm>
              <a:off x="3275" y="3081"/>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18823" name="Oval 85"/>
            <p:cNvSpPr>
              <a:spLocks noChangeArrowheads="1"/>
            </p:cNvSpPr>
            <p:nvPr/>
          </p:nvSpPr>
          <p:spPr bwMode="auto">
            <a:xfrm>
              <a:off x="2728" y="3477"/>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118824" name="Oval 86"/>
            <p:cNvSpPr>
              <a:spLocks noChangeArrowheads="1"/>
            </p:cNvSpPr>
            <p:nvPr/>
          </p:nvSpPr>
          <p:spPr bwMode="auto">
            <a:xfrm>
              <a:off x="3275" y="3477"/>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118825" name="Oval 87"/>
            <p:cNvSpPr>
              <a:spLocks noChangeArrowheads="1"/>
            </p:cNvSpPr>
            <p:nvPr/>
          </p:nvSpPr>
          <p:spPr bwMode="auto">
            <a:xfrm>
              <a:off x="3753" y="3477"/>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118826" name="Oval 88"/>
            <p:cNvSpPr>
              <a:spLocks noChangeArrowheads="1"/>
            </p:cNvSpPr>
            <p:nvPr/>
          </p:nvSpPr>
          <p:spPr bwMode="auto">
            <a:xfrm>
              <a:off x="2320" y="3865"/>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118827" name="Oval 89"/>
            <p:cNvSpPr>
              <a:spLocks noChangeArrowheads="1"/>
            </p:cNvSpPr>
            <p:nvPr/>
          </p:nvSpPr>
          <p:spPr bwMode="auto">
            <a:xfrm>
              <a:off x="2728" y="3865"/>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118828" name="Oval 90"/>
            <p:cNvSpPr>
              <a:spLocks noChangeArrowheads="1"/>
            </p:cNvSpPr>
            <p:nvPr/>
          </p:nvSpPr>
          <p:spPr bwMode="auto">
            <a:xfrm>
              <a:off x="3136" y="3865"/>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118829" name="Oval 91"/>
            <p:cNvSpPr>
              <a:spLocks noChangeArrowheads="1"/>
            </p:cNvSpPr>
            <p:nvPr/>
          </p:nvSpPr>
          <p:spPr bwMode="auto">
            <a:xfrm>
              <a:off x="3544" y="3865"/>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118830" name="Oval 92"/>
            <p:cNvSpPr>
              <a:spLocks noChangeArrowheads="1"/>
            </p:cNvSpPr>
            <p:nvPr/>
          </p:nvSpPr>
          <p:spPr bwMode="auto">
            <a:xfrm>
              <a:off x="3953" y="3865"/>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I</a:t>
              </a:r>
              <a:endParaRPr kumimoji="1" lang="en-US" altLang="zh-CN" sz="2000">
                <a:latin typeface="Times New Roman" panose="02020603050405020304" pitchFamily="18" charset="0"/>
              </a:endParaRPr>
            </a:p>
          </p:txBody>
        </p:sp>
        <p:sp>
          <p:nvSpPr>
            <p:cNvPr id="118831" name="Line 93"/>
            <p:cNvSpPr>
              <a:spLocks noChangeShapeType="1"/>
            </p:cNvSpPr>
            <p:nvPr/>
          </p:nvSpPr>
          <p:spPr bwMode="auto">
            <a:xfrm flipH="1">
              <a:off x="2891" y="3236"/>
              <a:ext cx="400" cy="289"/>
            </a:xfrm>
            <a:prstGeom prst="line">
              <a:avLst/>
            </a:prstGeom>
            <a:noFill/>
            <a:ln w="9525">
              <a:solidFill>
                <a:schemeClr val="tx1"/>
              </a:solidFill>
              <a:round/>
            </a:ln>
          </p:spPr>
          <p:txBody>
            <a:bodyPr wrap="none" anchor="ctr">
              <a:spAutoFit/>
            </a:bodyPr>
            <a:lstStyle/>
            <a:p>
              <a:endParaRPr lang="zh-CN" altLang="en-US"/>
            </a:p>
          </p:txBody>
        </p:sp>
        <p:sp>
          <p:nvSpPr>
            <p:cNvPr id="118832" name="Line 94"/>
            <p:cNvSpPr>
              <a:spLocks noChangeShapeType="1"/>
            </p:cNvSpPr>
            <p:nvPr/>
          </p:nvSpPr>
          <p:spPr bwMode="auto">
            <a:xfrm flipH="1">
              <a:off x="2502" y="3658"/>
              <a:ext cx="234" cy="234"/>
            </a:xfrm>
            <a:prstGeom prst="line">
              <a:avLst/>
            </a:prstGeom>
            <a:noFill/>
            <a:ln w="9525">
              <a:solidFill>
                <a:schemeClr val="tx1"/>
              </a:solidFill>
              <a:round/>
            </a:ln>
          </p:spPr>
          <p:txBody>
            <a:bodyPr wrap="none" anchor="ctr">
              <a:spAutoFit/>
            </a:bodyPr>
            <a:lstStyle/>
            <a:p>
              <a:endParaRPr lang="zh-CN" altLang="en-US"/>
            </a:p>
          </p:txBody>
        </p:sp>
        <p:sp>
          <p:nvSpPr>
            <p:cNvPr id="118833" name="Line 95"/>
            <p:cNvSpPr>
              <a:spLocks noChangeShapeType="1"/>
            </p:cNvSpPr>
            <p:nvPr/>
          </p:nvSpPr>
          <p:spPr bwMode="auto">
            <a:xfrm flipH="1">
              <a:off x="3703" y="3681"/>
              <a:ext cx="111" cy="188"/>
            </a:xfrm>
            <a:prstGeom prst="line">
              <a:avLst/>
            </a:prstGeom>
            <a:noFill/>
            <a:ln w="9525">
              <a:solidFill>
                <a:schemeClr val="tx1"/>
              </a:solidFill>
              <a:round/>
            </a:ln>
          </p:spPr>
          <p:txBody>
            <a:bodyPr wrap="none" anchor="ctr">
              <a:spAutoFit/>
            </a:bodyPr>
            <a:lstStyle/>
            <a:p>
              <a:endParaRPr lang="zh-CN" altLang="en-US"/>
            </a:p>
          </p:txBody>
        </p:sp>
        <p:sp>
          <p:nvSpPr>
            <p:cNvPr id="118834" name="Line 96"/>
            <p:cNvSpPr>
              <a:spLocks noChangeShapeType="1"/>
            </p:cNvSpPr>
            <p:nvPr/>
          </p:nvSpPr>
          <p:spPr bwMode="auto">
            <a:xfrm>
              <a:off x="2952" y="3618"/>
              <a:ext cx="322" cy="0"/>
            </a:xfrm>
            <a:prstGeom prst="line">
              <a:avLst/>
            </a:prstGeom>
            <a:noFill/>
            <a:ln w="9525">
              <a:solidFill>
                <a:srgbClr val="0066FF"/>
              </a:solidFill>
              <a:round/>
            </a:ln>
          </p:spPr>
          <p:txBody>
            <a:bodyPr wrap="none" anchor="ctr">
              <a:spAutoFit/>
            </a:bodyPr>
            <a:lstStyle/>
            <a:p>
              <a:endParaRPr lang="zh-CN" altLang="en-US"/>
            </a:p>
          </p:txBody>
        </p:sp>
        <p:sp>
          <p:nvSpPr>
            <p:cNvPr id="118835" name="Line 97"/>
            <p:cNvSpPr>
              <a:spLocks noChangeShapeType="1"/>
            </p:cNvSpPr>
            <p:nvPr/>
          </p:nvSpPr>
          <p:spPr bwMode="auto">
            <a:xfrm>
              <a:off x="3507" y="3618"/>
              <a:ext cx="245" cy="0"/>
            </a:xfrm>
            <a:prstGeom prst="line">
              <a:avLst/>
            </a:prstGeom>
            <a:noFill/>
            <a:ln w="9525">
              <a:solidFill>
                <a:srgbClr val="0066FF"/>
              </a:solidFill>
              <a:round/>
            </a:ln>
          </p:spPr>
          <p:txBody>
            <a:bodyPr wrap="none" anchor="ctr">
              <a:spAutoFit/>
            </a:bodyPr>
            <a:lstStyle/>
            <a:p>
              <a:endParaRPr lang="zh-CN" altLang="en-US"/>
            </a:p>
          </p:txBody>
        </p:sp>
        <p:sp>
          <p:nvSpPr>
            <p:cNvPr id="118836" name="Line 98"/>
            <p:cNvSpPr>
              <a:spLocks noChangeShapeType="1"/>
            </p:cNvSpPr>
            <p:nvPr/>
          </p:nvSpPr>
          <p:spPr bwMode="auto">
            <a:xfrm>
              <a:off x="2541" y="3985"/>
              <a:ext cx="188" cy="0"/>
            </a:xfrm>
            <a:prstGeom prst="line">
              <a:avLst/>
            </a:prstGeom>
            <a:noFill/>
            <a:ln w="9525">
              <a:solidFill>
                <a:srgbClr val="0066FF"/>
              </a:solidFill>
              <a:round/>
            </a:ln>
          </p:spPr>
          <p:txBody>
            <a:bodyPr wrap="none" anchor="ctr">
              <a:spAutoFit/>
            </a:bodyPr>
            <a:lstStyle/>
            <a:p>
              <a:endParaRPr lang="zh-CN" altLang="en-US"/>
            </a:p>
          </p:txBody>
        </p:sp>
        <p:sp>
          <p:nvSpPr>
            <p:cNvPr id="118837" name="Line 99"/>
            <p:cNvSpPr>
              <a:spLocks noChangeShapeType="1"/>
            </p:cNvSpPr>
            <p:nvPr/>
          </p:nvSpPr>
          <p:spPr bwMode="auto">
            <a:xfrm>
              <a:off x="2952" y="3996"/>
              <a:ext cx="189" cy="0"/>
            </a:xfrm>
            <a:prstGeom prst="line">
              <a:avLst/>
            </a:prstGeom>
            <a:noFill/>
            <a:ln w="9525">
              <a:solidFill>
                <a:srgbClr val="0066FF"/>
              </a:solidFill>
              <a:round/>
            </a:ln>
          </p:spPr>
          <p:txBody>
            <a:bodyPr wrap="none" anchor="ctr">
              <a:spAutoFit/>
            </a:bodyPr>
            <a:lstStyle/>
            <a:p>
              <a:endParaRPr lang="zh-CN" altLang="en-US"/>
            </a:p>
          </p:txBody>
        </p:sp>
        <p:sp>
          <p:nvSpPr>
            <p:cNvPr id="118838" name="Line 100"/>
            <p:cNvSpPr>
              <a:spLocks noChangeShapeType="1"/>
            </p:cNvSpPr>
            <p:nvPr/>
          </p:nvSpPr>
          <p:spPr bwMode="auto">
            <a:xfrm>
              <a:off x="3763" y="3985"/>
              <a:ext cx="189" cy="0"/>
            </a:xfrm>
            <a:prstGeom prst="line">
              <a:avLst/>
            </a:prstGeom>
            <a:noFill/>
            <a:ln w="9525">
              <a:solidFill>
                <a:srgbClr val="0066FF"/>
              </a:solidFill>
              <a:round/>
            </a:ln>
          </p:spPr>
          <p:txBody>
            <a:bodyPr wrap="none" anchor="ctr">
              <a:spAutoFit/>
            </a:bodyPr>
            <a:lstStyle/>
            <a:p>
              <a:endParaRPr lang="zh-CN" altLang="en-US"/>
            </a:p>
          </p:txBody>
        </p:sp>
      </p:grpSp>
      <p:grpSp>
        <p:nvGrpSpPr>
          <p:cNvPr id="12" name="Group 101"/>
          <p:cNvGrpSpPr/>
          <p:nvPr/>
        </p:nvGrpSpPr>
        <p:grpSpPr bwMode="auto">
          <a:xfrm>
            <a:off x="4356100" y="3933825"/>
            <a:ext cx="2260600" cy="2786063"/>
            <a:chOff x="2948" y="2565"/>
            <a:chExt cx="1424" cy="1755"/>
          </a:xfrm>
        </p:grpSpPr>
        <p:sp>
          <p:nvSpPr>
            <p:cNvPr id="118805" name="Oval 102"/>
            <p:cNvSpPr>
              <a:spLocks noChangeArrowheads="1"/>
            </p:cNvSpPr>
            <p:nvPr/>
          </p:nvSpPr>
          <p:spPr bwMode="auto">
            <a:xfrm>
              <a:off x="3614" y="2565"/>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18806" name="Oval 103"/>
            <p:cNvSpPr>
              <a:spLocks noChangeArrowheads="1"/>
            </p:cNvSpPr>
            <p:nvPr/>
          </p:nvSpPr>
          <p:spPr bwMode="auto">
            <a:xfrm>
              <a:off x="3256" y="2827"/>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118807" name="Oval 104"/>
            <p:cNvSpPr>
              <a:spLocks noChangeArrowheads="1"/>
            </p:cNvSpPr>
            <p:nvPr/>
          </p:nvSpPr>
          <p:spPr bwMode="auto">
            <a:xfrm>
              <a:off x="3580" y="3106"/>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118808" name="Oval 105"/>
            <p:cNvSpPr>
              <a:spLocks noChangeArrowheads="1"/>
            </p:cNvSpPr>
            <p:nvPr/>
          </p:nvSpPr>
          <p:spPr bwMode="auto">
            <a:xfrm>
              <a:off x="3903" y="3405"/>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118809" name="Oval 106"/>
            <p:cNvSpPr>
              <a:spLocks noChangeArrowheads="1"/>
            </p:cNvSpPr>
            <p:nvPr/>
          </p:nvSpPr>
          <p:spPr bwMode="auto">
            <a:xfrm>
              <a:off x="2948" y="3106"/>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118810" name="Oval 107"/>
            <p:cNvSpPr>
              <a:spLocks noChangeArrowheads="1"/>
            </p:cNvSpPr>
            <p:nvPr/>
          </p:nvSpPr>
          <p:spPr bwMode="auto">
            <a:xfrm>
              <a:off x="3223" y="3405"/>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118811" name="Oval 108"/>
            <p:cNvSpPr>
              <a:spLocks noChangeArrowheads="1"/>
            </p:cNvSpPr>
            <p:nvPr/>
          </p:nvSpPr>
          <p:spPr bwMode="auto">
            <a:xfrm>
              <a:off x="3452" y="3760"/>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118812" name="Oval 109"/>
            <p:cNvSpPr>
              <a:spLocks noChangeArrowheads="1"/>
            </p:cNvSpPr>
            <p:nvPr/>
          </p:nvSpPr>
          <p:spPr bwMode="auto">
            <a:xfrm>
              <a:off x="3805" y="3771"/>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118813" name="Oval 110"/>
            <p:cNvSpPr>
              <a:spLocks noChangeArrowheads="1"/>
            </p:cNvSpPr>
            <p:nvPr/>
          </p:nvSpPr>
          <p:spPr bwMode="auto">
            <a:xfrm>
              <a:off x="4150" y="4087"/>
              <a:ext cx="222" cy="233"/>
            </a:xfrm>
            <a:prstGeom prst="ellipse">
              <a:avLst/>
            </a:prstGeom>
            <a:no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I</a:t>
              </a:r>
              <a:endParaRPr kumimoji="1" lang="en-US" altLang="zh-CN" sz="2000">
                <a:latin typeface="Times New Roman" panose="02020603050405020304" pitchFamily="18" charset="0"/>
              </a:endParaRPr>
            </a:p>
          </p:txBody>
        </p:sp>
        <p:sp>
          <p:nvSpPr>
            <p:cNvPr id="118814" name="Line 111"/>
            <p:cNvSpPr>
              <a:spLocks noChangeShapeType="1"/>
            </p:cNvSpPr>
            <p:nvPr/>
          </p:nvSpPr>
          <p:spPr bwMode="auto">
            <a:xfrm flipH="1">
              <a:off x="3445" y="2722"/>
              <a:ext cx="167" cy="167"/>
            </a:xfrm>
            <a:prstGeom prst="line">
              <a:avLst/>
            </a:prstGeom>
            <a:noFill/>
            <a:ln w="9525">
              <a:solidFill>
                <a:schemeClr val="tx1"/>
              </a:solidFill>
              <a:round/>
            </a:ln>
          </p:spPr>
          <p:txBody>
            <a:bodyPr anchor="ctr">
              <a:spAutoFit/>
            </a:bodyPr>
            <a:lstStyle/>
            <a:p>
              <a:endParaRPr lang="zh-CN" altLang="en-US"/>
            </a:p>
          </p:txBody>
        </p:sp>
        <p:sp>
          <p:nvSpPr>
            <p:cNvPr id="118815" name="Line 112"/>
            <p:cNvSpPr>
              <a:spLocks noChangeShapeType="1"/>
            </p:cNvSpPr>
            <p:nvPr/>
          </p:nvSpPr>
          <p:spPr bwMode="auto">
            <a:xfrm flipH="1">
              <a:off x="3134" y="3033"/>
              <a:ext cx="144" cy="145"/>
            </a:xfrm>
            <a:prstGeom prst="line">
              <a:avLst/>
            </a:prstGeom>
            <a:noFill/>
            <a:ln w="9525">
              <a:solidFill>
                <a:schemeClr val="tx1"/>
              </a:solidFill>
              <a:round/>
            </a:ln>
          </p:spPr>
          <p:txBody>
            <a:bodyPr wrap="none" anchor="ctr">
              <a:spAutoFit/>
            </a:bodyPr>
            <a:lstStyle/>
            <a:p>
              <a:endParaRPr lang="zh-CN" altLang="en-US"/>
            </a:p>
          </p:txBody>
        </p:sp>
        <p:sp>
          <p:nvSpPr>
            <p:cNvPr id="118816" name="Line 113"/>
            <p:cNvSpPr>
              <a:spLocks noChangeShapeType="1"/>
            </p:cNvSpPr>
            <p:nvPr/>
          </p:nvSpPr>
          <p:spPr bwMode="auto">
            <a:xfrm>
              <a:off x="3134" y="3300"/>
              <a:ext cx="133" cy="133"/>
            </a:xfrm>
            <a:prstGeom prst="line">
              <a:avLst/>
            </a:prstGeom>
            <a:noFill/>
            <a:ln w="9525">
              <a:solidFill>
                <a:schemeClr val="tx1"/>
              </a:solidFill>
              <a:round/>
            </a:ln>
          </p:spPr>
          <p:txBody>
            <a:bodyPr wrap="none" anchor="ctr">
              <a:spAutoFit/>
            </a:bodyPr>
            <a:lstStyle/>
            <a:p>
              <a:endParaRPr lang="zh-CN" altLang="en-US"/>
            </a:p>
          </p:txBody>
        </p:sp>
        <p:sp>
          <p:nvSpPr>
            <p:cNvPr id="118817" name="Line 114"/>
            <p:cNvSpPr>
              <a:spLocks noChangeShapeType="1"/>
            </p:cNvSpPr>
            <p:nvPr/>
          </p:nvSpPr>
          <p:spPr bwMode="auto">
            <a:xfrm>
              <a:off x="3400" y="3600"/>
              <a:ext cx="156" cy="155"/>
            </a:xfrm>
            <a:prstGeom prst="line">
              <a:avLst/>
            </a:prstGeom>
            <a:noFill/>
            <a:ln w="9525">
              <a:solidFill>
                <a:schemeClr val="tx1"/>
              </a:solidFill>
              <a:round/>
            </a:ln>
          </p:spPr>
          <p:txBody>
            <a:bodyPr wrap="none" anchor="ctr">
              <a:spAutoFit/>
            </a:bodyPr>
            <a:lstStyle/>
            <a:p>
              <a:endParaRPr lang="zh-CN" altLang="en-US"/>
            </a:p>
          </p:txBody>
        </p:sp>
        <p:sp>
          <p:nvSpPr>
            <p:cNvPr id="118818" name="Line 115"/>
            <p:cNvSpPr>
              <a:spLocks noChangeShapeType="1"/>
            </p:cNvSpPr>
            <p:nvPr/>
          </p:nvSpPr>
          <p:spPr bwMode="auto">
            <a:xfrm>
              <a:off x="3445" y="3022"/>
              <a:ext cx="144" cy="144"/>
            </a:xfrm>
            <a:prstGeom prst="line">
              <a:avLst/>
            </a:prstGeom>
            <a:noFill/>
            <a:ln w="9525">
              <a:solidFill>
                <a:schemeClr val="tx1"/>
              </a:solidFill>
              <a:round/>
            </a:ln>
          </p:spPr>
          <p:txBody>
            <a:bodyPr wrap="none" anchor="ctr">
              <a:spAutoFit/>
            </a:bodyPr>
            <a:lstStyle/>
            <a:p>
              <a:endParaRPr lang="zh-CN" altLang="en-US"/>
            </a:p>
          </p:txBody>
        </p:sp>
        <p:sp>
          <p:nvSpPr>
            <p:cNvPr id="118819" name="Line 116"/>
            <p:cNvSpPr>
              <a:spLocks noChangeShapeType="1"/>
            </p:cNvSpPr>
            <p:nvPr/>
          </p:nvSpPr>
          <p:spPr bwMode="auto">
            <a:xfrm>
              <a:off x="3745" y="3333"/>
              <a:ext cx="167" cy="167"/>
            </a:xfrm>
            <a:prstGeom prst="line">
              <a:avLst/>
            </a:prstGeom>
            <a:noFill/>
            <a:ln w="9525">
              <a:solidFill>
                <a:schemeClr val="tx1"/>
              </a:solidFill>
              <a:round/>
            </a:ln>
          </p:spPr>
          <p:txBody>
            <a:bodyPr wrap="none" anchor="ctr">
              <a:spAutoFit/>
            </a:bodyPr>
            <a:lstStyle/>
            <a:p>
              <a:endParaRPr lang="zh-CN" altLang="en-US"/>
            </a:p>
          </p:txBody>
        </p:sp>
        <p:sp>
          <p:nvSpPr>
            <p:cNvPr id="118820" name="Line 117"/>
            <p:cNvSpPr>
              <a:spLocks noChangeShapeType="1"/>
            </p:cNvSpPr>
            <p:nvPr/>
          </p:nvSpPr>
          <p:spPr bwMode="auto">
            <a:xfrm flipH="1">
              <a:off x="3934" y="3633"/>
              <a:ext cx="67" cy="133"/>
            </a:xfrm>
            <a:prstGeom prst="line">
              <a:avLst/>
            </a:prstGeom>
            <a:noFill/>
            <a:ln w="9525">
              <a:solidFill>
                <a:schemeClr val="tx1"/>
              </a:solidFill>
              <a:round/>
            </a:ln>
          </p:spPr>
          <p:txBody>
            <a:bodyPr wrap="none" anchor="ctr">
              <a:spAutoFit/>
            </a:bodyPr>
            <a:lstStyle/>
            <a:p>
              <a:endParaRPr lang="zh-CN" altLang="en-US"/>
            </a:p>
          </p:txBody>
        </p:sp>
        <p:sp>
          <p:nvSpPr>
            <p:cNvPr id="118821" name="Line 118"/>
            <p:cNvSpPr>
              <a:spLocks noChangeShapeType="1"/>
            </p:cNvSpPr>
            <p:nvPr/>
          </p:nvSpPr>
          <p:spPr bwMode="auto">
            <a:xfrm>
              <a:off x="3989" y="3966"/>
              <a:ext cx="156" cy="156"/>
            </a:xfrm>
            <a:prstGeom prst="line">
              <a:avLst/>
            </a:prstGeom>
            <a:noFill/>
            <a:ln w="9525">
              <a:solidFill>
                <a:schemeClr val="tx1"/>
              </a:solidFill>
              <a:round/>
            </a:ln>
          </p:spPr>
          <p:txBody>
            <a:bodyPr wrap="none" anchor="ctr">
              <a:spAutoFit/>
            </a:bodyPr>
            <a:lstStyle/>
            <a:p>
              <a:endParaRPr lang="zh-CN" altLang="en-US"/>
            </a:p>
          </p:txBody>
        </p:sp>
      </p:grpSp>
      <p:sp>
        <p:nvSpPr>
          <p:cNvPr id="384119" name="Text Box 119"/>
          <p:cNvSpPr txBox="1">
            <a:spLocks noChangeArrowheads="1"/>
          </p:cNvSpPr>
          <p:nvPr/>
        </p:nvSpPr>
        <p:spPr bwMode="auto">
          <a:xfrm>
            <a:off x="412750" y="6092825"/>
            <a:ext cx="4567238" cy="434975"/>
          </a:xfrm>
          <a:prstGeom prst="rect">
            <a:avLst/>
          </a:prstGeom>
          <a:noFill/>
          <a:ln w="38100">
            <a:solidFill>
              <a:srgbClr val="0066FF"/>
            </a:solidFill>
            <a:miter lim="800000"/>
          </a:ln>
        </p:spPr>
        <p:txBody>
          <a:bodyPr wrap="none" anchor="ctr">
            <a:spAutoFit/>
          </a:bodyPr>
          <a:lstStyle/>
          <a:p>
            <a:pPr algn="ctr" eaLnBrk="0" hangingPunct="0"/>
            <a:r>
              <a:rPr kumimoji="1" lang="zh-CN" altLang="en-US" sz="2000" b="1">
                <a:latin typeface="Times New Roman" panose="02020603050405020304" pitchFamily="18" charset="0"/>
                <a:ea typeface="黑体" panose="02010609060101010101" pitchFamily="49" charset="-122"/>
              </a:rPr>
              <a:t>树转换成的二叉树时其</a:t>
            </a:r>
            <a:r>
              <a:rPr kumimoji="1" lang="zh-CN" altLang="en-US" sz="2000" b="1">
                <a:solidFill>
                  <a:srgbClr val="FF0000"/>
                </a:solidFill>
                <a:latin typeface="Times New Roman" panose="02020603050405020304" pitchFamily="18" charset="0"/>
                <a:ea typeface="黑体" panose="02010609060101010101" pitchFamily="49" charset="-122"/>
              </a:rPr>
              <a:t>右子树一定为空</a:t>
            </a:r>
            <a:endParaRPr kumimoji="1" lang="zh-CN" altLang="en-US" sz="2000" b="1">
              <a:solidFill>
                <a:srgbClr val="FF0000"/>
              </a:solidFill>
              <a:latin typeface="Times New Roman" panose="02020603050405020304" pitchFamily="18" charset="0"/>
              <a:ea typeface="黑体" panose="02010609060101010101" pitchFamily="49" charset="-122"/>
            </a:endParaRPr>
          </a:p>
        </p:txBody>
      </p:sp>
      <p:sp>
        <p:nvSpPr>
          <p:cNvPr id="384120" name="Rectangle 120"/>
          <p:cNvSpPr>
            <a:spLocks noChangeArrowheads="1"/>
          </p:cNvSpPr>
          <p:nvPr/>
        </p:nvSpPr>
        <p:spPr bwMode="auto">
          <a:xfrm>
            <a:off x="184785" y="97155"/>
            <a:ext cx="3854450" cy="641350"/>
          </a:xfrm>
          <a:prstGeom prst="rect">
            <a:avLst/>
          </a:prstGeom>
          <a:noFill/>
          <a:ln w="12700" cap="sq">
            <a:noFill/>
            <a:miter lim="800000"/>
            <a:headEnd type="none" w="sm" len="sm"/>
            <a:tailEnd type="none" w="sm" len="sm"/>
          </a:ln>
          <a:effectLst/>
        </p:spPr>
        <p:txBody>
          <a:bodyPr wrap="none">
            <a:spAutoFit/>
          </a:bodyPr>
          <a:lstStyle/>
          <a:p>
            <a:pPr>
              <a:defRPr/>
            </a:pPr>
            <a:r>
              <a:rPr lang="zh-CN" altLang="en-US" sz="3600" b="1">
                <a:solidFill>
                  <a:srgbClr val="0000FF"/>
                </a:solidFill>
                <a:effectLst>
                  <a:outerShdw blurRad="38100" dist="38100" dir="2700000" algn="tl">
                    <a:srgbClr val="C0C0C0"/>
                  </a:outerShdw>
                </a:effectLst>
              </a:rPr>
              <a:t>将树转换成二叉树</a:t>
            </a:r>
            <a:endParaRPr lang="zh-CN" altLang="en-US" sz="3600" b="1">
              <a:solidFill>
                <a:srgbClr val="0000FF"/>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4002">
                                            <p:txEl>
                                              <p:pRg st="0" end="0"/>
                                            </p:txEl>
                                          </p:spTgt>
                                        </p:tgtEl>
                                        <p:attrNameLst>
                                          <p:attrName>style.visibility</p:attrName>
                                        </p:attrNameLst>
                                      </p:cBhvr>
                                      <p:to>
                                        <p:strVal val="visible"/>
                                      </p:to>
                                    </p:set>
                                    <p:anim calcmode="lin" valueType="num">
                                      <p:cBhvr additive="base">
                                        <p:cTn id="7" dur="500" fill="hold"/>
                                        <p:tgtEl>
                                          <p:spTgt spid="3840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400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arrow.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4002">
                                            <p:txEl>
                                              <p:pRg st="1" end="1"/>
                                            </p:txEl>
                                          </p:spTgt>
                                        </p:tgtEl>
                                        <p:attrNameLst>
                                          <p:attrName>style.visibility</p:attrName>
                                        </p:attrNameLst>
                                      </p:cBhvr>
                                      <p:to>
                                        <p:strVal val="visible"/>
                                      </p:to>
                                    </p:set>
                                    <p:anim calcmode="lin" valueType="num">
                                      <p:cBhvr additive="base">
                                        <p:cTn id="13" dur="500" fill="hold"/>
                                        <p:tgtEl>
                                          <p:spTgt spid="38400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400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arrow.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4002">
                                            <p:txEl>
                                              <p:pRg st="2" end="2"/>
                                            </p:txEl>
                                          </p:spTgt>
                                        </p:tgtEl>
                                        <p:attrNameLst>
                                          <p:attrName>style.visibility</p:attrName>
                                        </p:attrNameLst>
                                      </p:cBhvr>
                                      <p:to>
                                        <p:strVal val="visible"/>
                                      </p:to>
                                    </p:set>
                                    <p:anim calcmode="lin" valueType="num">
                                      <p:cBhvr additive="base">
                                        <p:cTn id="19" dur="500" fill="hold"/>
                                        <p:tgtEl>
                                          <p:spTgt spid="38400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8400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arrow.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arrow.wav"/>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ox(out)">
                                      <p:cBhvr>
                                        <p:cTn id="31" dur="500"/>
                                        <p:tgtEl>
                                          <p:spTgt spid="3"/>
                                        </p:tgtEl>
                                      </p:cBhvr>
                                    </p:animEffect>
                                  </p:childTnLst>
                                  <p:subTnLst>
                                    <p:audio>
                                      <p:cMediaNode>
                                        <p:cTn display="0" masterRel="sameClick">
                                          <p:stCondLst>
                                            <p:cond evt="begin" delay="0">
                                              <p:tn val="29"/>
                                            </p:cond>
                                          </p:stCondLst>
                                          <p:endCondLst>
                                            <p:cond evt="onStopAudio" delay="0">
                                              <p:tgtEl>
                                                <p:sldTgt/>
                                              </p:tgtEl>
                                            </p:cond>
                                          </p:endCondLst>
                                        </p:cTn>
                                        <p:tgtEl>
                                          <p:sndTgt r:embed="rId1" name="arrow.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384039"/>
                                        </p:tgtEl>
                                        <p:attrNameLst>
                                          <p:attrName>style.visibility</p:attrName>
                                        </p:attrNameLst>
                                      </p:cBhvr>
                                      <p:to>
                                        <p:strVal val="visible"/>
                                      </p:to>
                                    </p:set>
                                    <p:animEffect transition="in" filter="box(out)">
                                      <p:cBhvr>
                                        <p:cTn id="36" dur="500"/>
                                        <p:tgtEl>
                                          <p:spTgt spid="384039"/>
                                        </p:tgtEl>
                                      </p:cBhvr>
                                    </p:animEffect>
                                  </p:childTnLst>
                                  <p:subTnLst>
                                    <p:audio>
                                      <p:cMediaNode>
                                        <p:cTn display="0" masterRel="sameClick">
                                          <p:stCondLst>
                                            <p:cond evt="begin" delay="0">
                                              <p:tn val="34"/>
                                            </p:cond>
                                          </p:stCondLst>
                                          <p:endCondLst>
                                            <p:cond evt="onStopAudio" delay="0">
                                              <p:tgtEl>
                                                <p:sldTgt/>
                                              </p:tgtEl>
                                            </p:cond>
                                          </p:endCondLst>
                                        </p:cTn>
                                        <p:tgtEl>
                                          <p:sndTgt r:embed="rId1" name="arrow.wav"/>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384040"/>
                                        </p:tgtEl>
                                        <p:attrNameLst>
                                          <p:attrName>style.visibility</p:attrName>
                                        </p:attrNameLst>
                                      </p:cBhvr>
                                      <p:to>
                                        <p:strVal val="visible"/>
                                      </p:to>
                                    </p:set>
                                    <p:animEffect transition="in" filter="box(out)">
                                      <p:cBhvr>
                                        <p:cTn id="41" dur="500"/>
                                        <p:tgtEl>
                                          <p:spTgt spid="384040"/>
                                        </p:tgtEl>
                                      </p:cBhvr>
                                    </p:animEffect>
                                  </p:childTnLst>
                                  <p:subTnLst>
                                    <p:audio>
                                      <p:cMediaNode>
                                        <p:cTn display="0" masterRel="sameClick">
                                          <p:stCondLst>
                                            <p:cond evt="begin" delay="0">
                                              <p:tn val="39"/>
                                            </p:cond>
                                          </p:stCondLst>
                                          <p:endCondLst>
                                            <p:cond evt="onStopAudio" delay="0">
                                              <p:tgtEl>
                                                <p:sldTgt/>
                                              </p:tgtEl>
                                            </p:cond>
                                          </p:endCondLst>
                                        </p:cTn>
                                        <p:tgtEl>
                                          <p:sndTgt r:embed="rId1" name="arrow.wav"/>
                                        </p:tgtEl>
                                      </p:cMediaNode>
                                    </p:audio>
                                  </p:sub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384041"/>
                                        </p:tgtEl>
                                        <p:attrNameLst>
                                          <p:attrName>style.visibility</p:attrName>
                                        </p:attrNameLst>
                                      </p:cBhvr>
                                      <p:to>
                                        <p:strVal val="visible"/>
                                      </p:to>
                                    </p:set>
                                    <p:animEffect transition="in" filter="box(out)">
                                      <p:cBhvr>
                                        <p:cTn id="46" dur="500"/>
                                        <p:tgtEl>
                                          <p:spTgt spid="384041"/>
                                        </p:tgtEl>
                                      </p:cBhvr>
                                    </p:animEffect>
                                  </p:childTnLst>
                                  <p:subTnLst>
                                    <p:audio>
                                      <p:cMediaNode>
                                        <p:cTn display="0" masterRel="sameClick">
                                          <p:stCondLst>
                                            <p:cond evt="begin" delay="0">
                                              <p:tn val="44"/>
                                            </p:cond>
                                          </p:stCondLst>
                                          <p:endCondLst>
                                            <p:cond evt="onStopAudio" delay="0">
                                              <p:tgtEl>
                                                <p:sldTgt/>
                                              </p:tgtEl>
                                            </p:cond>
                                          </p:endCondLst>
                                        </p:cTn>
                                        <p:tgtEl>
                                          <p:sndTgt r:embed="rId1" name="arrow.wav"/>
                                        </p:tgtEl>
                                      </p:cMediaNode>
                                    </p:audio>
                                  </p:subTnLst>
                                </p:cTn>
                              </p:par>
                            </p:childTnLst>
                          </p:cTn>
                        </p:par>
                      </p:childTnLst>
                    </p:cTn>
                  </p:par>
                  <p:par>
                    <p:cTn id="47" fill="hold">
                      <p:stCondLst>
                        <p:cond delay="indefinite"/>
                      </p:stCondLst>
                      <p:childTnLst>
                        <p:par>
                          <p:cTn id="48" fill="hold">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384042"/>
                                        </p:tgtEl>
                                        <p:attrNameLst>
                                          <p:attrName>style.visibility</p:attrName>
                                        </p:attrNameLst>
                                      </p:cBhvr>
                                      <p:to>
                                        <p:strVal val="visible"/>
                                      </p:to>
                                    </p:set>
                                    <p:animEffect transition="in" filter="box(out)">
                                      <p:cBhvr>
                                        <p:cTn id="51" dur="500"/>
                                        <p:tgtEl>
                                          <p:spTgt spid="384042"/>
                                        </p:tgtEl>
                                      </p:cBhvr>
                                    </p:animEffect>
                                  </p:childTnLst>
                                  <p:subTnLst>
                                    <p:audio>
                                      <p:cMediaNode>
                                        <p:cTn display="0" masterRel="sameClick">
                                          <p:stCondLst>
                                            <p:cond evt="begin" delay="0">
                                              <p:tn val="49"/>
                                            </p:cond>
                                          </p:stCondLst>
                                          <p:endCondLst>
                                            <p:cond evt="onStopAudio" delay="0">
                                              <p:tgtEl>
                                                <p:sldTgt/>
                                              </p:tgtEl>
                                            </p:cond>
                                          </p:endCondLst>
                                        </p:cTn>
                                        <p:tgtEl>
                                          <p:sndTgt r:embed="rId1" name="arrow.wav"/>
                                        </p:tgtEl>
                                      </p:cMediaNode>
                                    </p:audio>
                                  </p:sub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384043"/>
                                        </p:tgtEl>
                                        <p:attrNameLst>
                                          <p:attrName>style.visibility</p:attrName>
                                        </p:attrNameLst>
                                      </p:cBhvr>
                                      <p:to>
                                        <p:strVal val="visible"/>
                                      </p:to>
                                    </p:set>
                                    <p:animEffect transition="in" filter="box(out)">
                                      <p:cBhvr>
                                        <p:cTn id="56" dur="500"/>
                                        <p:tgtEl>
                                          <p:spTgt spid="384043"/>
                                        </p:tgtEl>
                                      </p:cBhvr>
                                    </p:animEffect>
                                  </p:childTnLst>
                                  <p:subTnLst>
                                    <p:audio>
                                      <p:cMediaNode>
                                        <p:cTn display="0" masterRel="sameClick">
                                          <p:stCondLst>
                                            <p:cond evt="begin" delay="0">
                                              <p:tn val="54"/>
                                            </p:cond>
                                          </p:stCondLst>
                                          <p:endCondLst>
                                            <p:cond evt="onStopAudio" delay="0">
                                              <p:tgtEl>
                                                <p:sldTgt/>
                                              </p:tgtEl>
                                            </p:cond>
                                          </p:endCondLst>
                                        </p:cTn>
                                        <p:tgtEl>
                                          <p:sndTgt r:embed="rId1" name="arrow.wav"/>
                                        </p:tgtEl>
                                      </p:cMediaNode>
                                    </p:audio>
                                  </p:subTnLst>
                                </p:cTn>
                              </p:par>
                            </p:childTnLst>
                          </p:cTn>
                        </p:par>
                      </p:childTnLst>
                    </p:cTn>
                  </p:par>
                  <p:par>
                    <p:cTn id="57" fill="hold">
                      <p:stCondLst>
                        <p:cond delay="indefinite"/>
                      </p:stCondLst>
                      <p:childTnLst>
                        <p:par>
                          <p:cTn id="58" fill="hold">
                            <p:stCondLst>
                              <p:cond delay="0"/>
                            </p:stCondLst>
                            <p:childTnLst>
                              <p:par>
                                <p:cTn id="59" presetID="4" presetClass="entr" presetSubtype="32"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box(out)">
                                      <p:cBhvr>
                                        <p:cTn id="61" dur="500"/>
                                        <p:tgtEl>
                                          <p:spTgt spid="4"/>
                                        </p:tgtEl>
                                      </p:cBhvr>
                                    </p:animEffect>
                                  </p:childTnLst>
                                  <p:subTnLst>
                                    <p:audio>
                                      <p:cMediaNode>
                                        <p:cTn display="0" masterRel="sameClick">
                                          <p:stCondLst>
                                            <p:cond evt="begin" delay="0">
                                              <p:tn val="59"/>
                                            </p:cond>
                                          </p:stCondLst>
                                          <p:endCondLst>
                                            <p:cond evt="onStopAudio" delay="0">
                                              <p:tgtEl>
                                                <p:sldTgt/>
                                              </p:tgtEl>
                                            </p:cond>
                                          </p:endCondLst>
                                        </p:cTn>
                                        <p:tgtEl>
                                          <p:sndTgt r:embed="rId1" name="arrow.wav"/>
                                        </p:tgtEl>
                                      </p:cMediaNode>
                                    </p:audio>
                                  </p:subTnLst>
                                </p:cTn>
                              </p:par>
                            </p:childTnLst>
                          </p:cTn>
                        </p:par>
                      </p:childTnLst>
                    </p:cTn>
                  </p:par>
                  <p:par>
                    <p:cTn id="62" fill="hold">
                      <p:stCondLst>
                        <p:cond delay="indefinite"/>
                      </p:stCondLst>
                      <p:childTnLst>
                        <p:par>
                          <p:cTn id="63" fill="hold">
                            <p:stCondLst>
                              <p:cond delay="0"/>
                            </p:stCondLst>
                            <p:childTnLst>
                              <p:par>
                                <p:cTn id="64" presetID="4" presetClass="entr" presetSubtype="32" fill="hold" nodeType="click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box(out)">
                                      <p:cBhvr>
                                        <p:cTn id="66" dur="500"/>
                                        <p:tgtEl>
                                          <p:spTgt spid="6"/>
                                        </p:tgtEl>
                                      </p:cBhvr>
                                    </p:animEffect>
                                  </p:childTnLst>
                                  <p:subTnLst>
                                    <p:audio>
                                      <p:cMediaNode>
                                        <p:cTn display="0" masterRel="sameClick">
                                          <p:stCondLst>
                                            <p:cond evt="begin" delay="0">
                                              <p:tn val="64"/>
                                            </p:cond>
                                          </p:stCondLst>
                                          <p:endCondLst>
                                            <p:cond evt="onStopAudio" delay="0">
                                              <p:tgtEl>
                                                <p:sldTgt/>
                                              </p:tgtEl>
                                            </p:cond>
                                          </p:endCondLst>
                                        </p:cTn>
                                        <p:tgtEl>
                                          <p:sndTgt r:embed="rId1" name="arrow.wav"/>
                                        </p:tgtEl>
                                      </p:cMediaNode>
                                    </p:audio>
                                  </p:subTnLst>
                                </p:cTn>
                              </p:par>
                            </p:childTnLst>
                          </p:cTn>
                        </p:par>
                      </p:childTnLst>
                    </p:cTn>
                  </p:par>
                  <p:par>
                    <p:cTn id="67" fill="hold">
                      <p:stCondLst>
                        <p:cond delay="indefinite"/>
                      </p:stCondLst>
                      <p:childTnLst>
                        <p:par>
                          <p:cTn id="68" fill="hold">
                            <p:stCondLst>
                              <p:cond delay="0"/>
                            </p:stCondLst>
                            <p:childTnLst>
                              <p:par>
                                <p:cTn id="69" presetID="4" presetClass="entr" presetSubtype="32"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box(out)">
                                      <p:cBhvr>
                                        <p:cTn id="71" dur="500"/>
                                        <p:tgtEl>
                                          <p:spTgt spid="7"/>
                                        </p:tgtEl>
                                      </p:cBhvr>
                                    </p:animEffect>
                                  </p:childTnLst>
                                  <p:subTnLst>
                                    <p:audio>
                                      <p:cMediaNode>
                                        <p:cTn display="0" masterRel="sameClick">
                                          <p:stCondLst>
                                            <p:cond evt="begin" delay="0">
                                              <p:tn val="69"/>
                                            </p:cond>
                                          </p:stCondLst>
                                          <p:endCondLst>
                                            <p:cond evt="onStopAudio" delay="0">
                                              <p:tgtEl>
                                                <p:sldTgt/>
                                              </p:tgtEl>
                                            </p:cond>
                                          </p:endCondLst>
                                        </p:cTn>
                                        <p:tgtEl>
                                          <p:sndTgt r:embed="rId1" name="arrow.wav"/>
                                        </p:tgtEl>
                                      </p:cMediaNode>
                                    </p:audio>
                                  </p:subTnLst>
                                </p:cTn>
                              </p:par>
                            </p:childTnLst>
                          </p:cTn>
                        </p:par>
                      </p:childTnLst>
                    </p:cTn>
                  </p:par>
                  <p:par>
                    <p:cTn id="72" fill="hold">
                      <p:stCondLst>
                        <p:cond delay="indefinite"/>
                      </p:stCondLst>
                      <p:childTnLst>
                        <p:par>
                          <p:cTn id="73" fill="hold">
                            <p:stCondLst>
                              <p:cond delay="0"/>
                            </p:stCondLst>
                            <p:childTnLst>
                              <p:par>
                                <p:cTn id="74" presetID="4" presetClass="entr" presetSubtype="32" fill="hold" nodeType="click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box(out)">
                                      <p:cBhvr>
                                        <p:cTn id="76" dur="500"/>
                                        <p:tgtEl>
                                          <p:spTgt spid="8"/>
                                        </p:tgtEl>
                                      </p:cBhvr>
                                    </p:animEffect>
                                  </p:childTnLst>
                                  <p:subTnLst>
                                    <p:audio>
                                      <p:cMediaNode>
                                        <p:cTn display="0" masterRel="sameClick">
                                          <p:stCondLst>
                                            <p:cond evt="begin" delay="0">
                                              <p:tn val="74"/>
                                            </p:cond>
                                          </p:stCondLst>
                                          <p:endCondLst>
                                            <p:cond evt="onStopAudio" delay="0">
                                              <p:tgtEl>
                                                <p:sldTgt/>
                                              </p:tgtEl>
                                            </p:cond>
                                          </p:endCondLst>
                                        </p:cTn>
                                        <p:tgtEl>
                                          <p:sndTgt r:embed="rId1" name="arrow.wav"/>
                                        </p:tgtEl>
                                      </p:cMediaNode>
                                    </p:audio>
                                  </p:subTnLst>
                                </p:cTn>
                              </p:par>
                            </p:childTnLst>
                          </p:cTn>
                        </p:par>
                      </p:childTnLst>
                    </p:cTn>
                  </p:par>
                  <p:par>
                    <p:cTn id="77" fill="hold">
                      <p:stCondLst>
                        <p:cond delay="indefinite"/>
                      </p:stCondLst>
                      <p:childTnLst>
                        <p:par>
                          <p:cTn id="78" fill="hold">
                            <p:stCondLst>
                              <p:cond delay="0"/>
                            </p:stCondLst>
                            <p:childTnLst>
                              <p:par>
                                <p:cTn id="79" presetID="4" presetClass="entr" presetSubtype="32" fill="hold" nodeType="click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box(out)">
                                      <p:cBhvr>
                                        <p:cTn id="81" dur="500"/>
                                        <p:tgtEl>
                                          <p:spTgt spid="9"/>
                                        </p:tgtEl>
                                      </p:cBhvr>
                                    </p:animEffect>
                                  </p:childTnLst>
                                  <p:subTnLst>
                                    <p:audio>
                                      <p:cMediaNode>
                                        <p:cTn display="0" masterRel="sameClick">
                                          <p:stCondLst>
                                            <p:cond evt="begin" delay="0">
                                              <p:tn val="79"/>
                                            </p:cond>
                                          </p:stCondLst>
                                          <p:endCondLst>
                                            <p:cond evt="onStopAudio" delay="0">
                                              <p:tgtEl>
                                                <p:sldTgt/>
                                              </p:tgtEl>
                                            </p:cond>
                                          </p:endCondLst>
                                        </p:cTn>
                                        <p:tgtEl>
                                          <p:sndTgt r:embed="rId1" name="arrow.wav"/>
                                        </p:tgtEl>
                                      </p:cMediaNode>
                                    </p:audio>
                                  </p:subTnLst>
                                </p:cTn>
                              </p:par>
                            </p:childTnLst>
                          </p:cTn>
                        </p:par>
                      </p:childTnLst>
                    </p:cTn>
                  </p:par>
                  <p:par>
                    <p:cTn id="82" fill="hold">
                      <p:stCondLst>
                        <p:cond delay="indefinite"/>
                      </p:stCondLst>
                      <p:childTnLst>
                        <p:par>
                          <p:cTn id="83" fill="hold">
                            <p:stCondLst>
                              <p:cond delay="0"/>
                            </p:stCondLst>
                            <p:childTnLst>
                              <p:par>
                                <p:cTn id="84" presetID="4" presetClass="entr" presetSubtype="32" fill="hold" nodeType="click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box(out)">
                                      <p:cBhvr>
                                        <p:cTn id="86" dur="500"/>
                                        <p:tgtEl>
                                          <p:spTgt spid="10"/>
                                        </p:tgtEl>
                                      </p:cBhvr>
                                    </p:animEffect>
                                  </p:childTnLst>
                                  <p:subTnLst>
                                    <p:audio>
                                      <p:cMediaNode>
                                        <p:cTn display="0" masterRel="sameClick">
                                          <p:stCondLst>
                                            <p:cond evt="begin" delay="0">
                                              <p:tn val="84"/>
                                            </p:cond>
                                          </p:stCondLst>
                                          <p:endCondLst>
                                            <p:cond evt="onStopAudio" delay="0">
                                              <p:tgtEl>
                                                <p:sldTgt/>
                                              </p:tgtEl>
                                            </p:cond>
                                          </p:endCondLst>
                                        </p:cTn>
                                        <p:tgtEl>
                                          <p:sndTgt r:embed="rId1" name="arrow.wav"/>
                                        </p:tgtEl>
                                      </p:cMediaNode>
                                    </p:audio>
                                  </p:sub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11"/>
                                        </p:tgtEl>
                                        <p:attrNameLst>
                                          <p:attrName>style.visibility</p:attrName>
                                        </p:attrNameLst>
                                      </p:cBhvr>
                                      <p:to>
                                        <p:strVal val="visible"/>
                                      </p:to>
                                    </p:set>
                                    <p:anim calcmode="lin" valueType="num">
                                      <p:cBhvr additive="base">
                                        <p:cTn id="91" dur="500" fill="hold"/>
                                        <p:tgtEl>
                                          <p:spTgt spid="11"/>
                                        </p:tgtEl>
                                        <p:attrNameLst>
                                          <p:attrName>ppt_x</p:attrName>
                                        </p:attrNameLst>
                                      </p:cBhvr>
                                      <p:tavLst>
                                        <p:tav tm="0">
                                          <p:val>
                                            <p:strVal val="0-#ppt_w/2"/>
                                          </p:val>
                                        </p:tav>
                                        <p:tav tm="100000">
                                          <p:val>
                                            <p:strVal val="#ppt_x"/>
                                          </p:val>
                                        </p:tav>
                                      </p:tavLst>
                                    </p:anim>
                                    <p:anim calcmode="lin" valueType="num">
                                      <p:cBhvr additive="base">
                                        <p:cTn id="92" dur="500" fill="hold"/>
                                        <p:tgtEl>
                                          <p:spTgt spid="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1" name="arrow.wav"/>
                                        </p:tgtEl>
                                      </p:cMediaNode>
                                    </p:audio>
                                  </p:sub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12"/>
                                        </p:tgtEl>
                                        <p:attrNameLst>
                                          <p:attrName>style.visibility</p:attrName>
                                        </p:attrNameLst>
                                      </p:cBhvr>
                                      <p:to>
                                        <p:strVal val="visible"/>
                                      </p:to>
                                    </p:set>
                                    <p:anim calcmode="lin" valueType="num">
                                      <p:cBhvr additive="base">
                                        <p:cTn id="97" dur="500" fill="hold"/>
                                        <p:tgtEl>
                                          <p:spTgt spid="12"/>
                                        </p:tgtEl>
                                        <p:attrNameLst>
                                          <p:attrName>ppt_x</p:attrName>
                                        </p:attrNameLst>
                                      </p:cBhvr>
                                      <p:tavLst>
                                        <p:tav tm="0">
                                          <p:val>
                                            <p:strVal val="0-#ppt_w/2"/>
                                          </p:val>
                                        </p:tav>
                                        <p:tav tm="100000">
                                          <p:val>
                                            <p:strVal val="#ppt_x"/>
                                          </p:val>
                                        </p:tav>
                                      </p:tavLst>
                                    </p:anim>
                                    <p:anim calcmode="lin" valueType="num">
                                      <p:cBhvr additive="base">
                                        <p:cTn id="98" dur="500" fill="hold"/>
                                        <p:tgtEl>
                                          <p:spTgt spid="1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5"/>
                                            </p:cond>
                                          </p:stCondLst>
                                          <p:endCondLst>
                                            <p:cond evt="onStopAudio" delay="0">
                                              <p:tgtEl>
                                                <p:sldTgt/>
                                              </p:tgtEl>
                                            </p:cond>
                                          </p:endCondLst>
                                        </p:cTn>
                                        <p:tgtEl>
                                          <p:sndTgt r:embed="rId1" name="arrow.wav"/>
                                        </p:tgtEl>
                                      </p:cMediaNode>
                                    </p:audio>
                                  </p:sub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384119"/>
                                        </p:tgtEl>
                                        <p:attrNameLst>
                                          <p:attrName>style.visibility</p:attrName>
                                        </p:attrNameLst>
                                      </p:cBhvr>
                                      <p:to>
                                        <p:strVal val="visible"/>
                                      </p:to>
                                    </p:set>
                                    <p:anim calcmode="lin" valueType="num">
                                      <p:cBhvr additive="base">
                                        <p:cTn id="103" dur="500" fill="hold"/>
                                        <p:tgtEl>
                                          <p:spTgt spid="384119"/>
                                        </p:tgtEl>
                                        <p:attrNameLst>
                                          <p:attrName>ppt_x</p:attrName>
                                        </p:attrNameLst>
                                      </p:cBhvr>
                                      <p:tavLst>
                                        <p:tav tm="0">
                                          <p:val>
                                            <p:strVal val="0-#ppt_w/2"/>
                                          </p:val>
                                        </p:tav>
                                        <p:tav tm="100000">
                                          <p:val>
                                            <p:strVal val="#ppt_x"/>
                                          </p:val>
                                        </p:tav>
                                      </p:tavLst>
                                    </p:anim>
                                    <p:anim calcmode="lin" valueType="num">
                                      <p:cBhvr additive="base">
                                        <p:cTn id="104" dur="500" fill="hold"/>
                                        <p:tgtEl>
                                          <p:spTgt spid="3841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1"/>
                                            </p:cond>
                                          </p:stCondLst>
                                          <p:endCondLst>
                                            <p:cond evt="onStopAudio" delay="0">
                                              <p:tgtEl>
                                                <p:sldTgt/>
                                              </p:tgtEl>
                                            </p:cond>
                                          </p:endCondLst>
                                        </p:cTn>
                                        <p:tgtEl>
                                          <p:sndTgt r:embed="rId1" name="arrow.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2" grpId="0" bldLvl="5" autoUpdateAnimBg="0" build="p"/>
      <p:bldP spid="384039" grpId="0" animBg="1"/>
      <p:bldP spid="384040" grpId="0" animBg="1"/>
      <p:bldP spid="384041" grpId="0" animBg="1"/>
      <p:bldP spid="384042" grpId="0" animBg="1"/>
      <p:bldP spid="384043" grpId="0" animBg="1"/>
      <p:bldP spid="384119"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4294967295"/>
          </p:nvPr>
        </p:nvSpPr>
        <p:spPr>
          <a:xfrm>
            <a:off x="7042150" y="6318647"/>
            <a:ext cx="1905000" cy="457200"/>
          </a:xfrm>
          <a:prstGeom prst="rect">
            <a:avLst/>
          </a:prstGeom>
          <a:noFill/>
        </p:spPr>
        <p:txBody>
          <a:bodyPr/>
          <a:lstStyle/>
          <a:p>
            <a:fld id="{B86E45F6-E762-41FF-A907-19E978C2E3C1}" type="slidenum">
              <a:rPr lang="en-US" altLang="zh-CN" smtClean="0"/>
            </a:fld>
            <a:endParaRPr lang="en-US" altLang="zh-CN" smtClean="0"/>
          </a:p>
        </p:txBody>
      </p:sp>
      <p:sp>
        <p:nvSpPr>
          <p:cNvPr id="26627" name="Text Box 3"/>
          <p:cNvSpPr txBox="1">
            <a:spLocks noChangeArrowheads="1"/>
          </p:cNvSpPr>
          <p:nvPr/>
        </p:nvSpPr>
        <p:spPr bwMode="auto">
          <a:xfrm>
            <a:off x="946150" y="1848247"/>
            <a:ext cx="2315845" cy="521970"/>
          </a:xfrm>
          <a:prstGeom prst="rect">
            <a:avLst/>
          </a:prstGeom>
          <a:noFill/>
          <a:ln w="12700" cap="sq">
            <a:noFill/>
            <a:miter lim="800000"/>
            <a:headEnd type="none" w="sm" len="sm"/>
            <a:tailEnd type="none" w="sm" len="sm"/>
          </a:ln>
        </p:spPr>
        <p:txBody>
          <a:bodyPr wrap="none">
            <a:spAutoFit/>
          </a:bodyPr>
          <a:lstStyle/>
          <a:p>
            <a:pPr algn="l">
              <a:buClrTx/>
              <a:buSzTx/>
            </a:pPr>
            <a:r>
              <a:rPr kumimoji="1" lang="zh-CN" altLang="en-US" b="1">
                <a:solidFill>
                  <a:srgbClr val="FF0000"/>
                </a:solidFill>
                <a:latin typeface="Times New Roman" panose="02020603050405020304" pitchFamily="18" charset="0"/>
              </a:rPr>
              <a:t>数据对象 </a:t>
            </a:r>
            <a:r>
              <a:rPr kumimoji="1" lang="zh-CN" altLang="en-US" b="1">
                <a:solidFill>
                  <a:srgbClr val="FF0000"/>
                </a:solidFill>
                <a:latin typeface="Times New Roman" panose="02020603050405020304" pitchFamily="18" charset="0"/>
                <a:cs typeface="+mn-ea"/>
              </a:rPr>
              <a:t>D：</a:t>
            </a:r>
            <a:endParaRPr kumimoji="1" lang="zh-CN" altLang="en-US" b="1">
              <a:solidFill>
                <a:srgbClr val="FF0000"/>
              </a:solidFill>
              <a:latin typeface="Times New Roman" panose="02020603050405020304" pitchFamily="18" charset="0"/>
              <a:cs typeface="+mn-ea"/>
            </a:endParaRPr>
          </a:p>
        </p:txBody>
      </p:sp>
      <p:sp>
        <p:nvSpPr>
          <p:cNvPr id="28676" name="Text Box 4"/>
          <p:cNvSpPr txBox="1">
            <a:spLocks noChangeArrowheads="1"/>
          </p:cNvSpPr>
          <p:nvPr/>
        </p:nvSpPr>
        <p:spPr bwMode="auto">
          <a:xfrm>
            <a:off x="1209204" y="2208609"/>
            <a:ext cx="5307012" cy="457200"/>
          </a:xfrm>
          <a:prstGeom prst="rect">
            <a:avLst/>
          </a:prstGeom>
          <a:noFill/>
          <a:ln w="12700" cap="sq">
            <a:noFill/>
            <a:miter lim="800000"/>
            <a:headEnd type="none" w="sm" len="sm"/>
            <a:tailEnd type="none" w="sm" len="sm"/>
          </a:ln>
        </p:spPr>
        <p:txBody>
          <a:bodyPr wrap="none">
            <a:spAutoFit/>
          </a:bodyPr>
          <a:lstStyle/>
          <a:p>
            <a:r>
              <a:rPr kumimoji="1" lang="en-US" altLang="zh-CN" b="1" dirty="0">
                <a:latin typeface="Times New Roman" panose="02020603050405020304" pitchFamily="18" charset="0"/>
              </a:rPr>
              <a:t>D</a:t>
            </a:r>
            <a:r>
              <a:rPr kumimoji="1" lang="zh-CN" altLang="en-US" b="1" dirty="0">
                <a:latin typeface="Times New Roman" panose="02020603050405020304" pitchFamily="18" charset="0"/>
              </a:rPr>
              <a:t>是具有相同特性的数据元素的集合。</a:t>
            </a:r>
            <a:endParaRPr kumimoji="1" lang="zh-CN" altLang="en-US" dirty="0">
              <a:latin typeface="Times New Roman" panose="02020603050405020304" pitchFamily="18" charset="0"/>
            </a:endParaRPr>
          </a:p>
        </p:txBody>
      </p:sp>
      <p:sp>
        <p:nvSpPr>
          <p:cNvPr id="28677" name="Text Box 5"/>
          <p:cNvSpPr txBox="1">
            <a:spLocks noChangeArrowheads="1"/>
          </p:cNvSpPr>
          <p:nvPr/>
        </p:nvSpPr>
        <p:spPr bwMode="auto">
          <a:xfrm>
            <a:off x="827088" y="2999184"/>
            <a:ext cx="8240712" cy="3091815"/>
          </a:xfrm>
          <a:prstGeom prst="rect">
            <a:avLst/>
          </a:prstGeom>
          <a:noFill/>
          <a:ln w="12700" cap="sq">
            <a:noFill/>
            <a:miter lim="800000"/>
            <a:headEnd type="none" w="sm" len="sm"/>
            <a:tailEnd type="none" w="sm" len="sm"/>
          </a:ln>
        </p:spPr>
        <p:txBody>
          <a:bodyPr>
            <a:spAutoFit/>
          </a:bodyPr>
          <a:lstStyle/>
          <a:p>
            <a:pPr>
              <a:lnSpc>
                <a:spcPct val="125000"/>
              </a:lnSpc>
            </a:pPr>
            <a:r>
              <a:rPr kumimoji="1" lang="en-US" altLang="zh-CN" sz="2600" dirty="0">
                <a:latin typeface="Times New Roman" panose="02020603050405020304" pitchFamily="18" charset="0"/>
              </a:rPr>
              <a:t>   </a:t>
            </a:r>
            <a:r>
              <a:rPr kumimoji="1" lang="zh-CN" altLang="en-US" sz="2600" b="1" dirty="0" smtClean="0">
                <a:latin typeface="Times New Roman" panose="02020603050405020304" pitchFamily="18" charset="0"/>
              </a:rPr>
              <a:t>若</a:t>
            </a:r>
            <a:r>
              <a:rPr kumimoji="1" lang="en-US" altLang="zh-CN" sz="2600" b="1" dirty="0">
                <a:latin typeface="Times New Roman" panose="02020603050405020304" pitchFamily="18" charset="0"/>
              </a:rPr>
              <a:t>D</a:t>
            </a:r>
            <a:r>
              <a:rPr kumimoji="1" lang="zh-CN" altLang="en-US" sz="2600" b="1" dirty="0">
                <a:latin typeface="Times New Roman" panose="02020603050405020304" pitchFamily="18" charset="0"/>
              </a:rPr>
              <a:t>为空集，则称为空树；</a:t>
            </a:r>
            <a:endParaRPr kumimoji="1" lang="zh-CN" altLang="en-US" sz="2600" b="1" dirty="0">
              <a:latin typeface="Times New Roman" panose="02020603050405020304" pitchFamily="18" charset="0"/>
            </a:endParaRPr>
          </a:p>
          <a:p>
            <a:pPr>
              <a:lnSpc>
                <a:spcPct val="125000"/>
              </a:lnSpc>
            </a:pPr>
            <a:r>
              <a:rPr kumimoji="1" lang="zh-CN" altLang="en-US" sz="2600" b="1" dirty="0">
                <a:latin typeface="Times New Roman" panose="02020603050405020304" pitchFamily="18" charset="0"/>
              </a:rPr>
              <a:t>   否则：</a:t>
            </a:r>
            <a:endParaRPr kumimoji="1" lang="en-US" altLang="zh-CN" sz="2600" b="1" dirty="0">
              <a:latin typeface="Times New Roman" panose="02020603050405020304" pitchFamily="18" charset="0"/>
            </a:endParaRPr>
          </a:p>
          <a:p>
            <a:pPr>
              <a:lnSpc>
                <a:spcPct val="125000"/>
              </a:lnSpc>
            </a:pPr>
            <a:r>
              <a:rPr kumimoji="1" lang="en-US" altLang="zh-CN" sz="2600" b="1" dirty="0">
                <a:latin typeface="Times New Roman" panose="02020603050405020304" pitchFamily="18" charset="0"/>
              </a:rPr>
              <a:t>    (1) </a:t>
            </a:r>
            <a:r>
              <a:rPr kumimoji="1" lang="zh-CN" altLang="en-US" sz="2600" b="1" dirty="0">
                <a:latin typeface="Times New Roman" panose="02020603050405020304" pitchFamily="18" charset="0"/>
              </a:rPr>
              <a:t>在</a:t>
            </a:r>
            <a:r>
              <a:rPr kumimoji="1" lang="en-US" altLang="zh-CN" sz="2600" b="1" dirty="0">
                <a:latin typeface="Times New Roman" panose="02020603050405020304" pitchFamily="18" charset="0"/>
              </a:rPr>
              <a:t>D</a:t>
            </a:r>
            <a:r>
              <a:rPr kumimoji="1" lang="zh-CN" altLang="en-US" sz="2600" b="1" dirty="0">
                <a:latin typeface="Times New Roman" panose="02020603050405020304" pitchFamily="18" charset="0"/>
              </a:rPr>
              <a:t>中存在唯一的称为根的数据元素 </a:t>
            </a:r>
            <a:r>
              <a:rPr kumimoji="1" lang="en-US" altLang="zh-CN" sz="2600" b="1" i="1" dirty="0">
                <a:latin typeface="Times New Roman" panose="02020603050405020304" pitchFamily="18" charset="0"/>
              </a:rPr>
              <a:t>root</a:t>
            </a:r>
            <a:r>
              <a:rPr kumimoji="1" lang="zh-CN" altLang="en-US" sz="2600" b="1" dirty="0">
                <a:latin typeface="Times New Roman" panose="02020603050405020304" pitchFamily="18" charset="0"/>
              </a:rPr>
              <a:t>；</a:t>
            </a:r>
            <a:endParaRPr kumimoji="1" lang="zh-CN" altLang="en-US" sz="2600" b="1" dirty="0">
              <a:latin typeface="Times New Roman" panose="02020603050405020304" pitchFamily="18" charset="0"/>
            </a:endParaRPr>
          </a:p>
          <a:p>
            <a:pPr>
              <a:lnSpc>
                <a:spcPct val="125000"/>
              </a:lnSpc>
            </a:pPr>
            <a:r>
              <a:rPr kumimoji="1" lang="zh-CN" altLang="en-US" sz="2600" b="1" dirty="0">
                <a:latin typeface="Times New Roman" panose="02020603050405020304" pitchFamily="18" charset="0"/>
              </a:rPr>
              <a:t>    </a:t>
            </a:r>
            <a:r>
              <a:rPr kumimoji="1" lang="en-US" altLang="zh-CN" sz="2600" b="1" dirty="0">
                <a:latin typeface="Times New Roman" panose="02020603050405020304" pitchFamily="18" charset="0"/>
              </a:rPr>
              <a:t>(2) </a:t>
            </a:r>
            <a:r>
              <a:rPr kumimoji="1" lang="zh-CN" altLang="en-US" sz="2600" b="1" dirty="0">
                <a:latin typeface="Times New Roman" panose="02020603050405020304" pitchFamily="18" charset="0"/>
              </a:rPr>
              <a:t>当</a:t>
            </a:r>
            <a:r>
              <a:rPr kumimoji="1" lang="en-US" altLang="zh-CN" sz="2600" b="1" dirty="0">
                <a:latin typeface="Times New Roman" panose="02020603050405020304" pitchFamily="18" charset="0"/>
              </a:rPr>
              <a:t>n&gt;1</a:t>
            </a:r>
            <a:r>
              <a:rPr kumimoji="1" lang="zh-CN" altLang="en-US" sz="2600" b="1" dirty="0">
                <a:latin typeface="Times New Roman" panose="02020603050405020304" pitchFamily="18" charset="0"/>
              </a:rPr>
              <a:t>时，其余结点可分为</a:t>
            </a:r>
            <a:r>
              <a:rPr kumimoji="1" lang="en-US" altLang="zh-CN" sz="2600" b="1" dirty="0">
                <a:latin typeface="Times New Roman" panose="02020603050405020304" pitchFamily="18" charset="0"/>
              </a:rPr>
              <a:t>m (m&gt;0)</a:t>
            </a:r>
            <a:r>
              <a:rPr kumimoji="1" lang="zh-CN" altLang="en-US" sz="2600" b="1" dirty="0">
                <a:latin typeface="Times New Roman" panose="02020603050405020304" pitchFamily="18" charset="0"/>
              </a:rPr>
              <a:t>个互不相交的有限集</a:t>
            </a:r>
            <a:r>
              <a:rPr kumimoji="1" lang="en-US" altLang="zh-CN" sz="2600" b="1" i="1" dirty="0">
                <a:latin typeface="Times New Roman" panose="02020603050405020304" pitchFamily="18" charset="0"/>
              </a:rPr>
              <a:t>T</a:t>
            </a:r>
            <a:r>
              <a:rPr kumimoji="1" lang="en-US" altLang="zh-CN" sz="2600" b="1" i="1" baseline="-25000" dirty="0">
                <a:latin typeface="Times New Roman" panose="02020603050405020304" pitchFamily="18" charset="0"/>
              </a:rPr>
              <a:t>1</a:t>
            </a:r>
            <a:r>
              <a:rPr kumimoji="1" lang="en-US" altLang="zh-CN" sz="2600" b="1" i="1" dirty="0">
                <a:latin typeface="Times New Roman" panose="02020603050405020304" pitchFamily="18" charset="0"/>
              </a:rPr>
              <a:t>, T</a:t>
            </a:r>
            <a:r>
              <a:rPr kumimoji="1" lang="en-US" altLang="zh-CN" sz="2600" b="1" i="1" baseline="-25000" dirty="0">
                <a:latin typeface="Times New Roman" panose="02020603050405020304" pitchFamily="18" charset="0"/>
              </a:rPr>
              <a:t>2</a:t>
            </a:r>
            <a:r>
              <a:rPr kumimoji="1" lang="en-US" altLang="zh-CN" sz="2600" b="1" i="1" dirty="0">
                <a:latin typeface="Times New Roman" panose="02020603050405020304" pitchFamily="18" charset="0"/>
              </a:rPr>
              <a:t>, …, T</a:t>
            </a:r>
            <a:r>
              <a:rPr kumimoji="1" lang="en-US" altLang="zh-CN" sz="2600" b="1" i="1" baseline="-25000" dirty="0">
                <a:latin typeface="Times New Roman" panose="02020603050405020304" pitchFamily="18" charset="0"/>
              </a:rPr>
              <a:t>m</a:t>
            </a:r>
            <a:r>
              <a:rPr kumimoji="1" lang="zh-CN" altLang="en-US" sz="2600" b="1" dirty="0">
                <a:latin typeface="Times New Roman" panose="02020603050405020304" pitchFamily="18" charset="0"/>
              </a:rPr>
              <a:t>，其中每一棵子集本身又是一棵符合本定义的树，称为根</a:t>
            </a:r>
            <a:r>
              <a:rPr kumimoji="1" lang="en-US" altLang="zh-CN" sz="2600" b="1" i="1" dirty="0">
                <a:latin typeface="Times New Roman" panose="02020603050405020304" pitchFamily="18" charset="0"/>
              </a:rPr>
              <a:t>root</a:t>
            </a:r>
            <a:r>
              <a:rPr kumimoji="1" lang="zh-CN" altLang="en-US" sz="2600" b="1" dirty="0">
                <a:latin typeface="Times New Roman" panose="02020603050405020304" pitchFamily="18" charset="0"/>
              </a:rPr>
              <a:t>的子树。</a:t>
            </a:r>
            <a:endParaRPr kumimoji="1" lang="zh-CN" altLang="en-US" sz="2600" b="1" dirty="0">
              <a:latin typeface="Times New Roman" panose="02020603050405020304" pitchFamily="18" charset="0"/>
            </a:endParaRPr>
          </a:p>
        </p:txBody>
      </p:sp>
      <p:sp>
        <p:nvSpPr>
          <p:cNvPr id="26630" name="Text Box 7"/>
          <p:cNvSpPr txBox="1">
            <a:spLocks noChangeArrowheads="1"/>
          </p:cNvSpPr>
          <p:nvPr/>
        </p:nvSpPr>
        <p:spPr bwMode="auto">
          <a:xfrm>
            <a:off x="849313" y="2567384"/>
            <a:ext cx="2402840" cy="521970"/>
          </a:xfrm>
          <a:prstGeom prst="rect">
            <a:avLst/>
          </a:prstGeom>
          <a:noFill/>
          <a:ln w="12700" cap="sq">
            <a:noFill/>
            <a:miter lim="800000"/>
            <a:headEnd type="none" w="sm" len="sm"/>
            <a:tailEnd type="none" w="sm" len="sm"/>
          </a:ln>
        </p:spPr>
        <p:txBody>
          <a:bodyPr wrap="none">
            <a:spAutoFit/>
          </a:bodyPr>
          <a:lstStyle/>
          <a:p>
            <a:r>
              <a:rPr kumimoji="1" lang="en-US" altLang="zh-CN" sz="2800">
                <a:latin typeface="Times New Roman" panose="02020603050405020304" pitchFamily="18" charset="0"/>
              </a:rPr>
              <a:t> </a:t>
            </a:r>
            <a:r>
              <a:rPr kumimoji="1" lang="zh-CN" altLang="en-US" sz="2800" b="1">
                <a:solidFill>
                  <a:srgbClr val="FF0000"/>
                </a:solidFill>
                <a:latin typeface="楷体_GB2312" pitchFamily="49" charset="-122"/>
              </a:rPr>
              <a:t>数据关系</a:t>
            </a:r>
            <a:r>
              <a:rPr kumimoji="1" lang="zh-CN" altLang="en-US" sz="2800" b="1">
                <a:solidFill>
                  <a:srgbClr val="FF0000"/>
                </a:solidFill>
                <a:latin typeface="Times New Roman" panose="02020603050405020304" pitchFamily="18" charset="0"/>
                <a:cs typeface="+mn-ea"/>
              </a:rPr>
              <a:t> R：</a:t>
            </a:r>
            <a:endParaRPr kumimoji="1" lang="zh-CN" altLang="en-US" sz="2800">
              <a:solidFill>
                <a:srgbClr val="FF0000"/>
              </a:solidFill>
              <a:latin typeface="Times New Roman" panose="02020603050405020304" pitchFamily="18" charset="0"/>
            </a:endParaRPr>
          </a:p>
        </p:txBody>
      </p:sp>
      <p:sp>
        <p:nvSpPr>
          <p:cNvPr id="26632" name="Text Box 2"/>
          <p:cNvSpPr txBox="1">
            <a:spLocks noChangeArrowheads="1"/>
          </p:cNvSpPr>
          <p:nvPr/>
        </p:nvSpPr>
        <p:spPr bwMode="auto">
          <a:xfrm>
            <a:off x="397193" y="71755"/>
            <a:ext cx="7058025" cy="676275"/>
          </a:xfrm>
          <a:prstGeom prst="rect">
            <a:avLst/>
          </a:prstGeom>
          <a:solidFill>
            <a:schemeClr val="accent2">
              <a:alpha val="50195"/>
            </a:schemeClr>
          </a:solidFill>
          <a:ln w="12700" cap="sq">
            <a:noFill/>
            <a:miter lim="800000"/>
            <a:headEnd type="none" w="sm" len="sm"/>
            <a:tailEnd type="none" w="sm" len="sm"/>
          </a:ln>
        </p:spPr>
        <p:txBody>
          <a:bodyPr>
            <a:spAutoFit/>
          </a:bodyPr>
          <a:lstStyle/>
          <a:p>
            <a:pPr>
              <a:lnSpc>
                <a:spcPct val="120000"/>
              </a:lnSpc>
            </a:pPr>
            <a:r>
              <a:rPr kumimoji="1" lang="zh-CN" altLang="en-US" sz="3200" b="1">
                <a:solidFill>
                  <a:schemeClr val="tx1"/>
                </a:solidFill>
                <a:effectLst>
                  <a:outerShdw blurRad="38100" dist="19050" dir="2700000" algn="tl" rotWithShape="0">
                    <a:schemeClr val="dk1">
                      <a:alpha val="40000"/>
                    </a:schemeClr>
                  </a:outerShdw>
                </a:effectLst>
                <a:latin typeface="Times New Roman" panose="02020603050405020304" pitchFamily="18" charset="0"/>
              </a:rPr>
              <a:t>三、</a:t>
            </a:r>
            <a:r>
              <a:rPr kumimoji="1" lang="zh-CN" altLang="en-US" sz="3200" b="1">
                <a:solidFill>
                  <a:schemeClr val="tx1"/>
                </a:solidFill>
                <a:effectLst>
                  <a:outerShdw blurRad="38100" dist="19050" dir="2700000" algn="tl" rotWithShape="0">
                    <a:schemeClr val="dk1">
                      <a:alpha val="40000"/>
                    </a:schemeClr>
                  </a:outerShdw>
                </a:effectLst>
                <a:latin typeface="Times New Roman" panose="02020603050405020304" pitchFamily="18" charset="0"/>
                <a:ea typeface="隶书" panose="02010509060101010101" charset="-122"/>
              </a:rPr>
              <a:t>树的抽象数据类型定义</a:t>
            </a:r>
            <a:endParaRPr kumimoji="1" lang="zh-CN" altLang="en-US" sz="3200" b="1">
              <a:solidFill>
                <a:schemeClr val="tx1"/>
              </a:solidFill>
              <a:effectLst>
                <a:outerShdw blurRad="38100" dist="19050" dir="2700000" algn="tl" rotWithShape="0">
                  <a:schemeClr val="dk1">
                    <a:alpha val="40000"/>
                  </a:schemeClr>
                </a:outerShdw>
              </a:effectLst>
              <a:latin typeface="Times New Roman" panose="02020603050405020304" pitchFamily="18" charset="0"/>
              <a:ea typeface="隶书" panose="02010509060101010101" charset="-122"/>
            </a:endParaRPr>
          </a:p>
        </p:txBody>
      </p:sp>
      <p:sp>
        <p:nvSpPr>
          <p:cNvPr id="26633" name="Rectangle 4"/>
          <p:cNvSpPr>
            <a:spLocks noChangeArrowheads="1"/>
          </p:cNvSpPr>
          <p:nvPr/>
        </p:nvSpPr>
        <p:spPr bwMode="auto">
          <a:xfrm>
            <a:off x="395288" y="1343422"/>
            <a:ext cx="1993900" cy="579437"/>
          </a:xfrm>
          <a:prstGeom prst="rect">
            <a:avLst/>
          </a:prstGeom>
          <a:noFill/>
          <a:ln w="12700" cap="sq">
            <a:noFill/>
            <a:miter lim="800000"/>
            <a:headEnd type="none" w="sm" len="sm"/>
            <a:tailEnd type="none" w="sm" len="sm"/>
          </a:ln>
        </p:spPr>
        <p:txBody>
          <a:bodyPr wrap="none" anchor="ctr">
            <a:spAutoFit/>
          </a:bodyPr>
          <a:lstStyle/>
          <a:p>
            <a:r>
              <a:rPr kumimoji="1" lang="en-US" altLang="zh-CN" sz="2800" b="1" dirty="0">
                <a:solidFill>
                  <a:schemeClr val="hlink"/>
                </a:solidFill>
                <a:latin typeface="Times New Roman" panose="02020603050405020304" pitchFamily="18" charset="0"/>
              </a:rPr>
              <a:t>ADT</a:t>
            </a:r>
            <a:r>
              <a:rPr kumimoji="1" lang="en-US" altLang="zh-CN" sz="2800" b="1" dirty="0">
                <a:latin typeface="Times New Roman" panose="02020603050405020304" pitchFamily="18" charset="0"/>
              </a:rPr>
              <a:t> </a:t>
            </a:r>
            <a:r>
              <a:rPr kumimoji="1" lang="en-US" altLang="zh-CN" sz="2800" b="1" dirty="0">
                <a:solidFill>
                  <a:srgbClr val="0000FF"/>
                </a:solidFill>
                <a:latin typeface="Times New Roman" panose="02020603050405020304" pitchFamily="18" charset="0"/>
              </a:rPr>
              <a:t>Tree</a:t>
            </a:r>
            <a:r>
              <a:rPr kumimoji="1" lang="en-US" altLang="zh-CN" sz="3200" b="1" dirty="0">
                <a:latin typeface="Times New Roman" panose="02020603050405020304" pitchFamily="18" charset="0"/>
              </a:rPr>
              <a:t> {</a:t>
            </a:r>
            <a:endParaRPr kumimoji="1" lang="en-US" altLang="zh-CN" sz="1800" dirty="0"/>
          </a:p>
        </p:txBody>
      </p:sp>
      <p:sp>
        <p:nvSpPr>
          <p:cNvPr id="313349" name="Rectangle 5"/>
          <p:cNvSpPr>
            <a:spLocks noChangeArrowheads="1"/>
          </p:cNvSpPr>
          <p:nvPr/>
        </p:nvSpPr>
        <p:spPr bwMode="auto">
          <a:xfrm>
            <a:off x="684213" y="5880497"/>
            <a:ext cx="3527425" cy="519112"/>
          </a:xfrm>
          <a:prstGeom prst="rect">
            <a:avLst/>
          </a:prstGeom>
          <a:noFill/>
          <a:ln w="12700" cap="sq">
            <a:noFill/>
            <a:miter lim="800000"/>
            <a:headEnd type="none" w="sm" len="sm"/>
            <a:tailEnd type="none" w="sm" len="sm"/>
          </a:ln>
          <a:effectLst/>
        </p:spPr>
        <p:txBody>
          <a:bodyPr>
            <a:spAutoFit/>
          </a:bodyPr>
          <a:lstStyle/>
          <a:p>
            <a:pPr>
              <a:defRPr/>
            </a:pPr>
            <a:r>
              <a:rPr kumimoji="1" lang="zh-CN" altLang="en-US" sz="2800" b="1">
                <a:solidFill>
                  <a:srgbClr val="FF0000"/>
                </a:solidFill>
              </a:rPr>
              <a:t>基本操作</a:t>
            </a:r>
            <a:r>
              <a:rPr kumimoji="1" lang="en-US" altLang="zh-CN" sz="2800" b="1">
                <a:solidFill>
                  <a:srgbClr val="0000FF"/>
                </a:solidFill>
                <a:effectLst>
                  <a:outerShdw blurRad="38100" dist="38100" dir="2700000" algn="tl">
                    <a:srgbClr val="C0C0C0"/>
                  </a:outerShdw>
                </a:effectLst>
                <a:latin typeface="Arial" panose="020B0604020202020204"/>
              </a:rPr>
              <a:t>……</a:t>
            </a:r>
            <a:endParaRPr kumimoji="1" lang="en-US" altLang="zh-CN" sz="2800" b="1">
              <a:solidFill>
                <a:srgbClr val="0000FF"/>
              </a:solidFill>
              <a:effectLst>
                <a:outerShdw blurRad="38100" dist="38100" dir="2700000" algn="tl">
                  <a:srgbClr val="C0C0C0"/>
                </a:outerShdw>
              </a:effectLst>
            </a:endParaRPr>
          </a:p>
        </p:txBody>
      </p:sp>
      <p:sp>
        <p:nvSpPr>
          <p:cNvPr id="26635" name="Rectangle 6"/>
          <p:cNvSpPr>
            <a:spLocks noChangeArrowheads="1"/>
          </p:cNvSpPr>
          <p:nvPr/>
        </p:nvSpPr>
        <p:spPr bwMode="auto">
          <a:xfrm>
            <a:off x="611188" y="6336109"/>
            <a:ext cx="2092325" cy="549275"/>
          </a:xfrm>
          <a:prstGeom prst="rect">
            <a:avLst/>
          </a:prstGeom>
          <a:noFill/>
          <a:ln w="12700" cap="sq">
            <a:noFill/>
            <a:miter lim="800000"/>
            <a:headEnd type="none" w="sm" len="sm"/>
            <a:tailEnd type="none" w="sm" len="sm"/>
          </a:ln>
        </p:spPr>
        <p:txBody>
          <a:bodyPr wrap="none">
            <a:spAutoFit/>
          </a:bodyPr>
          <a:lstStyle/>
          <a:p>
            <a:r>
              <a:rPr kumimoji="1" lang="en-US" altLang="zh-CN" sz="3000" b="1">
                <a:latin typeface="Times New Roman" panose="02020603050405020304" pitchFamily="18" charset="0"/>
              </a:rPr>
              <a:t>}</a:t>
            </a:r>
            <a:r>
              <a:rPr kumimoji="1" lang="en-US" altLang="zh-CN" sz="3000" b="1">
                <a:solidFill>
                  <a:schemeClr val="hlink"/>
                </a:solidFill>
                <a:latin typeface="Times New Roman" panose="02020603050405020304" pitchFamily="18" charset="0"/>
              </a:rPr>
              <a:t> ADT</a:t>
            </a:r>
            <a:r>
              <a:rPr kumimoji="1" lang="en-US" altLang="zh-CN" sz="3000" b="1">
                <a:latin typeface="Times New Roman" panose="02020603050405020304" pitchFamily="18" charset="0"/>
              </a:rPr>
              <a:t> </a:t>
            </a:r>
            <a:r>
              <a:rPr kumimoji="1" lang="en-US" altLang="zh-CN" sz="3000" b="1">
                <a:solidFill>
                  <a:srgbClr val="0000FF"/>
                </a:solidFill>
                <a:latin typeface="Times New Roman" panose="02020603050405020304" pitchFamily="18" charset="0"/>
              </a:rPr>
              <a:t>Tree</a:t>
            </a:r>
            <a:endParaRPr kumimoji="1" lang="en-US" altLang="zh-CN" sz="3000" b="1">
              <a:solidFill>
                <a:srgbClr val="0000FF"/>
              </a:solidFill>
              <a:latin typeface="Times New Roman" panose="02020603050405020304" pitchFamily="18" charset="0"/>
            </a:endParaRPr>
          </a:p>
        </p:txBody>
      </p:sp>
      <p:sp>
        <p:nvSpPr>
          <p:cNvPr id="26636" name="Text Box 7"/>
          <p:cNvSpPr txBox="1">
            <a:spLocks noChangeArrowheads="1"/>
          </p:cNvSpPr>
          <p:nvPr/>
        </p:nvSpPr>
        <p:spPr bwMode="auto">
          <a:xfrm>
            <a:off x="395536" y="968772"/>
            <a:ext cx="7921625" cy="519112"/>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200" dirty="0">
                <a:latin typeface="楷体_GB2312" pitchFamily="49" charset="-122"/>
              </a:rPr>
              <a:t>树的结构定义 </a:t>
            </a:r>
            <a:r>
              <a:rPr lang="en-US" altLang="zh-CN" sz="2800" dirty="0">
                <a:solidFill>
                  <a:schemeClr val="hlink"/>
                </a:solidFill>
                <a:latin typeface="楷体_GB2312" pitchFamily="49" charset="-122"/>
              </a:rPr>
              <a:t>+ </a:t>
            </a:r>
            <a:r>
              <a:rPr lang="zh-CN" altLang="en-US" sz="2200" dirty="0">
                <a:latin typeface="楷体_GB2312" pitchFamily="49" charset="-122"/>
              </a:rPr>
              <a:t>树的基本</a:t>
            </a:r>
            <a:r>
              <a:rPr lang="zh-CN" altLang="en-US" sz="2200" dirty="0" smtClean="0">
                <a:latin typeface="楷体_GB2312" pitchFamily="49" charset="-122"/>
              </a:rPr>
              <a:t>操作 </a:t>
            </a:r>
            <a:r>
              <a:rPr lang="en-US" altLang="zh-CN" sz="2200" dirty="0" smtClean="0">
                <a:solidFill>
                  <a:schemeClr val="hlink"/>
                </a:solidFill>
                <a:latin typeface="楷体_GB2312" pitchFamily="49" charset="-122"/>
              </a:rPr>
              <a:t>= </a:t>
            </a:r>
            <a:r>
              <a:rPr lang="zh-CN" altLang="en-US" sz="2200" dirty="0">
                <a:solidFill>
                  <a:srgbClr val="0000FF"/>
                </a:solidFill>
                <a:latin typeface="楷体_GB2312" pitchFamily="49" charset="-122"/>
              </a:rPr>
              <a:t>抽象数据类型树</a:t>
            </a:r>
            <a:r>
              <a:rPr lang="zh-CN" altLang="en-US" sz="2200" dirty="0">
                <a:latin typeface="楷体_GB2312" pitchFamily="49" charset="-122"/>
              </a:rPr>
              <a:t>的定义</a:t>
            </a:r>
            <a:endParaRPr lang="zh-CN" altLang="en-US" sz="2200" dirty="0">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wipe(left)">
                                      <p:cBhvr>
                                        <p:cTn id="7" dur="500"/>
                                        <p:tgtEl>
                                          <p:spTgt spid="2867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8677"/>
                                        </p:tgtEl>
                                        <p:attrNameLst>
                                          <p:attrName>style.visibility</p:attrName>
                                        </p:attrNameLst>
                                      </p:cBhvr>
                                      <p:to>
                                        <p:strVal val="visible"/>
                                      </p:to>
                                    </p:set>
                                    <p:animEffect transition="in" filter="strips(downLeft)">
                                      <p:cBhvr>
                                        <p:cTn id="12" dur="5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utoUpdateAnimBg="0"/>
      <p:bldP spid="28677"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3"/>
          <p:cNvSpPr>
            <a:spLocks noGrp="1"/>
          </p:cNvSpPr>
          <p:nvPr>
            <p:ph type="sldNum" sz="quarter" idx="4294967295"/>
          </p:nvPr>
        </p:nvSpPr>
        <p:spPr>
          <a:xfrm>
            <a:off x="7042150" y="6243638"/>
            <a:ext cx="1905000" cy="457200"/>
          </a:xfrm>
          <a:prstGeom prst="rect">
            <a:avLst/>
          </a:prstGeom>
          <a:noFill/>
        </p:spPr>
        <p:txBody>
          <a:bodyPr/>
          <a:lstStyle/>
          <a:p>
            <a:fld id="{3B5CD631-5ACC-46B1-B6FA-4CF13B9BED29}" type="slidenum">
              <a:rPr lang="en-US" altLang="zh-CN" smtClean="0"/>
            </a:fld>
            <a:endParaRPr lang="en-US" altLang="zh-CN" smtClean="0"/>
          </a:p>
        </p:txBody>
      </p:sp>
      <p:sp>
        <p:nvSpPr>
          <p:cNvPr id="385026" name="Rectangle 2"/>
          <p:cNvSpPr>
            <a:spLocks noChangeArrowheads="1"/>
          </p:cNvSpPr>
          <p:nvPr/>
        </p:nvSpPr>
        <p:spPr bwMode="auto">
          <a:xfrm>
            <a:off x="518795" y="1066165"/>
            <a:ext cx="8151495" cy="2075180"/>
          </a:xfrm>
          <a:prstGeom prst="rect">
            <a:avLst/>
          </a:prstGeom>
          <a:noFill/>
          <a:ln w="9525">
            <a:noFill/>
            <a:miter lim="800000"/>
          </a:ln>
        </p:spPr>
        <p:txBody>
          <a:bodyPr/>
          <a:lstStyle/>
          <a:p>
            <a:pPr marL="342900" indent="-342900">
              <a:spcBef>
                <a:spcPct val="20000"/>
              </a:spcBef>
              <a:buClr>
                <a:schemeClr val="folHlink"/>
              </a:buClr>
              <a:buSzPct val="60000"/>
              <a:buFont typeface="Wingdings" panose="05000000000000000000" pitchFamily="2" charset="2"/>
              <a:buChar char="n"/>
              <a:defRPr/>
            </a:pPr>
            <a:r>
              <a:rPr lang="zh-CN" altLang="en-US" sz="2100" b="1" dirty="0">
                <a:solidFill>
                  <a:srgbClr val="0000FF"/>
                </a:solidFill>
                <a:effectLst>
                  <a:outerShdw blurRad="38100" dist="38100" dir="2700000" algn="tl">
                    <a:srgbClr val="C0C0C0"/>
                  </a:outerShdw>
                </a:effectLst>
                <a:latin typeface="楷体_GB2312" pitchFamily="49" charset="-122"/>
              </a:rPr>
              <a:t>加线</a:t>
            </a:r>
            <a:r>
              <a:rPr lang="zh-CN" altLang="en-US" sz="2100" b="1" dirty="0">
                <a:effectLst>
                  <a:outerShdw blurRad="38100" dist="38100" dir="2700000" algn="tl">
                    <a:srgbClr val="C0C0C0"/>
                  </a:outerShdw>
                </a:effectLst>
                <a:latin typeface="楷体_GB2312" pitchFamily="49" charset="-122"/>
              </a:rPr>
              <a:t>：若</a:t>
            </a:r>
            <a:r>
              <a:rPr lang="en-US" altLang="zh-CN" sz="2100" b="1" dirty="0">
                <a:effectLst>
                  <a:outerShdw blurRad="38100" dist="38100" dir="2700000" algn="tl">
                    <a:srgbClr val="C0C0C0"/>
                  </a:outerShdw>
                </a:effectLst>
                <a:latin typeface="楷体_GB2312" pitchFamily="49" charset="-122"/>
              </a:rPr>
              <a:t>p</a:t>
            </a:r>
            <a:r>
              <a:rPr lang="zh-CN" altLang="zh-CN" sz="2100" b="1" dirty="0">
                <a:effectLst>
                  <a:outerShdw blurRad="38100" dist="38100" dir="2700000" algn="tl">
                    <a:srgbClr val="C0C0C0"/>
                  </a:outerShdw>
                </a:effectLst>
                <a:latin typeface="楷体_GB2312" pitchFamily="49" charset="-122"/>
              </a:rPr>
              <a:t>结点是双亲结点的左孩子，则将</a:t>
            </a:r>
            <a:r>
              <a:rPr lang="en-US" altLang="zh-CN" sz="2100" b="1" dirty="0">
                <a:effectLst>
                  <a:outerShdw blurRad="38100" dist="38100" dir="2700000" algn="tl">
                    <a:srgbClr val="C0C0C0"/>
                  </a:outerShdw>
                </a:effectLst>
                <a:latin typeface="楷体_GB2312" pitchFamily="49" charset="-122"/>
              </a:rPr>
              <a:t>p</a:t>
            </a:r>
            <a:r>
              <a:rPr lang="zh-CN" altLang="zh-CN" sz="2100" b="1" dirty="0">
                <a:effectLst>
                  <a:outerShdw blurRad="38100" dist="38100" dir="2700000" algn="tl">
                    <a:srgbClr val="C0C0C0"/>
                  </a:outerShdw>
                </a:effectLst>
                <a:latin typeface="楷体_GB2312" pitchFamily="49" charset="-122"/>
              </a:rPr>
              <a:t>的右孩子，右孩子的右孩子，</a:t>
            </a:r>
            <a:r>
              <a:rPr lang="zh-CN" altLang="zh-CN" sz="2100" b="1" dirty="0">
                <a:effectLst>
                  <a:outerShdw blurRad="38100" dist="38100" dir="2700000" algn="tl">
                    <a:srgbClr val="C0C0C0"/>
                  </a:outerShdw>
                </a:effectLst>
                <a:latin typeface="Arial" panose="020B0604020202020204"/>
              </a:rPr>
              <a:t>…</a:t>
            </a:r>
            <a:r>
              <a:rPr lang="zh-CN" altLang="zh-CN" sz="2100" b="1" dirty="0">
                <a:effectLst>
                  <a:outerShdw blurRad="38100" dist="38100" dir="2700000" algn="tl">
                    <a:srgbClr val="C0C0C0"/>
                  </a:outerShdw>
                </a:effectLst>
                <a:latin typeface="楷体_GB2312" pitchFamily="49" charset="-122"/>
              </a:rPr>
              <a:t>沿分支找到的所有右孩子，都与</a:t>
            </a:r>
            <a:r>
              <a:rPr lang="en-US" altLang="zh-CN" sz="2100" b="1" dirty="0">
                <a:effectLst>
                  <a:outerShdw blurRad="38100" dist="38100" dir="2700000" algn="tl">
                    <a:srgbClr val="C0C0C0"/>
                  </a:outerShdw>
                </a:effectLst>
                <a:latin typeface="楷体_GB2312" pitchFamily="49" charset="-122"/>
              </a:rPr>
              <a:t>p</a:t>
            </a:r>
            <a:r>
              <a:rPr lang="zh-CN" altLang="zh-CN" sz="2100" b="1" dirty="0">
                <a:effectLst>
                  <a:outerShdw blurRad="38100" dist="38100" dir="2700000" algn="tl">
                    <a:srgbClr val="C0C0C0"/>
                  </a:outerShdw>
                </a:effectLst>
                <a:latin typeface="楷体_GB2312" pitchFamily="49" charset="-122"/>
              </a:rPr>
              <a:t>的双亲用线连起来</a:t>
            </a:r>
            <a:endParaRPr lang="zh-CN" altLang="en-US" sz="2100" b="1" dirty="0">
              <a:effectLst>
                <a:outerShdw blurRad="38100" dist="38100" dir="2700000" algn="tl">
                  <a:srgbClr val="C0C0C0"/>
                </a:outerShdw>
              </a:effectLst>
              <a:latin typeface="楷体_GB2312" pitchFamily="49" charset="-122"/>
            </a:endParaRPr>
          </a:p>
          <a:p>
            <a:pPr marL="342900" indent="-342900">
              <a:spcBef>
                <a:spcPct val="20000"/>
              </a:spcBef>
              <a:buClr>
                <a:schemeClr val="folHlink"/>
              </a:buClr>
              <a:buSzPct val="60000"/>
              <a:buFont typeface="Wingdings" panose="05000000000000000000" pitchFamily="2" charset="2"/>
              <a:buChar char="n"/>
              <a:defRPr/>
            </a:pPr>
            <a:r>
              <a:rPr lang="zh-CN" altLang="en-US" sz="2100" b="1" dirty="0">
                <a:solidFill>
                  <a:srgbClr val="0000FF"/>
                </a:solidFill>
                <a:effectLst>
                  <a:outerShdw blurRad="38100" dist="38100" dir="2700000" algn="tl">
                    <a:srgbClr val="C0C0C0"/>
                  </a:outerShdw>
                </a:effectLst>
                <a:latin typeface="楷体_GB2312" pitchFamily="49" charset="-122"/>
              </a:rPr>
              <a:t>抹线</a:t>
            </a:r>
            <a:r>
              <a:rPr lang="zh-CN" altLang="en-US" sz="2100" b="1" dirty="0">
                <a:effectLst>
                  <a:outerShdw blurRad="38100" dist="38100" dir="2700000" algn="tl">
                    <a:srgbClr val="C0C0C0"/>
                  </a:outerShdw>
                </a:effectLst>
                <a:latin typeface="楷体_GB2312" pitchFamily="49" charset="-122"/>
              </a:rPr>
              <a:t>：抹掉原二叉树中双亲与右孩子之间的连线</a:t>
            </a:r>
            <a:endParaRPr lang="zh-CN" altLang="en-US" sz="2100" b="1" dirty="0">
              <a:effectLst>
                <a:outerShdw blurRad="38100" dist="38100" dir="2700000" algn="tl">
                  <a:srgbClr val="C0C0C0"/>
                </a:outerShdw>
              </a:effectLst>
              <a:latin typeface="楷体_GB2312" pitchFamily="49" charset="-122"/>
            </a:endParaRPr>
          </a:p>
          <a:p>
            <a:pPr marL="342900" indent="-342900">
              <a:spcBef>
                <a:spcPct val="20000"/>
              </a:spcBef>
              <a:buClr>
                <a:schemeClr val="folHlink"/>
              </a:buClr>
              <a:buSzPct val="60000"/>
              <a:buFont typeface="Wingdings" panose="05000000000000000000" pitchFamily="2" charset="2"/>
              <a:buChar char="n"/>
              <a:defRPr/>
            </a:pPr>
            <a:r>
              <a:rPr lang="zh-CN" altLang="en-US" sz="2100" b="1" dirty="0">
                <a:solidFill>
                  <a:srgbClr val="0000FF"/>
                </a:solidFill>
                <a:effectLst>
                  <a:outerShdw blurRad="38100" dist="38100" dir="2700000" algn="tl">
                    <a:srgbClr val="C0C0C0"/>
                  </a:outerShdw>
                </a:effectLst>
                <a:latin typeface="楷体_GB2312" pitchFamily="49" charset="-122"/>
              </a:rPr>
              <a:t>调整</a:t>
            </a:r>
            <a:r>
              <a:rPr lang="zh-CN" altLang="en-US" sz="2100" b="1" dirty="0">
                <a:effectLst>
                  <a:outerShdw blurRad="38100" dist="38100" dir="2700000" algn="tl">
                    <a:srgbClr val="C0C0C0"/>
                  </a:outerShdw>
                </a:effectLst>
                <a:latin typeface="楷体_GB2312" pitchFamily="49" charset="-122"/>
              </a:rPr>
              <a:t>：将结点按层次排列，形成树结构</a:t>
            </a:r>
            <a:endParaRPr lang="zh-CN" altLang="en-US" sz="2100" b="1" dirty="0">
              <a:effectLst>
                <a:outerShdw blurRad="38100" dist="38100" dir="2700000" algn="tl">
                  <a:srgbClr val="C0C0C0"/>
                </a:outerShdw>
              </a:effectLst>
              <a:latin typeface="楷体_GB2312" pitchFamily="49" charset="-122"/>
            </a:endParaRPr>
          </a:p>
        </p:txBody>
      </p:sp>
      <p:grpSp>
        <p:nvGrpSpPr>
          <p:cNvPr id="2" name="Group 3"/>
          <p:cNvGrpSpPr/>
          <p:nvPr/>
        </p:nvGrpSpPr>
        <p:grpSpPr bwMode="auto">
          <a:xfrm>
            <a:off x="604838" y="2667000"/>
            <a:ext cx="2260600" cy="2786063"/>
            <a:chOff x="2948" y="2565"/>
            <a:chExt cx="1424" cy="1755"/>
          </a:xfrm>
        </p:grpSpPr>
        <p:sp>
          <p:nvSpPr>
            <p:cNvPr id="119914" name="Oval 4"/>
            <p:cNvSpPr>
              <a:spLocks noChangeArrowheads="1"/>
            </p:cNvSpPr>
            <p:nvPr/>
          </p:nvSpPr>
          <p:spPr bwMode="auto">
            <a:xfrm>
              <a:off x="3614" y="2565"/>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19915" name="Oval 5"/>
            <p:cNvSpPr>
              <a:spLocks noChangeArrowheads="1"/>
            </p:cNvSpPr>
            <p:nvPr/>
          </p:nvSpPr>
          <p:spPr bwMode="auto">
            <a:xfrm>
              <a:off x="3256" y="2827"/>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119916" name="Oval 6"/>
            <p:cNvSpPr>
              <a:spLocks noChangeArrowheads="1"/>
            </p:cNvSpPr>
            <p:nvPr/>
          </p:nvSpPr>
          <p:spPr bwMode="auto">
            <a:xfrm>
              <a:off x="3580" y="3106"/>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119917" name="Oval 7"/>
            <p:cNvSpPr>
              <a:spLocks noChangeArrowheads="1"/>
            </p:cNvSpPr>
            <p:nvPr/>
          </p:nvSpPr>
          <p:spPr bwMode="auto">
            <a:xfrm>
              <a:off x="3903" y="3405"/>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119918" name="Oval 8"/>
            <p:cNvSpPr>
              <a:spLocks noChangeArrowheads="1"/>
            </p:cNvSpPr>
            <p:nvPr/>
          </p:nvSpPr>
          <p:spPr bwMode="auto">
            <a:xfrm>
              <a:off x="2948" y="3106"/>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119919" name="Oval 9"/>
            <p:cNvSpPr>
              <a:spLocks noChangeArrowheads="1"/>
            </p:cNvSpPr>
            <p:nvPr/>
          </p:nvSpPr>
          <p:spPr bwMode="auto">
            <a:xfrm>
              <a:off x="3223" y="3405"/>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119920" name="Oval 10"/>
            <p:cNvSpPr>
              <a:spLocks noChangeArrowheads="1"/>
            </p:cNvSpPr>
            <p:nvPr/>
          </p:nvSpPr>
          <p:spPr bwMode="auto">
            <a:xfrm>
              <a:off x="3452" y="3760"/>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119921" name="Oval 11"/>
            <p:cNvSpPr>
              <a:spLocks noChangeArrowheads="1"/>
            </p:cNvSpPr>
            <p:nvPr/>
          </p:nvSpPr>
          <p:spPr bwMode="auto">
            <a:xfrm>
              <a:off x="3805" y="3771"/>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119922" name="Oval 12"/>
            <p:cNvSpPr>
              <a:spLocks noChangeArrowheads="1"/>
            </p:cNvSpPr>
            <p:nvPr/>
          </p:nvSpPr>
          <p:spPr bwMode="auto">
            <a:xfrm>
              <a:off x="4150" y="4087"/>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I</a:t>
              </a:r>
              <a:endParaRPr kumimoji="1" lang="en-US" altLang="zh-CN" sz="2000">
                <a:latin typeface="Times New Roman" panose="02020603050405020304" pitchFamily="18" charset="0"/>
              </a:endParaRPr>
            </a:p>
          </p:txBody>
        </p:sp>
        <p:sp>
          <p:nvSpPr>
            <p:cNvPr id="119923" name="Line 13"/>
            <p:cNvSpPr>
              <a:spLocks noChangeShapeType="1"/>
            </p:cNvSpPr>
            <p:nvPr/>
          </p:nvSpPr>
          <p:spPr bwMode="auto">
            <a:xfrm flipH="1">
              <a:off x="3445" y="2722"/>
              <a:ext cx="167" cy="167"/>
            </a:xfrm>
            <a:prstGeom prst="line">
              <a:avLst/>
            </a:prstGeom>
            <a:noFill/>
            <a:ln w="9525">
              <a:solidFill>
                <a:schemeClr val="tx1"/>
              </a:solidFill>
              <a:round/>
            </a:ln>
          </p:spPr>
          <p:txBody>
            <a:bodyPr anchor="ctr">
              <a:spAutoFit/>
            </a:bodyPr>
            <a:lstStyle/>
            <a:p>
              <a:endParaRPr lang="zh-CN" altLang="en-US"/>
            </a:p>
          </p:txBody>
        </p:sp>
        <p:sp>
          <p:nvSpPr>
            <p:cNvPr id="119924" name="Line 14"/>
            <p:cNvSpPr>
              <a:spLocks noChangeShapeType="1"/>
            </p:cNvSpPr>
            <p:nvPr/>
          </p:nvSpPr>
          <p:spPr bwMode="auto">
            <a:xfrm flipH="1">
              <a:off x="3134" y="3033"/>
              <a:ext cx="144" cy="145"/>
            </a:xfrm>
            <a:prstGeom prst="line">
              <a:avLst/>
            </a:prstGeom>
            <a:noFill/>
            <a:ln w="9525">
              <a:solidFill>
                <a:schemeClr val="tx1"/>
              </a:solidFill>
              <a:round/>
            </a:ln>
          </p:spPr>
          <p:txBody>
            <a:bodyPr wrap="none" anchor="ctr">
              <a:spAutoFit/>
            </a:bodyPr>
            <a:lstStyle/>
            <a:p>
              <a:endParaRPr lang="zh-CN" altLang="en-US"/>
            </a:p>
          </p:txBody>
        </p:sp>
        <p:sp>
          <p:nvSpPr>
            <p:cNvPr id="119925" name="Line 15"/>
            <p:cNvSpPr>
              <a:spLocks noChangeShapeType="1"/>
            </p:cNvSpPr>
            <p:nvPr/>
          </p:nvSpPr>
          <p:spPr bwMode="auto">
            <a:xfrm>
              <a:off x="3134" y="3300"/>
              <a:ext cx="133" cy="133"/>
            </a:xfrm>
            <a:prstGeom prst="line">
              <a:avLst/>
            </a:prstGeom>
            <a:noFill/>
            <a:ln w="9525">
              <a:solidFill>
                <a:schemeClr val="tx1"/>
              </a:solidFill>
              <a:round/>
            </a:ln>
          </p:spPr>
          <p:txBody>
            <a:bodyPr wrap="none" anchor="ctr">
              <a:spAutoFit/>
            </a:bodyPr>
            <a:lstStyle/>
            <a:p>
              <a:endParaRPr lang="zh-CN" altLang="en-US"/>
            </a:p>
          </p:txBody>
        </p:sp>
        <p:sp>
          <p:nvSpPr>
            <p:cNvPr id="119926" name="Line 16"/>
            <p:cNvSpPr>
              <a:spLocks noChangeShapeType="1"/>
            </p:cNvSpPr>
            <p:nvPr/>
          </p:nvSpPr>
          <p:spPr bwMode="auto">
            <a:xfrm>
              <a:off x="3400" y="3600"/>
              <a:ext cx="156" cy="155"/>
            </a:xfrm>
            <a:prstGeom prst="line">
              <a:avLst/>
            </a:prstGeom>
            <a:noFill/>
            <a:ln w="9525">
              <a:solidFill>
                <a:schemeClr val="tx1"/>
              </a:solidFill>
              <a:round/>
            </a:ln>
          </p:spPr>
          <p:txBody>
            <a:bodyPr wrap="none" anchor="ctr">
              <a:spAutoFit/>
            </a:bodyPr>
            <a:lstStyle/>
            <a:p>
              <a:endParaRPr lang="zh-CN" altLang="en-US"/>
            </a:p>
          </p:txBody>
        </p:sp>
        <p:sp>
          <p:nvSpPr>
            <p:cNvPr id="119927" name="Line 17"/>
            <p:cNvSpPr>
              <a:spLocks noChangeShapeType="1"/>
            </p:cNvSpPr>
            <p:nvPr/>
          </p:nvSpPr>
          <p:spPr bwMode="auto">
            <a:xfrm>
              <a:off x="3445" y="3022"/>
              <a:ext cx="144" cy="144"/>
            </a:xfrm>
            <a:prstGeom prst="line">
              <a:avLst/>
            </a:prstGeom>
            <a:noFill/>
            <a:ln w="9525">
              <a:solidFill>
                <a:schemeClr val="tx1"/>
              </a:solidFill>
              <a:round/>
            </a:ln>
          </p:spPr>
          <p:txBody>
            <a:bodyPr wrap="none" anchor="ctr">
              <a:spAutoFit/>
            </a:bodyPr>
            <a:lstStyle/>
            <a:p>
              <a:endParaRPr lang="zh-CN" altLang="en-US"/>
            </a:p>
          </p:txBody>
        </p:sp>
        <p:sp>
          <p:nvSpPr>
            <p:cNvPr id="119928" name="Line 18"/>
            <p:cNvSpPr>
              <a:spLocks noChangeShapeType="1"/>
            </p:cNvSpPr>
            <p:nvPr/>
          </p:nvSpPr>
          <p:spPr bwMode="auto">
            <a:xfrm>
              <a:off x="3745" y="3333"/>
              <a:ext cx="167" cy="167"/>
            </a:xfrm>
            <a:prstGeom prst="line">
              <a:avLst/>
            </a:prstGeom>
            <a:noFill/>
            <a:ln w="9525">
              <a:solidFill>
                <a:schemeClr val="tx1"/>
              </a:solidFill>
              <a:round/>
            </a:ln>
          </p:spPr>
          <p:txBody>
            <a:bodyPr wrap="none" anchor="ctr">
              <a:spAutoFit/>
            </a:bodyPr>
            <a:lstStyle/>
            <a:p>
              <a:endParaRPr lang="zh-CN" altLang="en-US"/>
            </a:p>
          </p:txBody>
        </p:sp>
        <p:sp>
          <p:nvSpPr>
            <p:cNvPr id="119929" name="Line 19"/>
            <p:cNvSpPr>
              <a:spLocks noChangeShapeType="1"/>
            </p:cNvSpPr>
            <p:nvPr/>
          </p:nvSpPr>
          <p:spPr bwMode="auto">
            <a:xfrm flipH="1">
              <a:off x="3934" y="3633"/>
              <a:ext cx="67" cy="133"/>
            </a:xfrm>
            <a:prstGeom prst="line">
              <a:avLst/>
            </a:prstGeom>
            <a:noFill/>
            <a:ln w="9525">
              <a:solidFill>
                <a:schemeClr val="tx1"/>
              </a:solidFill>
              <a:round/>
            </a:ln>
          </p:spPr>
          <p:txBody>
            <a:bodyPr wrap="none" anchor="ctr">
              <a:spAutoFit/>
            </a:bodyPr>
            <a:lstStyle/>
            <a:p>
              <a:endParaRPr lang="zh-CN" altLang="en-US"/>
            </a:p>
          </p:txBody>
        </p:sp>
        <p:sp>
          <p:nvSpPr>
            <p:cNvPr id="119930" name="Line 20"/>
            <p:cNvSpPr>
              <a:spLocks noChangeShapeType="1"/>
            </p:cNvSpPr>
            <p:nvPr/>
          </p:nvSpPr>
          <p:spPr bwMode="auto">
            <a:xfrm>
              <a:off x="3989" y="3966"/>
              <a:ext cx="156" cy="156"/>
            </a:xfrm>
            <a:prstGeom prst="line">
              <a:avLst/>
            </a:prstGeom>
            <a:noFill/>
            <a:ln w="9525">
              <a:solidFill>
                <a:schemeClr val="tx1"/>
              </a:solidFill>
              <a:round/>
            </a:ln>
          </p:spPr>
          <p:txBody>
            <a:bodyPr wrap="none" anchor="ctr">
              <a:spAutoFit/>
            </a:bodyPr>
            <a:lstStyle/>
            <a:p>
              <a:endParaRPr lang="zh-CN" altLang="en-US"/>
            </a:p>
          </p:txBody>
        </p:sp>
      </p:grpSp>
      <p:grpSp>
        <p:nvGrpSpPr>
          <p:cNvPr id="3" name="Group 21"/>
          <p:cNvGrpSpPr/>
          <p:nvPr/>
        </p:nvGrpSpPr>
        <p:grpSpPr bwMode="auto">
          <a:xfrm>
            <a:off x="2722563" y="2665413"/>
            <a:ext cx="2260600" cy="2786062"/>
            <a:chOff x="1715" y="1598"/>
            <a:chExt cx="1424" cy="1755"/>
          </a:xfrm>
        </p:grpSpPr>
        <p:sp>
          <p:nvSpPr>
            <p:cNvPr id="119896" name="Oval 22"/>
            <p:cNvSpPr>
              <a:spLocks noChangeArrowheads="1"/>
            </p:cNvSpPr>
            <p:nvPr/>
          </p:nvSpPr>
          <p:spPr bwMode="auto">
            <a:xfrm>
              <a:off x="2381" y="1598"/>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grpSp>
          <p:nvGrpSpPr>
            <p:cNvPr id="4" name="Group 23"/>
            <p:cNvGrpSpPr/>
            <p:nvPr/>
          </p:nvGrpSpPr>
          <p:grpSpPr bwMode="auto">
            <a:xfrm>
              <a:off x="1715" y="1755"/>
              <a:ext cx="1424" cy="1598"/>
              <a:chOff x="1715" y="1755"/>
              <a:chExt cx="1424" cy="1598"/>
            </a:xfrm>
          </p:grpSpPr>
          <p:sp>
            <p:nvSpPr>
              <p:cNvPr id="119898" name="Oval 24"/>
              <p:cNvSpPr>
                <a:spLocks noChangeArrowheads="1"/>
              </p:cNvSpPr>
              <p:nvPr/>
            </p:nvSpPr>
            <p:spPr bwMode="auto">
              <a:xfrm>
                <a:off x="2023" y="1860"/>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119899" name="Oval 25"/>
              <p:cNvSpPr>
                <a:spLocks noChangeArrowheads="1"/>
              </p:cNvSpPr>
              <p:nvPr/>
            </p:nvSpPr>
            <p:spPr bwMode="auto">
              <a:xfrm>
                <a:off x="2347" y="2139"/>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119900" name="Oval 26"/>
              <p:cNvSpPr>
                <a:spLocks noChangeArrowheads="1"/>
              </p:cNvSpPr>
              <p:nvPr/>
            </p:nvSpPr>
            <p:spPr bwMode="auto">
              <a:xfrm>
                <a:off x="2670" y="2438"/>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119901" name="Oval 27"/>
              <p:cNvSpPr>
                <a:spLocks noChangeArrowheads="1"/>
              </p:cNvSpPr>
              <p:nvPr/>
            </p:nvSpPr>
            <p:spPr bwMode="auto">
              <a:xfrm>
                <a:off x="1715" y="2139"/>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119902" name="Oval 28"/>
              <p:cNvSpPr>
                <a:spLocks noChangeArrowheads="1"/>
              </p:cNvSpPr>
              <p:nvPr/>
            </p:nvSpPr>
            <p:spPr bwMode="auto">
              <a:xfrm>
                <a:off x="1990" y="2438"/>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119903" name="Oval 29"/>
              <p:cNvSpPr>
                <a:spLocks noChangeArrowheads="1"/>
              </p:cNvSpPr>
              <p:nvPr/>
            </p:nvSpPr>
            <p:spPr bwMode="auto">
              <a:xfrm>
                <a:off x="2219" y="2793"/>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119904" name="Oval 30"/>
              <p:cNvSpPr>
                <a:spLocks noChangeArrowheads="1"/>
              </p:cNvSpPr>
              <p:nvPr/>
            </p:nvSpPr>
            <p:spPr bwMode="auto">
              <a:xfrm>
                <a:off x="2572" y="2804"/>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119905" name="Oval 31"/>
              <p:cNvSpPr>
                <a:spLocks noChangeArrowheads="1"/>
              </p:cNvSpPr>
              <p:nvPr/>
            </p:nvSpPr>
            <p:spPr bwMode="auto">
              <a:xfrm>
                <a:off x="2917" y="3120"/>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I</a:t>
                </a:r>
                <a:endParaRPr kumimoji="1" lang="en-US" altLang="zh-CN" sz="2000">
                  <a:latin typeface="Times New Roman" panose="02020603050405020304" pitchFamily="18" charset="0"/>
                </a:endParaRPr>
              </a:p>
            </p:txBody>
          </p:sp>
          <p:sp>
            <p:nvSpPr>
              <p:cNvPr id="119906" name="Line 32"/>
              <p:cNvSpPr>
                <a:spLocks noChangeShapeType="1"/>
              </p:cNvSpPr>
              <p:nvPr/>
            </p:nvSpPr>
            <p:spPr bwMode="auto">
              <a:xfrm flipH="1">
                <a:off x="2212" y="1755"/>
                <a:ext cx="167" cy="167"/>
              </a:xfrm>
              <a:prstGeom prst="line">
                <a:avLst/>
              </a:prstGeom>
              <a:noFill/>
              <a:ln w="9525">
                <a:solidFill>
                  <a:schemeClr val="tx1"/>
                </a:solidFill>
                <a:round/>
              </a:ln>
            </p:spPr>
            <p:txBody>
              <a:bodyPr anchor="ctr">
                <a:spAutoFit/>
              </a:bodyPr>
              <a:lstStyle/>
              <a:p>
                <a:endParaRPr lang="zh-CN" altLang="en-US"/>
              </a:p>
            </p:txBody>
          </p:sp>
          <p:sp>
            <p:nvSpPr>
              <p:cNvPr id="119907" name="Line 33"/>
              <p:cNvSpPr>
                <a:spLocks noChangeShapeType="1"/>
              </p:cNvSpPr>
              <p:nvPr/>
            </p:nvSpPr>
            <p:spPr bwMode="auto">
              <a:xfrm flipH="1">
                <a:off x="1901" y="2066"/>
                <a:ext cx="144" cy="145"/>
              </a:xfrm>
              <a:prstGeom prst="line">
                <a:avLst/>
              </a:prstGeom>
              <a:noFill/>
              <a:ln w="9525">
                <a:solidFill>
                  <a:schemeClr val="tx1"/>
                </a:solidFill>
                <a:round/>
              </a:ln>
            </p:spPr>
            <p:txBody>
              <a:bodyPr wrap="none" anchor="ctr">
                <a:spAutoFit/>
              </a:bodyPr>
              <a:lstStyle/>
              <a:p>
                <a:endParaRPr lang="zh-CN" altLang="en-US"/>
              </a:p>
            </p:txBody>
          </p:sp>
          <p:sp>
            <p:nvSpPr>
              <p:cNvPr id="119908" name="Line 34"/>
              <p:cNvSpPr>
                <a:spLocks noChangeShapeType="1"/>
              </p:cNvSpPr>
              <p:nvPr/>
            </p:nvSpPr>
            <p:spPr bwMode="auto">
              <a:xfrm>
                <a:off x="1901" y="2333"/>
                <a:ext cx="133" cy="133"/>
              </a:xfrm>
              <a:prstGeom prst="line">
                <a:avLst/>
              </a:prstGeom>
              <a:noFill/>
              <a:ln w="9525">
                <a:solidFill>
                  <a:schemeClr val="tx1"/>
                </a:solidFill>
                <a:round/>
              </a:ln>
            </p:spPr>
            <p:txBody>
              <a:bodyPr wrap="none" anchor="ctr">
                <a:spAutoFit/>
              </a:bodyPr>
              <a:lstStyle/>
              <a:p>
                <a:endParaRPr lang="zh-CN" altLang="en-US"/>
              </a:p>
            </p:txBody>
          </p:sp>
          <p:sp>
            <p:nvSpPr>
              <p:cNvPr id="119909" name="Line 35"/>
              <p:cNvSpPr>
                <a:spLocks noChangeShapeType="1"/>
              </p:cNvSpPr>
              <p:nvPr/>
            </p:nvSpPr>
            <p:spPr bwMode="auto">
              <a:xfrm>
                <a:off x="2167" y="2633"/>
                <a:ext cx="156" cy="155"/>
              </a:xfrm>
              <a:prstGeom prst="line">
                <a:avLst/>
              </a:prstGeom>
              <a:noFill/>
              <a:ln w="9525">
                <a:solidFill>
                  <a:schemeClr val="tx1"/>
                </a:solidFill>
                <a:round/>
              </a:ln>
            </p:spPr>
            <p:txBody>
              <a:bodyPr wrap="none" anchor="ctr">
                <a:spAutoFit/>
              </a:bodyPr>
              <a:lstStyle/>
              <a:p>
                <a:endParaRPr lang="zh-CN" altLang="en-US"/>
              </a:p>
            </p:txBody>
          </p:sp>
          <p:sp>
            <p:nvSpPr>
              <p:cNvPr id="119910" name="Line 36"/>
              <p:cNvSpPr>
                <a:spLocks noChangeShapeType="1"/>
              </p:cNvSpPr>
              <p:nvPr/>
            </p:nvSpPr>
            <p:spPr bwMode="auto">
              <a:xfrm>
                <a:off x="2212" y="2055"/>
                <a:ext cx="144" cy="144"/>
              </a:xfrm>
              <a:prstGeom prst="line">
                <a:avLst/>
              </a:prstGeom>
              <a:noFill/>
              <a:ln w="9525">
                <a:solidFill>
                  <a:schemeClr val="tx1"/>
                </a:solidFill>
                <a:round/>
              </a:ln>
            </p:spPr>
            <p:txBody>
              <a:bodyPr wrap="none" anchor="ctr">
                <a:spAutoFit/>
              </a:bodyPr>
              <a:lstStyle/>
              <a:p>
                <a:endParaRPr lang="zh-CN" altLang="en-US"/>
              </a:p>
            </p:txBody>
          </p:sp>
          <p:sp>
            <p:nvSpPr>
              <p:cNvPr id="119911" name="Line 37"/>
              <p:cNvSpPr>
                <a:spLocks noChangeShapeType="1"/>
              </p:cNvSpPr>
              <p:nvPr/>
            </p:nvSpPr>
            <p:spPr bwMode="auto">
              <a:xfrm>
                <a:off x="2512" y="2366"/>
                <a:ext cx="167" cy="167"/>
              </a:xfrm>
              <a:prstGeom prst="line">
                <a:avLst/>
              </a:prstGeom>
              <a:noFill/>
              <a:ln w="9525">
                <a:solidFill>
                  <a:schemeClr val="tx1"/>
                </a:solidFill>
                <a:round/>
              </a:ln>
            </p:spPr>
            <p:txBody>
              <a:bodyPr wrap="none" anchor="ctr">
                <a:spAutoFit/>
              </a:bodyPr>
              <a:lstStyle/>
              <a:p>
                <a:endParaRPr lang="zh-CN" altLang="en-US"/>
              </a:p>
            </p:txBody>
          </p:sp>
          <p:sp>
            <p:nvSpPr>
              <p:cNvPr id="119912" name="Line 38"/>
              <p:cNvSpPr>
                <a:spLocks noChangeShapeType="1"/>
              </p:cNvSpPr>
              <p:nvPr/>
            </p:nvSpPr>
            <p:spPr bwMode="auto">
              <a:xfrm flipH="1">
                <a:off x="2701" y="2666"/>
                <a:ext cx="67" cy="133"/>
              </a:xfrm>
              <a:prstGeom prst="line">
                <a:avLst/>
              </a:prstGeom>
              <a:noFill/>
              <a:ln w="9525">
                <a:solidFill>
                  <a:schemeClr val="tx1"/>
                </a:solidFill>
                <a:round/>
              </a:ln>
            </p:spPr>
            <p:txBody>
              <a:bodyPr wrap="none" anchor="ctr">
                <a:spAutoFit/>
              </a:bodyPr>
              <a:lstStyle/>
              <a:p>
                <a:endParaRPr lang="zh-CN" altLang="en-US"/>
              </a:p>
            </p:txBody>
          </p:sp>
          <p:sp>
            <p:nvSpPr>
              <p:cNvPr id="119913" name="Line 39"/>
              <p:cNvSpPr>
                <a:spLocks noChangeShapeType="1"/>
              </p:cNvSpPr>
              <p:nvPr/>
            </p:nvSpPr>
            <p:spPr bwMode="auto">
              <a:xfrm>
                <a:off x="2756" y="2999"/>
                <a:ext cx="156" cy="156"/>
              </a:xfrm>
              <a:prstGeom prst="line">
                <a:avLst/>
              </a:prstGeom>
              <a:noFill/>
              <a:ln w="9525">
                <a:solidFill>
                  <a:schemeClr val="tx1"/>
                </a:solidFill>
                <a:round/>
              </a:ln>
            </p:spPr>
            <p:txBody>
              <a:bodyPr wrap="none" anchor="ctr">
                <a:spAutoFit/>
              </a:bodyPr>
              <a:lstStyle/>
              <a:p>
                <a:endParaRPr lang="zh-CN" altLang="en-US"/>
              </a:p>
            </p:txBody>
          </p:sp>
        </p:grpSp>
      </p:grpSp>
      <p:sp>
        <p:nvSpPr>
          <p:cNvPr id="385064" name="Line 40"/>
          <p:cNvSpPr>
            <a:spLocks noChangeShapeType="1"/>
          </p:cNvSpPr>
          <p:nvPr/>
        </p:nvSpPr>
        <p:spPr bwMode="auto">
          <a:xfrm>
            <a:off x="3916363" y="3038475"/>
            <a:ext cx="0" cy="511175"/>
          </a:xfrm>
          <a:prstGeom prst="line">
            <a:avLst/>
          </a:prstGeom>
          <a:noFill/>
          <a:ln w="9525">
            <a:solidFill>
              <a:srgbClr val="0066FF"/>
            </a:solidFill>
            <a:round/>
          </a:ln>
        </p:spPr>
        <p:txBody>
          <a:bodyPr wrap="none" anchor="ctr">
            <a:spAutoFit/>
          </a:bodyPr>
          <a:lstStyle/>
          <a:p>
            <a:endParaRPr lang="zh-CN" altLang="en-US"/>
          </a:p>
        </p:txBody>
      </p:sp>
      <p:sp>
        <p:nvSpPr>
          <p:cNvPr id="385065" name="Line 41"/>
          <p:cNvSpPr>
            <a:spLocks noChangeShapeType="1"/>
          </p:cNvSpPr>
          <p:nvPr/>
        </p:nvSpPr>
        <p:spPr bwMode="auto">
          <a:xfrm>
            <a:off x="4057650" y="2968625"/>
            <a:ext cx="388938" cy="1022350"/>
          </a:xfrm>
          <a:prstGeom prst="line">
            <a:avLst/>
          </a:prstGeom>
          <a:noFill/>
          <a:ln w="9525">
            <a:solidFill>
              <a:srgbClr val="0066FF"/>
            </a:solidFill>
            <a:round/>
          </a:ln>
        </p:spPr>
        <p:txBody>
          <a:bodyPr wrap="none" anchor="ctr">
            <a:spAutoFit/>
          </a:bodyPr>
          <a:lstStyle/>
          <a:p>
            <a:endParaRPr lang="zh-CN" altLang="en-US"/>
          </a:p>
        </p:txBody>
      </p:sp>
      <p:sp>
        <p:nvSpPr>
          <p:cNvPr id="385066" name="Line 42"/>
          <p:cNvSpPr>
            <a:spLocks noChangeShapeType="1"/>
          </p:cNvSpPr>
          <p:nvPr/>
        </p:nvSpPr>
        <p:spPr bwMode="auto">
          <a:xfrm>
            <a:off x="3370263" y="3425825"/>
            <a:ext cx="0" cy="600075"/>
          </a:xfrm>
          <a:prstGeom prst="line">
            <a:avLst/>
          </a:prstGeom>
          <a:noFill/>
          <a:ln w="9525">
            <a:solidFill>
              <a:srgbClr val="0066FF"/>
            </a:solidFill>
            <a:round/>
          </a:ln>
        </p:spPr>
        <p:txBody>
          <a:bodyPr wrap="none" anchor="ctr">
            <a:spAutoFit/>
          </a:bodyPr>
          <a:lstStyle/>
          <a:p>
            <a:endParaRPr lang="zh-CN" altLang="en-US"/>
          </a:p>
        </p:txBody>
      </p:sp>
      <p:sp>
        <p:nvSpPr>
          <p:cNvPr id="385067" name="Line 43"/>
          <p:cNvSpPr>
            <a:spLocks noChangeShapeType="1"/>
          </p:cNvSpPr>
          <p:nvPr/>
        </p:nvSpPr>
        <p:spPr bwMode="auto">
          <a:xfrm>
            <a:off x="3422650" y="3425825"/>
            <a:ext cx="333375" cy="1128713"/>
          </a:xfrm>
          <a:prstGeom prst="line">
            <a:avLst/>
          </a:prstGeom>
          <a:noFill/>
          <a:ln w="9525">
            <a:solidFill>
              <a:srgbClr val="0066FF"/>
            </a:solidFill>
            <a:round/>
          </a:ln>
        </p:spPr>
        <p:txBody>
          <a:bodyPr anchor="ctr">
            <a:spAutoFit/>
          </a:bodyPr>
          <a:lstStyle/>
          <a:p>
            <a:endParaRPr lang="zh-CN" altLang="en-US"/>
          </a:p>
        </p:txBody>
      </p:sp>
      <p:sp>
        <p:nvSpPr>
          <p:cNvPr id="385068" name="Line 44"/>
          <p:cNvSpPr>
            <a:spLocks noChangeShapeType="1"/>
          </p:cNvSpPr>
          <p:nvPr/>
        </p:nvSpPr>
        <p:spPr bwMode="auto">
          <a:xfrm>
            <a:off x="4533900" y="4291013"/>
            <a:ext cx="282575" cy="811212"/>
          </a:xfrm>
          <a:prstGeom prst="line">
            <a:avLst/>
          </a:prstGeom>
          <a:noFill/>
          <a:ln w="9525">
            <a:solidFill>
              <a:srgbClr val="0066FF"/>
            </a:solidFill>
            <a:round/>
          </a:ln>
        </p:spPr>
        <p:txBody>
          <a:bodyPr wrap="none" anchor="ctr">
            <a:spAutoFit/>
          </a:bodyPr>
          <a:lstStyle/>
          <a:p>
            <a:endParaRPr lang="zh-CN" altLang="en-US"/>
          </a:p>
        </p:txBody>
      </p:sp>
      <p:grpSp>
        <p:nvGrpSpPr>
          <p:cNvPr id="5" name="Group 45"/>
          <p:cNvGrpSpPr/>
          <p:nvPr/>
        </p:nvGrpSpPr>
        <p:grpSpPr bwMode="auto">
          <a:xfrm>
            <a:off x="4991100" y="2730500"/>
            <a:ext cx="2260600" cy="2786063"/>
            <a:chOff x="3144" y="1639"/>
            <a:chExt cx="1424" cy="1755"/>
          </a:xfrm>
        </p:grpSpPr>
        <p:sp>
          <p:nvSpPr>
            <p:cNvPr id="119874" name="Oval 46"/>
            <p:cNvSpPr>
              <a:spLocks noChangeArrowheads="1"/>
            </p:cNvSpPr>
            <p:nvPr/>
          </p:nvSpPr>
          <p:spPr bwMode="auto">
            <a:xfrm>
              <a:off x="3810" y="1639"/>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19875" name="Oval 47"/>
            <p:cNvSpPr>
              <a:spLocks noChangeArrowheads="1"/>
            </p:cNvSpPr>
            <p:nvPr/>
          </p:nvSpPr>
          <p:spPr bwMode="auto">
            <a:xfrm>
              <a:off x="3452" y="1901"/>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119876" name="Oval 48"/>
            <p:cNvSpPr>
              <a:spLocks noChangeArrowheads="1"/>
            </p:cNvSpPr>
            <p:nvPr/>
          </p:nvSpPr>
          <p:spPr bwMode="auto">
            <a:xfrm>
              <a:off x="3776" y="2180"/>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119877" name="Oval 49"/>
            <p:cNvSpPr>
              <a:spLocks noChangeArrowheads="1"/>
            </p:cNvSpPr>
            <p:nvPr/>
          </p:nvSpPr>
          <p:spPr bwMode="auto">
            <a:xfrm>
              <a:off x="4099" y="2479"/>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119878" name="Oval 50"/>
            <p:cNvSpPr>
              <a:spLocks noChangeArrowheads="1"/>
            </p:cNvSpPr>
            <p:nvPr/>
          </p:nvSpPr>
          <p:spPr bwMode="auto">
            <a:xfrm>
              <a:off x="3144" y="2180"/>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119879" name="Oval 51"/>
            <p:cNvSpPr>
              <a:spLocks noChangeArrowheads="1"/>
            </p:cNvSpPr>
            <p:nvPr/>
          </p:nvSpPr>
          <p:spPr bwMode="auto">
            <a:xfrm>
              <a:off x="3419" y="2479"/>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119880" name="Oval 52"/>
            <p:cNvSpPr>
              <a:spLocks noChangeArrowheads="1"/>
            </p:cNvSpPr>
            <p:nvPr/>
          </p:nvSpPr>
          <p:spPr bwMode="auto">
            <a:xfrm>
              <a:off x="3648" y="2834"/>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119881" name="Oval 53"/>
            <p:cNvSpPr>
              <a:spLocks noChangeArrowheads="1"/>
            </p:cNvSpPr>
            <p:nvPr/>
          </p:nvSpPr>
          <p:spPr bwMode="auto">
            <a:xfrm>
              <a:off x="4001" y="2845"/>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119882" name="Oval 54"/>
            <p:cNvSpPr>
              <a:spLocks noChangeArrowheads="1"/>
            </p:cNvSpPr>
            <p:nvPr/>
          </p:nvSpPr>
          <p:spPr bwMode="auto">
            <a:xfrm>
              <a:off x="4346" y="3161"/>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I</a:t>
              </a:r>
              <a:endParaRPr kumimoji="1" lang="en-US" altLang="zh-CN" sz="2000">
                <a:latin typeface="Times New Roman" panose="02020603050405020304" pitchFamily="18" charset="0"/>
              </a:endParaRPr>
            </a:p>
          </p:txBody>
        </p:sp>
        <p:sp>
          <p:nvSpPr>
            <p:cNvPr id="119883" name="Line 55"/>
            <p:cNvSpPr>
              <a:spLocks noChangeShapeType="1"/>
            </p:cNvSpPr>
            <p:nvPr/>
          </p:nvSpPr>
          <p:spPr bwMode="auto">
            <a:xfrm flipH="1">
              <a:off x="3641" y="1796"/>
              <a:ext cx="167" cy="167"/>
            </a:xfrm>
            <a:prstGeom prst="line">
              <a:avLst/>
            </a:prstGeom>
            <a:noFill/>
            <a:ln w="9525">
              <a:solidFill>
                <a:schemeClr val="tx1"/>
              </a:solidFill>
              <a:round/>
            </a:ln>
          </p:spPr>
          <p:txBody>
            <a:bodyPr anchor="ctr">
              <a:spAutoFit/>
            </a:bodyPr>
            <a:lstStyle/>
            <a:p>
              <a:endParaRPr lang="zh-CN" altLang="en-US"/>
            </a:p>
          </p:txBody>
        </p:sp>
        <p:sp>
          <p:nvSpPr>
            <p:cNvPr id="119884" name="Line 56"/>
            <p:cNvSpPr>
              <a:spLocks noChangeShapeType="1"/>
            </p:cNvSpPr>
            <p:nvPr/>
          </p:nvSpPr>
          <p:spPr bwMode="auto">
            <a:xfrm flipH="1">
              <a:off x="3330" y="2107"/>
              <a:ext cx="144" cy="145"/>
            </a:xfrm>
            <a:prstGeom prst="line">
              <a:avLst/>
            </a:prstGeom>
            <a:noFill/>
            <a:ln w="9525">
              <a:solidFill>
                <a:schemeClr val="tx1"/>
              </a:solidFill>
              <a:round/>
            </a:ln>
          </p:spPr>
          <p:txBody>
            <a:bodyPr wrap="none" anchor="ctr">
              <a:spAutoFit/>
            </a:bodyPr>
            <a:lstStyle/>
            <a:p>
              <a:endParaRPr lang="zh-CN" altLang="en-US"/>
            </a:p>
          </p:txBody>
        </p:sp>
        <p:sp>
          <p:nvSpPr>
            <p:cNvPr id="119885" name="Line 57"/>
            <p:cNvSpPr>
              <a:spLocks noChangeShapeType="1"/>
            </p:cNvSpPr>
            <p:nvPr/>
          </p:nvSpPr>
          <p:spPr bwMode="auto">
            <a:xfrm>
              <a:off x="3330" y="2374"/>
              <a:ext cx="133" cy="133"/>
            </a:xfrm>
            <a:prstGeom prst="line">
              <a:avLst/>
            </a:prstGeom>
            <a:noFill/>
            <a:ln w="9525">
              <a:solidFill>
                <a:schemeClr val="tx1"/>
              </a:solidFill>
              <a:round/>
            </a:ln>
          </p:spPr>
          <p:txBody>
            <a:bodyPr wrap="none" anchor="ctr">
              <a:spAutoFit/>
            </a:bodyPr>
            <a:lstStyle/>
            <a:p>
              <a:endParaRPr lang="zh-CN" altLang="en-US"/>
            </a:p>
          </p:txBody>
        </p:sp>
        <p:sp>
          <p:nvSpPr>
            <p:cNvPr id="119886" name="Line 58"/>
            <p:cNvSpPr>
              <a:spLocks noChangeShapeType="1"/>
            </p:cNvSpPr>
            <p:nvPr/>
          </p:nvSpPr>
          <p:spPr bwMode="auto">
            <a:xfrm>
              <a:off x="3596" y="2674"/>
              <a:ext cx="156" cy="155"/>
            </a:xfrm>
            <a:prstGeom prst="line">
              <a:avLst/>
            </a:prstGeom>
            <a:noFill/>
            <a:ln w="9525">
              <a:solidFill>
                <a:schemeClr val="tx1"/>
              </a:solidFill>
              <a:round/>
            </a:ln>
          </p:spPr>
          <p:txBody>
            <a:bodyPr wrap="none" anchor="ctr">
              <a:spAutoFit/>
            </a:bodyPr>
            <a:lstStyle/>
            <a:p>
              <a:endParaRPr lang="zh-CN" altLang="en-US"/>
            </a:p>
          </p:txBody>
        </p:sp>
        <p:sp>
          <p:nvSpPr>
            <p:cNvPr id="119887" name="Line 59"/>
            <p:cNvSpPr>
              <a:spLocks noChangeShapeType="1"/>
            </p:cNvSpPr>
            <p:nvPr/>
          </p:nvSpPr>
          <p:spPr bwMode="auto">
            <a:xfrm>
              <a:off x="3641" y="2096"/>
              <a:ext cx="144" cy="144"/>
            </a:xfrm>
            <a:prstGeom prst="line">
              <a:avLst/>
            </a:prstGeom>
            <a:noFill/>
            <a:ln w="9525">
              <a:solidFill>
                <a:schemeClr val="tx1"/>
              </a:solidFill>
              <a:round/>
            </a:ln>
          </p:spPr>
          <p:txBody>
            <a:bodyPr wrap="none" anchor="ctr">
              <a:spAutoFit/>
            </a:bodyPr>
            <a:lstStyle/>
            <a:p>
              <a:endParaRPr lang="zh-CN" altLang="en-US"/>
            </a:p>
          </p:txBody>
        </p:sp>
        <p:sp>
          <p:nvSpPr>
            <p:cNvPr id="119888" name="Line 60"/>
            <p:cNvSpPr>
              <a:spLocks noChangeShapeType="1"/>
            </p:cNvSpPr>
            <p:nvPr/>
          </p:nvSpPr>
          <p:spPr bwMode="auto">
            <a:xfrm>
              <a:off x="3941" y="2407"/>
              <a:ext cx="167" cy="167"/>
            </a:xfrm>
            <a:prstGeom prst="line">
              <a:avLst/>
            </a:prstGeom>
            <a:noFill/>
            <a:ln w="9525">
              <a:solidFill>
                <a:schemeClr val="tx1"/>
              </a:solidFill>
              <a:round/>
            </a:ln>
          </p:spPr>
          <p:txBody>
            <a:bodyPr wrap="none" anchor="ctr">
              <a:spAutoFit/>
            </a:bodyPr>
            <a:lstStyle/>
            <a:p>
              <a:endParaRPr lang="zh-CN" altLang="en-US"/>
            </a:p>
          </p:txBody>
        </p:sp>
        <p:sp>
          <p:nvSpPr>
            <p:cNvPr id="119889" name="Line 61"/>
            <p:cNvSpPr>
              <a:spLocks noChangeShapeType="1"/>
            </p:cNvSpPr>
            <p:nvPr/>
          </p:nvSpPr>
          <p:spPr bwMode="auto">
            <a:xfrm flipH="1">
              <a:off x="4130" y="2707"/>
              <a:ext cx="67" cy="133"/>
            </a:xfrm>
            <a:prstGeom prst="line">
              <a:avLst/>
            </a:prstGeom>
            <a:noFill/>
            <a:ln w="9525">
              <a:solidFill>
                <a:schemeClr val="tx1"/>
              </a:solidFill>
              <a:round/>
            </a:ln>
          </p:spPr>
          <p:txBody>
            <a:bodyPr wrap="none" anchor="ctr">
              <a:spAutoFit/>
            </a:bodyPr>
            <a:lstStyle/>
            <a:p>
              <a:endParaRPr lang="zh-CN" altLang="en-US"/>
            </a:p>
          </p:txBody>
        </p:sp>
        <p:sp>
          <p:nvSpPr>
            <p:cNvPr id="119890" name="Line 62"/>
            <p:cNvSpPr>
              <a:spLocks noChangeShapeType="1"/>
            </p:cNvSpPr>
            <p:nvPr/>
          </p:nvSpPr>
          <p:spPr bwMode="auto">
            <a:xfrm>
              <a:off x="4185" y="3040"/>
              <a:ext cx="156" cy="156"/>
            </a:xfrm>
            <a:prstGeom prst="line">
              <a:avLst/>
            </a:prstGeom>
            <a:noFill/>
            <a:ln w="9525">
              <a:solidFill>
                <a:schemeClr val="tx1"/>
              </a:solidFill>
              <a:round/>
            </a:ln>
          </p:spPr>
          <p:txBody>
            <a:bodyPr wrap="none" anchor="ctr">
              <a:spAutoFit/>
            </a:bodyPr>
            <a:lstStyle/>
            <a:p>
              <a:endParaRPr lang="zh-CN" altLang="en-US"/>
            </a:p>
          </p:txBody>
        </p:sp>
        <p:sp>
          <p:nvSpPr>
            <p:cNvPr id="119891" name="Line 63"/>
            <p:cNvSpPr>
              <a:spLocks noChangeShapeType="1"/>
            </p:cNvSpPr>
            <p:nvPr/>
          </p:nvSpPr>
          <p:spPr bwMode="auto">
            <a:xfrm>
              <a:off x="3896" y="1874"/>
              <a:ext cx="0" cy="322"/>
            </a:xfrm>
            <a:prstGeom prst="line">
              <a:avLst/>
            </a:prstGeom>
            <a:noFill/>
            <a:ln w="9525">
              <a:solidFill>
                <a:srgbClr val="0066FF"/>
              </a:solidFill>
              <a:round/>
            </a:ln>
          </p:spPr>
          <p:txBody>
            <a:bodyPr wrap="none" anchor="ctr">
              <a:spAutoFit/>
            </a:bodyPr>
            <a:lstStyle/>
            <a:p>
              <a:endParaRPr lang="zh-CN" altLang="en-US"/>
            </a:p>
          </p:txBody>
        </p:sp>
        <p:sp>
          <p:nvSpPr>
            <p:cNvPr id="119892" name="Line 64"/>
            <p:cNvSpPr>
              <a:spLocks noChangeShapeType="1"/>
            </p:cNvSpPr>
            <p:nvPr/>
          </p:nvSpPr>
          <p:spPr bwMode="auto">
            <a:xfrm>
              <a:off x="3985" y="1830"/>
              <a:ext cx="245" cy="644"/>
            </a:xfrm>
            <a:prstGeom prst="line">
              <a:avLst/>
            </a:prstGeom>
            <a:noFill/>
            <a:ln w="9525">
              <a:solidFill>
                <a:srgbClr val="0066FF"/>
              </a:solidFill>
              <a:round/>
            </a:ln>
          </p:spPr>
          <p:txBody>
            <a:bodyPr wrap="none" anchor="ctr">
              <a:spAutoFit/>
            </a:bodyPr>
            <a:lstStyle/>
            <a:p>
              <a:endParaRPr lang="zh-CN" altLang="en-US"/>
            </a:p>
          </p:txBody>
        </p:sp>
        <p:sp>
          <p:nvSpPr>
            <p:cNvPr id="119893" name="Line 65"/>
            <p:cNvSpPr>
              <a:spLocks noChangeShapeType="1"/>
            </p:cNvSpPr>
            <p:nvPr/>
          </p:nvSpPr>
          <p:spPr bwMode="auto">
            <a:xfrm>
              <a:off x="3552" y="2118"/>
              <a:ext cx="0" cy="378"/>
            </a:xfrm>
            <a:prstGeom prst="line">
              <a:avLst/>
            </a:prstGeom>
            <a:noFill/>
            <a:ln w="9525">
              <a:solidFill>
                <a:srgbClr val="0066FF"/>
              </a:solidFill>
              <a:round/>
            </a:ln>
          </p:spPr>
          <p:txBody>
            <a:bodyPr wrap="none" anchor="ctr">
              <a:spAutoFit/>
            </a:bodyPr>
            <a:lstStyle/>
            <a:p>
              <a:endParaRPr lang="zh-CN" altLang="en-US"/>
            </a:p>
          </p:txBody>
        </p:sp>
        <p:sp>
          <p:nvSpPr>
            <p:cNvPr id="119894" name="Line 66"/>
            <p:cNvSpPr>
              <a:spLocks noChangeShapeType="1"/>
            </p:cNvSpPr>
            <p:nvPr/>
          </p:nvSpPr>
          <p:spPr bwMode="auto">
            <a:xfrm>
              <a:off x="3585" y="2118"/>
              <a:ext cx="210" cy="711"/>
            </a:xfrm>
            <a:prstGeom prst="line">
              <a:avLst/>
            </a:prstGeom>
            <a:noFill/>
            <a:ln w="9525">
              <a:solidFill>
                <a:srgbClr val="0066FF"/>
              </a:solidFill>
              <a:round/>
            </a:ln>
          </p:spPr>
          <p:txBody>
            <a:bodyPr anchor="ctr">
              <a:spAutoFit/>
            </a:bodyPr>
            <a:lstStyle/>
            <a:p>
              <a:endParaRPr lang="zh-CN" altLang="en-US"/>
            </a:p>
          </p:txBody>
        </p:sp>
        <p:sp>
          <p:nvSpPr>
            <p:cNvPr id="119895" name="Line 67"/>
            <p:cNvSpPr>
              <a:spLocks noChangeShapeType="1"/>
            </p:cNvSpPr>
            <p:nvPr/>
          </p:nvSpPr>
          <p:spPr bwMode="auto">
            <a:xfrm>
              <a:off x="4285" y="2663"/>
              <a:ext cx="178" cy="511"/>
            </a:xfrm>
            <a:prstGeom prst="line">
              <a:avLst/>
            </a:prstGeom>
            <a:noFill/>
            <a:ln w="9525">
              <a:solidFill>
                <a:srgbClr val="0066FF"/>
              </a:solidFill>
              <a:round/>
            </a:ln>
          </p:spPr>
          <p:txBody>
            <a:bodyPr wrap="none" anchor="ctr">
              <a:spAutoFit/>
            </a:bodyPr>
            <a:lstStyle/>
            <a:p>
              <a:endParaRPr lang="zh-CN" altLang="en-US"/>
            </a:p>
          </p:txBody>
        </p:sp>
      </p:grpSp>
      <p:grpSp>
        <p:nvGrpSpPr>
          <p:cNvPr id="6" name="Group 68"/>
          <p:cNvGrpSpPr/>
          <p:nvPr/>
        </p:nvGrpSpPr>
        <p:grpSpPr bwMode="auto">
          <a:xfrm>
            <a:off x="5854700" y="3505200"/>
            <a:ext cx="176213" cy="176213"/>
            <a:chOff x="1978" y="3911"/>
            <a:chExt cx="111" cy="111"/>
          </a:xfrm>
        </p:grpSpPr>
        <p:sp>
          <p:nvSpPr>
            <p:cNvPr id="119872" name="Line 69"/>
            <p:cNvSpPr>
              <a:spLocks noChangeShapeType="1"/>
            </p:cNvSpPr>
            <p:nvPr/>
          </p:nvSpPr>
          <p:spPr bwMode="auto">
            <a:xfrm>
              <a:off x="1978" y="3911"/>
              <a:ext cx="111" cy="111"/>
            </a:xfrm>
            <a:prstGeom prst="line">
              <a:avLst/>
            </a:prstGeom>
            <a:noFill/>
            <a:ln w="9525">
              <a:solidFill>
                <a:srgbClr val="FF3300"/>
              </a:solidFill>
              <a:round/>
            </a:ln>
          </p:spPr>
          <p:txBody>
            <a:bodyPr wrap="none" anchor="ctr">
              <a:spAutoFit/>
            </a:bodyPr>
            <a:lstStyle/>
            <a:p>
              <a:endParaRPr lang="zh-CN" altLang="en-US"/>
            </a:p>
          </p:txBody>
        </p:sp>
        <p:sp>
          <p:nvSpPr>
            <p:cNvPr id="119873" name="Line 70"/>
            <p:cNvSpPr>
              <a:spLocks noChangeShapeType="1"/>
            </p:cNvSpPr>
            <p:nvPr/>
          </p:nvSpPr>
          <p:spPr bwMode="auto">
            <a:xfrm flipH="1">
              <a:off x="1978" y="3911"/>
              <a:ext cx="111" cy="111"/>
            </a:xfrm>
            <a:prstGeom prst="line">
              <a:avLst/>
            </a:prstGeom>
            <a:noFill/>
            <a:ln w="9525">
              <a:solidFill>
                <a:srgbClr val="FF3300"/>
              </a:solidFill>
              <a:round/>
            </a:ln>
          </p:spPr>
          <p:txBody>
            <a:bodyPr wrap="none" anchor="ctr">
              <a:spAutoFit/>
            </a:bodyPr>
            <a:lstStyle/>
            <a:p>
              <a:endParaRPr lang="zh-CN" altLang="en-US"/>
            </a:p>
          </p:txBody>
        </p:sp>
      </p:grpSp>
      <p:grpSp>
        <p:nvGrpSpPr>
          <p:cNvPr id="7" name="Group 71"/>
          <p:cNvGrpSpPr/>
          <p:nvPr/>
        </p:nvGrpSpPr>
        <p:grpSpPr bwMode="auto">
          <a:xfrm>
            <a:off x="6276975" y="4000500"/>
            <a:ext cx="176213" cy="176213"/>
            <a:chOff x="1978" y="3911"/>
            <a:chExt cx="111" cy="111"/>
          </a:xfrm>
        </p:grpSpPr>
        <p:sp>
          <p:nvSpPr>
            <p:cNvPr id="119870" name="Line 72"/>
            <p:cNvSpPr>
              <a:spLocks noChangeShapeType="1"/>
            </p:cNvSpPr>
            <p:nvPr/>
          </p:nvSpPr>
          <p:spPr bwMode="auto">
            <a:xfrm>
              <a:off x="1978" y="3911"/>
              <a:ext cx="111" cy="111"/>
            </a:xfrm>
            <a:prstGeom prst="line">
              <a:avLst/>
            </a:prstGeom>
            <a:noFill/>
            <a:ln w="9525">
              <a:solidFill>
                <a:srgbClr val="FF3300"/>
              </a:solidFill>
              <a:round/>
            </a:ln>
          </p:spPr>
          <p:txBody>
            <a:bodyPr wrap="none" anchor="ctr">
              <a:spAutoFit/>
            </a:bodyPr>
            <a:lstStyle/>
            <a:p>
              <a:endParaRPr lang="zh-CN" altLang="en-US"/>
            </a:p>
          </p:txBody>
        </p:sp>
        <p:sp>
          <p:nvSpPr>
            <p:cNvPr id="119871" name="Line 73"/>
            <p:cNvSpPr>
              <a:spLocks noChangeShapeType="1"/>
            </p:cNvSpPr>
            <p:nvPr/>
          </p:nvSpPr>
          <p:spPr bwMode="auto">
            <a:xfrm flipH="1">
              <a:off x="1978" y="3911"/>
              <a:ext cx="111" cy="111"/>
            </a:xfrm>
            <a:prstGeom prst="line">
              <a:avLst/>
            </a:prstGeom>
            <a:noFill/>
            <a:ln w="9525">
              <a:solidFill>
                <a:srgbClr val="FF3300"/>
              </a:solidFill>
              <a:round/>
            </a:ln>
          </p:spPr>
          <p:txBody>
            <a:bodyPr wrap="none" anchor="ctr">
              <a:spAutoFit/>
            </a:bodyPr>
            <a:lstStyle/>
            <a:p>
              <a:endParaRPr lang="zh-CN" altLang="en-US"/>
            </a:p>
          </p:txBody>
        </p:sp>
      </p:grpSp>
      <p:grpSp>
        <p:nvGrpSpPr>
          <p:cNvPr id="8" name="Group 74"/>
          <p:cNvGrpSpPr/>
          <p:nvPr/>
        </p:nvGrpSpPr>
        <p:grpSpPr bwMode="auto">
          <a:xfrm>
            <a:off x="5307013" y="3930650"/>
            <a:ext cx="176212" cy="176213"/>
            <a:chOff x="1978" y="3911"/>
            <a:chExt cx="111" cy="111"/>
          </a:xfrm>
        </p:grpSpPr>
        <p:sp>
          <p:nvSpPr>
            <p:cNvPr id="119868" name="Line 75"/>
            <p:cNvSpPr>
              <a:spLocks noChangeShapeType="1"/>
            </p:cNvSpPr>
            <p:nvPr/>
          </p:nvSpPr>
          <p:spPr bwMode="auto">
            <a:xfrm>
              <a:off x="1978" y="3911"/>
              <a:ext cx="111" cy="111"/>
            </a:xfrm>
            <a:prstGeom prst="line">
              <a:avLst/>
            </a:prstGeom>
            <a:noFill/>
            <a:ln w="9525">
              <a:solidFill>
                <a:srgbClr val="FF3300"/>
              </a:solidFill>
              <a:round/>
            </a:ln>
          </p:spPr>
          <p:txBody>
            <a:bodyPr wrap="none" anchor="ctr">
              <a:spAutoFit/>
            </a:bodyPr>
            <a:lstStyle/>
            <a:p>
              <a:endParaRPr lang="zh-CN" altLang="en-US"/>
            </a:p>
          </p:txBody>
        </p:sp>
        <p:sp>
          <p:nvSpPr>
            <p:cNvPr id="119869" name="Line 76"/>
            <p:cNvSpPr>
              <a:spLocks noChangeShapeType="1"/>
            </p:cNvSpPr>
            <p:nvPr/>
          </p:nvSpPr>
          <p:spPr bwMode="auto">
            <a:xfrm flipH="1">
              <a:off x="1978" y="3911"/>
              <a:ext cx="111" cy="111"/>
            </a:xfrm>
            <a:prstGeom prst="line">
              <a:avLst/>
            </a:prstGeom>
            <a:noFill/>
            <a:ln w="9525">
              <a:solidFill>
                <a:srgbClr val="FF3300"/>
              </a:solidFill>
              <a:round/>
            </a:ln>
          </p:spPr>
          <p:txBody>
            <a:bodyPr wrap="none" anchor="ctr">
              <a:spAutoFit/>
            </a:bodyPr>
            <a:lstStyle/>
            <a:p>
              <a:endParaRPr lang="zh-CN" altLang="en-US"/>
            </a:p>
          </p:txBody>
        </p:sp>
      </p:grpSp>
      <p:grpSp>
        <p:nvGrpSpPr>
          <p:cNvPr id="9" name="Group 77"/>
          <p:cNvGrpSpPr/>
          <p:nvPr/>
        </p:nvGrpSpPr>
        <p:grpSpPr bwMode="auto">
          <a:xfrm>
            <a:off x="5783263" y="4459288"/>
            <a:ext cx="176212" cy="176212"/>
            <a:chOff x="1978" y="3911"/>
            <a:chExt cx="111" cy="111"/>
          </a:xfrm>
        </p:grpSpPr>
        <p:sp>
          <p:nvSpPr>
            <p:cNvPr id="119866" name="Line 78"/>
            <p:cNvSpPr>
              <a:spLocks noChangeShapeType="1"/>
            </p:cNvSpPr>
            <p:nvPr/>
          </p:nvSpPr>
          <p:spPr bwMode="auto">
            <a:xfrm>
              <a:off x="1978" y="3911"/>
              <a:ext cx="111" cy="111"/>
            </a:xfrm>
            <a:prstGeom prst="line">
              <a:avLst/>
            </a:prstGeom>
            <a:noFill/>
            <a:ln w="9525">
              <a:solidFill>
                <a:srgbClr val="FF3300"/>
              </a:solidFill>
              <a:round/>
            </a:ln>
          </p:spPr>
          <p:txBody>
            <a:bodyPr wrap="none" anchor="ctr">
              <a:spAutoFit/>
            </a:bodyPr>
            <a:lstStyle/>
            <a:p>
              <a:endParaRPr lang="zh-CN" altLang="en-US"/>
            </a:p>
          </p:txBody>
        </p:sp>
        <p:sp>
          <p:nvSpPr>
            <p:cNvPr id="119867" name="Line 79"/>
            <p:cNvSpPr>
              <a:spLocks noChangeShapeType="1"/>
            </p:cNvSpPr>
            <p:nvPr/>
          </p:nvSpPr>
          <p:spPr bwMode="auto">
            <a:xfrm flipH="1">
              <a:off x="1978" y="3911"/>
              <a:ext cx="111" cy="111"/>
            </a:xfrm>
            <a:prstGeom prst="line">
              <a:avLst/>
            </a:prstGeom>
            <a:noFill/>
            <a:ln w="9525">
              <a:solidFill>
                <a:srgbClr val="FF3300"/>
              </a:solidFill>
              <a:round/>
            </a:ln>
          </p:spPr>
          <p:txBody>
            <a:bodyPr wrap="none" anchor="ctr">
              <a:spAutoFit/>
            </a:bodyPr>
            <a:lstStyle/>
            <a:p>
              <a:endParaRPr lang="zh-CN" altLang="en-US"/>
            </a:p>
          </p:txBody>
        </p:sp>
      </p:grpSp>
      <p:grpSp>
        <p:nvGrpSpPr>
          <p:cNvPr id="10" name="Group 80"/>
          <p:cNvGrpSpPr/>
          <p:nvPr/>
        </p:nvGrpSpPr>
        <p:grpSpPr bwMode="auto">
          <a:xfrm>
            <a:off x="6665913" y="5006975"/>
            <a:ext cx="176212" cy="176213"/>
            <a:chOff x="1978" y="3911"/>
            <a:chExt cx="111" cy="111"/>
          </a:xfrm>
        </p:grpSpPr>
        <p:sp>
          <p:nvSpPr>
            <p:cNvPr id="119864" name="Line 81"/>
            <p:cNvSpPr>
              <a:spLocks noChangeShapeType="1"/>
            </p:cNvSpPr>
            <p:nvPr/>
          </p:nvSpPr>
          <p:spPr bwMode="auto">
            <a:xfrm>
              <a:off x="1978" y="3911"/>
              <a:ext cx="111" cy="111"/>
            </a:xfrm>
            <a:prstGeom prst="line">
              <a:avLst/>
            </a:prstGeom>
            <a:noFill/>
            <a:ln w="9525">
              <a:solidFill>
                <a:srgbClr val="FF3300"/>
              </a:solidFill>
              <a:round/>
            </a:ln>
          </p:spPr>
          <p:txBody>
            <a:bodyPr wrap="none" anchor="ctr">
              <a:spAutoFit/>
            </a:bodyPr>
            <a:lstStyle/>
            <a:p>
              <a:endParaRPr lang="zh-CN" altLang="en-US"/>
            </a:p>
          </p:txBody>
        </p:sp>
        <p:sp>
          <p:nvSpPr>
            <p:cNvPr id="119865" name="Line 82"/>
            <p:cNvSpPr>
              <a:spLocks noChangeShapeType="1"/>
            </p:cNvSpPr>
            <p:nvPr/>
          </p:nvSpPr>
          <p:spPr bwMode="auto">
            <a:xfrm flipH="1">
              <a:off x="1978" y="3911"/>
              <a:ext cx="111" cy="111"/>
            </a:xfrm>
            <a:prstGeom prst="line">
              <a:avLst/>
            </a:prstGeom>
            <a:noFill/>
            <a:ln w="9525">
              <a:solidFill>
                <a:srgbClr val="FF3300"/>
              </a:solidFill>
              <a:round/>
            </a:ln>
          </p:spPr>
          <p:txBody>
            <a:bodyPr wrap="none" anchor="ctr">
              <a:spAutoFit/>
            </a:bodyPr>
            <a:lstStyle/>
            <a:p>
              <a:endParaRPr lang="zh-CN" altLang="en-US"/>
            </a:p>
          </p:txBody>
        </p:sp>
      </p:grpSp>
      <p:grpSp>
        <p:nvGrpSpPr>
          <p:cNvPr id="11" name="Group 83"/>
          <p:cNvGrpSpPr/>
          <p:nvPr/>
        </p:nvGrpSpPr>
        <p:grpSpPr bwMode="auto">
          <a:xfrm>
            <a:off x="6883400" y="2730500"/>
            <a:ext cx="2260600" cy="2786063"/>
            <a:chOff x="4336" y="1728"/>
            <a:chExt cx="1424" cy="1755"/>
          </a:xfrm>
        </p:grpSpPr>
        <p:sp>
          <p:nvSpPr>
            <p:cNvPr id="119847" name="Oval 84"/>
            <p:cNvSpPr>
              <a:spLocks noChangeArrowheads="1"/>
            </p:cNvSpPr>
            <p:nvPr/>
          </p:nvSpPr>
          <p:spPr bwMode="auto">
            <a:xfrm>
              <a:off x="5002" y="1728"/>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19848" name="Oval 85"/>
            <p:cNvSpPr>
              <a:spLocks noChangeArrowheads="1"/>
            </p:cNvSpPr>
            <p:nvPr/>
          </p:nvSpPr>
          <p:spPr bwMode="auto">
            <a:xfrm>
              <a:off x="4644" y="1990"/>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119849" name="Oval 86"/>
            <p:cNvSpPr>
              <a:spLocks noChangeArrowheads="1"/>
            </p:cNvSpPr>
            <p:nvPr/>
          </p:nvSpPr>
          <p:spPr bwMode="auto">
            <a:xfrm>
              <a:off x="4968" y="2269"/>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119850" name="Oval 87"/>
            <p:cNvSpPr>
              <a:spLocks noChangeArrowheads="1"/>
            </p:cNvSpPr>
            <p:nvPr/>
          </p:nvSpPr>
          <p:spPr bwMode="auto">
            <a:xfrm>
              <a:off x="5291" y="2568"/>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119851" name="Oval 88"/>
            <p:cNvSpPr>
              <a:spLocks noChangeArrowheads="1"/>
            </p:cNvSpPr>
            <p:nvPr/>
          </p:nvSpPr>
          <p:spPr bwMode="auto">
            <a:xfrm>
              <a:off x="4336" y="2269"/>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119852" name="Oval 89"/>
            <p:cNvSpPr>
              <a:spLocks noChangeArrowheads="1"/>
            </p:cNvSpPr>
            <p:nvPr/>
          </p:nvSpPr>
          <p:spPr bwMode="auto">
            <a:xfrm>
              <a:off x="4611" y="2568"/>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119853" name="Oval 90"/>
            <p:cNvSpPr>
              <a:spLocks noChangeArrowheads="1"/>
            </p:cNvSpPr>
            <p:nvPr/>
          </p:nvSpPr>
          <p:spPr bwMode="auto">
            <a:xfrm>
              <a:off x="4840" y="2923"/>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119854" name="Oval 91"/>
            <p:cNvSpPr>
              <a:spLocks noChangeArrowheads="1"/>
            </p:cNvSpPr>
            <p:nvPr/>
          </p:nvSpPr>
          <p:spPr bwMode="auto">
            <a:xfrm>
              <a:off x="5193" y="2934"/>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119855" name="Oval 92"/>
            <p:cNvSpPr>
              <a:spLocks noChangeArrowheads="1"/>
            </p:cNvSpPr>
            <p:nvPr/>
          </p:nvSpPr>
          <p:spPr bwMode="auto">
            <a:xfrm>
              <a:off x="5538" y="3250"/>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I</a:t>
              </a:r>
              <a:endParaRPr kumimoji="1" lang="en-US" altLang="zh-CN" sz="2000">
                <a:latin typeface="Times New Roman" panose="02020603050405020304" pitchFamily="18" charset="0"/>
              </a:endParaRPr>
            </a:p>
          </p:txBody>
        </p:sp>
        <p:sp>
          <p:nvSpPr>
            <p:cNvPr id="119856" name="Line 93"/>
            <p:cNvSpPr>
              <a:spLocks noChangeShapeType="1"/>
            </p:cNvSpPr>
            <p:nvPr/>
          </p:nvSpPr>
          <p:spPr bwMode="auto">
            <a:xfrm flipH="1">
              <a:off x="4833" y="1885"/>
              <a:ext cx="167" cy="167"/>
            </a:xfrm>
            <a:prstGeom prst="line">
              <a:avLst/>
            </a:prstGeom>
            <a:noFill/>
            <a:ln w="9525">
              <a:solidFill>
                <a:schemeClr val="tx1"/>
              </a:solidFill>
              <a:round/>
            </a:ln>
          </p:spPr>
          <p:txBody>
            <a:bodyPr anchor="ctr">
              <a:spAutoFit/>
            </a:bodyPr>
            <a:lstStyle/>
            <a:p>
              <a:endParaRPr lang="zh-CN" altLang="en-US"/>
            </a:p>
          </p:txBody>
        </p:sp>
        <p:sp>
          <p:nvSpPr>
            <p:cNvPr id="119857" name="Line 94"/>
            <p:cNvSpPr>
              <a:spLocks noChangeShapeType="1"/>
            </p:cNvSpPr>
            <p:nvPr/>
          </p:nvSpPr>
          <p:spPr bwMode="auto">
            <a:xfrm flipH="1">
              <a:off x="4522" y="2196"/>
              <a:ext cx="144" cy="145"/>
            </a:xfrm>
            <a:prstGeom prst="line">
              <a:avLst/>
            </a:prstGeom>
            <a:noFill/>
            <a:ln w="9525">
              <a:solidFill>
                <a:schemeClr val="tx1"/>
              </a:solidFill>
              <a:round/>
            </a:ln>
          </p:spPr>
          <p:txBody>
            <a:bodyPr wrap="none" anchor="ctr">
              <a:spAutoFit/>
            </a:bodyPr>
            <a:lstStyle/>
            <a:p>
              <a:endParaRPr lang="zh-CN" altLang="en-US"/>
            </a:p>
          </p:txBody>
        </p:sp>
        <p:sp>
          <p:nvSpPr>
            <p:cNvPr id="119858" name="Line 95"/>
            <p:cNvSpPr>
              <a:spLocks noChangeShapeType="1"/>
            </p:cNvSpPr>
            <p:nvPr/>
          </p:nvSpPr>
          <p:spPr bwMode="auto">
            <a:xfrm flipH="1">
              <a:off x="5322" y="2796"/>
              <a:ext cx="67" cy="133"/>
            </a:xfrm>
            <a:prstGeom prst="line">
              <a:avLst/>
            </a:prstGeom>
            <a:noFill/>
            <a:ln w="9525">
              <a:solidFill>
                <a:schemeClr val="tx1"/>
              </a:solidFill>
              <a:round/>
            </a:ln>
          </p:spPr>
          <p:txBody>
            <a:bodyPr wrap="none" anchor="ctr">
              <a:spAutoFit/>
            </a:bodyPr>
            <a:lstStyle/>
            <a:p>
              <a:endParaRPr lang="zh-CN" altLang="en-US"/>
            </a:p>
          </p:txBody>
        </p:sp>
        <p:sp>
          <p:nvSpPr>
            <p:cNvPr id="119859" name="Line 96"/>
            <p:cNvSpPr>
              <a:spLocks noChangeShapeType="1"/>
            </p:cNvSpPr>
            <p:nvPr/>
          </p:nvSpPr>
          <p:spPr bwMode="auto">
            <a:xfrm>
              <a:off x="5088" y="1963"/>
              <a:ext cx="0" cy="322"/>
            </a:xfrm>
            <a:prstGeom prst="line">
              <a:avLst/>
            </a:prstGeom>
            <a:noFill/>
            <a:ln w="9525">
              <a:solidFill>
                <a:srgbClr val="0066FF"/>
              </a:solidFill>
              <a:round/>
            </a:ln>
          </p:spPr>
          <p:txBody>
            <a:bodyPr wrap="none" anchor="ctr">
              <a:spAutoFit/>
            </a:bodyPr>
            <a:lstStyle/>
            <a:p>
              <a:endParaRPr lang="zh-CN" altLang="en-US"/>
            </a:p>
          </p:txBody>
        </p:sp>
        <p:sp>
          <p:nvSpPr>
            <p:cNvPr id="119860" name="Line 97"/>
            <p:cNvSpPr>
              <a:spLocks noChangeShapeType="1"/>
            </p:cNvSpPr>
            <p:nvPr/>
          </p:nvSpPr>
          <p:spPr bwMode="auto">
            <a:xfrm>
              <a:off x="5177" y="1919"/>
              <a:ext cx="245" cy="644"/>
            </a:xfrm>
            <a:prstGeom prst="line">
              <a:avLst/>
            </a:prstGeom>
            <a:noFill/>
            <a:ln w="9525">
              <a:solidFill>
                <a:srgbClr val="0066FF"/>
              </a:solidFill>
              <a:round/>
            </a:ln>
          </p:spPr>
          <p:txBody>
            <a:bodyPr wrap="none" anchor="ctr">
              <a:spAutoFit/>
            </a:bodyPr>
            <a:lstStyle/>
            <a:p>
              <a:endParaRPr lang="zh-CN" altLang="en-US"/>
            </a:p>
          </p:txBody>
        </p:sp>
        <p:sp>
          <p:nvSpPr>
            <p:cNvPr id="119861" name="Line 98"/>
            <p:cNvSpPr>
              <a:spLocks noChangeShapeType="1"/>
            </p:cNvSpPr>
            <p:nvPr/>
          </p:nvSpPr>
          <p:spPr bwMode="auto">
            <a:xfrm>
              <a:off x="4744" y="2207"/>
              <a:ext cx="0" cy="378"/>
            </a:xfrm>
            <a:prstGeom prst="line">
              <a:avLst/>
            </a:prstGeom>
            <a:noFill/>
            <a:ln w="9525">
              <a:solidFill>
                <a:srgbClr val="0066FF"/>
              </a:solidFill>
              <a:round/>
            </a:ln>
          </p:spPr>
          <p:txBody>
            <a:bodyPr wrap="none" anchor="ctr">
              <a:spAutoFit/>
            </a:bodyPr>
            <a:lstStyle/>
            <a:p>
              <a:endParaRPr lang="zh-CN" altLang="en-US"/>
            </a:p>
          </p:txBody>
        </p:sp>
        <p:sp>
          <p:nvSpPr>
            <p:cNvPr id="119862" name="Line 99"/>
            <p:cNvSpPr>
              <a:spLocks noChangeShapeType="1"/>
            </p:cNvSpPr>
            <p:nvPr/>
          </p:nvSpPr>
          <p:spPr bwMode="auto">
            <a:xfrm>
              <a:off x="4777" y="2207"/>
              <a:ext cx="210" cy="711"/>
            </a:xfrm>
            <a:prstGeom prst="line">
              <a:avLst/>
            </a:prstGeom>
            <a:noFill/>
            <a:ln w="9525">
              <a:solidFill>
                <a:srgbClr val="0066FF"/>
              </a:solidFill>
              <a:round/>
            </a:ln>
          </p:spPr>
          <p:txBody>
            <a:bodyPr anchor="ctr">
              <a:spAutoFit/>
            </a:bodyPr>
            <a:lstStyle/>
            <a:p>
              <a:endParaRPr lang="zh-CN" altLang="en-US"/>
            </a:p>
          </p:txBody>
        </p:sp>
        <p:sp>
          <p:nvSpPr>
            <p:cNvPr id="119863" name="Line 100"/>
            <p:cNvSpPr>
              <a:spLocks noChangeShapeType="1"/>
            </p:cNvSpPr>
            <p:nvPr/>
          </p:nvSpPr>
          <p:spPr bwMode="auto">
            <a:xfrm>
              <a:off x="5477" y="2752"/>
              <a:ext cx="178" cy="511"/>
            </a:xfrm>
            <a:prstGeom prst="line">
              <a:avLst/>
            </a:prstGeom>
            <a:noFill/>
            <a:ln w="9525">
              <a:solidFill>
                <a:srgbClr val="0066FF"/>
              </a:solidFill>
              <a:round/>
            </a:ln>
          </p:spPr>
          <p:txBody>
            <a:bodyPr wrap="none" anchor="ctr">
              <a:spAutoFit/>
            </a:bodyPr>
            <a:lstStyle/>
            <a:p>
              <a:endParaRPr lang="zh-CN" altLang="en-US"/>
            </a:p>
          </p:txBody>
        </p:sp>
      </p:grpSp>
      <p:grpSp>
        <p:nvGrpSpPr>
          <p:cNvPr id="12" name="Group 101"/>
          <p:cNvGrpSpPr/>
          <p:nvPr/>
        </p:nvGrpSpPr>
        <p:grpSpPr bwMode="auto">
          <a:xfrm>
            <a:off x="230188" y="5127625"/>
            <a:ext cx="2944812" cy="1614488"/>
            <a:chOff x="251" y="1978"/>
            <a:chExt cx="1855" cy="1017"/>
          </a:xfrm>
        </p:grpSpPr>
        <p:sp>
          <p:nvSpPr>
            <p:cNvPr id="119830" name="Oval 102"/>
            <p:cNvSpPr>
              <a:spLocks noChangeArrowheads="1"/>
            </p:cNvSpPr>
            <p:nvPr/>
          </p:nvSpPr>
          <p:spPr bwMode="auto">
            <a:xfrm>
              <a:off x="1206" y="1978"/>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19831" name="Oval 103"/>
            <p:cNvSpPr>
              <a:spLocks noChangeArrowheads="1"/>
            </p:cNvSpPr>
            <p:nvPr/>
          </p:nvSpPr>
          <p:spPr bwMode="auto">
            <a:xfrm>
              <a:off x="659" y="2374"/>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119832" name="Oval 104"/>
            <p:cNvSpPr>
              <a:spLocks noChangeArrowheads="1"/>
            </p:cNvSpPr>
            <p:nvPr/>
          </p:nvSpPr>
          <p:spPr bwMode="auto">
            <a:xfrm>
              <a:off x="1206" y="2374"/>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119833" name="Oval 105"/>
            <p:cNvSpPr>
              <a:spLocks noChangeArrowheads="1"/>
            </p:cNvSpPr>
            <p:nvPr/>
          </p:nvSpPr>
          <p:spPr bwMode="auto">
            <a:xfrm>
              <a:off x="1684" y="2374"/>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119834" name="Oval 106"/>
            <p:cNvSpPr>
              <a:spLocks noChangeArrowheads="1"/>
            </p:cNvSpPr>
            <p:nvPr/>
          </p:nvSpPr>
          <p:spPr bwMode="auto">
            <a:xfrm>
              <a:off x="251" y="2762"/>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119835" name="Oval 107"/>
            <p:cNvSpPr>
              <a:spLocks noChangeArrowheads="1"/>
            </p:cNvSpPr>
            <p:nvPr/>
          </p:nvSpPr>
          <p:spPr bwMode="auto">
            <a:xfrm>
              <a:off x="659" y="2762"/>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119836" name="Oval 108"/>
            <p:cNvSpPr>
              <a:spLocks noChangeArrowheads="1"/>
            </p:cNvSpPr>
            <p:nvPr/>
          </p:nvSpPr>
          <p:spPr bwMode="auto">
            <a:xfrm>
              <a:off x="1067" y="2762"/>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119837" name="Oval 109"/>
            <p:cNvSpPr>
              <a:spLocks noChangeArrowheads="1"/>
            </p:cNvSpPr>
            <p:nvPr/>
          </p:nvSpPr>
          <p:spPr bwMode="auto">
            <a:xfrm>
              <a:off x="1475" y="2762"/>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119838" name="Oval 110"/>
            <p:cNvSpPr>
              <a:spLocks noChangeArrowheads="1"/>
            </p:cNvSpPr>
            <p:nvPr/>
          </p:nvSpPr>
          <p:spPr bwMode="auto">
            <a:xfrm>
              <a:off x="1884" y="2762"/>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I</a:t>
              </a:r>
              <a:endParaRPr kumimoji="1" lang="en-US" altLang="zh-CN" sz="2000">
                <a:latin typeface="Times New Roman" panose="02020603050405020304" pitchFamily="18" charset="0"/>
              </a:endParaRPr>
            </a:p>
          </p:txBody>
        </p:sp>
        <p:sp>
          <p:nvSpPr>
            <p:cNvPr id="119839" name="Line 111"/>
            <p:cNvSpPr>
              <a:spLocks noChangeShapeType="1"/>
            </p:cNvSpPr>
            <p:nvPr/>
          </p:nvSpPr>
          <p:spPr bwMode="auto">
            <a:xfrm>
              <a:off x="1311" y="2211"/>
              <a:ext cx="0" cy="167"/>
            </a:xfrm>
            <a:prstGeom prst="line">
              <a:avLst/>
            </a:prstGeom>
            <a:noFill/>
            <a:ln w="9525">
              <a:solidFill>
                <a:schemeClr val="tx1"/>
              </a:solidFill>
              <a:round/>
            </a:ln>
          </p:spPr>
          <p:txBody>
            <a:bodyPr wrap="none" anchor="ctr">
              <a:spAutoFit/>
            </a:bodyPr>
            <a:lstStyle/>
            <a:p>
              <a:endParaRPr lang="zh-CN" altLang="en-US"/>
            </a:p>
          </p:txBody>
        </p:sp>
        <p:sp>
          <p:nvSpPr>
            <p:cNvPr id="119840" name="Line 112"/>
            <p:cNvSpPr>
              <a:spLocks noChangeShapeType="1"/>
            </p:cNvSpPr>
            <p:nvPr/>
          </p:nvSpPr>
          <p:spPr bwMode="auto">
            <a:xfrm flipH="1">
              <a:off x="822" y="2133"/>
              <a:ext cx="400" cy="289"/>
            </a:xfrm>
            <a:prstGeom prst="line">
              <a:avLst/>
            </a:prstGeom>
            <a:noFill/>
            <a:ln w="9525">
              <a:solidFill>
                <a:schemeClr val="tx1"/>
              </a:solidFill>
              <a:round/>
            </a:ln>
          </p:spPr>
          <p:txBody>
            <a:bodyPr wrap="none" anchor="ctr">
              <a:spAutoFit/>
            </a:bodyPr>
            <a:lstStyle/>
            <a:p>
              <a:endParaRPr lang="zh-CN" altLang="en-US"/>
            </a:p>
          </p:txBody>
        </p:sp>
        <p:sp>
          <p:nvSpPr>
            <p:cNvPr id="119841" name="Line 113"/>
            <p:cNvSpPr>
              <a:spLocks noChangeShapeType="1"/>
            </p:cNvSpPr>
            <p:nvPr/>
          </p:nvSpPr>
          <p:spPr bwMode="auto">
            <a:xfrm>
              <a:off x="1411" y="2144"/>
              <a:ext cx="334" cy="256"/>
            </a:xfrm>
            <a:prstGeom prst="line">
              <a:avLst/>
            </a:prstGeom>
            <a:noFill/>
            <a:ln w="9525">
              <a:solidFill>
                <a:schemeClr val="tx1"/>
              </a:solidFill>
              <a:round/>
            </a:ln>
          </p:spPr>
          <p:txBody>
            <a:bodyPr wrap="none" anchor="ctr">
              <a:spAutoFit/>
            </a:bodyPr>
            <a:lstStyle/>
            <a:p>
              <a:endParaRPr lang="zh-CN" altLang="en-US"/>
            </a:p>
          </p:txBody>
        </p:sp>
        <p:sp>
          <p:nvSpPr>
            <p:cNvPr id="119842" name="Line 114"/>
            <p:cNvSpPr>
              <a:spLocks noChangeShapeType="1"/>
            </p:cNvSpPr>
            <p:nvPr/>
          </p:nvSpPr>
          <p:spPr bwMode="auto">
            <a:xfrm>
              <a:off x="767" y="2611"/>
              <a:ext cx="0" cy="155"/>
            </a:xfrm>
            <a:prstGeom prst="line">
              <a:avLst/>
            </a:prstGeom>
            <a:noFill/>
            <a:ln w="9525">
              <a:solidFill>
                <a:schemeClr val="tx1"/>
              </a:solidFill>
              <a:round/>
            </a:ln>
          </p:spPr>
          <p:txBody>
            <a:bodyPr wrap="none" anchor="ctr">
              <a:spAutoFit/>
            </a:bodyPr>
            <a:lstStyle/>
            <a:p>
              <a:endParaRPr lang="zh-CN" altLang="en-US"/>
            </a:p>
          </p:txBody>
        </p:sp>
        <p:sp>
          <p:nvSpPr>
            <p:cNvPr id="119843" name="Line 115"/>
            <p:cNvSpPr>
              <a:spLocks noChangeShapeType="1"/>
            </p:cNvSpPr>
            <p:nvPr/>
          </p:nvSpPr>
          <p:spPr bwMode="auto">
            <a:xfrm flipH="1">
              <a:off x="433" y="2555"/>
              <a:ext cx="234" cy="234"/>
            </a:xfrm>
            <a:prstGeom prst="line">
              <a:avLst/>
            </a:prstGeom>
            <a:noFill/>
            <a:ln w="9525">
              <a:solidFill>
                <a:schemeClr val="tx1"/>
              </a:solidFill>
              <a:round/>
            </a:ln>
          </p:spPr>
          <p:txBody>
            <a:bodyPr wrap="none" anchor="ctr">
              <a:spAutoFit/>
            </a:bodyPr>
            <a:lstStyle/>
            <a:p>
              <a:endParaRPr lang="zh-CN" altLang="en-US"/>
            </a:p>
          </p:txBody>
        </p:sp>
        <p:sp>
          <p:nvSpPr>
            <p:cNvPr id="119844" name="Line 116"/>
            <p:cNvSpPr>
              <a:spLocks noChangeShapeType="1"/>
            </p:cNvSpPr>
            <p:nvPr/>
          </p:nvSpPr>
          <p:spPr bwMode="auto">
            <a:xfrm>
              <a:off x="856" y="2555"/>
              <a:ext cx="244" cy="245"/>
            </a:xfrm>
            <a:prstGeom prst="line">
              <a:avLst/>
            </a:prstGeom>
            <a:noFill/>
            <a:ln w="9525">
              <a:solidFill>
                <a:schemeClr val="tx1"/>
              </a:solidFill>
              <a:round/>
            </a:ln>
          </p:spPr>
          <p:txBody>
            <a:bodyPr wrap="none" anchor="ctr">
              <a:spAutoFit/>
            </a:bodyPr>
            <a:lstStyle/>
            <a:p>
              <a:endParaRPr lang="zh-CN" altLang="en-US"/>
            </a:p>
          </p:txBody>
        </p:sp>
        <p:sp>
          <p:nvSpPr>
            <p:cNvPr id="119845" name="Line 117"/>
            <p:cNvSpPr>
              <a:spLocks noChangeShapeType="1"/>
            </p:cNvSpPr>
            <p:nvPr/>
          </p:nvSpPr>
          <p:spPr bwMode="auto">
            <a:xfrm flipH="1">
              <a:off x="1634" y="2578"/>
              <a:ext cx="111" cy="188"/>
            </a:xfrm>
            <a:prstGeom prst="line">
              <a:avLst/>
            </a:prstGeom>
            <a:noFill/>
            <a:ln w="9525">
              <a:solidFill>
                <a:schemeClr val="tx1"/>
              </a:solidFill>
              <a:round/>
            </a:ln>
          </p:spPr>
          <p:txBody>
            <a:bodyPr wrap="none" anchor="ctr">
              <a:spAutoFit/>
            </a:bodyPr>
            <a:lstStyle/>
            <a:p>
              <a:endParaRPr lang="zh-CN" altLang="en-US"/>
            </a:p>
          </p:txBody>
        </p:sp>
        <p:sp>
          <p:nvSpPr>
            <p:cNvPr id="119846" name="Line 118"/>
            <p:cNvSpPr>
              <a:spLocks noChangeShapeType="1"/>
            </p:cNvSpPr>
            <p:nvPr/>
          </p:nvSpPr>
          <p:spPr bwMode="auto">
            <a:xfrm>
              <a:off x="1878" y="2589"/>
              <a:ext cx="111" cy="177"/>
            </a:xfrm>
            <a:prstGeom prst="line">
              <a:avLst/>
            </a:prstGeom>
            <a:noFill/>
            <a:ln w="9525">
              <a:solidFill>
                <a:schemeClr val="tx1"/>
              </a:solidFill>
              <a:round/>
            </a:ln>
          </p:spPr>
          <p:txBody>
            <a:bodyPr wrap="none" anchor="ctr">
              <a:spAutoFit/>
            </a:bodyPr>
            <a:lstStyle/>
            <a:p>
              <a:endParaRPr lang="zh-CN" altLang="en-US"/>
            </a:p>
          </p:txBody>
        </p:sp>
      </p:grpSp>
      <p:sp>
        <p:nvSpPr>
          <p:cNvPr id="385143" name="Rectangle 119"/>
          <p:cNvSpPr>
            <a:spLocks noChangeArrowheads="1"/>
          </p:cNvSpPr>
          <p:nvPr/>
        </p:nvSpPr>
        <p:spPr bwMode="auto">
          <a:xfrm>
            <a:off x="109220" y="150813"/>
            <a:ext cx="3806825" cy="579437"/>
          </a:xfrm>
          <a:prstGeom prst="rect">
            <a:avLst/>
          </a:prstGeom>
          <a:noFill/>
          <a:ln w="12700" cap="sq">
            <a:noFill/>
            <a:miter lim="800000"/>
            <a:headEnd type="none" w="sm" len="sm"/>
            <a:tailEnd type="none" w="sm" len="sm"/>
          </a:ln>
          <a:effectLst/>
        </p:spPr>
        <p:txBody>
          <a:bodyPr wrap="none">
            <a:spAutoFit/>
          </a:bodyPr>
          <a:lstStyle/>
          <a:p>
            <a:pPr marL="358775" lvl="2">
              <a:spcBef>
                <a:spcPct val="20000"/>
              </a:spcBef>
              <a:buClr>
                <a:schemeClr val="folHlink"/>
              </a:buClr>
              <a:buSzPct val="50000"/>
              <a:buFont typeface="Wingdings" panose="05000000000000000000" pitchFamily="2" charset="2"/>
              <a:buNone/>
              <a:defRPr/>
            </a:pPr>
            <a:r>
              <a:rPr lang="zh-CN" altLang="en-US" sz="3200" b="1">
                <a:solidFill>
                  <a:srgbClr val="0000FF"/>
                </a:solidFill>
                <a:effectLst>
                  <a:outerShdw blurRad="38100" dist="38100" dir="2700000" algn="tl">
                    <a:srgbClr val="C0C0C0"/>
                  </a:outerShdw>
                </a:effectLst>
              </a:rPr>
              <a:t>将</a:t>
            </a:r>
            <a:r>
              <a:rPr lang="zh-CN" altLang="zh-CN" sz="3200" b="1">
                <a:solidFill>
                  <a:srgbClr val="0000FF"/>
                </a:solidFill>
                <a:effectLst>
                  <a:outerShdw blurRad="38100" dist="38100" dir="2700000" algn="tl">
                    <a:srgbClr val="C0C0C0"/>
                  </a:outerShdw>
                </a:effectLst>
              </a:rPr>
              <a:t>二叉</a:t>
            </a:r>
            <a:r>
              <a:rPr lang="zh-CN" altLang="en-US" sz="3200" b="1">
                <a:solidFill>
                  <a:srgbClr val="0000FF"/>
                </a:solidFill>
                <a:effectLst>
                  <a:outerShdw blurRad="38100" dist="38100" dir="2700000" algn="tl">
                    <a:srgbClr val="C0C0C0"/>
                  </a:outerShdw>
                </a:effectLst>
              </a:rPr>
              <a:t>树转换成树</a:t>
            </a:r>
            <a:endParaRPr lang="zh-CN" altLang="en-US" sz="3200" b="1">
              <a:solidFill>
                <a:srgbClr val="0000FF"/>
              </a:solidFill>
              <a:effectLst>
                <a:outerShdw blurRad="38100" dist="38100" dir="2700000" algn="tl">
                  <a:srgbClr val="C0C0C0"/>
                </a:outerShdw>
              </a:effectLst>
            </a:endParaRPr>
          </a:p>
        </p:txBody>
      </p:sp>
      <p:sp>
        <p:nvSpPr>
          <p:cNvPr id="385144" name="Text Box 120"/>
          <p:cNvSpPr txBox="1">
            <a:spLocks noChangeArrowheads="1"/>
          </p:cNvSpPr>
          <p:nvPr/>
        </p:nvSpPr>
        <p:spPr bwMode="auto">
          <a:xfrm>
            <a:off x="612775" y="2917825"/>
            <a:ext cx="503238" cy="3667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800"/>
              <a:t>  p</a:t>
            </a:r>
            <a:endParaRPr lang="en-US" altLang="zh-CN" sz="1800"/>
          </a:p>
        </p:txBody>
      </p:sp>
      <p:sp>
        <p:nvSpPr>
          <p:cNvPr id="385145" name="Text Box 121"/>
          <p:cNvSpPr txBox="1">
            <a:spLocks noChangeArrowheads="1"/>
          </p:cNvSpPr>
          <p:nvPr/>
        </p:nvSpPr>
        <p:spPr bwMode="auto">
          <a:xfrm>
            <a:off x="2700338" y="2997200"/>
            <a:ext cx="503237" cy="3667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800"/>
              <a:t>  p</a:t>
            </a:r>
            <a:endParaRPr lang="en-US" altLang="zh-CN"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85026">
                                            <p:txEl>
                                              <p:pRg st="0" end="0"/>
                                            </p:txEl>
                                          </p:spTgt>
                                        </p:tgtEl>
                                        <p:attrNameLst>
                                          <p:attrName>style.visibility</p:attrName>
                                        </p:attrNameLst>
                                      </p:cBhvr>
                                      <p:to>
                                        <p:strVal val="visible"/>
                                      </p:to>
                                    </p:set>
                                    <p:animEffect transition="in" filter="wipe(left)">
                                      <p:cBhvr>
                                        <p:cTn id="7" dur="500"/>
                                        <p:tgtEl>
                                          <p:spTgt spid="38502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arrow.wav"/>
                                        </p:tgtEl>
                                      </p:cMediaNode>
                                    </p:audio>
                                  </p:subTnLst>
                                </p:cTn>
                              </p:par>
                              <p:par>
                                <p:cTn id="8" presetID="22" presetClass="entr" presetSubtype="8" fill="hold" grpId="0" nodeType="withEffect">
                                  <p:stCondLst>
                                    <p:cond delay="0"/>
                                  </p:stCondLst>
                                  <p:childTnLst>
                                    <p:set>
                                      <p:cBhvr>
                                        <p:cTn id="9" dur="1" fill="hold">
                                          <p:stCondLst>
                                            <p:cond delay="0"/>
                                          </p:stCondLst>
                                        </p:cTn>
                                        <p:tgtEl>
                                          <p:spTgt spid="385026">
                                            <p:txEl>
                                              <p:pRg st="1" end="1"/>
                                            </p:txEl>
                                          </p:spTgt>
                                        </p:tgtEl>
                                        <p:attrNameLst>
                                          <p:attrName>style.visibility</p:attrName>
                                        </p:attrNameLst>
                                      </p:cBhvr>
                                      <p:to>
                                        <p:strVal val="visible"/>
                                      </p:to>
                                    </p:set>
                                    <p:animEffect transition="in" filter="wipe(left)">
                                      <p:cBhvr>
                                        <p:cTn id="10" dur="500"/>
                                        <p:tgtEl>
                                          <p:spTgt spid="385026">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1" name="arrow.wav"/>
                                        </p:tgtEl>
                                      </p:cMediaNode>
                                    </p:audio>
                                  </p:subTnLst>
                                </p:cTn>
                              </p:par>
                              <p:par>
                                <p:cTn id="11" presetID="22" presetClass="entr" presetSubtype="8" fill="hold" grpId="0" nodeType="withEffect">
                                  <p:stCondLst>
                                    <p:cond delay="0"/>
                                  </p:stCondLst>
                                  <p:childTnLst>
                                    <p:set>
                                      <p:cBhvr>
                                        <p:cTn id="12" dur="1" fill="hold">
                                          <p:stCondLst>
                                            <p:cond delay="0"/>
                                          </p:stCondLst>
                                        </p:cTn>
                                        <p:tgtEl>
                                          <p:spTgt spid="385026">
                                            <p:txEl>
                                              <p:pRg st="2" end="2"/>
                                            </p:txEl>
                                          </p:spTgt>
                                        </p:tgtEl>
                                        <p:attrNameLst>
                                          <p:attrName>style.visibility</p:attrName>
                                        </p:attrNameLst>
                                      </p:cBhvr>
                                      <p:to>
                                        <p:strVal val="visible"/>
                                      </p:to>
                                    </p:set>
                                    <p:animEffect transition="in" filter="wipe(left)">
                                      <p:cBhvr>
                                        <p:cTn id="13" dur="500"/>
                                        <p:tgtEl>
                                          <p:spTgt spid="385026">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1" name="arrow.wav"/>
                                        </p:tgtEl>
                                      </p:cMediaNode>
                                    </p:audio>
                                  </p:sub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85144"/>
                                        </p:tgtEl>
                                        <p:attrNameLst>
                                          <p:attrName>style.visibility</p:attrName>
                                        </p:attrNameLst>
                                      </p:cBhvr>
                                      <p:to>
                                        <p:strVal val="visible"/>
                                      </p:to>
                                    </p:set>
                                    <p:animEffect transition="in" filter="wipe(left)">
                                      <p:cBhvr>
                                        <p:cTn id="18" dur="500"/>
                                        <p:tgtEl>
                                          <p:spTgt spid="385144"/>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ox(out)">
                                      <p:cBhvr>
                                        <p:cTn id="23" dur="500"/>
                                        <p:tgtEl>
                                          <p:spTgt spid="3"/>
                                        </p:tgtEl>
                                      </p:cBhvr>
                                    </p:animEffect>
                                  </p:childTnLst>
                                  <p:subTnLst>
                                    <p:audio>
                                      <p:cMediaNode>
                                        <p:cTn display="0" masterRel="sameClick">
                                          <p:stCondLst>
                                            <p:cond evt="begin" delay="0">
                                              <p:tn val="21"/>
                                            </p:cond>
                                          </p:stCondLst>
                                          <p:endCondLst>
                                            <p:cond evt="onStopAudio" delay="0">
                                              <p:tgtEl>
                                                <p:sldTgt/>
                                              </p:tgtEl>
                                            </p:cond>
                                          </p:endCondLst>
                                        </p:cTn>
                                        <p:tgtEl>
                                          <p:sndTgt r:embed="rId1" name="arrow.wav"/>
                                        </p:tgtEl>
                                      </p:cMediaNode>
                                    </p:audio>
                                  </p:subTnLst>
                                </p:cTn>
                              </p:par>
                              <p:par>
                                <p:cTn id="24" presetID="22" presetClass="entr" presetSubtype="8" fill="hold" grpId="0" nodeType="withEffect">
                                  <p:stCondLst>
                                    <p:cond delay="0"/>
                                  </p:stCondLst>
                                  <p:childTnLst>
                                    <p:set>
                                      <p:cBhvr>
                                        <p:cTn id="25" dur="1" fill="hold">
                                          <p:stCondLst>
                                            <p:cond delay="0"/>
                                          </p:stCondLst>
                                        </p:cTn>
                                        <p:tgtEl>
                                          <p:spTgt spid="385145"/>
                                        </p:tgtEl>
                                        <p:attrNameLst>
                                          <p:attrName>style.visibility</p:attrName>
                                        </p:attrNameLst>
                                      </p:cBhvr>
                                      <p:to>
                                        <p:strVal val="visible"/>
                                      </p:to>
                                    </p:set>
                                    <p:animEffect transition="in" filter="wipe(left)">
                                      <p:cBhvr>
                                        <p:cTn id="26" dur="500"/>
                                        <p:tgtEl>
                                          <p:spTgt spid="385145"/>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385064"/>
                                        </p:tgtEl>
                                        <p:attrNameLst>
                                          <p:attrName>style.visibility</p:attrName>
                                        </p:attrNameLst>
                                      </p:cBhvr>
                                      <p:to>
                                        <p:strVal val="visible"/>
                                      </p:to>
                                    </p:set>
                                    <p:animEffect transition="in" filter="box(out)">
                                      <p:cBhvr>
                                        <p:cTn id="31" dur="500"/>
                                        <p:tgtEl>
                                          <p:spTgt spid="385064"/>
                                        </p:tgtEl>
                                      </p:cBhvr>
                                    </p:animEffect>
                                  </p:childTnLst>
                                  <p:subTnLst>
                                    <p:audio>
                                      <p:cMediaNode>
                                        <p:cTn display="0" masterRel="sameClick">
                                          <p:stCondLst>
                                            <p:cond evt="begin" delay="0">
                                              <p:tn val="29"/>
                                            </p:cond>
                                          </p:stCondLst>
                                          <p:endCondLst>
                                            <p:cond evt="onStopAudio" delay="0">
                                              <p:tgtEl>
                                                <p:sldTgt/>
                                              </p:tgtEl>
                                            </p:cond>
                                          </p:endCondLst>
                                        </p:cTn>
                                        <p:tgtEl>
                                          <p:sndTgt r:embed="rId1" name="arrow.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385065"/>
                                        </p:tgtEl>
                                        <p:attrNameLst>
                                          <p:attrName>style.visibility</p:attrName>
                                        </p:attrNameLst>
                                      </p:cBhvr>
                                      <p:to>
                                        <p:strVal val="visible"/>
                                      </p:to>
                                    </p:set>
                                    <p:animEffect transition="in" filter="box(out)">
                                      <p:cBhvr>
                                        <p:cTn id="36" dur="500"/>
                                        <p:tgtEl>
                                          <p:spTgt spid="385065"/>
                                        </p:tgtEl>
                                      </p:cBhvr>
                                    </p:animEffect>
                                  </p:childTnLst>
                                  <p:subTnLst>
                                    <p:audio>
                                      <p:cMediaNode>
                                        <p:cTn display="0" masterRel="sameClick">
                                          <p:stCondLst>
                                            <p:cond evt="begin" delay="0">
                                              <p:tn val="34"/>
                                            </p:cond>
                                          </p:stCondLst>
                                          <p:endCondLst>
                                            <p:cond evt="onStopAudio" delay="0">
                                              <p:tgtEl>
                                                <p:sldTgt/>
                                              </p:tgtEl>
                                            </p:cond>
                                          </p:endCondLst>
                                        </p:cTn>
                                        <p:tgtEl>
                                          <p:sndTgt r:embed="rId1" name="arrow.wav"/>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385066"/>
                                        </p:tgtEl>
                                        <p:attrNameLst>
                                          <p:attrName>style.visibility</p:attrName>
                                        </p:attrNameLst>
                                      </p:cBhvr>
                                      <p:to>
                                        <p:strVal val="visible"/>
                                      </p:to>
                                    </p:set>
                                    <p:animEffect transition="in" filter="box(out)">
                                      <p:cBhvr>
                                        <p:cTn id="41" dur="500"/>
                                        <p:tgtEl>
                                          <p:spTgt spid="385066"/>
                                        </p:tgtEl>
                                      </p:cBhvr>
                                    </p:animEffect>
                                  </p:childTnLst>
                                  <p:subTnLst>
                                    <p:audio>
                                      <p:cMediaNode>
                                        <p:cTn display="0" masterRel="sameClick">
                                          <p:stCondLst>
                                            <p:cond evt="begin" delay="0">
                                              <p:tn val="39"/>
                                            </p:cond>
                                          </p:stCondLst>
                                          <p:endCondLst>
                                            <p:cond evt="onStopAudio" delay="0">
                                              <p:tgtEl>
                                                <p:sldTgt/>
                                              </p:tgtEl>
                                            </p:cond>
                                          </p:endCondLst>
                                        </p:cTn>
                                        <p:tgtEl>
                                          <p:sndTgt r:embed="rId1" name="arrow.wav"/>
                                        </p:tgtEl>
                                      </p:cMediaNode>
                                    </p:audio>
                                  </p:sub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385067"/>
                                        </p:tgtEl>
                                        <p:attrNameLst>
                                          <p:attrName>style.visibility</p:attrName>
                                        </p:attrNameLst>
                                      </p:cBhvr>
                                      <p:to>
                                        <p:strVal val="visible"/>
                                      </p:to>
                                    </p:set>
                                    <p:animEffect transition="in" filter="box(out)">
                                      <p:cBhvr>
                                        <p:cTn id="46" dur="500"/>
                                        <p:tgtEl>
                                          <p:spTgt spid="385067"/>
                                        </p:tgtEl>
                                      </p:cBhvr>
                                    </p:animEffect>
                                  </p:childTnLst>
                                  <p:subTnLst>
                                    <p:audio>
                                      <p:cMediaNode>
                                        <p:cTn display="0" masterRel="sameClick">
                                          <p:stCondLst>
                                            <p:cond evt="begin" delay="0">
                                              <p:tn val="44"/>
                                            </p:cond>
                                          </p:stCondLst>
                                          <p:endCondLst>
                                            <p:cond evt="onStopAudio" delay="0">
                                              <p:tgtEl>
                                                <p:sldTgt/>
                                              </p:tgtEl>
                                            </p:cond>
                                          </p:endCondLst>
                                        </p:cTn>
                                        <p:tgtEl>
                                          <p:sndTgt r:embed="rId1" name="arrow.wav"/>
                                        </p:tgtEl>
                                      </p:cMediaNode>
                                    </p:audio>
                                  </p:subTnLst>
                                </p:cTn>
                              </p:par>
                            </p:childTnLst>
                          </p:cTn>
                        </p:par>
                      </p:childTnLst>
                    </p:cTn>
                  </p:par>
                  <p:par>
                    <p:cTn id="47" fill="hold">
                      <p:stCondLst>
                        <p:cond delay="indefinite"/>
                      </p:stCondLst>
                      <p:childTnLst>
                        <p:par>
                          <p:cTn id="48" fill="hold">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385068"/>
                                        </p:tgtEl>
                                        <p:attrNameLst>
                                          <p:attrName>style.visibility</p:attrName>
                                        </p:attrNameLst>
                                      </p:cBhvr>
                                      <p:to>
                                        <p:strVal val="visible"/>
                                      </p:to>
                                    </p:set>
                                    <p:animEffect transition="in" filter="box(out)">
                                      <p:cBhvr>
                                        <p:cTn id="51" dur="500"/>
                                        <p:tgtEl>
                                          <p:spTgt spid="385068"/>
                                        </p:tgtEl>
                                      </p:cBhvr>
                                    </p:animEffect>
                                  </p:childTnLst>
                                  <p:subTnLst>
                                    <p:audio>
                                      <p:cMediaNode>
                                        <p:cTn display="0" masterRel="sameClick">
                                          <p:stCondLst>
                                            <p:cond evt="begin" delay="0">
                                              <p:tn val="49"/>
                                            </p:cond>
                                          </p:stCondLst>
                                          <p:endCondLst>
                                            <p:cond evt="onStopAudio" delay="0">
                                              <p:tgtEl>
                                                <p:sldTgt/>
                                              </p:tgtEl>
                                            </p:cond>
                                          </p:endCondLst>
                                        </p:cTn>
                                        <p:tgtEl>
                                          <p:sndTgt r:embed="rId1" name="arrow.wav"/>
                                        </p:tgtEl>
                                      </p:cMediaNode>
                                    </p:audio>
                                  </p:subTnLst>
                                </p:cTn>
                              </p:par>
                            </p:childTnLst>
                          </p:cTn>
                        </p:par>
                      </p:childTnLst>
                    </p:cTn>
                  </p:par>
                  <p:par>
                    <p:cTn id="52" fill="hold">
                      <p:stCondLst>
                        <p:cond delay="indefinite"/>
                      </p:stCondLst>
                      <p:childTnLst>
                        <p:par>
                          <p:cTn id="53" fill="hold">
                            <p:stCondLst>
                              <p:cond delay="0"/>
                            </p:stCondLst>
                            <p:childTnLst>
                              <p:par>
                                <p:cTn id="54" presetID="4" presetClass="entr" presetSubtype="32"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box(out)">
                                      <p:cBhvr>
                                        <p:cTn id="56" dur="500"/>
                                        <p:tgtEl>
                                          <p:spTgt spid="5"/>
                                        </p:tgtEl>
                                      </p:cBhvr>
                                    </p:animEffect>
                                  </p:childTnLst>
                                  <p:subTnLst>
                                    <p:audio>
                                      <p:cMediaNode>
                                        <p:cTn display="0" masterRel="sameClick">
                                          <p:stCondLst>
                                            <p:cond evt="begin" delay="0">
                                              <p:tn val="54"/>
                                            </p:cond>
                                          </p:stCondLst>
                                          <p:endCondLst>
                                            <p:cond evt="onStopAudio" delay="0">
                                              <p:tgtEl>
                                                <p:sldTgt/>
                                              </p:tgtEl>
                                            </p:cond>
                                          </p:endCondLst>
                                        </p:cTn>
                                        <p:tgtEl>
                                          <p:sndTgt r:embed="rId1" name="arrow.wav"/>
                                        </p:tgtEl>
                                      </p:cMediaNode>
                                    </p:audio>
                                  </p:subTnLst>
                                </p:cTn>
                              </p:par>
                            </p:childTnLst>
                          </p:cTn>
                        </p:par>
                      </p:childTnLst>
                    </p:cTn>
                  </p:par>
                  <p:par>
                    <p:cTn id="57" fill="hold">
                      <p:stCondLst>
                        <p:cond delay="indefinite"/>
                      </p:stCondLst>
                      <p:childTnLst>
                        <p:par>
                          <p:cTn id="58" fill="hold">
                            <p:stCondLst>
                              <p:cond delay="0"/>
                            </p:stCondLst>
                            <p:childTnLst>
                              <p:par>
                                <p:cTn id="59" presetID="4" presetClass="entr" presetSubtype="32"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box(out)">
                                      <p:cBhvr>
                                        <p:cTn id="61" dur="500"/>
                                        <p:tgtEl>
                                          <p:spTgt spid="6"/>
                                        </p:tgtEl>
                                      </p:cBhvr>
                                    </p:animEffect>
                                  </p:childTnLst>
                                  <p:subTnLst>
                                    <p:audio>
                                      <p:cMediaNode>
                                        <p:cTn display="0" masterRel="sameClick">
                                          <p:stCondLst>
                                            <p:cond evt="begin" delay="0">
                                              <p:tn val="59"/>
                                            </p:cond>
                                          </p:stCondLst>
                                          <p:endCondLst>
                                            <p:cond evt="onStopAudio" delay="0">
                                              <p:tgtEl>
                                                <p:sldTgt/>
                                              </p:tgtEl>
                                            </p:cond>
                                          </p:endCondLst>
                                        </p:cTn>
                                        <p:tgtEl>
                                          <p:sndTgt r:embed="rId1" name="arrow.wav"/>
                                        </p:tgtEl>
                                      </p:cMediaNode>
                                    </p:audio>
                                  </p:subTnLst>
                                </p:cTn>
                              </p:par>
                            </p:childTnLst>
                          </p:cTn>
                        </p:par>
                      </p:childTnLst>
                    </p:cTn>
                  </p:par>
                  <p:par>
                    <p:cTn id="62" fill="hold">
                      <p:stCondLst>
                        <p:cond delay="indefinite"/>
                      </p:stCondLst>
                      <p:childTnLst>
                        <p:par>
                          <p:cTn id="63" fill="hold">
                            <p:stCondLst>
                              <p:cond delay="0"/>
                            </p:stCondLst>
                            <p:childTnLst>
                              <p:par>
                                <p:cTn id="64" presetID="4" presetClass="entr" presetSubtype="32" fill="hold"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box(out)">
                                      <p:cBhvr>
                                        <p:cTn id="66" dur="500"/>
                                        <p:tgtEl>
                                          <p:spTgt spid="7"/>
                                        </p:tgtEl>
                                      </p:cBhvr>
                                    </p:animEffect>
                                  </p:childTnLst>
                                  <p:subTnLst>
                                    <p:audio>
                                      <p:cMediaNode>
                                        <p:cTn display="0" masterRel="sameClick">
                                          <p:stCondLst>
                                            <p:cond evt="begin" delay="0">
                                              <p:tn val="64"/>
                                            </p:cond>
                                          </p:stCondLst>
                                          <p:endCondLst>
                                            <p:cond evt="onStopAudio" delay="0">
                                              <p:tgtEl>
                                                <p:sldTgt/>
                                              </p:tgtEl>
                                            </p:cond>
                                          </p:endCondLst>
                                        </p:cTn>
                                        <p:tgtEl>
                                          <p:sndTgt r:embed="rId1" name="arrow.wav"/>
                                        </p:tgtEl>
                                      </p:cMediaNode>
                                    </p:audio>
                                  </p:subTnLst>
                                </p:cTn>
                              </p:par>
                            </p:childTnLst>
                          </p:cTn>
                        </p:par>
                      </p:childTnLst>
                    </p:cTn>
                  </p:par>
                  <p:par>
                    <p:cTn id="67" fill="hold">
                      <p:stCondLst>
                        <p:cond delay="indefinite"/>
                      </p:stCondLst>
                      <p:childTnLst>
                        <p:par>
                          <p:cTn id="68" fill="hold">
                            <p:stCondLst>
                              <p:cond delay="0"/>
                            </p:stCondLst>
                            <p:childTnLst>
                              <p:par>
                                <p:cTn id="69" presetID="4" presetClass="entr" presetSubtype="32" fill="hold" nodeType="click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box(out)">
                                      <p:cBhvr>
                                        <p:cTn id="71" dur="500"/>
                                        <p:tgtEl>
                                          <p:spTgt spid="8"/>
                                        </p:tgtEl>
                                      </p:cBhvr>
                                    </p:animEffect>
                                  </p:childTnLst>
                                  <p:subTnLst>
                                    <p:audio>
                                      <p:cMediaNode>
                                        <p:cTn display="0" masterRel="sameClick">
                                          <p:stCondLst>
                                            <p:cond evt="begin" delay="0">
                                              <p:tn val="69"/>
                                            </p:cond>
                                          </p:stCondLst>
                                          <p:endCondLst>
                                            <p:cond evt="onStopAudio" delay="0">
                                              <p:tgtEl>
                                                <p:sldTgt/>
                                              </p:tgtEl>
                                            </p:cond>
                                          </p:endCondLst>
                                        </p:cTn>
                                        <p:tgtEl>
                                          <p:sndTgt r:embed="rId1" name="arrow.wav"/>
                                        </p:tgtEl>
                                      </p:cMediaNode>
                                    </p:audio>
                                  </p:subTnLst>
                                </p:cTn>
                              </p:par>
                            </p:childTnLst>
                          </p:cTn>
                        </p:par>
                      </p:childTnLst>
                    </p:cTn>
                  </p:par>
                  <p:par>
                    <p:cTn id="72" fill="hold">
                      <p:stCondLst>
                        <p:cond delay="indefinite"/>
                      </p:stCondLst>
                      <p:childTnLst>
                        <p:par>
                          <p:cTn id="73" fill="hold">
                            <p:stCondLst>
                              <p:cond delay="0"/>
                            </p:stCondLst>
                            <p:childTnLst>
                              <p:par>
                                <p:cTn id="74" presetID="4" presetClass="entr" presetSubtype="32" fill="hold" nodeType="click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box(out)">
                                      <p:cBhvr>
                                        <p:cTn id="76" dur="500"/>
                                        <p:tgtEl>
                                          <p:spTgt spid="9"/>
                                        </p:tgtEl>
                                      </p:cBhvr>
                                    </p:animEffect>
                                  </p:childTnLst>
                                  <p:subTnLst>
                                    <p:audio>
                                      <p:cMediaNode>
                                        <p:cTn display="0" masterRel="sameClick">
                                          <p:stCondLst>
                                            <p:cond evt="begin" delay="0">
                                              <p:tn val="74"/>
                                            </p:cond>
                                          </p:stCondLst>
                                          <p:endCondLst>
                                            <p:cond evt="onStopAudio" delay="0">
                                              <p:tgtEl>
                                                <p:sldTgt/>
                                              </p:tgtEl>
                                            </p:cond>
                                          </p:endCondLst>
                                        </p:cTn>
                                        <p:tgtEl>
                                          <p:sndTgt r:embed="rId1" name="arrow.wav"/>
                                        </p:tgtEl>
                                      </p:cMediaNode>
                                    </p:audio>
                                  </p:subTnLst>
                                </p:cTn>
                              </p:par>
                            </p:childTnLst>
                          </p:cTn>
                        </p:par>
                      </p:childTnLst>
                    </p:cTn>
                  </p:par>
                  <p:par>
                    <p:cTn id="77" fill="hold">
                      <p:stCondLst>
                        <p:cond delay="indefinite"/>
                      </p:stCondLst>
                      <p:childTnLst>
                        <p:par>
                          <p:cTn id="78" fill="hold">
                            <p:stCondLst>
                              <p:cond delay="0"/>
                            </p:stCondLst>
                            <p:childTnLst>
                              <p:par>
                                <p:cTn id="79" presetID="4" presetClass="entr" presetSubtype="32" fill="hold" nodeType="click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box(out)">
                                      <p:cBhvr>
                                        <p:cTn id="81" dur="500"/>
                                        <p:tgtEl>
                                          <p:spTgt spid="10"/>
                                        </p:tgtEl>
                                      </p:cBhvr>
                                    </p:animEffect>
                                  </p:childTnLst>
                                  <p:subTnLst>
                                    <p:audio>
                                      <p:cMediaNode>
                                        <p:cTn display="0" masterRel="sameClick">
                                          <p:stCondLst>
                                            <p:cond evt="begin" delay="0">
                                              <p:tn val="79"/>
                                            </p:cond>
                                          </p:stCondLst>
                                          <p:endCondLst>
                                            <p:cond evt="onStopAudio" delay="0">
                                              <p:tgtEl>
                                                <p:sldTgt/>
                                              </p:tgtEl>
                                            </p:cond>
                                          </p:endCondLst>
                                        </p:cTn>
                                        <p:tgtEl>
                                          <p:sndTgt r:embed="rId1" name="arrow.wav"/>
                                        </p:tgtEl>
                                      </p:cMediaNode>
                                    </p:audio>
                                  </p:subTnLst>
                                </p:cTn>
                              </p:par>
                            </p:childTnLst>
                          </p:cTn>
                        </p:par>
                      </p:childTnLst>
                    </p:cTn>
                  </p:par>
                  <p:par>
                    <p:cTn id="82" fill="hold">
                      <p:stCondLst>
                        <p:cond delay="indefinite"/>
                      </p:stCondLst>
                      <p:childTnLst>
                        <p:par>
                          <p:cTn id="83" fill="hold">
                            <p:stCondLst>
                              <p:cond delay="0"/>
                            </p:stCondLst>
                            <p:childTnLst>
                              <p:par>
                                <p:cTn id="84" presetID="2" presetClass="entr" presetSubtype="2" fill="hold" nodeType="click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additive="base">
                                        <p:cTn id="86" dur="500" fill="hold"/>
                                        <p:tgtEl>
                                          <p:spTgt spid="11"/>
                                        </p:tgtEl>
                                        <p:attrNameLst>
                                          <p:attrName>ppt_x</p:attrName>
                                        </p:attrNameLst>
                                      </p:cBhvr>
                                      <p:tavLst>
                                        <p:tav tm="0">
                                          <p:val>
                                            <p:strVal val="1+#ppt_w/2"/>
                                          </p:val>
                                        </p:tav>
                                        <p:tav tm="100000">
                                          <p:val>
                                            <p:strVal val="#ppt_x"/>
                                          </p:val>
                                        </p:tav>
                                      </p:tavLst>
                                    </p:anim>
                                    <p:anim calcmode="lin" valueType="num">
                                      <p:cBhvr additive="base">
                                        <p:cTn id="87" dur="500" fill="hold"/>
                                        <p:tgtEl>
                                          <p:spTgt spid="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4"/>
                                            </p:cond>
                                          </p:stCondLst>
                                          <p:endCondLst>
                                            <p:cond evt="onStopAudio" delay="0">
                                              <p:tgtEl>
                                                <p:sldTgt/>
                                              </p:tgtEl>
                                            </p:cond>
                                          </p:endCondLst>
                                        </p:cTn>
                                        <p:tgtEl>
                                          <p:sndTgt r:embed="rId1" name="arrow.wav"/>
                                        </p:tgtEl>
                                      </p:cMediaNode>
                                    </p:audio>
                                  </p:subTnLst>
                                </p:cTn>
                              </p:par>
                            </p:childTnLst>
                          </p:cTn>
                        </p:par>
                      </p:childTnLst>
                    </p:cTn>
                  </p:par>
                  <p:par>
                    <p:cTn id="88" fill="hold">
                      <p:stCondLst>
                        <p:cond delay="indefinite"/>
                      </p:stCondLst>
                      <p:childTnLst>
                        <p:par>
                          <p:cTn id="89" fill="hold">
                            <p:stCondLst>
                              <p:cond delay="0"/>
                            </p:stCondLst>
                            <p:childTnLst>
                              <p:par>
                                <p:cTn id="90" presetID="2" presetClass="entr" presetSubtype="8" fill="hold" nodeType="clickEffect">
                                  <p:stCondLst>
                                    <p:cond delay="0"/>
                                  </p:stCondLst>
                                  <p:childTnLst>
                                    <p:set>
                                      <p:cBhvr>
                                        <p:cTn id="91" dur="1" fill="hold">
                                          <p:stCondLst>
                                            <p:cond delay="0"/>
                                          </p:stCondLst>
                                        </p:cTn>
                                        <p:tgtEl>
                                          <p:spTgt spid="12"/>
                                        </p:tgtEl>
                                        <p:attrNameLst>
                                          <p:attrName>style.visibility</p:attrName>
                                        </p:attrNameLst>
                                      </p:cBhvr>
                                      <p:to>
                                        <p:strVal val="visible"/>
                                      </p:to>
                                    </p:set>
                                    <p:anim calcmode="lin" valueType="num">
                                      <p:cBhvr additive="base">
                                        <p:cTn id="92" dur="500" fill="hold"/>
                                        <p:tgtEl>
                                          <p:spTgt spid="12"/>
                                        </p:tgtEl>
                                        <p:attrNameLst>
                                          <p:attrName>ppt_x</p:attrName>
                                        </p:attrNameLst>
                                      </p:cBhvr>
                                      <p:tavLst>
                                        <p:tav tm="0">
                                          <p:val>
                                            <p:strVal val="0-#ppt_w/2"/>
                                          </p:val>
                                        </p:tav>
                                        <p:tav tm="100000">
                                          <p:val>
                                            <p:strVal val="#ppt_x"/>
                                          </p:val>
                                        </p:tav>
                                      </p:tavLst>
                                    </p:anim>
                                    <p:anim calcmode="lin" valueType="num">
                                      <p:cBhvr additive="base">
                                        <p:cTn id="93" dur="500" fill="hold"/>
                                        <p:tgtEl>
                                          <p:spTgt spid="1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0"/>
                                            </p:cond>
                                          </p:stCondLst>
                                          <p:endCondLst>
                                            <p:cond evt="onStopAudio" delay="0">
                                              <p:tgtEl>
                                                <p:sldTgt/>
                                              </p:tgtEl>
                                            </p:cond>
                                          </p:endCondLst>
                                        </p:cTn>
                                        <p:tgtEl>
                                          <p:sndTgt r:embed="rId1" name="arrow.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6" grpId="0" bldLvl="4" autoUpdateAnimBg="0" build="p"/>
      <p:bldP spid="385064" grpId="0" animBg="1"/>
      <p:bldP spid="385065" grpId="0" animBg="1"/>
      <p:bldP spid="385066" grpId="0" animBg="1"/>
      <p:bldP spid="385067" grpId="0" animBg="1"/>
      <p:bldP spid="385068" grpId="0" animBg="1"/>
      <p:bldP spid="385144" grpId="0"/>
      <p:bldP spid="385145" grpId="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灯片编号占位符 5"/>
          <p:cNvSpPr>
            <a:spLocks noGrp="1"/>
          </p:cNvSpPr>
          <p:nvPr>
            <p:ph type="sldNum" sz="quarter" idx="4294967295"/>
          </p:nvPr>
        </p:nvSpPr>
        <p:spPr>
          <a:xfrm>
            <a:off x="7042150" y="6243638"/>
            <a:ext cx="1905000" cy="457200"/>
          </a:xfrm>
          <a:prstGeom prst="rect">
            <a:avLst/>
          </a:prstGeom>
          <a:noFill/>
        </p:spPr>
        <p:txBody>
          <a:bodyPr/>
          <a:lstStyle/>
          <a:p>
            <a:fld id="{BB1BA1B5-E285-4D57-833A-FB289C5F2A06}" type="slidenum">
              <a:rPr lang="en-US" altLang="zh-CN" smtClean="0"/>
            </a:fld>
            <a:endParaRPr lang="en-US" altLang="zh-CN" smtClean="0"/>
          </a:p>
        </p:txBody>
      </p:sp>
      <p:sp>
        <p:nvSpPr>
          <p:cNvPr id="389122" name="Rectangle 2"/>
          <p:cNvSpPr>
            <a:spLocks noGrp="1" noChangeArrowheads="1"/>
          </p:cNvSpPr>
          <p:nvPr>
            <p:ph type="body" idx="1"/>
          </p:nvPr>
        </p:nvSpPr>
        <p:spPr>
          <a:xfrm>
            <a:off x="642938" y="1024136"/>
            <a:ext cx="8177212" cy="1828800"/>
          </a:xfrm>
        </p:spPr>
        <p:txBody>
          <a:bodyPr/>
          <a:lstStyle/>
          <a:p>
            <a:pPr lvl="1" eaLnBrk="1" hangingPunct="1">
              <a:defRPr/>
            </a:pPr>
            <a:r>
              <a:rPr lang="zh-CN" altLang="en-US" sz="2100" b="1" dirty="0" smtClean="0">
                <a:effectLst>
                  <a:outerShdw blurRad="38100" dist="38100" dir="2700000" algn="tl">
                    <a:srgbClr val="C0C0C0"/>
                  </a:outerShdw>
                </a:effectLst>
              </a:rPr>
              <a:t>将各棵树分别转换成二叉树</a:t>
            </a:r>
            <a:endParaRPr lang="zh-CN" altLang="en-US" sz="2100" b="1" dirty="0" smtClean="0">
              <a:effectLst>
                <a:outerShdw blurRad="38100" dist="38100" dir="2700000" algn="tl">
                  <a:srgbClr val="C0C0C0"/>
                </a:outerShdw>
              </a:effectLst>
            </a:endParaRPr>
          </a:p>
          <a:p>
            <a:pPr lvl="1" eaLnBrk="1" hangingPunct="1">
              <a:defRPr/>
            </a:pPr>
            <a:r>
              <a:rPr lang="zh-CN" altLang="en-US" sz="2100" b="1" dirty="0" smtClean="0">
                <a:effectLst>
                  <a:outerShdw blurRad="38100" dist="38100" dir="2700000" algn="tl">
                    <a:srgbClr val="C0C0C0"/>
                  </a:outerShdw>
                </a:effectLst>
              </a:rPr>
              <a:t>将每棵树的根结点用线相连</a:t>
            </a:r>
            <a:endParaRPr lang="zh-CN" altLang="en-US" sz="2100" b="1" dirty="0" smtClean="0">
              <a:effectLst>
                <a:outerShdw blurRad="38100" dist="38100" dir="2700000" algn="tl">
                  <a:srgbClr val="C0C0C0"/>
                </a:outerShdw>
              </a:effectLst>
            </a:endParaRPr>
          </a:p>
          <a:p>
            <a:pPr lvl="1" eaLnBrk="1" hangingPunct="1">
              <a:defRPr/>
            </a:pPr>
            <a:r>
              <a:rPr lang="zh-CN" altLang="en-US" sz="2100" b="1" dirty="0" smtClean="0">
                <a:effectLst>
                  <a:outerShdw blurRad="38100" dist="38100" dir="2700000" algn="tl">
                    <a:srgbClr val="C0C0C0"/>
                  </a:outerShdw>
                </a:effectLst>
              </a:rPr>
              <a:t>以第一棵树根结点为二叉树的根，再以根结点为轴心，顺时针旋转，构成二叉树型结构</a:t>
            </a:r>
            <a:endParaRPr lang="zh-CN" altLang="en-US" sz="2100" b="1" dirty="0" smtClean="0">
              <a:effectLst>
                <a:outerShdw blurRad="38100" dist="38100" dir="2700000" algn="tl">
                  <a:srgbClr val="C0C0C0"/>
                </a:outerShdw>
              </a:effectLst>
            </a:endParaRPr>
          </a:p>
        </p:txBody>
      </p:sp>
      <p:grpSp>
        <p:nvGrpSpPr>
          <p:cNvPr id="2" name="Group 3"/>
          <p:cNvGrpSpPr/>
          <p:nvPr/>
        </p:nvGrpSpPr>
        <p:grpSpPr bwMode="auto">
          <a:xfrm>
            <a:off x="647700" y="2508250"/>
            <a:ext cx="3902075" cy="1527175"/>
            <a:chOff x="408" y="1395"/>
            <a:chExt cx="2458" cy="962"/>
          </a:xfrm>
        </p:grpSpPr>
        <p:grpSp>
          <p:nvGrpSpPr>
            <p:cNvPr id="3" name="Group 4"/>
            <p:cNvGrpSpPr/>
            <p:nvPr/>
          </p:nvGrpSpPr>
          <p:grpSpPr bwMode="auto">
            <a:xfrm>
              <a:off x="408" y="1422"/>
              <a:ext cx="1247" cy="629"/>
              <a:chOff x="408" y="1422"/>
              <a:chExt cx="1247" cy="629"/>
            </a:xfrm>
          </p:grpSpPr>
          <p:sp>
            <p:nvSpPr>
              <p:cNvPr id="120918" name="Oval 5"/>
              <p:cNvSpPr>
                <a:spLocks noChangeArrowheads="1"/>
              </p:cNvSpPr>
              <p:nvPr/>
            </p:nvSpPr>
            <p:spPr bwMode="auto">
              <a:xfrm>
                <a:off x="955" y="1422"/>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20919" name="Oval 6"/>
              <p:cNvSpPr>
                <a:spLocks noChangeArrowheads="1"/>
              </p:cNvSpPr>
              <p:nvPr/>
            </p:nvSpPr>
            <p:spPr bwMode="auto">
              <a:xfrm>
                <a:off x="408" y="1818"/>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120920" name="Oval 7"/>
              <p:cNvSpPr>
                <a:spLocks noChangeArrowheads="1"/>
              </p:cNvSpPr>
              <p:nvPr/>
            </p:nvSpPr>
            <p:spPr bwMode="auto">
              <a:xfrm>
                <a:off x="955" y="1818"/>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120921" name="Oval 8"/>
              <p:cNvSpPr>
                <a:spLocks noChangeArrowheads="1"/>
              </p:cNvSpPr>
              <p:nvPr/>
            </p:nvSpPr>
            <p:spPr bwMode="auto">
              <a:xfrm>
                <a:off x="1433" y="1818"/>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120922" name="Line 9"/>
              <p:cNvSpPr>
                <a:spLocks noChangeShapeType="1"/>
              </p:cNvSpPr>
              <p:nvPr/>
            </p:nvSpPr>
            <p:spPr bwMode="auto">
              <a:xfrm>
                <a:off x="1060" y="1655"/>
                <a:ext cx="0" cy="167"/>
              </a:xfrm>
              <a:prstGeom prst="line">
                <a:avLst/>
              </a:prstGeom>
              <a:noFill/>
              <a:ln w="9525">
                <a:solidFill>
                  <a:schemeClr val="tx1"/>
                </a:solidFill>
                <a:round/>
              </a:ln>
            </p:spPr>
            <p:txBody>
              <a:bodyPr wrap="none" anchor="ctr">
                <a:spAutoFit/>
              </a:bodyPr>
              <a:lstStyle/>
              <a:p>
                <a:endParaRPr lang="zh-CN" altLang="en-US"/>
              </a:p>
            </p:txBody>
          </p:sp>
          <p:sp>
            <p:nvSpPr>
              <p:cNvPr id="120923" name="Line 10"/>
              <p:cNvSpPr>
                <a:spLocks noChangeShapeType="1"/>
              </p:cNvSpPr>
              <p:nvPr/>
            </p:nvSpPr>
            <p:spPr bwMode="auto">
              <a:xfrm flipH="1">
                <a:off x="571" y="1577"/>
                <a:ext cx="400" cy="289"/>
              </a:xfrm>
              <a:prstGeom prst="line">
                <a:avLst/>
              </a:prstGeom>
              <a:noFill/>
              <a:ln w="9525">
                <a:solidFill>
                  <a:schemeClr val="tx1"/>
                </a:solidFill>
                <a:round/>
              </a:ln>
            </p:spPr>
            <p:txBody>
              <a:bodyPr wrap="none" anchor="ctr">
                <a:spAutoFit/>
              </a:bodyPr>
              <a:lstStyle/>
              <a:p>
                <a:endParaRPr lang="zh-CN" altLang="en-US"/>
              </a:p>
            </p:txBody>
          </p:sp>
          <p:sp>
            <p:nvSpPr>
              <p:cNvPr id="120924" name="Line 11"/>
              <p:cNvSpPr>
                <a:spLocks noChangeShapeType="1"/>
              </p:cNvSpPr>
              <p:nvPr/>
            </p:nvSpPr>
            <p:spPr bwMode="auto">
              <a:xfrm>
                <a:off x="1160" y="1588"/>
                <a:ext cx="334" cy="256"/>
              </a:xfrm>
              <a:prstGeom prst="line">
                <a:avLst/>
              </a:prstGeom>
              <a:noFill/>
              <a:ln w="9525">
                <a:solidFill>
                  <a:schemeClr val="tx1"/>
                </a:solidFill>
                <a:round/>
              </a:ln>
            </p:spPr>
            <p:txBody>
              <a:bodyPr wrap="none" anchor="ctr">
                <a:spAutoFit/>
              </a:bodyPr>
              <a:lstStyle/>
              <a:p>
                <a:endParaRPr lang="zh-CN" altLang="en-US"/>
              </a:p>
            </p:txBody>
          </p:sp>
        </p:grpSp>
        <p:grpSp>
          <p:nvGrpSpPr>
            <p:cNvPr id="4" name="Group 12"/>
            <p:cNvGrpSpPr/>
            <p:nvPr/>
          </p:nvGrpSpPr>
          <p:grpSpPr bwMode="auto">
            <a:xfrm>
              <a:off x="1886" y="1395"/>
              <a:ext cx="237" cy="655"/>
              <a:chOff x="1886" y="1395"/>
              <a:chExt cx="237" cy="655"/>
            </a:xfrm>
          </p:grpSpPr>
          <p:sp>
            <p:nvSpPr>
              <p:cNvPr id="120915" name="Oval 13"/>
              <p:cNvSpPr>
                <a:spLocks noChangeArrowheads="1"/>
              </p:cNvSpPr>
              <p:nvPr/>
            </p:nvSpPr>
            <p:spPr bwMode="auto">
              <a:xfrm>
                <a:off x="1901" y="1395"/>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120916" name="Oval 14"/>
              <p:cNvSpPr>
                <a:spLocks noChangeArrowheads="1"/>
              </p:cNvSpPr>
              <p:nvPr/>
            </p:nvSpPr>
            <p:spPr bwMode="auto">
              <a:xfrm>
                <a:off x="1886" y="1817"/>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120917" name="Line 15"/>
              <p:cNvSpPr>
                <a:spLocks noChangeShapeType="1"/>
              </p:cNvSpPr>
              <p:nvPr/>
            </p:nvSpPr>
            <p:spPr bwMode="auto">
              <a:xfrm>
                <a:off x="2011" y="1633"/>
                <a:ext cx="0" cy="189"/>
              </a:xfrm>
              <a:prstGeom prst="line">
                <a:avLst/>
              </a:prstGeom>
              <a:noFill/>
              <a:ln w="9525">
                <a:solidFill>
                  <a:schemeClr val="tx1"/>
                </a:solidFill>
                <a:round/>
              </a:ln>
            </p:spPr>
            <p:txBody>
              <a:bodyPr wrap="none" anchor="ctr">
                <a:spAutoFit/>
              </a:bodyPr>
              <a:lstStyle/>
              <a:p>
                <a:endParaRPr lang="zh-CN" altLang="en-US"/>
              </a:p>
            </p:txBody>
          </p:sp>
        </p:grpSp>
        <p:grpSp>
          <p:nvGrpSpPr>
            <p:cNvPr id="5" name="Group 16"/>
            <p:cNvGrpSpPr/>
            <p:nvPr/>
          </p:nvGrpSpPr>
          <p:grpSpPr bwMode="auto">
            <a:xfrm>
              <a:off x="2224" y="1395"/>
              <a:ext cx="642" cy="962"/>
              <a:chOff x="2224" y="1395"/>
              <a:chExt cx="642" cy="962"/>
            </a:xfrm>
          </p:grpSpPr>
          <p:sp>
            <p:nvSpPr>
              <p:cNvPr id="120908" name="Oval 17"/>
              <p:cNvSpPr>
                <a:spLocks noChangeArrowheads="1"/>
              </p:cNvSpPr>
              <p:nvPr/>
            </p:nvSpPr>
            <p:spPr bwMode="auto">
              <a:xfrm>
                <a:off x="2461" y="1395"/>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120909" name="Oval 18"/>
              <p:cNvSpPr>
                <a:spLocks noChangeArrowheads="1"/>
              </p:cNvSpPr>
              <p:nvPr/>
            </p:nvSpPr>
            <p:spPr bwMode="auto">
              <a:xfrm>
                <a:off x="2224" y="1739"/>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120910" name="Oval 19"/>
              <p:cNvSpPr>
                <a:spLocks noChangeArrowheads="1"/>
              </p:cNvSpPr>
              <p:nvPr/>
            </p:nvSpPr>
            <p:spPr bwMode="auto">
              <a:xfrm>
                <a:off x="2644" y="1750"/>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I</a:t>
                </a:r>
                <a:endParaRPr kumimoji="1" lang="en-US" altLang="zh-CN" sz="2000">
                  <a:latin typeface="Times New Roman" panose="02020603050405020304" pitchFamily="18" charset="0"/>
                </a:endParaRPr>
              </a:p>
            </p:txBody>
          </p:sp>
          <p:sp>
            <p:nvSpPr>
              <p:cNvPr id="120911" name="Line 20"/>
              <p:cNvSpPr>
                <a:spLocks noChangeShapeType="1"/>
              </p:cNvSpPr>
              <p:nvPr/>
            </p:nvSpPr>
            <p:spPr bwMode="auto">
              <a:xfrm flipH="1">
                <a:off x="2394" y="1622"/>
                <a:ext cx="111" cy="133"/>
              </a:xfrm>
              <a:prstGeom prst="line">
                <a:avLst/>
              </a:prstGeom>
              <a:noFill/>
              <a:ln w="9525">
                <a:solidFill>
                  <a:schemeClr val="tx1"/>
                </a:solidFill>
                <a:round/>
              </a:ln>
            </p:spPr>
            <p:txBody>
              <a:bodyPr anchor="ctr">
                <a:spAutoFit/>
              </a:bodyPr>
              <a:lstStyle/>
              <a:p>
                <a:endParaRPr lang="zh-CN" altLang="en-US"/>
              </a:p>
            </p:txBody>
          </p:sp>
          <p:sp>
            <p:nvSpPr>
              <p:cNvPr id="120912" name="Line 21"/>
              <p:cNvSpPr>
                <a:spLocks noChangeShapeType="1"/>
              </p:cNvSpPr>
              <p:nvPr/>
            </p:nvSpPr>
            <p:spPr bwMode="auto">
              <a:xfrm>
                <a:off x="2638" y="1622"/>
                <a:ext cx="111" cy="133"/>
              </a:xfrm>
              <a:prstGeom prst="line">
                <a:avLst/>
              </a:prstGeom>
              <a:noFill/>
              <a:ln w="9525">
                <a:solidFill>
                  <a:schemeClr val="tx1"/>
                </a:solidFill>
                <a:round/>
              </a:ln>
            </p:spPr>
            <p:txBody>
              <a:bodyPr anchor="ctr">
                <a:spAutoFit/>
              </a:bodyPr>
              <a:lstStyle/>
              <a:p>
                <a:endParaRPr lang="zh-CN" altLang="en-US"/>
              </a:p>
            </p:txBody>
          </p:sp>
          <p:sp>
            <p:nvSpPr>
              <p:cNvPr id="120913" name="Oval 22"/>
              <p:cNvSpPr>
                <a:spLocks noChangeArrowheads="1"/>
              </p:cNvSpPr>
              <p:nvPr/>
            </p:nvSpPr>
            <p:spPr bwMode="auto">
              <a:xfrm>
                <a:off x="2629" y="2124"/>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J</a:t>
                </a:r>
                <a:endParaRPr kumimoji="1" lang="en-US" altLang="zh-CN" sz="2000">
                  <a:latin typeface="Times New Roman" panose="02020603050405020304" pitchFamily="18" charset="0"/>
                </a:endParaRPr>
              </a:p>
            </p:txBody>
          </p:sp>
          <p:sp>
            <p:nvSpPr>
              <p:cNvPr id="120914" name="Line 23"/>
              <p:cNvSpPr>
                <a:spLocks noChangeShapeType="1"/>
              </p:cNvSpPr>
              <p:nvPr/>
            </p:nvSpPr>
            <p:spPr bwMode="auto">
              <a:xfrm>
                <a:off x="2767" y="1989"/>
                <a:ext cx="0" cy="144"/>
              </a:xfrm>
              <a:prstGeom prst="line">
                <a:avLst/>
              </a:prstGeom>
              <a:noFill/>
              <a:ln w="9525">
                <a:solidFill>
                  <a:schemeClr val="tx1"/>
                </a:solidFill>
                <a:round/>
              </a:ln>
            </p:spPr>
            <p:txBody>
              <a:bodyPr wrap="none" anchor="ctr">
                <a:spAutoFit/>
              </a:bodyPr>
              <a:lstStyle/>
              <a:p>
                <a:endParaRPr lang="zh-CN" altLang="en-US"/>
              </a:p>
            </p:txBody>
          </p:sp>
        </p:grpSp>
      </p:grpSp>
      <p:grpSp>
        <p:nvGrpSpPr>
          <p:cNvPr id="6" name="Group 24"/>
          <p:cNvGrpSpPr/>
          <p:nvPr/>
        </p:nvGrpSpPr>
        <p:grpSpPr bwMode="auto">
          <a:xfrm>
            <a:off x="4838700" y="2451100"/>
            <a:ext cx="3117850" cy="1625600"/>
            <a:chOff x="3048" y="1359"/>
            <a:chExt cx="1969" cy="1206"/>
          </a:xfrm>
        </p:grpSpPr>
        <p:grpSp>
          <p:nvGrpSpPr>
            <p:cNvPr id="7" name="Group 25"/>
            <p:cNvGrpSpPr/>
            <p:nvPr/>
          </p:nvGrpSpPr>
          <p:grpSpPr bwMode="auto">
            <a:xfrm>
              <a:off x="3048" y="1364"/>
              <a:ext cx="780" cy="1151"/>
              <a:chOff x="359" y="2752"/>
              <a:chExt cx="780" cy="1151"/>
            </a:xfrm>
          </p:grpSpPr>
          <p:sp>
            <p:nvSpPr>
              <p:cNvPr id="120898" name="Oval 26"/>
              <p:cNvSpPr>
                <a:spLocks noChangeArrowheads="1"/>
              </p:cNvSpPr>
              <p:nvPr/>
            </p:nvSpPr>
            <p:spPr bwMode="auto">
              <a:xfrm>
                <a:off x="628" y="2752"/>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20899" name="Oval 27"/>
              <p:cNvSpPr>
                <a:spLocks noChangeArrowheads="1"/>
              </p:cNvSpPr>
              <p:nvPr/>
            </p:nvSpPr>
            <p:spPr bwMode="auto">
              <a:xfrm>
                <a:off x="359" y="3092"/>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120900" name="Oval 28"/>
              <p:cNvSpPr>
                <a:spLocks noChangeArrowheads="1"/>
              </p:cNvSpPr>
              <p:nvPr/>
            </p:nvSpPr>
            <p:spPr bwMode="auto">
              <a:xfrm>
                <a:off x="628" y="3392"/>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120901" name="Oval 29"/>
              <p:cNvSpPr>
                <a:spLocks noChangeArrowheads="1"/>
              </p:cNvSpPr>
              <p:nvPr/>
            </p:nvSpPr>
            <p:spPr bwMode="auto">
              <a:xfrm>
                <a:off x="917" y="3670"/>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120902" name="Line 30"/>
              <p:cNvSpPr>
                <a:spLocks noChangeShapeType="1"/>
              </p:cNvSpPr>
              <p:nvPr/>
            </p:nvSpPr>
            <p:spPr bwMode="auto">
              <a:xfrm flipH="1">
                <a:off x="556" y="2966"/>
                <a:ext cx="111" cy="167"/>
              </a:xfrm>
              <a:prstGeom prst="line">
                <a:avLst/>
              </a:prstGeom>
              <a:noFill/>
              <a:ln w="9525">
                <a:solidFill>
                  <a:schemeClr val="tx1"/>
                </a:solidFill>
                <a:round/>
              </a:ln>
            </p:spPr>
            <p:txBody>
              <a:bodyPr wrap="none" anchor="ctr">
                <a:spAutoFit/>
              </a:bodyPr>
              <a:lstStyle/>
              <a:p>
                <a:endParaRPr lang="zh-CN" altLang="en-US"/>
              </a:p>
            </p:txBody>
          </p:sp>
          <p:sp>
            <p:nvSpPr>
              <p:cNvPr id="120903" name="Line 31"/>
              <p:cNvSpPr>
                <a:spLocks noChangeShapeType="1"/>
              </p:cNvSpPr>
              <p:nvPr/>
            </p:nvSpPr>
            <p:spPr bwMode="auto">
              <a:xfrm>
                <a:off x="545" y="3277"/>
                <a:ext cx="144" cy="145"/>
              </a:xfrm>
              <a:prstGeom prst="line">
                <a:avLst/>
              </a:prstGeom>
              <a:noFill/>
              <a:ln w="9525">
                <a:solidFill>
                  <a:schemeClr val="tx1"/>
                </a:solidFill>
                <a:round/>
              </a:ln>
            </p:spPr>
            <p:txBody>
              <a:bodyPr wrap="none" anchor="ctr">
                <a:spAutoFit/>
              </a:bodyPr>
              <a:lstStyle/>
              <a:p>
                <a:endParaRPr lang="zh-CN" altLang="en-US"/>
              </a:p>
            </p:txBody>
          </p:sp>
          <p:sp>
            <p:nvSpPr>
              <p:cNvPr id="120904" name="Line 32"/>
              <p:cNvSpPr>
                <a:spLocks noChangeShapeType="1"/>
              </p:cNvSpPr>
              <p:nvPr/>
            </p:nvSpPr>
            <p:spPr bwMode="auto">
              <a:xfrm>
                <a:off x="811" y="3589"/>
                <a:ext cx="134" cy="133"/>
              </a:xfrm>
              <a:prstGeom prst="line">
                <a:avLst/>
              </a:prstGeom>
              <a:noFill/>
              <a:ln w="9525">
                <a:solidFill>
                  <a:schemeClr val="tx1"/>
                </a:solidFill>
                <a:round/>
              </a:ln>
            </p:spPr>
            <p:txBody>
              <a:bodyPr wrap="none" anchor="ctr">
                <a:spAutoFit/>
              </a:bodyPr>
              <a:lstStyle/>
              <a:p>
                <a:endParaRPr lang="zh-CN" altLang="en-US"/>
              </a:p>
            </p:txBody>
          </p:sp>
        </p:grpSp>
        <p:grpSp>
          <p:nvGrpSpPr>
            <p:cNvPr id="8" name="Group 33"/>
            <p:cNvGrpSpPr/>
            <p:nvPr/>
          </p:nvGrpSpPr>
          <p:grpSpPr bwMode="auto">
            <a:xfrm>
              <a:off x="3803" y="1392"/>
              <a:ext cx="460" cy="633"/>
              <a:chOff x="1625" y="2991"/>
              <a:chExt cx="460" cy="633"/>
            </a:xfrm>
          </p:grpSpPr>
          <p:sp>
            <p:nvSpPr>
              <p:cNvPr id="120895" name="Oval 34"/>
              <p:cNvSpPr>
                <a:spLocks noChangeArrowheads="1"/>
              </p:cNvSpPr>
              <p:nvPr/>
            </p:nvSpPr>
            <p:spPr bwMode="auto">
              <a:xfrm>
                <a:off x="1863" y="2991"/>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120896" name="Oval 35"/>
              <p:cNvSpPr>
                <a:spLocks noChangeArrowheads="1"/>
              </p:cNvSpPr>
              <p:nvPr/>
            </p:nvSpPr>
            <p:spPr bwMode="auto">
              <a:xfrm>
                <a:off x="1625" y="3391"/>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120897" name="Line 36"/>
              <p:cNvSpPr>
                <a:spLocks noChangeShapeType="1"/>
              </p:cNvSpPr>
              <p:nvPr/>
            </p:nvSpPr>
            <p:spPr bwMode="auto">
              <a:xfrm flipH="1">
                <a:off x="1800" y="3222"/>
                <a:ext cx="122" cy="189"/>
              </a:xfrm>
              <a:prstGeom prst="line">
                <a:avLst/>
              </a:prstGeom>
              <a:noFill/>
              <a:ln w="9525">
                <a:solidFill>
                  <a:schemeClr val="tx1"/>
                </a:solidFill>
                <a:round/>
              </a:ln>
            </p:spPr>
            <p:txBody>
              <a:bodyPr wrap="none" anchor="ctr">
                <a:spAutoFit/>
              </a:bodyPr>
              <a:lstStyle/>
              <a:p>
                <a:endParaRPr lang="zh-CN" altLang="en-US"/>
              </a:p>
            </p:txBody>
          </p:sp>
        </p:grpSp>
        <p:grpSp>
          <p:nvGrpSpPr>
            <p:cNvPr id="9" name="Group 37"/>
            <p:cNvGrpSpPr/>
            <p:nvPr/>
          </p:nvGrpSpPr>
          <p:grpSpPr bwMode="auto">
            <a:xfrm>
              <a:off x="4530" y="1359"/>
              <a:ext cx="487" cy="1206"/>
              <a:chOff x="4530" y="1359"/>
              <a:chExt cx="487" cy="1206"/>
            </a:xfrm>
          </p:grpSpPr>
          <p:sp>
            <p:nvSpPr>
              <p:cNvPr id="120888" name="Oval 38"/>
              <p:cNvSpPr>
                <a:spLocks noChangeArrowheads="1"/>
              </p:cNvSpPr>
              <p:nvPr/>
            </p:nvSpPr>
            <p:spPr bwMode="auto">
              <a:xfrm>
                <a:off x="4767" y="1359"/>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120889" name="Oval 39"/>
              <p:cNvSpPr>
                <a:spLocks noChangeArrowheads="1"/>
              </p:cNvSpPr>
              <p:nvPr/>
            </p:nvSpPr>
            <p:spPr bwMode="auto">
              <a:xfrm>
                <a:off x="4530" y="1703"/>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120890" name="Oval 40"/>
              <p:cNvSpPr>
                <a:spLocks noChangeArrowheads="1"/>
              </p:cNvSpPr>
              <p:nvPr/>
            </p:nvSpPr>
            <p:spPr bwMode="auto">
              <a:xfrm>
                <a:off x="4795" y="2003"/>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I</a:t>
                </a:r>
                <a:endParaRPr kumimoji="1" lang="en-US" altLang="zh-CN" sz="2000">
                  <a:latin typeface="Times New Roman" panose="02020603050405020304" pitchFamily="18" charset="0"/>
                </a:endParaRPr>
              </a:p>
            </p:txBody>
          </p:sp>
          <p:sp>
            <p:nvSpPr>
              <p:cNvPr id="120891" name="Line 41"/>
              <p:cNvSpPr>
                <a:spLocks noChangeShapeType="1"/>
              </p:cNvSpPr>
              <p:nvPr/>
            </p:nvSpPr>
            <p:spPr bwMode="auto">
              <a:xfrm flipH="1">
                <a:off x="4700" y="1586"/>
                <a:ext cx="111" cy="133"/>
              </a:xfrm>
              <a:prstGeom prst="line">
                <a:avLst/>
              </a:prstGeom>
              <a:noFill/>
              <a:ln w="9525">
                <a:solidFill>
                  <a:schemeClr val="tx1"/>
                </a:solidFill>
                <a:round/>
              </a:ln>
            </p:spPr>
            <p:txBody>
              <a:bodyPr anchor="ctr">
                <a:spAutoFit/>
              </a:bodyPr>
              <a:lstStyle/>
              <a:p>
                <a:endParaRPr lang="zh-CN" altLang="en-US"/>
              </a:p>
            </p:txBody>
          </p:sp>
          <p:sp>
            <p:nvSpPr>
              <p:cNvPr id="120892" name="Oval 42"/>
              <p:cNvSpPr>
                <a:spLocks noChangeArrowheads="1"/>
              </p:cNvSpPr>
              <p:nvPr/>
            </p:nvSpPr>
            <p:spPr bwMode="auto">
              <a:xfrm>
                <a:off x="4580" y="2332"/>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J</a:t>
                </a:r>
                <a:endParaRPr kumimoji="1" lang="en-US" altLang="zh-CN" sz="2000">
                  <a:latin typeface="Times New Roman" panose="02020603050405020304" pitchFamily="18" charset="0"/>
                </a:endParaRPr>
              </a:p>
            </p:txBody>
          </p:sp>
          <p:sp>
            <p:nvSpPr>
              <p:cNvPr id="120893" name="Line 43"/>
              <p:cNvSpPr>
                <a:spLocks noChangeShapeType="1"/>
              </p:cNvSpPr>
              <p:nvPr/>
            </p:nvSpPr>
            <p:spPr bwMode="auto">
              <a:xfrm>
                <a:off x="4723" y="1900"/>
                <a:ext cx="122" cy="122"/>
              </a:xfrm>
              <a:prstGeom prst="line">
                <a:avLst/>
              </a:prstGeom>
              <a:noFill/>
              <a:ln w="9525">
                <a:solidFill>
                  <a:schemeClr val="tx1"/>
                </a:solidFill>
                <a:round/>
              </a:ln>
            </p:spPr>
            <p:txBody>
              <a:bodyPr wrap="none" anchor="ctr">
                <a:spAutoFit/>
              </a:bodyPr>
              <a:lstStyle/>
              <a:p>
                <a:endParaRPr lang="zh-CN" altLang="en-US"/>
              </a:p>
            </p:txBody>
          </p:sp>
          <p:sp>
            <p:nvSpPr>
              <p:cNvPr id="120894" name="Line 44"/>
              <p:cNvSpPr>
                <a:spLocks noChangeShapeType="1"/>
              </p:cNvSpPr>
              <p:nvPr/>
            </p:nvSpPr>
            <p:spPr bwMode="auto">
              <a:xfrm flipH="1">
                <a:off x="4767" y="2222"/>
                <a:ext cx="78" cy="133"/>
              </a:xfrm>
              <a:prstGeom prst="line">
                <a:avLst/>
              </a:prstGeom>
              <a:noFill/>
              <a:ln w="9525">
                <a:solidFill>
                  <a:schemeClr val="tx1"/>
                </a:solidFill>
                <a:round/>
              </a:ln>
            </p:spPr>
            <p:txBody>
              <a:bodyPr wrap="none" anchor="ctr">
                <a:spAutoFit/>
              </a:bodyPr>
              <a:lstStyle/>
              <a:p>
                <a:endParaRPr lang="zh-CN" altLang="en-US"/>
              </a:p>
            </p:txBody>
          </p:sp>
        </p:grpSp>
      </p:grpSp>
      <p:grpSp>
        <p:nvGrpSpPr>
          <p:cNvPr id="10" name="Group 45"/>
          <p:cNvGrpSpPr/>
          <p:nvPr/>
        </p:nvGrpSpPr>
        <p:grpSpPr bwMode="auto">
          <a:xfrm>
            <a:off x="263525" y="4276725"/>
            <a:ext cx="3125788" cy="2028825"/>
            <a:chOff x="166" y="2694"/>
            <a:chExt cx="1969" cy="1278"/>
          </a:xfrm>
        </p:grpSpPr>
        <p:grpSp>
          <p:nvGrpSpPr>
            <p:cNvPr id="11" name="Group 46"/>
            <p:cNvGrpSpPr/>
            <p:nvPr/>
          </p:nvGrpSpPr>
          <p:grpSpPr bwMode="auto">
            <a:xfrm>
              <a:off x="166" y="2694"/>
              <a:ext cx="780" cy="1151"/>
              <a:chOff x="359" y="2752"/>
              <a:chExt cx="780" cy="1151"/>
            </a:xfrm>
          </p:grpSpPr>
          <p:sp>
            <p:nvSpPr>
              <p:cNvPr id="120878" name="Oval 47"/>
              <p:cNvSpPr>
                <a:spLocks noChangeArrowheads="1"/>
              </p:cNvSpPr>
              <p:nvPr/>
            </p:nvSpPr>
            <p:spPr bwMode="auto">
              <a:xfrm>
                <a:off x="628" y="2752"/>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20879" name="Oval 48"/>
              <p:cNvSpPr>
                <a:spLocks noChangeArrowheads="1"/>
              </p:cNvSpPr>
              <p:nvPr/>
            </p:nvSpPr>
            <p:spPr bwMode="auto">
              <a:xfrm>
                <a:off x="359" y="3092"/>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120880" name="Oval 49"/>
              <p:cNvSpPr>
                <a:spLocks noChangeArrowheads="1"/>
              </p:cNvSpPr>
              <p:nvPr/>
            </p:nvSpPr>
            <p:spPr bwMode="auto">
              <a:xfrm>
                <a:off x="628" y="3392"/>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120881" name="Oval 50"/>
              <p:cNvSpPr>
                <a:spLocks noChangeArrowheads="1"/>
              </p:cNvSpPr>
              <p:nvPr/>
            </p:nvSpPr>
            <p:spPr bwMode="auto">
              <a:xfrm>
                <a:off x="917" y="3670"/>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120882" name="Line 51"/>
              <p:cNvSpPr>
                <a:spLocks noChangeShapeType="1"/>
              </p:cNvSpPr>
              <p:nvPr/>
            </p:nvSpPr>
            <p:spPr bwMode="auto">
              <a:xfrm flipH="1">
                <a:off x="556" y="2966"/>
                <a:ext cx="111" cy="167"/>
              </a:xfrm>
              <a:prstGeom prst="line">
                <a:avLst/>
              </a:prstGeom>
              <a:noFill/>
              <a:ln w="9525">
                <a:solidFill>
                  <a:schemeClr val="tx1"/>
                </a:solidFill>
                <a:round/>
              </a:ln>
            </p:spPr>
            <p:txBody>
              <a:bodyPr wrap="none" anchor="ctr">
                <a:spAutoFit/>
              </a:bodyPr>
              <a:lstStyle/>
              <a:p>
                <a:endParaRPr lang="zh-CN" altLang="en-US"/>
              </a:p>
            </p:txBody>
          </p:sp>
          <p:sp>
            <p:nvSpPr>
              <p:cNvPr id="120883" name="Line 52"/>
              <p:cNvSpPr>
                <a:spLocks noChangeShapeType="1"/>
              </p:cNvSpPr>
              <p:nvPr/>
            </p:nvSpPr>
            <p:spPr bwMode="auto">
              <a:xfrm>
                <a:off x="545" y="3277"/>
                <a:ext cx="144" cy="145"/>
              </a:xfrm>
              <a:prstGeom prst="line">
                <a:avLst/>
              </a:prstGeom>
              <a:noFill/>
              <a:ln w="9525">
                <a:solidFill>
                  <a:schemeClr val="tx1"/>
                </a:solidFill>
                <a:round/>
              </a:ln>
            </p:spPr>
            <p:txBody>
              <a:bodyPr wrap="none" anchor="ctr">
                <a:spAutoFit/>
              </a:bodyPr>
              <a:lstStyle/>
              <a:p>
                <a:endParaRPr lang="zh-CN" altLang="en-US"/>
              </a:p>
            </p:txBody>
          </p:sp>
          <p:sp>
            <p:nvSpPr>
              <p:cNvPr id="120884" name="Line 53"/>
              <p:cNvSpPr>
                <a:spLocks noChangeShapeType="1"/>
              </p:cNvSpPr>
              <p:nvPr/>
            </p:nvSpPr>
            <p:spPr bwMode="auto">
              <a:xfrm>
                <a:off x="811" y="3589"/>
                <a:ext cx="134" cy="133"/>
              </a:xfrm>
              <a:prstGeom prst="line">
                <a:avLst/>
              </a:prstGeom>
              <a:noFill/>
              <a:ln w="9525">
                <a:solidFill>
                  <a:schemeClr val="tx1"/>
                </a:solidFill>
                <a:round/>
              </a:ln>
            </p:spPr>
            <p:txBody>
              <a:bodyPr wrap="none" anchor="ctr">
                <a:spAutoFit/>
              </a:bodyPr>
              <a:lstStyle/>
              <a:p>
                <a:endParaRPr lang="zh-CN" altLang="en-US"/>
              </a:p>
            </p:txBody>
          </p:sp>
        </p:grpSp>
        <p:grpSp>
          <p:nvGrpSpPr>
            <p:cNvPr id="12" name="Group 54"/>
            <p:cNvGrpSpPr/>
            <p:nvPr/>
          </p:nvGrpSpPr>
          <p:grpSpPr bwMode="auto">
            <a:xfrm>
              <a:off x="921" y="2722"/>
              <a:ext cx="460" cy="633"/>
              <a:chOff x="1625" y="2991"/>
              <a:chExt cx="460" cy="633"/>
            </a:xfrm>
          </p:grpSpPr>
          <p:sp>
            <p:nvSpPr>
              <p:cNvPr id="120875" name="Oval 55"/>
              <p:cNvSpPr>
                <a:spLocks noChangeArrowheads="1"/>
              </p:cNvSpPr>
              <p:nvPr/>
            </p:nvSpPr>
            <p:spPr bwMode="auto">
              <a:xfrm>
                <a:off x="1863" y="2991"/>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120876" name="Oval 56"/>
              <p:cNvSpPr>
                <a:spLocks noChangeArrowheads="1"/>
              </p:cNvSpPr>
              <p:nvPr/>
            </p:nvSpPr>
            <p:spPr bwMode="auto">
              <a:xfrm>
                <a:off x="1625" y="3391"/>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120877" name="Line 57"/>
              <p:cNvSpPr>
                <a:spLocks noChangeShapeType="1"/>
              </p:cNvSpPr>
              <p:nvPr/>
            </p:nvSpPr>
            <p:spPr bwMode="auto">
              <a:xfrm flipH="1">
                <a:off x="1800" y="3222"/>
                <a:ext cx="122" cy="189"/>
              </a:xfrm>
              <a:prstGeom prst="line">
                <a:avLst/>
              </a:prstGeom>
              <a:noFill/>
              <a:ln w="9525">
                <a:solidFill>
                  <a:schemeClr val="tx1"/>
                </a:solidFill>
                <a:round/>
              </a:ln>
            </p:spPr>
            <p:txBody>
              <a:bodyPr wrap="none" anchor="ctr">
                <a:spAutoFit/>
              </a:bodyPr>
              <a:lstStyle/>
              <a:p>
                <a:endParaRPr lang="zh-CN" altLang="en-US"/>
              </a:p>
            </p:txBody>
          </p:sp>
        </p:grpSp>
        <p:sp>
          <p:nvSpPr>
            <p:cNvPr id="120865" name="Line 58"/>
            <p:cNvSpPr>
              <a:spLocks noChangeShapeType="1"/>
            </p:cNvSpPr>
            <p:nvPr/>
          </p:nvSpPr>
          <p:spPr bwMode="auto">
            <a:xfrm>
              <a:off x="656" y="2833"/>
              <a:ext cx="500" cy="0"/>
            </a:xfrm>
            <a:prstGeom prst="line">
              <a:avLst/>
            </a:prstGeom>
            <a:noFill/>
            <a:ln w="9525">
              <a:solidFill>
                <a:srgbClr val="0066FF"/>
              </a:solidFill>
              <a:round/>
            </a:ln>
          </p:spPr>
          <p:txBody>
            <a:bodyPr wrap="none" anchor="ctr">
              <a:spAutoFit/>
            </a:bodyPr>
            <a:lstStyle/>
            <a:p>
              <a:endParaRPr lang="zh-CN" altLang="en-US"/>
            </a:p>
          </p:txBody>
        </p:sp>
        <p:sp>
          <p:nvSpPr>
            <p:cNvPr id="120866" name="Line 59"/>
            <p:cNvSpPr>
              <a:spLocks noChangeShapeType="1"/>
            </p:cNvSpPr>
            <p:nvPr/>
          </p:nvSpPr>
          <p:spPr bwMode="auto">
            <a:xfrm>
              <a:off x="1378" y="2833"/>
              <a:ext cx="511" cy="0"/>
            </a:xfrm>
            <a:prstGeom prst="line">
              <a:avLst/>
            </a:prstGeom>
            <a:noFill/>
            <a:ln w="9525">
              <a:solidFill>
                <a:srgbClr val="0066FF"/>
              </a:solidFill>
              <a:round/>
            </a:ln>
          </p:spPr>
          <p:txBody>
            <a:bodyPr wrap="none" anchor="ctr">
              <a:spAutoFit/>
            </a:bodyPr>
            <a:lstStyle/>
            <a:p>
              <a:endParaRPr lang="zh-CN" altLang="en-US"/>
            </a:p>
          </p:txBody>
        </p:sp>
        <p:grpSp>
          <p:nvGrpSpPr>
            <p:cNvPr id="13" name="Group 60"/>
            <p:cNvGrpSpPr/>
            <p:nvPr/>
          </p:nvGrpSpPr>
          <p:grpSpPr bwMode="auto">
            <a:xfrm>
              <a:off x="1648" y="2766"/>
              <a:ext cx="487" cy="1206"/>
              <a:chOff x="4530" y="1359"/>
              <a:chExt cx="487" cy="1206"/>
            </a:xfrm>
          </p:grpSpPr>
          <p:sp>
            <p:nvSpPr>
              <p:cNvPr id="120868" name="Oval 61"/>
              <p:cNvSpPr>
                <a:spLocks noChangeArrowheads="1"/>
              </p:cNvSpPr>
              <p:nvPr/>
            </p:nvSpPr>
            <p:spPr bwMode="auto">
              <a:xfrm>
                <a:off x="4767" y="1359"/>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120869" name="Oval 62"/>
              <p:cNvSpPr>
                <a:spLocks noChangeArrowheads="1"/>
              </p:cNvSpPr>
              <p:nvPr/>
            </p:nvSpPr>
            <p:spPr bwMode="auto">
              <a:xfrm>
                <a:off x="4530" y="1703"/>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120870" name="Oval 63"/>
              <p:cNvSpPr>
                <a:spLocks noChangeArrowheads="1"/>
              </p:cNvSpPr>
              <p:nvPr/>
            </p:nvSpPr>
            <p:spPr bwMode="auto">
              <a:xfrm>
                <a:off x="4795" y="2003"/>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I</a:t>
                </a:r>
                <a:endParaRPr kumimoji="1" lang="en-US" altLang="zh-CN" sz="2000">
                  <a:latin typeface="Times New Roman" panose="02020603050405020304" pitchFamily="18" charset="0"/>
                </a:endParaRPr>
              </a:p>
            </p:txBody>
          </p:sp>
          <p:sp>
            <p:nvSpPr>
              <p:cNvPr id="120871" name="Line 64"/>
              <p:cNvSpPr>
                <a:spLocks noChangeShapeType="1"/>
              </p:cNvSpPr>
              <p:nvPr/>
            </p:nvSpPr>
            <p:spPr bwMode="auto">
              <a:xfrm flipH="1">
                <a:off x="4700" y="1586"/>
                <a:ext cx="111" cy="133"/>
              </a:xfrm>
              <a:prstGeom prst="line">
                <a:avLst/>
              </a:prstGeom>
              <a:noFill/>
              <a:ln w="9525">
                <a:solidFill>
                  <a:schemeClr val="tx1"/>
                </a:solidFill>
                <a:round/>
              </a:ln>
            </p:spPr>
            <p:txBody>
              <a:bodyPr anchor="ctr">
                <a:spAutoFit/>
              </a:bodyPr>
              <a:lstStyle/>
              <a:p>
                <a:endParaRPr lang="zh-CN" altLang="en-US"/>
              </a:p>
            </p:txBody>
          </p:sp>
          <p:sp>
            <p:nvSpPr>
              <p:cNvPr id="120872" name="Oval 65"/>
              <p:cNvSpPr>
                <a:spLocks noChangeArrowheads="1"/>
              </p:cNvSpPr>
              <p:nvPr/>
            </p:nvSpPr>
            <p:spPr bwMode="auto">
              <a:xfrm>
                <a:off x="4580" y="2332"/>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J</a:t>
                </a:r>
                <a:endParaRPr kumimoji="1" lang="en-US" altLang="zh-CN" sz="2000">
                  <a:latin typeface="Times New Roman" panose="02020603050405020304" pitchFamily="18" charset="0"/>
                </a:endParaRPr>
              </a:p>
            </p:txBody>
          </p:sp>
          <p:sp>
            <p:nvSpPr>
              <p:cNvPr id="120873" name="Line 66"/>
              <p:cNvSpPr>
                <a:spLocks noChangeShapeType="1"/>
              </p:cNvSpPr>
              <p:nvPr/>
            </p:nvSpPr>
            <p:spPr bwMode="auto">
              <a:xfrm>
                <a:off x="4723" y="1900"/>
                <a:ext cx="122" cy="122"/>
              </a:xfrm>
              <a:prstGeom prst="line">
                <a:avLst/>
              </a:prstGeom>
              <a:noFill/>
              <a:ln w="9525">
                <a:solidFill>
                  <a:schemeClr val="tx1"/>
                </a:solidFill>
                <a:round/>
              </a:ln>
            </p:spPr>
            <p:txBody>
              <a:bodyPr wrap="none" anchor="ctr">
                <a:spAutoFit/>
              </a:bodyPr>
              <a:lstStyle/>
              <a:p>
                <a:endParaRPr lang="zh-CN" altLang="en-US"/>
              </a:p>
            </p:txBody>
          </p:sp>
          <p:sp>
            <p:nvSpPr>
              <p:cNvPr id="120874" name="Line 67"/>
              <p:cNvSpPr>
                <a:spLocks noChangeShapeType="1"/>
              </p:cNvSpPr>
              <p:nvPr/>
            </p:nvSpPr>
            <p:spPr bwMode="auto">
              <a:xfrm flipH="1">
                <a:off x="4767" y="2222"/>
                <a:ext cx="78" cy="133"/>
              </a:xfrm>
              <a:prstGeom prst="line">
                <a:avLst/>
              </a:prstGeom>
              <a:noFill/>
              <a:ln w="9525">
                <a:solidFill>
                  <a:schemeClr val="tx1"/>
                </a:solidFill>
                <a:round/>
              </a:ln>
            </p:spPr>
            <p:txBody>
              <a:bodyPr wrap="none" anchor="ctr">
                <a:spAutoFit/>
              </a:bodyPr>
              <a:lstStyle/>
              <a:p>
                <a:endParaRPr lang="zh-CN" altLang="en-US"/>
              </a:p>
            </p:txBody>
          </p:sp>
        </p:grpSp>
      </p:grpSp>
      <p:grpSp>
        <p:nvGrpSpPr>
          <p:cNvPr id="14" name="Group 68"/>
          <p:cNvGrpSpPr/>
          <p:nvPr/>
        </p:nvGrpSpPr>
        <p:grpSpPr bwMode="auto">
          <a:xfrm>
            <a:off x="5540375" y="4311650"/>
            <a:ext cx="2127250" cy="2501900"/>
            <a:chOff x="3284" y="2489"/>
            <a:chExt cx="1340" cy="1831"/>
          </a:xfrm>
        </p:grpSpPr>
        <p:sp>
          <p:nvSpPr>
            <p:cNvPr id="120842" name="Oval 69"/>
            <p:cNvSpPr>
              <a:spLocks noChangeArrowheads="1"/>
            </p:cNvSpPr>
            <p:nvPr/>
          </p:nvSpPr>
          <p:spPr bwMode="auto">
            <a:xfrm>
              <a:off x="3786" y="2489"/>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20843" name="Oval 70"/>
            <p:cNvSpPr>
              <a:spLocks noChangeArrowheads="1"/>
            </p:cNvSpPr>
            <p:nvPr/>
          </p:nvSpPr>
          <p:spPr bwMode="auto">
            <a:xfrm>
              <a:off x="3284" y="2830"/>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120844" name="Oval 71"/>
            <p:cNvSpPr>
              <a:spLocks noChangeArrowheads="1"/>
            </p:cNvSpPr>
            <p:nvPr/>
          </p:nvSpPr>
          <p:spPr bwMode="auto">
            <a:xfrm>
              <a:off x="3498" y="3253"/>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120845" name="Oval 72"/>
            <p:cNvSpPr>
              <a:spLocks noChangeArrowheads="1"/>
            </p:cNvSpPr>
            <p:nvPr/>
          </p:nvSpPr>
          <p:spPr bwMode="auto">
            <a:xfrm>
              <a:off x="3709" y="3554"/>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120846" name="Line 73"/>
            <p:cNvSpPr>
              <a:spLocks noChangeShapeType="1"/>
            </p:cNvSpPr>
            <p:nvPr/>
          </p:nvSpPr>
          <p:spPr bwMode="auto">
            <a:xfrm>
              <a:off x="3459" y="3061"/>
              <a:ext cx="133" cy="178"/>
            </a:xfrm>
            <a:prstGeom prst="line">
              <a:avLst/>
            </a:prstGeom>
            <a:noFill/>
            <a:ln w="9525">
              <a:solidFill>
                <a:schemeClr val="tx1"/>
              </a:solidFill>
              <a:round/>
            </a:ln>
          </p:spPr>
          <p:txBody>
            <a:bodyPr anchor="ctr">
              <a:spAutoFit/>
            </a:bodyPr>
            <a:lstStyle/>
            <a:p>
              <a:endParaRPr lang="zh-CN" altLang="en-US"/>
            </a:p>
          </p:txBody>
        </p:sp>
        <p:sp>
          <p:nvSpPr>
            <p:cNvPr id="120847" name="Line 74"/>
            <p:cNvSpPr>
              <a:spLocks noChangeShapeType="1"/>
            </p:cNvSpPr>
            <p:nvPr/>
          </p:nvSpPr>
          <p:spPr bwMode="auto">
            <a:xfrm>
              <a:off x="3681" y="3462"/>
              <a:ext cx="111" cy="110"/>
            </a:xfrm>
            <a:prstGeom prst="line">
              <a:avLst/>
            </a:prstGeom>
            <a:noFill/>
            <a:ln w="9525">
              <a:solidFill>
                <a:schemeClr val="tx1"/>
              </a:solidFill>
              <a:round/>
            </a:ln>
          </p:spPr>
          <p:txBody>
            <a:bodyPr anchor="ctr">
              <a:spAutoFit/>
            </a:bodyPr>
            <a:lstStyle/>
            <a:p>
              <a:endParaRPr lang="zh-CN" altLang="en-US"/>
            </a:p>
          </p:txBody>
        </p:sp>
        <p:grpSp>
          <p:nvGrpSpPr>
            <p:cNvPr id="15" name="Group 75"/>
            <p:cNvGrpSpPr/>
            <p:nvPr/>
          </p:nvGrpSpPr>
          <p:grpSpPr bwMode="auto">
            <a:xfrm>
              <a:off x="3862" y="2863"/>
              <a:ext cx="460" cy="633"/>
              <a:chOff x="1625" y="2991"/>
              <a:chExt cx="460" cy="633"/>
            </a:xfrm>
          </p:grpSpPr>
          <p:sp>
            <p:nvSpPr>
              <p:cNvPr id="120860" name="Oval 76"/>
              <p:cNvSpPr>
                <a:spLocks noChangeArrowheads="1"/>
              </p:cNvSpPr>
              <p:nvPr/>
            </p:nvSpPr>
            <p:spPr bwMode="auto">
              <a:xfrm>
                <a:off x="1863" y="2991"/>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120861" name="Oval 77"/>
              <p:cNvSpPr>
                <a:spLocks noChangeArrowheads="1"/>
              </p:cNvSpPr>
              <p:nvPr/>
            </p:nvSpPr>
            <p:spPr bwMode="auto">
              <a:xfrm>
                <a:off x="1625" y="3391"/>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120862" name="Line 78"/>
              <p:cNvSpPr>
                <a:spLocks noChangeShapeType="1"/>
              </p:cNvSpPr>
              <p:nvPr/>
            </p:nvSpPr>
            <p:spPr bwMode="auto">
              <a:xfrm flipH="1">
                <a:off x="1800" y="3222"/>
                <a:ext cx="122" cy="189"/>
              </a:xfrm>
              <a:prstGeom prst="line">
                <a:avLst/>
              </a:prstGeom>
              <a:noFill/>
              <a:ln w="9525">
                <a:solidFill>
                  <a:schemeClr val="tx1"/>
                </a:solidFill>
                <a:round/>
              </a:ln>
            </p:spPr>
            <p:txBody>
              <a:bodyPr wrap="none" anchor="ctr">
                <a:spAutoFit/>
              </a:bodyPr>
              <a:lstStyle/>
              <a:p>
                <a:endParaRPr lang="zh-CN" altLang="en-US"/>
              </a:p>
            </p:txBody>
          </p:sp>
        </p:grpSp>
        <p:sp>
          <p:nvSpPr>
            <p:cNvPr id="120849" name="Line 79"/>
            <p:cNvSpPr>
              <a:spLocks noChangeShapeType="1"/>
            </p:cNvSpPr>
            <p:nvPr/>
          </p:nvSpPr>
          <p:spPr bwMode="auto">
            <a:xfrm>
              <a:off x="3978" y="2699"/>
              <a:ext cx="178" cy="178"/>
            </a:xfrm>
            <a:prstGeom prst="line">
              <a:avLst/>
            </a:prstGeom>
            <a:noFill/>
            <a:ln w="9525">
              <a:solidFill>
                <a:schemeClr val="tx1"/>
              </a:solidFill>
              <a:round/>
            </a:ln>
          </p:spPr>
          <p:txBody>
            <a:bodyPr wrap="none" anchor="ctr">
              <a:spAutoFit/>
            </a:bodyPr>
            <a:lstStyle/>
            <a:p>
              <a:endParaRPr lang="zh-CN" altLang="en-US"/>
            </a:p>
          </p:txBody>
        </p:sp>
        <p:sp>
          <p:nvSpPr>
            <p:cNvPr id="120850" name="Line 80"/>
            <p:cNvSpPr>
              <a:spLocks noChangeShapeType="1"/>
            </p:cNvSpPr>
            <p:nvPr/>
          </p:nvSpPr>
          <p:spPr bwMode="auto">
            <a:xfrm>
              <a:off x="4300" y="3066"/>
              <a:ext cx="90" cy="88"/>
            </a:xfrm>
            <a:prstGeom prst="line">
              <a:avLst/>
            </a:prstGeom>
            <a:noFill/>
            <a:ln w="9525">
              <a:solidFill>
                <a:schemeClr val="tx1"/>
              </a:solidFill>
              <a:round/>
            </a:ln>
          </p:spPr>
          <p:txBody>
            <a:bodyPr anchor="ctr">
              <a:spAutoFit/>
            </a:bodyPr>
            <a:lstStyle/>
            <a:p>
              <a:endParaRPr lang="zh-CN" altLang="en-US"/>
            </a:p>
          </p:txBody>
        </p:sp>
        <p:sp>
          <p:nvSpPr>
            <p:cNvPr id="120851" name="Line 81"/>
            <p:cNvSpPr>
              <a:spLocks noChangeShapeType="1"/>
            </p:cNvSpPr>
            <p:nvPr/>
          </p:nvSpPr>
          <p:spPr bwMode="auto">
            <a:xfrm flipH="1">
              <a:off x="3523" y="2677"/>
              <a:ext cx="300" cy="234"/>
            </a:xfrm>
            <a:prstGeom prst="line">
              <a:avLst/>
            </a:prstGeom>
            <a:noFill/>
            <a:ln w="9525">
              <a:solidFill>
                <a:schemeClr val="tx1"/>
              </a:solidFill>
              <a:round/>
            </a:ln>
          </p:spPr>
          <p:txBody>
            <a:bodyPr wrap="none" anchor="ctr">
              <a:spAutoFit/>
            </a:bodyPr>
            <a:lstStyle/>
            <a:p>
              <a:endParaRPr lang="zh-CN" altLang="en-US"/>
            </a:p>
          </p:txBody>
        </p:sp>
        <p:grpSp>
          <p:nvGrpSpPr>
            <p:cNvPr id="16" name="Group 82"/>
            <p:cNvGrpSpPr/>
            <p:nvPr/>
          </p:nvGrpSpPr>
          <p:grpSpPr bwMode="auto">
            <a:xfrm>
              <a:off x="4137" y="3114"/>
              <a:ext cx="487" cy="1206"/>
              <a:chOff x="4530" y="1359"/>
              <a:chExt cx="487" cy="1206"/>
            </a:xfrm>
          </p:grpSpPr>
          <p:sp>
            <p:nvSpPr>
              <p:cNvPr id="120853" name="Oval 83"/>
              <p:cNvSpPr>
                <a:spLocks noChangeArrowheads="1"/>
              </p:cNvSpPr>
              <p:nvPr/>
            </p:nvSpPr>
            <p:spPr bwMode="auto">
              <a:xfrm>
                <a:off x="4767" y="1359"/>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120854" name="Oval 84"/>
              <p:cNvSpPr>
                <a:spLocks noChangeArrowheads="1"/>
              </p:cNvSpPr>
              <p:nvPr/>
            </p:nvSpPr>
            <p:spPr bwMode="auto">
              <a:xfrm>
                <a:off x="4530" y="1703"/>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120855" name="Oval 85"/>
              <p:cNvSpPr>
                <a:spLocks noChangeArrowheads="1"/>
              </p:cNvSpPr>
              <p:nvPr/>
            </p:nvSpPr>
            <p:spPr bwMode="auto">
              <a:xfrm>
                <a:off x="4795" y="2003"/>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I</a:t>
                </a:r>
                <a:endParaRPr kumimoji="1" lang="en-US" altLang="zh-CN" sz="2000">
                  <a:latin typeface="Times New Roman" panose="02020603050405020304" pitchFamily="18" charset="0"/>
                </a:endParaRPr>
              </a:p>
            </p:txBody>
          </p:sp>
          <p:sp>
            <p:nvSpPr>
              <p:cNvPr id="120856" name="Line 86"/>
              <p:cNvSpPr>
                <a:spLocks noChangeShapeType="1"/>
              </p:cNvSpPr>
              <p:nvPr/>
            </p:nvSpPr>
            <p:spPr bwMode="auto">
              <a:xfrm flipH="1">
                <a:off x="4700" y="1586"/>
                <a:ext cx="111" cy="133"/>
              </a:xfrm>
              <a:prstGeom prst="line">
                <a:avLst/>
              </a:prstGeom>
              <a:noFill/>
              <a:ln w="9525">
                <a:solidFill>
                  <a:schemeClr val="tx1"/>
                </a:solidFill>
                <a:round/>
              </a:ln>
            </p:spPr>
            <p:txBody>
              <a:bodyPr anchor="ctr">
                <a:spAutoFit/>
              </a:bodyPr>
              <a:lstStyle/>
              <a:p>
                <a:endParaRPr lang="zh-CN" altLang="en-US"/>
              </a:p>
            </p:txBody>
          </p:sp>
          <p:sp>
            <p:nvSpPr>
              <p:cNvPr id="120857" name="Oval 87"/>
              <p:cNvSpPr>
                <a:spLocks noChangeArrowheads="1"/>
              </p:cNvSpPr>
              <p:nvPr/>
            </p:nvSpPr>
            <p:spPr bwMode="auto">
              <a:xfrm>
                <a:off x="4580" y="2332"/>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J</a:t>
                </a:r>
                <a:endParaRPr kumimoji="1" lang="en-US" altLang="zh-CN" sz="2000">
                  <a:latin typeface="Times New Roman" panose="02020603050405020304" pitchFamily="18" charset="0"/>
                </a:endParaRPr>
              </a:p>
            </p:txBody>
          </p:sp>
          <p:sp>
            <p:nvSpPr>
              <p:cNvPr id="120858" name="Line 88"/>
              <p:cNvSpPr>
                <a:spLocks noChangeShapeType="1"/>
              </p:cNvSpPr>
              <p:nvPr/>
            </p:nvSpPr>
            <p:spPr bwMode="auto">
              <a:xfrm>
                <a:off x="4723" y="1900"/>
                <a:ext cx="122" cy="122"/>
              </a:xfrm>
              <a:prstGeom prst="line">
                <a:avLst/>
              </a:prstGeom>
              <a:noFill/>
              <a:ln w="9525">
                <a:solidFill>
                  <a:schemeClr val="tx1"/>
                </a:solidFill>
                <a:round/>
              </a:ln>
            </p:spPr>
            <p:txBody>
              <a:bodyPr wrap="none" anchor="ctr">
                <a:spAutoFit/>
              </a:bodyPr>
              <a:lstStyle/>
              <a:p>
                <a:endParaRPr lang="zh-CN" altLang="en-US"/>
              </a:p>
            </p:txBody>
          </p:sp>
          <p:sp>
            <p:nvSpPr>
              <p:cNvPr id="120859" name="Line 89"/>
              <p:cNvSpPr>
                <a:spLocks noChangeShapeType="1"/>
              </p:cNvSpPr>
              <p:nvPr/>
            </p:nvSpPr>
            <p:spPr bwMode="auto">
              <a:xfrm flipH="1">
                <a:off x="4767" y="2222"/>
                <a:ext cx="78" cy="133"/>
              </a:xfrm>
              <a:prstGeom prst="line">
                <a:avLst/>
              </a:prstGeom>
              <a:noFill/>
              <a:ln w="9525">
                <a:solidFill>
                  <a:schemeClr val="tx1"/>
                </a:solidFill>
                <a:round/>
              </a:ln>
            </p:spPr>
            <p:txBody>
              <a:bodyPr wrap="none" anchor="ctr">
                <a:spAutoFit/>
              </a:bodyPr>
              <a:lstStyle/>
              <a:p>
                <a:endParaRPr lang="zh-CN" altLang="en-US"/>
              </a:p>
            </p:txBody>
          </p:sp>
        </p:grpSp>
      </p:grpSp>
      <p:sp>
        <p:nvSpPr>
          <p:cNvPr id="120840" name="Text Box 90"/>
          <p:cNvSpPr txBox="1">
            <a:spLocks noChangeArrowheads="1"/>
          </p:cNvSpPr>
          <p:nvPr/>
        </p:nvSpPr>
        <p:spPr bwMode="auto">
          <a:xfrm>
            <a:off x="236855" y="169545"/>
            <a:ext cx="3400425" cy="521970"/>
          </a:xfrm>
          <a:prstGeom prst="rect">
            <a:avLst/>
          </a:prstGeom>
          <a:noFill/>
          <a:ln w="12700" cap="sq">
            <a:noFill/>
            <a:miter lim="800000"/>
            <a:headEnd type="none" w="sm" len="sm"/>
            <a:tailEnd type="none" w="sm" len="sm"/>
          </a:ln>
        </p:spPr>
        <p:txBody>
          <a:bodyPr wrap="none">
            <a:spAutoFit/>
          </a:bodyPr>
          <a:lstStyle/>
          <a:p>
            <a:r>
              <a:rPr kumimoji="1" lang="zh-CN" altLang="en-US" sz="2800" b="1">
                <a:solidFill>
                  <a:srgbClr val="0000FF"/>
                </a:solidFill>
                <a:latin typeface="Times New Roman" panose="02020603050405020304" pitchFamily="18" charset="0"/>
              </a:rPr>
              <a:t>将森林转换成二叉树</a:t>
            </a:r>
            <a:endParaRPr kumimoji="1" lang="en-US" altLang="zh-CN" sz="2800">
              <a:latin typeface="Times New Roman" panose="02020603050405020304" pitchFamily="18" charset="0"/>
            </a:endParaRPr>
          </a:p>
        </p:txBody>
      </p:sp>
      <p:sp>
        <p:nvSpPr>
          <p:cNvPr id="120841" name="Line 91"/>
          <p:cNvSpPr>
            <a:spLocks noChangeShapeType="1"/>
          </p:cNvSpPr>
          <p:nvPr/>
        </p:nvSpPr>
        <p:spPr bwMode="auto">
          <a:xfrm>
            <a:off x="142875" y="4149725"/>
            <a:ext cx="8893175" cy="0"/>
          </a:xfrm>
          <a:prstGeom prst="line">
            <a:avLst/>
          </a:prstGeom>
          <a:noFill/>
          <a:ln w="28575" cap="sq">
            <a:solidFill>
              <a:srgbClr val="0000FF"/>
            </a:solidFill>
            <a:round/>
            <a:headEnd type="none" w="sm" len="sm"/>
            <a:tailEnd type="none" w="sm" len="sm"/>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22">
                                            <p:txEl>
                                              <p:pRg st="0" end="0"/>
                                            </p:txEl>
                                          </p:spTgt>
                                        </p:tgtEl>
                                        <p:attrNameLst>
                                          <p:attrName>style.visibility</p:attrName>
                                        </p:attrNameLst>
                                      </p:cBhvr>
                                      <p:to>
                                        <p:strVal val="visible"/>
                                      </p:to>
                                    </p:set>
                                    <p:animEffect transition="in" filter="wipe(left)">
                                      <p:cBhvr>
                                        <p:cTn id="7" dur="500"/>
                                        <p:tgtEl>
                                          <p:spTgt spid="38912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arrow.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22">
                                            <p:txEl>
                                              <p:pRg st="1" end="1"/>
                                            </p:txEl>
                                          </p:spTgt>
                                        </p:tgtEl>
                                        <p:attrNameLst>
                                          <p:attrName>style.visibility</p:attrName>
                                        </p:attrNameLst>
                                      </p:cBhvr>
                                      <p:to>
                                        <p:strVal val="visible"/>
                                      </p:to>
                                    </p:set>
                                    <p:animEffect transition="in" filter="wipe(left)">
                                      <p:cBhvr>
                                        <p:cTn id="12" dur="500"/>
                                        <p:tgtEl>
                                          <p:spTgt spid="389122">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arrow.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22">
                                            <p:txEl>
                                              <p:pRg st="2" end="2"/>
                                            </p:txEl>
                                          </p:spTgt>
                                        </p:tgtEl>
                                        <p:attrNameLst>
                                          <p:attrName>style.visibility</p:attrName>
                                        </p:attrNameLst>
                                      </p:cBhvr>
                                      <p:to>
                                        <p:strVal val="visible"/>
                                      </p:to>
                                    </p:set>
                                    <p:animEffect transition="in" filter="wipe(left)">
                                      <p:cBhvr>
                                        <p:cTn id="17" dur="500"/>
                                        <p:tgtEl>
                                          <p:spTgt spid="389122">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arrow.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subTnLst>
                                    <p:audio>
                                      <p:cMediaNode>
                                        <p:cTn display="0" masterRel="sameClick">
                                          <p:stCondLst>
                                            <p:cond evt="begin" delay="0">
                                              <p:tn val="20"/>
                                            </p:cond>
                                          </p:stCondLst>
                                          <p:endCondLst>
                                            <p:cond evt="onStopAudio" delay="0">
                                              <p:tgtEl>
                                                <p:sldTgt/>
                                              </p:tgtEl>
                                            </p:cond>
                                          </p:endCondLst>
                                        </p:cTn>
                                        <p:tgtEl>
                                          <p:sndTgt r:embed="rId1" name="arrow.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subTnLst>
                                    <p:audio>
                                      <p:cMediaNode>
                                        <p:cTn display="0" masterRel="sameClick">
                                          <p:stCondLst>
                                            <p:cond evt="begin" delay="0">
                                              <p:tn val="25"/>
                                            </p:cond>
                                          </p:stCondLst>
                                          <p:endCondLst>
                                            <p:cond evt="onStopAudio" delay="0">
                                              <p:tgtEl>
                                                <p:sldTgt/>
                                              </p:tgtEl>
                                            </p:cond>
                                          </p:endCondLst>
                                        </p:cTn>
                                        <p:tgtEl>
                                          <p:sndTgt r:embed="rId1" name="arrow.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subTnLst>
                                    <p:audio>
                                      <p:cMediaNode>
                                        <p:cTn display="0" masterRel="sameClick">
                                          <p:stCondLst>
                                            <p:cond evt="begin" delay="0">
                                              <p:tn val="30"/>
                                            </p:cond>
                                          </p:stCondLst>
                                          <p:endCondLst>
                                            <p:cond evt="onStopAudio" delay="0">
                                              <p:tgtEl>
                                                <p:sldTgt/>
                                              </p:tgtEl>
                                            </p:cond>
                                          </p:endCondLst>
                                        </p:cTn>
                                        <p:tgtEl>
                                          <p:sndTgt r:embed="rId1" name="arrow.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2" grpId="0" bldLvl="5" autoUpdateAnimBg="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3"/>
          <p:cNvSpPr>
            <a:spLocks noGrp="1"/>
          </p:cNvSpPr>
          <p:nvPr>
            <p:ph type="sldNum" sz="quarter" idx="4294967295"/>
          </p:nvPr>
        </p:nvSpPr>
        <p:spPr>
          <a:xfrm>
            <a:off x="7042150" y="6243638"/>
            <a:ext cx="1905000" cy="457200"/>
          </a:xfrm>
          <a:prstGeom prst="rect">
            <a:avLst/>
          </a:prstGeom>
          <a:noFill/>
        </p:spPr>
        <p:txBody>
          <a:bodyPr/>
          <a:lstStyle/>
          <a:p>
            <a:fld id="{893FCFC4-ADE5-4CC2-AB25-C1ED609277FC}" type="slidenum">
              <a:rPr lang="en-US" altLang="zh-CN" smtClean="0"/>
            </a:fld>
            <a:endParaRPr lang="en-US" altLang="zh-CN" smtClean="0"/>
          </a:p>
        </p:txBody>
      </p:sp>
      <p:sp>
        <p:nvSpPr>
          <p:cNvPr id="390146" name="Rectangle 2"/>
          <p:cNvSpPr>
            <a:spLocks noChangeArrowheads="1"/>
          </p:cNvSpPr>
          <p:nvPr/>
        </p:nvSpPr>
        <p:spPr bwMode="auto">
          <a:xfrm>
            <a:off x="277813" y="1061789"/>
            <a:ext cx="8112125" cy="1935163"/>
          </a:xfrm>
          <a:prstGeom prst="rect">
            <a:avLst/>
          </a:prstGeom>
          <a:noFill/>
          <a:ln w="9525">
            <a:noFill/>
            <a:miter lim="800000"/>
          </a:ln>
        </p:spPr>
        <p:txBody>
          <a:bodyPr/>
          <a:lstStyle/>
          <a:p>
            <a:pPr marL="342900" indent="-342900">
              <a:spcBef>
                <a:spcPct val="20000"/>
              </a:spcBef>
              <a:buClr>
                <a:schemeClr val="folHlink"/>
              </a:buClr>
              <a:buSzPct val="60000"/>
              <a:buFont typeface="Wingdings" panose="05000000000000000000" pitchFamily="2" charset="2"/>
              <a:buChar char="n"/>
              <a:defRPr/>
            </a:pPr>
            <a:r>
              <a:rPr lang="zh-CN" altLang="en-US" sz="2100" b="1" dirty="0">
                <a:solidFill>
                  <a:srgbClr val="0000FF"/>
                </a:solidFill>
              </a:rPr>
              <a:t>抹线</a:t>
            </a:r>
            <a:r>
              <a:rPr lang="zh-CN" altLang="en-US" sz="2100" dirty="0"/>
              <a:t>：</a:t>
            </a:r>
            <a:r>
              <a:rPr lang="zh-CN" altLang="en-US" sz="2100" b="1" dirty="0">
                <a:effectLst>
                  <a:outerShdw blurRad="38100" dist="38100" dir="2700000" algn="tl">
                    <a:srgbClr val="C0C0C0"/>
                  </a:outerShdw>
                </a:effectLst>
              </a:rPr>
              <a:t>将二叉树中根结点与其右孩子连线，及沿右分支搜索到的所有右孩子间连线全部抹掉，使之变成孤立的二叉树</a:t>
            </a:r>
            <a:endParaRPr lang="zh-CN" altLang="en-US" sz="2100" b="1" dirty="0">
              <a:effectLst>
                <a:outerShdw blurRad="38100" dist="38100" dir="2700000" algn="tl">
                  <a:srgbClr val="C0C0C0"/>
                </a:outerShdw>
              </a:effectLst>
            </a:endParaRPr>
          </a:p>
          <a:p>
            <a:pPr marL="342900" indent="-342900">
              <a:spcBef>
                <a:spcPct val="20000"/>
              </a:spcBef>
              <a:buClr>
                <a:schemeClr val="folHlink"/>
              </a:buClr>
              <a:buSzPct val="60000"/>
              <a:buFont typeface="Wingdings" panose="05000000000000000000" pitchFamily="2" charset="2"/>
              <a:buChar char="n"/>
              <a:defRPr/>
            </a:pPr>
            <a:r>
              <a:rPr lang="zh-CN" altLang="en-US" sz="2100" b="1" dirty="0">
                <a:solidFill>
                  <a:srgbClr val="0000FF"/>
                </a:solidFill>
                <a:effectLst>
                  <a:outerShdw blurRad="38100" dist="38100" dir="2700000" algn="tl">
                    <a:srgbClr val="C0C0C0"/>
                  </a:outerShdw>
                </a:effectLst>
              </a:rPr>
              <a:t>还原</a:t>
            </a:r>
            <a:r>
              <a:rPr lang="zh-CN" altLang="en-US" sz="2100" b="1" dirty="0">
                <a:effectLst>
                  <a:outerShdw blurRad="38100" dist="38100" dir="2700000" algn="tl">
                    <a:srgbClr val="C0C0C0"/>
                  </a:outerShdw>
                </a:effectLst>
              </a:rPr>
              <a:t>：将孤立的二叉树还原成树（</a:t>
            </a:r>
            <a:r>
              <a:rPr lang="zh-CN" altLang="en-US" sz="2100" b="1" dirty="0">
                <a:effectLst>
                  <a:outerShdw blurRad="38100" dist="38100" dir="2700000" algn="tl">
                    <a:srgbClr val="C0C0C0"/>
                  </a:outerShdw>
                </a:effectLst>
                <a:hlinkClick r:id="rId1" action="ppaction://hlinksldjump"/>
              </a:rPr>
              <a:t>二叉树→树</a:t>
            </a:r>
            <a:r>
              <a:rPr lang="zh-CN" altLang="en-US" sz="2100" b="1" dirty="0">
                <a:effectLst>
                  <a:outerShdw blurRad="38100" dist="38100" dir="2700000" algn="tl">
                    <a:srgbClr val="C0C0C0"/>
                  </a:outerShdw>
                </a:effectLst>
              </a:rPr>
              <a:t>）</a:t>
            </a:r>
            <a:endParaRPr lang="zh-CN" altLang="en-US" sz="2100" b="1" dirty="0">
              <a:effectLst>
                <a:outerShdw blurRad="38100" dist="38100" dir="2700000" algn="tl">
                  <a:srgbClr val="C0C0C0"/>
                </a:outerShdw>
              </a:effectLst>
            </a:endParaRPr>
          </a:p>
        </p:txBody>
      </p:sp>
      <p:grpSp>
        <p:nvGrpSpPr>
          <p:cNvPr id="2" name="Group 3"/>
          <p:cNvGrpSpPr/>
          <p:nvPr/>
        </p:nvGrpSpPr>
        <p:grpSpPr bwMode="auto">
          <a:xfrm>
            <a:off x="698500" y="2611438"/>
            <a:ext cx="2144713" cy="2546350"/>
            <a:chOff x="3284" y="2489"/>
            <a:chExt cx="1340" cy="1831"/>
          </a:xfrm>
        </p:grpSpPr>
        <p:sp>
          <p:nvSpPr>
            <p:cNvPr id="121938" name="Oval 4"/>
            <p:cNvSpPr>
              <a:spLocks noChangeArrowheads="1"/>
            </p:cNvSpPr>
            <p:nvPr/>
          </p:nvSpPr>
          <p:spPr bwMode="auto">
            <a:xfrm>
              <a:off x="3786" y="2489"/>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21939" name="Oval 5"/>
            <p:cNvSpPr>
              <a:spLocks noChangeArrowheads="1"/>
            </p:cNvSpPr>
            <p:nvPr/>
          </p:nvSpPr>
          <p:spPr bwMode="auto">
            <a:xfrm>
              <a:off x="3284" y="2830"/>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121940" name="Oval 6"/>
            <p:cNvSpPr>
              <a:spLocks noChangeArrowheads="1"/>
            </p:cNvSpPr>
            <p:nvPr/>
          </p:nvSpPr>
          <p:spPr bwMode="auto">
            <a:xfrm>
              <a:off x="3498" y="3253"/>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121941" name="Oval 7"/>
            <p:cNvSpPr>
              <a:spLocks noChangeArrowheads="1"/>
            </p:cNvSpPr>
            <p:nvPr/>
          </p:nvSpPr>
          <p:spPr bwMode="auto">
            <a:xfrm>
              <a:off x="3709" y="3554"/>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121942" name="Line 8"/>
            <p:cNvSpPr>
              <a:spLocks noChangeShapeType="1"/>
            </p:cNvSpPr>
            <p:nvPr/>
          </p:nvSpPr>
          <p:spPr bwMode="auto">
            <a:xfrm>
              <a:off x="3459" y="3061"/>
              <a:ext cx="133" cy="178"/>
            </a:xfrm>
            <a:prstGeom prst="line">
              <a:avLst/>
            </a:prstGeom>
            <a:noFill/>
            <a:ln w="9525">
              <a:solidFill>
                <a:schemeClr val="tx1"/>
              </a:solidFill>
              <a:round/>
            </a:ln>
          </p:spPr>
          <p:txBody>
            <a:bodyPr anchor="ctr">
              <a:spAutoFit/>
            </a:bodyPr>
            <a:lstStyle/>
            <a:p>
              <a:endParaRPr lang="zh-CN" altLang="en-US"/>
            </a:p>
          </p:txBody>
        </p:sp>
        <p:sp>
          <p:nvSpPr>
            <p:cNvPr id="121943" name="Line 9"/>
            <p:cNvSpPr>
              <a:spLocks noChangeShapeType="1"/>
            </p:cNvSpPr>
            <p:nvPr/>
          </p:nvSpPr>
          <p:spPr bwMode="auto">
            <a:xfrm>
              <a:off x="3681" y="3462"/>
              <a:ext cx="111" cy="110"/>
            </a:xfrm>
            <a:prstGeom prst="line">
              <a:avLst/>
            </a:prstGeom>
            <a:noFill/>
            <a:ln w="9525">
              <a:solidFill>
                <a:schemeClr val="tx1"/>
              </a:solidFill>
              <a:round/>
            </a:ln>
          </p:spPr>
          <p:txBody>
            <a:bodyPr anchor="ctr">
              <a:spAutoFit/>
            </a:bodyPr>
            <a:lstStyle/>
            <a:p>
              <a:endParaRPr lang="zh-CN" altLang="en-US"/>
            </a:p>
          </p:txBody>
        </p:sp>
        <p:grpSp>
          <p:nvGrpSpPr>
            <p:cNvPr id="3" name="Group 10"/>
            <p:cNvGrpSpPr/>
            <p:nvPr/>
          </p:nvGrpSpPr>
          <p:grpSpPr bwMode="auto">
            <a:xfrm>
              <a:off x="3862" y="2863"/>
              <a:ext cx="460" cy="633"/>
              <a:chOff x="1625" y="2991"/>
              <a:chExt cx="460" cy="633"/>
            </a:xfrm>
          </p:grpSpPr>
          <p:sp>
            <p:nvSpPr>
              <p:cNvPr id="121956" name="Oval 11"/>
              <p:cNvSpPr>
                <a:spLocks noChangeArrowheads="1"/>
              </p:cNvSpPr>
              <p:nvPr/>
            </p:nvSpPr>
            <p:spPr bwMode="auto">
              <a:xfrm>
                <a:off x="1863" y="2991"/>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121957" name="Oval 12"/>
              <p:cNvSpPr>
                <a:spLocks noChangeArrowheads="1"/>
              </p:cNvSpPr>
              <p:nvPr/>
            </p:nvSpPr>
            <p:spPr bwMode="auto">
              <a:xfrm>
                <a:off x="1625" y="3391"/>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121958" name="Line 13"/>
              <p:cNvSpPr>
                <a:spLocks noChangeShapeType="1"/>
              </p:cNvSpPr>
              <p:nvPr/>
            </p:nvSpPr>
            <p:spPr bwMode="auto">
              <a:xfrm flipH="1">
                <a:off x="1800" y="3222"/>
                <a:ext cx="122" cy="189"/>
              </a:xfrm>
              <a:prstGeom prst="line">
                <a:avLst/>
              </a:prstGeom>
              <a:noFill/>
              <a:ln w="9525">
                <a:solidFill>
                  <a:schemeClr val="tx1"/>
                </a:solidFill>
                <a:round/>
              </a:ln>
            </p:spPr>
            <p:txBody>
              <a:bodyPr wrap="none" anchor="ctr">
                <a:spAutoFit/>
              </a:bodyPr>
              <a:lstStyle/>
              <a:p>
                <a:endParaRPr lang="zh-CN" altLang="en-US"/>
              </a:p>
            </p:txBody>
          </p:sp>
        </p:grpSp>
        <p:sp>
          <p:nvSpPr>
            <p:cNvPr id="121945" name="Line 14"/>
            <p:cNvSpPr>
              <a:spLocks noChangeShapeType="1"/>
            </p:cNvSpPr>
            <p:nvPr/>
          </p:nvSpPr>
          <p:spPr bwMode="auto">
            <a:xfrm>
              <a:off x="3978" y="2699"/>
              <a:ext cx="178" cy="178"/>
            </a:xfrm>
            <a:prstGeom prst="line">
              <a:avLst/>
            </a:prstGeom>
            <a:noFill/>
            <a:ln w="9525">
              <a:solidFill>
                <a:schemeClr val="tx1"/>
              </a:solidFill>
              <a:round/>
            </a:ln>
          </p:spPr>
          <p:txBody>
            <a:bodyPr wrap="none" anchor="ctr">
              <a:spAutoFit/>
            </a:bodyPr>
            <a:lstStyle/>
            <a:p>
              <a:endParaRPr lang="zh-CN" altLang="en-US"/>
            </a:p>
          </p:txBody>
        </p:sp>
        <p:sp>
          <p:nvSpPr>
            <p:cNvPr id="121946" name="Line 15"/>
            <p:cNvSpPr>
              <a:spLocks noChangeShapeType="1"/>
            </p:cNvSpPr>
            <p:nvPr/>
          </p:nvSpPr>
          <p:spPr bwMode="auto">
            <a:xfrm>
              <a:off x="4300" y="3066"/>
              <a:ext cx="90" cy="88"/>
            </a:xfrm>
            <a:prstGeom prst="line">
              <a:avLst/>
            </a:prstGeom>
            <a:noFill/>
            <a:ln w="9525">
              <a:solidFill>
                <a:schemeClr val="tx1"/>
              </a:solidFill>
              <a:round/>
            </a:ln>
          </p:spPr>
          <p:txBody>
            <a:bodyPr anchor="ctr">
              <a:spAutoFit/>
            </a:bodyPr>
            <a:lstStyle/>
            <a:p>
              <a:endParaRPr lang="zh-CN" altLang="en-US"/>
            </a:p>
          </p:txBody>
        </p:sp>
        <p:sp>
          <p:nvSpPr>
            <p:cNvPr id="121947" name="Line 16"/>
            <p:cNvSpPr>
              <a:spLocks noChangeShapeType="1"/>
            </p:cNvSpPr>
            <p:nvPr/>
          </p:nvSpPr>
          <p:spPr bwMode="auto">
            <a:xfrm flipH="1">
              <a:off x="3523" y="2677"/>
              <a:ext cx="300" cy="234"/>
            </a:xfrm>
            <a:prstGeom prst="line">
              <a:avLst/>
            </a:prstGeom>
            <a:noFill/>
            <a:ln w="9525">
              <a:solidFill>
                <a:schemeClr val="tx1"/>
              </a:solidFill>
              <a:round/>
            </a:ln>
          </p:spPr>
          <p:txBody>
            <a:bodyPr wrap="none" anchor="ctr">
              <a:spAutoFit/>
            </a:bodyPr>
            <a:lstStyle/>
            <a:p>
              <a:endParaRPr lang="zh-CN" altLang="en-US"/>
            </a:p>
          </p:txBody>
        </p:sp>
        <p:grpSp>
          <p:nvGrpSpPr>
            <p:cNvPr id="4" name="Group 17"/>
            <p:cNvGrpSpPr/>
            <p:nvPr/>
          </p:nvGrpSpPr>
          <p:grpSpPr bwMode="auto">
            <a:xfrm>
              <a:off x="4137" y="3114"/>
              <a:ext cx="487" cy="1206"/>
              <a:chOff x="4530" y="1359"/>
              <a:chExt cx="487" cy="1206"/>
            </a:xfrm>
          </p:grpSpPr>
          <p:sp>
            <p:nvSpPr>
              <p:cNvPr id="121949" name="Oval 18"/>
              <p:cNvSpPr>
                <a:spLocks noChangeArrowheads="1"/>
              </p:cNvSpPr>
              <p:nvPr/>
            </p:nvSpPr>
            <p:spPr bwMode="auto">
              <a:xfrm>
                <a:off x="4767" y="1359"/>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121950" name="Oval 19"/>
              <p:cNvSpPr>
                <a:spLocks noChangeArrowheads="1"/>
              </p:cNvSpPr>
              <p:nvPr/>
            </p:nvSpPr>
            <p:spPr bwMode="auto">
              <a:xfrm>
                <a:off x="4530" y="1703"/>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121951" name="Oval 20"/>
              <p:cNvSpPr>
                <a:spLocks noChangeArrowheads="1"/>
              </p:cNvSpPr>
              <p:nvPr/>
            </p:nvSpPr>
            <p:spPr bwMode="auto">
              <a:xfrm>
                <a:off x="4795" y="2003"/>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I</a:t>
                </a:r>
                <a:endParaRPr kumimoji="1" lang="en-US" altLang="zh-CN" sz="2000">
                  <a:latin typeface="Times New Roman" panose="02020603050405020304" pitchFamily="18" charset="0"/>
                </a:endParaRPr>
              </a:p>
            </p:txBody>
          </p:sp>
          <p:sp>
            <p:nvSpPr>
              <p:cNvPr id="121952" name="Line 21"/>
              <p:cNvSpPr>
                <a:spLocks noChangeShapeType="1"/>
              </p:cNvSpPr>
              <p:nvPr/>
            </p:nvSpPr>
            <p:spPr bwMode="auto">
              <a:xfrm flipH="1">
                <a:off x="4700" y="1586"/>
                <a:ext cx="111" cy="133"/>
              </a:xfrm>
              <a:prstGeom prst="line">
                <a:avLst/>
              </a:prstGeom>
              <a:noFill/>
              <a:ln w="9525">
                <a:solidFill>
                  <a:schemeClr val="tx1"/>
                </a:solidFill>
                <a:round/>
              </a:ln>
            </p:spPr>
            <p:txBody>
              <a:bodyPr anchor="ctr">
                <a:spAutoFit/>
              </a:bodyPr>
              <a:lstStyle/>
              <a:p>
                <a:endParaRPr lang="zh-CN" altLang="en-US"/>
              </a:p>
            </p:txBody>
          </p:sp>
          <p:sp>
            <p:nvSpPr>
              <p:cNvPr id="121953" name="Oval 22"/>
              <p:cNvSpPr>
                <a:spLocks noChangeArrowheads="1"/>
              </p:cNvSpPr>
              <p:nvPr/>
            </p:nvSpPr>
            <p:spPr bwMode="auto">
              <a:xfrm>
                <a:off x="4580" y="2332"/>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J</a:t>
                </a:r>
                <a:endParaRPr kumimoji="1" lang="en-US" altLang="zh-CN" sz="2000">
                  <a:latin typeface="Times New Roman" panose="02020603050405020304" pitchFamily="18" charset="0"/>
                </a:endParaRPr>
              </a:p>
            </p:txBody>
          </p:sp>
          <p:sp>
            <p:nvSpPr>
              <p:cNvPr id="121954" name="Line 23"/>
              <p:cNvSpPr>
                <a:spLocks noChangeShapeType="1"/>
              </p:cNvSpPr>
              <p:nvPr/>
            </p:nvSpPr>
            <p:spPr bwMode="auto">
              <a:xfrm>
                <a:off x="4723" y="1900"/>
                <a:ext cx="122" cy="122"/>
              </a:xfrm>
              <a:prstGeom prst="line">
                <a:avLst/>
              </a:prstGeom>
              <a:noFill/>
              <a:ln w="9525">
                <a:solidFill>
                  <a:schemeClr val="tx1"/>
                </a:solidFill>
                <a:round/>
              </a:ln>
            </p:spPr>
            <p:txBody>
              <a:bodyPr wrap="none" anchor="ctr">
                <a:spAutoFit/>
              </a:bodyPr>
              <a:lstStyle/>
              <a:p>
                <a:endParaRPr lang="zh-CN" altLang="en-US"/>
              </a:p>
            </p:txBody>
          </p:sp>
          <p:sp>
            <p:nvSpPr>
              <p:cNvPr id="121955" name="Line 24"/>
              <p:cNvSpPr>
                <a:spLocks noChangeShapeType="1"/>
              </p:cNvSpPr>
              <p:nvPr/>
            </p:nvSpPr>
            <p:spPr bwMode="auto">
              <a:xfrm flipH="1">
                <a:off x="4767" y="2222"/>
                <a:ext cx="78" cy="133"/>
              </a:xfrm>
              <a:prstGeom prst="line">
                <a:avLst/>
              </a:prstGeom>
              <a:noFill/>
              <a:ln w="9525">
                <a:solidFill>
                  <a:schemeClr val="tx1"/>
                </a:solidFill>
                <a:round/>
              </a:ln>
            </p:spPr>
            <p:txBody>
              <a:bodyPr wrap="none" anchor="ctr">
                <a:spAutoFit/>
              </a:bodyPr>
              <a:lstStyle/>
              <a:p>
                <a:endParaRPr lang="zh-CN" altLang="en-US"/>
              </a:p>
            </p:txBody>
          </p:sp>
        </p:grpSp>
      </p:grpSp>
      <p:grpSp>
        <p:nvGrpSpPr>
          <p:cNvPr id="5" name="Group 25"/>
          <p:cNvGrpSpPr/>
          <p:nvPr/>
        </p:nvGrpSpPr>
        <p:grpSpPr bwMode="auto">
          <a:xfrm>
            <a:off x="3148013" y="2614613"/>
            <a:ext cx="2144712" cy="2470150"/>
            <a:chOff x="2028" y="1244"/>
            <a:chExt cx="1340" cy="1831"/>
          </a:xfrm>
        </p:grpSpPr>
        <p:grpSp>
          <p:nvGrpSpPr>
            <p:cNvPr id="6" name="Group 26"/>
            <p:cNvGrpSpPr/>
            <p:nvPr/>
          </p:nvGrpSpPr>
          <p:grpSpPr bwMode="auto">
            <a:xfrm>
              <a:off x="2772" y="1513"/>
              <a:ext cx="111" cy="111"/>
              <a:chOff x="1978" y="3911"/>
              <a:chExt cx="111" cy="111"/>
            </a:xfrm>
          </p:grpSpPr>
          <p:sp>
            <p:nvSpPr>
              <p:cNvPr id="121936" name="Line 27"/>
              <p:cNvSpPr>
                <a:spLocks noChangeShapeType="1"/>
              </p:cNvSpPr>
              <p:nvPr/>
            </p:nvSpPr>
            <p:spPr bwMode="auto">
              <a:xfrm>
                <a:off x="1978" y="3911"/>
                <a:ext cx="111" cy="111"/>
              </a:xfrm>
              <a:prstGeom prst="line">
                <a:avLst/>
              </a:prstGeom>
              <a:noFill/>
              <a:ln w="9525">
                <a:solidFill>
                  <a:srgbClr val="FF3300"/>
                </a:solidFill>
                <a:round/>
              </a:ln>
            </p:spPr>
            <p:txBody>
              <a:bodyPr wrap="none" anchor="ctr">
                <a:spAutoFit/>
              </a:bodyPr>
              <a:lstStyle/>
              <a:p>
                <a:endParaRPr lang="zh-CN" altLang="en-US"/>
              </a:p>
            </p:txBody>
          </p:sp>
          <p:sp>
            <p:nvSpPr>
              <p:cNvPr id="121937" name="Line 28"/>
              <p:cNvSpPr>
                <a:spLocks noChangeShapeType="1"/>
              </p:cNvSpPr>
              <p:nvPr/>
            </p:nvSpPr>
            <p:spPr bwMode="auto">
              <a:xfrm flipH="1">
                <a:off x="1978" y="3911"/>
                <a:ext cx="111" cy="111"/>
              </a:xfrm>
              <a:prstGeom prst="line">
                <a:avLst/>
              </a:prstGeom>
              <a:noFill/>
              <a:ln w="9525">
                <a:solidFill>
                  <a:srgbClr val="FF3300"/>
                </a:solidFill>
                <a:round/>
              </a:ln>
            </p:spPr>
            <p:txBody>
              <a:bodyPr wrap="none" anchor="ctr">
                <a:spAutoFit/>
              </a:bodyPr>
              <a:lstStyle/>
              <a:p>
                <a:endParaRPr lang="zh-CN" altLang="en-US"/>
              </a:p>
            </p:txBody>
          </p:sp>
        </p:grpSp>
        <p:grpSp>
          <p:nvGrpSpPr>
            <p:cNvPr id="7" name="Group 29"/>
            <p:cNvGrpSpPr/>
            <p:nvPr/>
          </p:nvGrpSpPr>
          <p:grpSpPr bwMode="auto">
            <a:xfrm>
              <a:off x="3051" y="1835"/>
              <a:ext cx="111" cy="111"/>
              <a:chOff x="1978" y="3911"/>
              <a:chExt cx="111" cy="111"/>
            </a:xfrm>
          </p:grpSpPr>
          <p:sp>
            <p:nvSpPr>
              <p:cNvPr id="121934" name="Line 30"/>
              <p:cNvSpPr>
                <a:spLocks noChangeShapeType="1"/>
              </p:cNvSpPr>
              <p:nvPr/>
            </p:nvSpPr>
            <p:spPr bwMode="auto">
              <a:xfrm>
                <a:off x="1978" y="3911"/>
                <a:ext cx="111" cy="111"/>
              </a:xfrm>
              <a:prstGeom prst="line">
                <a:avLst/>
              </a:prstGeom>
              <a:noFill/>
              <a:ln w="9525">
                <a:solidFill>
                  <a:srgbClr val="FF3300"/>
                </a:solidFill>
                <a:round/>
              </a:ln>
            </p:spPr>
            <p:txBody>
              <a:bodyPr wrap="none" anchor="ctr">
                <a:spAutoFit/>
              </a:bodyPr>
              <a:lstStyle/>
              <a:p>
                <a:endParaRPr lang="zh-CN" altLang="en-US"/>
              </a:p>
            </p:txBody>
          </p:sp>
          <p:sp>
            <p:nvSpPr>
              <p:cNvPr id="121935" name="Line 31"/>
              <p:cNvSpPr>
                <a:spLocks noChangeShapeType="1"/>
              </p:cNvSpPr>
              <p:nvPr/>
            </p:nvSpPr>
            <p:spPr bwMode="auto">
              <a:xfrm flipH="1">
                <a:off x="1978" y="3911"/>
                <a:ext cx="111" cy="111"/>
              </a:xfrm>
              <a:prstGeom prst="line">
                <a:avLst/>
              </a:prstGeom>
              <a:noFill/>
              <a:ln w="9525">
                <a:solidFill>
                  <a:srgbClr val="FF3300"/>
                </a:solidFill>
                <a:round/>
              </a:ln>
            </p:spPr>
            <p:txBody>
              <a:bodyPr wrap="none" anchor="ctr">
                <a:spAutoFit/>
              </a:bodyPr>
              <a:lstStyle/>
              <a:p>
                <a:endParaRPr lang="zh-CN" altLang="en-US"/>
              </a:p>
            </p:txBody>
          </p:sp>
        </p:grpSp>
        <p:grpSp>
          <p:nvGrpSpPr>
            <p:cNvPr id="8" name="Group 32"/>
            <p:cNvGrpSpPr/>
            <p:nvPr/>
          </p:nvGrpSpPr>
          <p:grpSpPr bwMode="auto">
            <a:xfrm>
              <a:off x="2028" y="1244"/>
              <a:ext cx="1340" cy="1831"/>
              <a:chOff x="3284" y="2489"/>
              <a:chExt cx="1340" cy="1831"/>
            </a:xfrm>
          </p:grpSpPr>
          <p:sp>
            <p:nvSpPr>
              <p:cNvPr id="121913" name="Oval 33"/>
              <p:cNvSpPr>
                <a:spLocks noChangeArrowheads="1"/>
              </p:cNvSpPr>
              <p:nvPr/>
            </p:nvSpPr>
            <p:spPr bwMode="auto">
              <a:xfrm>
                <a:off x="3786" y="2489"/>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21914" name="Oval 34"/>
              <p:cNvSpPr>
                <a:spLocks noChangeArrowheads="1"/>
              </p:cNvSpPr>
              <p:nvPr/>
            </p:nvSpPr>
            <p:spPr bwMode="auto">
              <a:xfrm>
                <a:off x="3284" y="2830"/>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121915" name="Oval 35"/>
              <p:cNvSpPr>
                <a:spLocks noChangeArrowheads="1"/>
              </p:cNvSpPr>
              <p:nvPr/>
            </p:nvSpPr>
            <p:spPr bwMode="auto">
              <a:xfrm>
                <a:off x="3498" y="3253"/>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121916" name="Oval 36"/>
              <p:cNvSpPr>
                <a:spLocks noChangeArrowheads="1"/>
              </p:cNvSpPr>
              <p:nvPr/>
            </p:nvSpPr>
            <p:spPr bwMode="auto">
              <a:xfrm>
                <a:off x="3709" y="3554"/>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121917" name="Line 37"/>
              <p:cNvSpPr>
                <a:spLocks noChangeShapeType="1"/>
              </p:cNvSpPr>
              <p:nvPr/>
            </p:nvSpPr>
            <p:spPr bwMode="auto">
              <a:xfrm>
                <a:off x="3459" y="3061"/>
                <a:ext cx="133" cy="178"/>
              </a:xfrm>
              <a:prstGeom prst="line">
                <a:avLst/>
              </a:prstGeom>
              <a:noFill/>
              <a:ln w="9525">
                <a:solidFill>
                  <a:schemeClr val="tx1"/>
                </a:solidFill>
                <a:round/>
              </a:ln>
            </p:spPr>
            <p:txBody>
              <a:bodyPr anchor="ctr">
                <a:spAutoFit/>
              </a:bodyPr>
              <a:lstStyle/>
              <a:p>
                <a:endParaRPr lang="zh-CN" altLang="en-US"/>
              </a:p>
            </p:txBody>
          </p:sp>
          <p:sp>
            <p:nvSpPr>
              <p:cNvPr id="121918" name="Line 38"/>
              <p:cNvSpPr>
                <a:spLocks noChangeShapeType="1"/>
              </p:cNvSpPr>
              <p:nvPr/>
            </p:nvSpPr>
            <p:spPr bwMode="auto">
              <a:xfrm>
                <a:off x="3681" y="3462"/>
                <a:ext cx="111" cy="110"/>
              </a:xfrm>
              <a:prstGeom prst="line">
                <a:avLst/>
              </a:prstGeom>
              <a:noFill/>
              <a:ln w="9525">
                <a:solidFill>
                  <a:schemeClr val="tx1"/>
                </a:solidFill>
                <a:round/>
              </a:ln>
            </p:spPr>
            <p:txBody>
              <a:bodyPr anchor="ctr">
                <a:spAutoFit/>
              </a:bodyPr>
              <a:lstStyle/>
              <a:p>
                <a:endParaRPr lang="zh-CN" altLang="en-US"/>
              </a:p>
            </p:txBody>
          </p:sp>
          <p:grpSp>
            <p:nvGrpSpPr>
              <p:cNvPr id="9" name="Group 39"/>
              <p:cNvGrpSpPr/>
              <p:nvPr/>
            </p:nvGrpSpPr>
            <p:grpSpPr bwMode="auto">
              <a:xfrm>
                <a:off x="3862" y="2863"/>
                <a:ext cx="460" cy="633"/>
                <a:chOff x="1625" y="2991"/>
                <a:chExt cx="460" cy="633"/>
              </a:xfrm>
            </p:grpSpPr>
            <p:sp>
              <p:nvSpPr>
                <p:cNvPr id="121931" name="Oval 40"/>
                <p:cNvSpPr>
                  <a:spLocks noChangeArrowheads="1"/>
                </p:cNvSpPr>
                <p:nvPr/>
              </p:nvSpPr>
              <p:spPr bwMode="auto">
                <a:xfrm>
                  <a:off x="1863" y="2991"/>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121932" name="Oval 41"/>
                <p:cNvSpPr>
                  <a:spLocks noChangeArrowheads="1"/>
                </p:cNvSpPr>
                <p:nvPr/>
              </p:nvSpPr>
              <p:spPr bwMode="auto">
                <a:xfrm>
                  <a:off x="1625" y="3391"/>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121933" name="Line 42"/>
                <p:cNvSpPr>
                  <a:spLocks noChangeShapeType="1"/>
                </p:cNvSpPr>
                <p:nvPr/>
              </p:nvSpPr>
              <p:spPr bwMode="auto">
                <a:xfrm flipH="1">
                  <a:off x="1800" y="3222"/>
                  <a:ext cx="122" cy="189"/>
                </a:xfrm>
                <a:prstGeom prst="line">
                  <a:avLst/>
                </a:prstGeom>
                <a:noFill/>
                <a:ln w="9525">
                  <a:solidFill>
                    <a:schemeClr val="tx1"/>
                  </a:solidFill>
                  <a:round/>
                </a:ln>
              </p:spPr>
              <p:txBody>
                <a:bodyPr wrap="none" anchor="ctr">
                  <a:spAutoFit/>
                </a:bodyPr>
                <a:lstStyle/>
                <a:p>
                  <a:endParaRPr lang="zh-CN" altLang="en-US"/>
                </a:p>
              </p:txBody>
            </p:sp>
          </p:grpSp>
          <p:sp>
            <p:nvSpPr>
              <p:cNvPr id="121920" name="Line 43"/>
              <p:cNvSpPr>
                <a:spLocks noChangeShapeType="1"/>
              </p:cNvSpPr>
              <p:nvPr/>
            </p:nvSpPr>
            <p:spPr bwMode="auto">
              <a:xfrm>
                <a:off x="3978" y="2699"/>
                <a:ext cx="178" cy="178"/>
              </a:xfrm>
              <a:prstGeom prst="line">
                <a:avLst/>
              </a:prstGeom>
              <a:noFill/>
              <a:ln w="9525">
                <a:solidFill>
                  <a:schemeClr val="tx1"/>
                </a:solidFill>
                <a:round/>
              </a:ln>
            </p:spPr>
            <p:txBody>
              <a:bodyPr wrap="none" anchor="ctr">
                <a:spAutoFit/>
              </a:bodyPr>
              <a:lstStyle/>
              <a:p>
                <a:endParaRPr lang="zh-CN" altLang="en-US"/>
              </a:p>
            </p:txBody>
          </p:sp>
          <p:sp>
            <p:nvSpPr>
              <p:cNvPr id="121921" name="Line 44"/>
              <p:cNvSpPr>
                <a:spLocks noChangeShapeType="1"/>
              </p:cNvSpPr>
              <p:nvPr/>
            </p:nvSpPr>
            <p:spPr bwMode="auto">
              <a:xfrm>
                <a:off x="4300" y="3066"/>
                <a:ext cx="90" cy="88"/>
              </a:xfrm>
              <a:prstGeom prst="line">
                <a:avLst/>
              </a:prstGeom>
              <a:noFill/>
              <a:ln w="9525">
                <a:solidFill>
                  <a:schemeClr val="tx1"/>
                </a:solidFill>
                <a:round/>
              </a:ln>
            </p:spPr>
            <p:txBody>
              <a:bodyPr anchor="ctr">
                <a:spAutoFit/>
              </a:bodyPr>
              <a:lstStyle/>
              <a:p>
                <a:endParaRPr lang="zh-CN" altLang="en-US"/>
              </a:p>
            </p:txBody>
          </p:sp>
          <p:sp>
            <p:nvSpPr>
              <p:cNvPr id="121922" name="Line 45"/>
              <p:cNvSpPr>
                <a:spLocks noChangeShapeType="1"/>
              </p:cNvSpPr>
              <p:nvPr/>
            </p:nvSpPr>
            <p:spPr bwMode="auto">
              <a:xfrm flipH="1">
                <a:off x="3523" y="2677"/>
                <a:ext cx="300" cy="234"/>
              </a:xfrm>
              <a:prstGeom prst="line">
                <a:avLst/>
              </a:prstGeom>
              <a:noFill/>
              <a:ln w="9525">
                <a:solidFill>
                  <a:schemeClr val="tx1"/>
                </a:solidFill>
                <a:round/>
              </a:ln>
            </p:spPr>
            <p:txBody>
              <a:bodyPr wrap="none" anchor="ctr">
                <a:spAutoFit/>
              </a:bodyPr>
              <a:lstStyle/>
              <a:p>
                <a:endParaRPr lang="zh-CN" altLang="en-US"/>
              </a:p>
            </p:txBody>
          </p:sp>
          <p:grpSp>
            <p:nvGrpSpPr>
              <p:cNvPr id="10" name="Group 46"/>
              <p:cNvGrpSpPr/>
              <p:nvPr/>
            </p:nvGrpSpPr>
            <p:grpSpPr bwMode="auto">
              <a:xfrm>
                <a:off x="4137" y="3114"/>
                <a:ext cx="487" cy="1206"/>
                <a:chOff x="4530" y="1359"/>
                <a:chExt cx="487" cy="1206"/>
              </a:xfrm>
            </p:grpSpPr>
            <p:sp>
              <p:nvSpPr>
                <p:cNvPr id="121924" name="Oval 47"/>
                <p:cNvSpPr>
                  <a:spLocks noChangeArrowheads="1"/>
                </p:cNvSpPr>
                <p:nvPr/>
              </p:nvSpPr>
              <p:spPr bwMode="auto">
                <a:xfrm>
                  <a:off x="4767" y="1359"/>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121925" name="Oval 48"/>
                <p:cNvSpPr>
                  <a:spLocks noChangeArrowheads="1"/>
                </p:cNvSpPr>
                <p:nvPr/>
              </p:nvSpPr>
              <p:spPr bwMode="auto">
                <a:xfrm>
                  <a:off x="4530" y="1703"/>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121926" name="Oval 49"/>
                <p:cNvSpPr>
                  <a:spLocks noChangeArrowheads="1"/>
                </p:cNvSpPr>
                <p:nvPr/>
              </p:nvSpPr>
              <p:spPr bwMode="auto">
                <a:xfrm>
                  <a:off x="4795" y="2003"/>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I</a:t>
                  </a:r>
                  <a:endParaRPr kumimoji="1" lang="en-US" altLang="zh-CN" sz="2000">
                    <a:latin typeface="Times New Roman" panose="02020603050405020304" pitchFamily="18" charset="0"/>
                  </a:endParaRPr>
                </a:p>
              </p:txBody>
            </p:sp>
            <p:sp>
              <p:nvSpPr>
                <p:cNvPr id="121927" name="Line 50"/>
                <p:cNvSpPr>
                  <a:spLocks noChangeShapeType="1"/>
                </p:cNvSpPr>
                <p:nvPr/>
              </p:nvSpPr>
              <p:spPr bwMode="auto">
                <a:xfrm flipH="1">
                  <a:off x="4700" y="1586"/>
                  <a:ext cx="111" cy="133"/>
                </a:xfrm>
                <a:prstGeom prst="line">
                  <a:avLst/>
                </a:prstGeom>
                <a:noFill/>
                <a:ln w="9525">
                  <a:solidFill>
                    <a:schemeClr val="tx1"/>
                  </a:solidFill>
                  <a:round/>
                </a:ln>
              </p:spPr>
              <p:txBody>
                <a:bodyPr anchor="ctr">
                  <a:spAutoFit/>
                </a:bodyPr>
                <a:lstStyle/>
                <a:p>
                  <a:endParaRPr lang="zh-CN" altLang="en-US"/>
                </a:p>
              </p:txBody>
            </p:sp>
            <p:sp>
              <p:nvSpPr>
                <p:cNvPr id="121928" name="Oval 51"/>
                <p:cNvSpPr>
                  <a:spLocks noChangeArrowheads="1"/>
                </p:cNvSpPr>
                <p:nvPr/>
              </p:nvSpPr>
              <p:spPr bwMode="auto">
                <a:xfrm>
                  <a:off x="4580" y="2332"/>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J</a:t>
                  </a:r>
                  <a:endParaRPr kumimoji="1" lang="en-US" altLang="zh-CN" sz="2000">
                    <a:latin typeface="Times New Roman" panose="02020603050405020304" pitchFamily="18" charset="0"/>
                  </a:endParaRPr>
                </a:p>
              </p:txBody>
            </p:sp>
            <p:sp>
              <p:nvSpPr>
                <p:cNvPr id="121929" name="Line 52"/>
                <p:cNvSpPr>
                  <a:spLocks noChangeShapeType="1"/>
                </p:cNvSpPr>
                <p:nvPr/>
              </p:nvSpPr>
              <p:spPr bwMode="auto">
                <a:xfrm>
                  <a:off x="4723" y="1900"/>
                  <a:ext cx="122" cy="122"/>
                </a:xfrm>
                <a:prstGeom prst="line">
                  <a:avLst/>
                </a:prstGeom>
                <a:noFill/>
                <a:ln w="9525">
                  <a:solidFill>
                    <a:schemeClr val="tx1"/>
                  </a:solidFill>
                  <a:round/>
                </a:ln>
              </p:spPr>
              <p:txBody>
                <a:bodyPr wrap="none" anchor="ctr">
                  <a:spAutoFit/>
                </a:bodyPr>
                <a:lstStyle/>
                <a:p>
                  <a:endParaRPr lang="zh-CN" altLang="en-US"/>
                </a:p>
              </p:txBody>
            </p:sp>
            <p:sp>
              <p:nvSpPr>
                <p:cNvPr id="121930" name="Line 53"/>
                <p:cNvSpPr>
                  <a:spLocks noChangeShapeType="1"/>
                </p:cNvSpPr>
                <p:nvPr/>
              </p:nvSpPr>
              <p:spPr bwMode="auto">
                <a:xfrm flipH="1">
                  <a:off x="4767" y="2222"/>
                  <a:ext cx="78" cy="133"/>
                </a:xfrm>
                <a:prstGeom prst="line">
                  <a:avLst/>
                </a:prstGeom>
                <a:noFill/>
                <a:ln w="9525">
                  <a:solidFill>
                    <a:schemeClr val="tx1"/>
                  </a:solidFill>
                  <a:round/>
                </a:ln>
              </p:spPr>
              <p:txBody>
                <a:bodyPr wrap="none" anchor="ctr">
                  <a:spAutoFit/>
                </a:bodyPr>
                <a:lstStyle/>
                <a:p>
                  <a:endParaRPr lang="zh-CN" altLang="en-US"/>
                </a:p>
              </p:txBody>
            </p:sp>
          </p:grpSp>
        </p:grpSp>
      </p:grpSp>
      <p:grpSp>
        <p:nvGrpSpPr>
          <p:cNvPr id="11" name="Group 54"/>
          <p:cNvGrpSpPr/>
          <p:nvPr/>
        </p:nvGrpSpPr>
        <p:grpSpPr bwMode="auto">
          <a:xfrm>
            <a:off x="5667375" y="2667000"/>
            <a:ext cx="3125788" cy="1914525"/>
            <a:chOff x="3048" y="1359"/>
            <a:chExt cx="1969" cy="1206"/>
          </a:xfrm>
        </p:grpSpPr>
        <p:grpSp>
          <p:nvGrpSpPr>
            <p:cNvPr id="12" name="Group 55"/>
            <p:cNvGrpSpPr/>
            <p:nvPr/>
          </p:nvGrpSpPr>
          <p:grpSpPr bwMode="auto">
            <a:xfrm>
              <a:off x="3048" y="1364"/>
              <a:ext cx="780" cy="1151"/>
              <a:chOff x="359" y="2752"/>
              <a:chExt cx="780" cy="1151"/>
            </a:xfrm>
          </p:grpSpPr>
          <p:sp>
            <p:nvSpPr>
              <p:cNvPr id="121903" name="Oval 56"/>
              <p:cNvSpPr>
                <a:spLocks noChangeArrowheads="1"/>
              </p:cNvSpPr>
              <p:nvPr/>
            </p:nvSpPr>
            <p:spPr bwMode="auto">
              <a:xfrm>
                <a:off x="628" y="2752"/>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21904" name="Oval 57"/>
              <p:cNvSpPr>
                <a:spLocks noChangeArrowheads="1"/>
              </p:cNvSpPr>
              <p:nvPr/>
            </p:nvSpPr>
            <p:spPr bwMode="auto">
              <a:xfrm>
                <a:off x="359" y="3092"/>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121905" name="Oval 58"/>
              <p:cNvSpPr>
                <a:spLocks noChangeArrowheads="1"/>
              </p:cNvSpPr>
              <p:nvPr/>
            </p:nvSpPr>
            <p:spPr bwMode="auto">
              <a:xfrm>
                <a:off x="628" y="3392"/>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121906" name="Oval 59"/>
              <p:cNvSpPr>
                <a:spLocks noChangeArrowheads="1"/>
              </p:cNvSpPr>
              <p:nvPr/>
            </p:nvSpPr>
            <p:spPr bwMode="auto">
              <a:xfrm>
                <a:off x="917" y="3670"/>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121907" name="Line 60"/>
              <p:cNvSpPr>
                <a:spLocks noChangeShapeType="1"/>
              </p:cNvSpPr>
              <p:nvPr/>
            </p:nvSpPr>
            <p:spPr bwMode="auto">
              <a:xfrm flipH="1">
                <a:off x="556" y="2966"/>
                <a:ext cx="111" cy="167"/>
              </a:xfrm>
              <a:prstGeom prst="line">
                <a:avLst/>
              </a:prstGeom>
              <a:noFill/>
              <a:ln w="9525">
                <a:solidFill>
                  <a:schemeClr val="tx1"/>
                </a:solidFill>
                <a:round/>
              </a:ln>
            </p:spPr>
            <p:txBody>
              <a:bodyPr wrap="none" anchor="ctr">
                <a:spAutoFit/>
              </a:bodyPr>
              <a:lstStyle/>
              <a:p>
                <a:endParaRPr lang="zh-CN" altLang="en-US"/>
              </a:p>
            </p:txBody>
          </p:sp>
          <p:sp>
            <p:nvSpPr>
              <p:cNvPr id="121908" name="Line 61"/>
              <p:cNvSpPr>
                <a:spLocks noChangeShapeType="1"/>
              </p:cNvSpPr>
              <p:nvPr/>
            </p:nvSpPr>
            <p:spPr bwMode="auto">
              <a:xfrm>
                <a:off x="545" y="3277"/>
                <a:ext cx="144" cy="145"/>
              </a:xfrm>
              <a:prstGeom prst="line">
                <a:avLst/>
              </a:prstGeom>
              <a:noFill/>
              <a:ln w="9525">
                <a:solidFill>
                  <a:schemeClr val="tx1"/>
                </a:solidFill>
                <a:round/>
              </a:ln>
            </p:spPr>
            <p:txBody>
              <a:bodyPr wrap="none" anchor="ctr">
                <a:spAutoFit/>
              </a:bodyPr>
              <a:lstStyle/>
              <a:p>
                <a:endParaRPr lang="zh-CN" altLang="en-US"/>
              </a:p>
            </p:txBody>
          </p:sp>
          <p:sp>
            <p:nvSpPr>
              <p:cNvPr id="121909" name="Line 62"/>
              <p:cNvSpPr>
                <a:spLocks noChangeShapeType="1"/>
              </p:cNvSpPr>
              <p:nvPr/>
            </p:nvSpPr>
            <p:spPr bwMode="auto">
              <a:xfrm>
                <a:off x="811" y="3589"/>
                <a:ext cx="134" cy="133"/>
              </a:xfrm>
              <a:prstGeom prst="line">
                <a:avLst/>
              </a:prstGeom>
              <a:noFill/>
              <a:ln w="9525">
                <a:solidFill>
                  <a:schemeClr val="tx1"/>
                </a:solidFill>
                <a:round/>
              </a:ln>
            </p:spPr>
            <p:txBody>
              <a:bodyPr wrap="none" anchor="ctr">
                <a:spAutoFit/>
              </a:bodyPr>
              <a:lstStyle/>
              <a:p>
                <a:endParaRPr lang="zh-CN" altLang="en-US"/>
              </a:p>
            </p:txBody>
          </p:sp>
        </p:grpSp>
        <p:grpSp>
          <p:nvGrpSpPr>
            <p:cNvPr id="13" name="Group 63"/>
            <p:cNvGrpSpPr/>
            <p:nvPr/>
          </p:nvGrpSpPr>
          <p:grpSpPr bwMode="auto">
            <a:xfrm>
              <a:off x="3803" y="1392"/>
              <a:ext cx="460" cy="633"/>
              <a:chOff x="1625" y="2991"/>
              <a:chExt cx="460" cy="633"/>
            </a:xfrm>
          </p:grpSpPr>
          <p:sp>
            <p:nvSpPr>
              <p:cNvPr id="121900" name="Oval 64"/>
              <p:cNvSpPr>
                <a:spLocks noChangeArrowheads="1"/>
              </p:cNvSpPr>
              <p:nvPr/>
            </p:nvSpPr>
            <p:spPr bwMode="auto">
              <a:xfrm>
                <a:off x="1863" y="2991"/>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121901" name="Oval 65"/>
              <p:cNvSpPr>
                <a:spLocks noChangeArrowheads="1"/>
              </p:cNvSpPr>
              <p:nvPr/>
            </p:nvSpPr>
            <p:spPr bwMode="auto">
              <a:xfrm>
                <a:off x="1625" y="3391"/>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121902" name="Line 66"/>
              <p:cNvSpPr>
                <a:spLocks noChangeShapeType="1"/>
              </p:cNvSpPr>
              <p:nvPr/>
            </p:nvSpPr>
            <p:spPr bwMode="auto">
              <a:xfrm flipH="1">
                <a:off x="1800" y="3222"/>
                <a:ext cx="122" cy="189"/>
              </a:xfrm>
              <a:prstGeom prst="line">
                <a:avLst/>
              </a:prstGeom>
              <a:noFill/>
              <a:ln w="9525">
                <a:solidFill>
                  <a:schemeClr val="tx1"/>
                </a:solidFill>
                <a:round/>
              </a:ln>
            </p:spPr>
            <p:txBody>
              <a:bodyPr wrap="none" anchor="ctr">
                <a:spAutoFit/>
              </a:bodyPr>
              <a:lstStyle/>
              <a:p>
                <a:endParaRPr lang="zh-CN" altLang="en-US"/>
              </a:p>
            </p:txBody>
          </p:sp>
        </p:grpSp>
        <p:grpSp>
          <p:nvGrpSpPr>
            <p:cNvPr id="14" name="Group 67"/>
            <p:cNvGrpSpPr/>
            <p:nvPr/>
          </p:nvGrpSpPr>
          <p:grpSpPr bwMode="auto">
            <a:xfrm>
              <a:off x="4530" y="1359"/>
              <a:ext cx="487" cy="1206"/>
              <a:chOff x="4530" y="1359"/>
              <a:chExt cx="487" cy="1206"/>
            </a:xfrm>
          </p:grpSpPr>
          <p:sp>
            <p:nvSpPr>
              <p:cNvPr id="121893" name="Oval 68"/>
              <p:cNvSpPr>
                <a:spLocks noChangeArrowheads="1"/>
              </p:cNvSpPr>
              <p:nvPr/>
            </p:nvSpPr>
            <p:spPr bwMode="auto">
              <a:xfrm>
                <a:off x="4767" y="1359"/>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121894" name="Oval 69"/>
              <p:cNvSpPr>
                <a:spLocks noChangeArrowheads="1"/>
              </p:cNvSpPr>
              <p:nvPr/>
            </p:nvSpPr>
            <p:spPr bwMode="auto">
              <a:xfrm>
                <a:off x="4530" y="1703"/>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121895" name="Oval 70"/>
              <p:cNvSpPr>
                <a:spLocks noChangeArrowheads="1"/>
              </p:cNvSpPr>
              <p:nvPr/>
            </p:nvSpPr>
            <p:spPr bwMode="auto">
              <a:xfrm>
                <a:off x="4795" y="2003"/>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I</a:t>
                </a:r>
                <a:endParaRPr kumimoji="1" lang="en-US" altLang="zh-CN" sz="2000">
                  <a:latin typeface="Times New Roman" panose="02020603050405020304" pitchFamily="18" charset="0"/>
                </a:endParaRPr>
              </a:p>
            </p:txBody>
          </p:sp>
          <p:sp>
            <p:nvSpPr>
              <p:cNvPr id="121896" name="Line 71"/>
              <p:cNvSpPr>
                <a:spLocks noChangeShapeType="1"/>
              </p:cNvSpPr>
              <p:nvPr/>
            </p:nvSpPr>
            <p:spPr bwMode="auto">
              <a:xfrm flipH="1">
                <a:off x="4700" y="1586"/>
                <a:ext cx="111" cy="133"/>
              </a:xfrm>
              <a:prstGeom prst="line">
                <a:avLst/>
              </a:prstGeom>
              <a:noFill/>
              <a:ln w="9525">
                <a:solidFill>
                  <a:schemeClr val="tx1"/>
                </a:solidFill>
                <a:round/>
              </a:ln>
            </p:spPr>
            <p:txBody>
              <a:bodyPr anchor="ctr">
                <a:spAutoFit/>
              </a:bodyPr>
              <a:lstStyle/>
              <a:p>
                <a:endParaRPr lang="zh-CN" altLang="en-US"/>
              </a:p>
            </p:txBody>
          </p:sp>
          <p:sp>
            <p:nvSpPr>
              <p:cNvPr id="121897" name="Oval 72"/>
              <p:cNvSpPr>
                <a:spLocks noChangeArrowheads="1"/>
              </p:cNvSpPr>
              <p:nvPr/>
            </p:nvSpPr>
            <p:spPr bwMode="auto">
              <a:xfrm>
                <a:off x="4580" y="2332"/>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J</a:t>
                </a:r>
                <a:endParaRPr kumimoji="1" lang="en-US" altLang="zh-CN" sz="2000">
                  <a:latin typeface="Times New Roman" panose="02020603050405020304" pitchFamily="18" charset="0"/>
                </a:endParaRPr>
              </a:p>
            </p:txBody>
          </p:sp>
          <p:sp>
            <p:nvSpPr>
              <p:cNvPr id="121898" name="Line 73"/>
              <p:cNvSpPr>
                <a:spLocks noChangeShapeType="1"/>
              </p:cNvSpPr>
              <p:nvPr/>
            </p:nvSpPr>
            <p:spPr bwMode="auto">
              <a:xfrm>
                <a:off x="4723" y="1900"/>
                <a:ext cx="122" cy="122"/>
              </a:xfrm>
              <a:prstGeom prst="line">
                <a:avLst/>
              </a:prstGeom>
              <a:noFill/>
              <a:ln w="9525">
                <a:solidFill>
                  <a:schemeClr val="tx1"/>
                </a:solidFill>
                <a:round/>
              </a:ln>
            </p:spPr>
            <p:txBody>
              <a:bodyPr wrap="none" anchor="ctr">
                <a:spAutoFit/>
              </a:bodyPr>
              <a:lstStyle/>
              <a:p>
                <a:endParaRPr lang="zh-CN" altLang="en-US"/>
              </a:p>
            </p:txBody>
          </p:sp>
          <p:sp>
            <p:nvSpPr>
              <p:cNvPr id="121899" name="Line 74"/>
              <p:cNvSpPr>
                <a:spLocks noChangeShapeType="1"/>
              </p:cNvSpPr>
              <p:nvPr/>
            </p:nvSpPr>
            <p:spPr bwMode="auto">
              <a:xfrm flipH="1">
                <a:off x="4767" y="2222"/>
                <a:ext cx="78" cy="133"/>
              </a:xfrm>
              <a:prstGeom prst="line">
                <a:avLst/>
              </a:prstGeom>
              <a:noFill/>
              <a:ln w="9525">
                <a:solidFill>
                  <a:schemeClr val="tx1"/>
                </a:solidFill>
                <a:round/>
              </a:ln>
            </p:spPr>
            <p:txBody>
              <a:bodyPr wrap="none" anchor="ctr">
                <a:spAutoFit/>
              </a:bodyPr>
              <a:lstStyle/>
              <a:p>
                <a:endParaRPr lang="zh-CN" altLang="en-US"/>
              </a:p>
            </p:txBody>
          </p:sp>
        </p:grpSp>
      </p:grpSp>
      <p:grpSp>
        <p:nvGrpSpPr>
          <p:cNvPr id="15" name="Group 75"/>
          <p:cNvGrpSpPr/>
          <p:nvPr/>
        </p:nvGrpSpPr>
        <p:grpSpPr bwMode="auto">
          <a:xfrm>
            <a:off x="595313" y="5286375"/>
            <a:ext cx="3902075" cy="1527175"/>
            <a:chOff x="408" y="1395"/>
            <a:chExt cx="2458" cy="962"/>
          </a:xfrm>
        </p:grpSpPr>
        <p:grpSp>
          <p:nvGrpSpPr>
            <p:cNvPr id="16" name="Group 76"/>
            <p:cNvGrpSpPr/>
            <p:nvPr/>
          </p:nvGrpSpPr>
          <p:grpSpPr bwMode="auto">
            <a:xfrm>
              <a:off x="408" y="1422"/>
              <a:ext cx="1247" cy="629"/>
              <a:chOff x="408" y="1422"/>
              <a:chExt cx="1247" cy="629"/>
            </a:xfrm>
          </p:grpSpPr>
          <p:sp>
            <p:nvSpPr>
              <p:cNvPr id="121883" name="Oval 77"/>
              <p:cNvSpPr>
                <a:spLocks noChangeArrowheads="1"/>
              </p:cNvSpPr>
              <p:nvPr/>
            </p:nvSpPr>
            <p:spPr bwMode="auto">
              <a:xfrm>
                <a:off x="955" y="1422"/>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21884" name="Oval 78"/>
              <p:cNvSpPr>
                <a:spLocks noChangeArrowheads="1"/>
              </p:cNvSpPr>
              <p:nvPr/>
            </p:nvSpPr>
            <p:spPr bwMode="auto">
              <a:xfrm>
                <a:off x="408" y="1818"/>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121885" name="Oval 79"/>
              <p:cNvSpPr>
                <a:spLocks noChangeArrowheads="1"/>
              </p:cNvSpPr>
              <p:nvPr/>
            </p:nvSpPr>
            <p:spPr bwMode="auto">
              <a:xfrm>
                <a:off x="955" y="1818"/>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121886" name="Oval 80"/>
              <p:cNvSpPr>
                <a:spLocks noChangeArrowheads="1"/>
              </p:cNvSpPr>
              <p:nvPr/>
            </p:nvSpPr>
            <p:spPr bwMode="auto">
              <a:xfrm>
                <a:off x="1433" y="1818"/>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121887" name="Line 81"/>
              <p:cNvSpPr>
                <a:spLocks noChangeShapeType="1"/>
              </p:cNvSpPr>
              <p:nvPr/>
            </p:nvSpPr>
            <p:spPr bwMode="auto">
              <a:xfrm>
                <a:off x="1060" y="1655"/>
                <a:ext cx="0" cy="167"/>
              </a:xfrm>
              <a:prstGeom prst="line">
                <a:avLst/>
              </a:prstGeom>
              <a:noFill/>
              <a:ln w="9525">
                <a:solidFill>
                  <a:schemeClr val="tx1"/>
                </a:solidFill>
                <a:round/>
              </a:ln>
            </p:spPr>
            <p:txBody>
              <a:bodyPr wrap="none" anchor="ctr">
                <a:spAutoFit/>
              </a:bodyPr>
              <a:lstStyle/>
              <a:p>
                <a:endParaRPr lang="zh-CN" altLang="en-US"/>
              </a:p>
            </p:txBody>
          </p:sp>
          <p:sp>
            <p:nvSpPr>
              <p:cNvPr id="121888" name="Line 82"/>
              <p:cNvSpPr>
                <a:spLocks noChangeShapeType="1"/>
              </p:cNvSpPr>
              <p:nvPr/>
            </p:nvSpPr>
            <p:spPr bwMode="auto">
              <a:xfrm flipH="1">
                <a:off x="571" y="1577"/>
                <a:ext cx="400" cy="289"/>
              </a:xfrm>
              <a:prstGeom prst="line">
                <a:avLst/>
              </a:prstGeom>
              <a:noFill/>
              <a:ln w="9525">
                <a:solidFill>
                  <a:schemeClr val="tx1"/>
                </a:solidFill>
                <a:round/>
              </a:ln>
            </p:spPr>
            <p:txBody>
              <a:bodyPr wrap="none" anchor="ctr">
                <a:spAutoFit/>
              </a:bodyPr>
              <a:lstStyle/>
              <a:p>
                <a:endParaRPr lang="zh-CN" altLang="en-US"/>
              </a:p>
            </p:txBody>
          </p:sp>
          <p:sp>
            <p:nvSpPr>
              <p:cNvPr id="121889" name="Line 83"/>
              <p:cNvSpPr>
                <a:spLocks noChangeShapeType="1"/>
              </p:cNvSpPr>
              <p:nvPr/>
            </p:nvSpPr>
            <p:spPr bwMode="auto">
              <a:xfrm>
                <a:off x="1160" y="1588"/>
                <a:ext cx="334" cy="256"/>
              </a:xfrm>
              <a:prstGeom prst="line">
                <a:avLst/>
              </a:prstGeom>
              <a:noFill/>
              <a:ln w="9525">
                <a:solidFill>
                  <a:schemeClr val="tx1"/>
                </a:solidFill>
                <a:round/>
              </a:ln>
            </p:spPr>
            <p:txBody>
              <a:bodyPr wrap="none" anchor="ctr">
                <a:spAutoFit/>
              </a:bodyPr>
              <a:lstStyle/>
              <a:p>
                <a:endParaRPr lang="zh-CN" altLang="en-US"/>
              </a:p>
            </p:txBody>
          </p:sp>
        </p:grpSp>
        <p:grpSp>
          <p:nvGrpSpPr>
            <p:cNvPr id="17" name="Group 84"/>
            <p:cNvGrpSpPr/>
            <p:nvPr/>
          </p:nvGrpSpPr>
          <p:grpSpPr bwMode="auto">
            <a:xfrm>
              <a:off x="1886" y="1395"/>
              <a:ext cx="237" cy="655"/>
              <a:chOff x="1886" y="1395"/>
              <a:chExt cx="237" cy="655"/>
            </a:xfrm>
          </p:grpSpPr>
          <p:sp>
            <p:nvSpPr>
              <p:cNvPr id="121880" name="Oval 85"/>
              <p:cNvSpPr>
                <a:spLocks noChangeArrowheads="1"/>
              </p:cNvSpPr>
              <p:nvPr/>
            </p:nvSpPr>
            <p:spPr bwMode="auto">
              <a:xfrm>
                <a:off x="1901" y="1395"/>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121881" name="Oval 86"/>
              <p:cNvSpPr>
                <a:spLocks noChangeArrowheads="1"/>
              </p:cNvSpPr>
              <p:nvPr/>
            </p:nvSpPr>
            <p:spPr bwMode="auto">
              <a:xfrm>
                <a:off x="1886" y="1817"/>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121882" name="Line 87"/>
              <p:cNvSpPr>
                <a:spLocks noChangeShapeType="1"/>
              </p:cNvSpPr>
              <p:nvPr/>
            </p:nvSpPr>
            <p:spPr bwMode="auto">
              <a:xfrm>
                <a:off x="2011" y="1633"/>
                <a:ext cx="0" cy="189"/>
              </a:xfrm>
              <a:prstGeom prst="line">
                <a:avLst/>
              </a:prstGeom>
              <a:noFill/>
              <a:ln w="9525">
                <a:solidFill>
                  <a:schemeClr val="tx1"/>
                </a:solidFill>
                <a:round/>
              </a:ln>
            </p:spPr>
            <p:txBody>
              <a:bodyPr wrap="none" anchor="ctr">
                <a:spAutoFit/>
              </a:bodyPr>
              <a:lstStyle/>
              <a:p>
                <a:endParaRPr lang="zh-CN" altLang="en-US"/>
              </a:p>
            </p:txBody>
          </p:sp>
        </p:grpSp>
        <p:grpSp>
          <p:nvGrpSpPr>
            <p:cNvPr id="18" name="Group 88"/>
            <p:cNvGrpSpPr/>
            <p:nvPr/>
          </p:nvGrpSpPr>
          <p:grpSpPr bwMode="auto">
            <a:xfrm>
              <a:off x="2224" y="1395"/>
              <a:ext cx="642" cy="962"/>
              <a:chOff x="2224" y="1395"/>
              <a:chExt cx="642" cy="962"/>
            </a:xfrm>
          </p:grpSpPr>
          <p:sp>
            <p:nvSpPr>
              <p:cNvPr id="121873" name="Oval 89"/>
              <p:cNvSpPr>
                <a:spLocks noChangeArrowheads="1"/>
              </p:cNvSpPr>
              <p:nvPr/>
            </p:nvSpPr>
            <p:spPr bwMode="auto">
              <a:xfrm>
                <a:off x="2461" y="1395"/>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121874" name="Oval 90"/>
              <p:cNvSpPr>
                <a:spLocks noChangeArrowheads="1"/>
              </p:cNvSpPr>
              <p:nvPr/>
            </p:nvSpPr>
            <p:spPr bwMode="auto">
              <a:xfrm>
                <a:off x="2224" y="1739"/>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121875" name="Oval 91"/>
              <p:cNvSpPr>
                <a:spLocks noChangeArrowheads="1"/>
              </p:cNvSpPr>
              <p:nvPr/>
            </p:nvSpPr>
            <p:spPr bwMode="auto">
              <a:xfrm>
                <a:off x="2644" y="1750"/>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I</a:t>
                </a:r>
                <a:endParaRPr kumimoji="1" lang="en-US" altLang="zh-CN" sz="2000">
                  <a:latin typeface="Times New Roman" panose="02020603050405020304" pitchFamily="18" charset="0"/>
                </a:endParaRPr>
              </a:p>
            </p:txBody>
          </p:sp>
          <p:sp>
            <p:nvSpPr>
              <p:cNvPr id="121876" name="Line 92"/>
              <p:cNvSpPr>
                <a:spLocks noChangeShapeType="1"/>
              </p:cNvSpPr>
              <p:nvPr/>
            </p:nvSpPr>
            <p:spPr bwMode="auto">
              <a:xfrm flipH="1">
                <a:off x="2394" y="1622"/>
                <a:ext cx="111" cy="133"/>
              </a:xfrm>
              <a:prstGeom prst="line">
                <a:avLst/>
              </a:prstGeom>
              <a:noFill/>
              <a:ln w="9525">
                <a:solidFill>
                  <a:schemeClr val="tx1"/>
                </a:solidFill>
                <a:round/>
              </a:ln>
            </p:spPr>
            <p:txBody>
              <a:bodyPr anchor="ctr">
                <a:spAutoFit/>
              </a:bodyPr>
              <a:lstStyle/>
              <a:p>
                <a:endParaRPr lang="zh-CN" altLang="en-US"/>
              </a:p>
            </p:txBody>
          </p:sp>
          <p:sp>
            <p:nvSpPr>
              <p:cNvPr id="121877" name="Line 93"/>
              <p:cNvSpPr>
                <a:spLocks noChangeShapeType="1"/>
              </p:cNvSpPr>
              <p:nvPr/>
            </p:nvSpPr>
            <p:spPr bwMode="auto">
              <a:xfrm>
                <a:off x="2638" y="1622"/>
                <a:ext cx="111" cy="133"/>
              </a:xfrm>
              <a:prstGeom prst="line">
                <a:avLst/>
              </a:prstGeom>
              <a:noFill/>
              <a:ln w="9525">
                <a:solidFill>
                  <a:schemeClr val="tx1"/>
                </a:solidFill>
                <a:round/>
              </a:ln>
            </p:spPr>
            <p:txBody>
              <a:bodyPr anchor="ctr">
                <a:spAutoFit/>
              </a:bodyPr>
              <a:lstStyle/>
              <a:p>
                <a:endParaRPr lang="zh-CN" altLang="en-US"/>
              </a:p>
            </p:txBody>
          </p:sp>
          <p:sp>
            <p:nvSpPr>
              <p:cNvPr id="121878" name="Oval 94"/>
              <p:cNvSpPr>
                <a:spLocks noChangeArrowheads="1"/>
              </p:cNvSpPr>
              <p:nvPr/>
            </p:nvSpPr>
            <p:spPr bwMode="auto">
              <a:xfrm>
                <a:off x="2629" y="2124"/>
                <a:ext cx="222" cy="233"/>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J</a:t>
                </a:r>
                <a:endParaRPr kumimoji="1" lang="en-US" altLang="zh-CN" sz="2000">
                  <a:latin typeface="Times New Roman" panose="02020603050405020304" pitchFamily="18" charset="0"/>
                </a:endParaRPr>
              </a:p>
            </p:txBody>
          </p:sp>
          <p:sp>
            <p:nvSpPr>
              <p:cNvPr id="121879" name="Line 95"/>
              <p:cNvSpPr>
                <a:spLocks noChangeShapeType="1"/>
              </p:cNvSpPr>
              <p:nvPr/>
            </p:nvSpPr>
            <p:spPr bwMode="auto">
              <a:xfrm>
                <a:off x="2767" y="1989"/>
                <a:ext cx="0" cy="144"/>
              </a:xfrm>
              <a:prstGeom prst="line">
                <a:avLst/>
              </a:prstGeom>
              <a:noFill/>
              <a:ln w="9525">
                <a:solidFill>
                  <a:schemeClr val="tx1"/>
                </a:solidFill>
                <a:round/>
              </a:ln>
            </p:spPr>
            <p:txBody>
              <a:bodyPr wrap="none" anchor="ctr">
                <a:spAutoFit/>
              </a:bodyPr>
              <a:lstStyle/>
              <a:p>
                <a:endParaRPr lang="zh-CN" altLang="en-US"/>
              </a:p>
            </p:txBody>
          </p:sp>
        </p:grpSp>
      </p:grpSp>
      <p:sp>
        <p:nvSpPr>
          <p:cNvPr id="121864" name="Line 96"/>
          <p:cNvSpPr>
            <a:spLocks noChangeShapeType="1"/>
          </p:cNvSpPr>
          <p:nvPr/>
        </p:nvSpPr>
        <p:spPr bwMode="auto">
          <a:xfrm>
            <a:off x="0" y="5157788"/>
            <a:ext cx="9144000" cy="0"/>
          </a:xfrm>
          <a:prstGeom prst="line">
            <a:avLst/>
          </a:prstGeom>
          <a:noFill/>
          <a:ln w="12700" cap="sq">
            <a:solidFill>
              <a:srgbClr val="0000FF"/>
            </a:solidFill>
            <a:round/>
            <a:headEnd type="none" w="sm" len="sm"/>
            <a:tailEnd type="none" w="sm" len="sm"/>
          </a:ln>
        </p:spPr>
        <p:txBody>
          <a:bodyPr/>
          <a:lstStyle/>
          <a:p>
            <a:endParaRPr lang="zh-CN" altLang="en-US"/>
          </a:p>
        </p:txBody>
      </p:sp>
      <p:sp>
        <p:nvSpPr>
          <p:cNvPr id="121865" name="Text Box 97"/>
          <p:cNvSpPr txBox="1">
            <a:spLocks noChangeArrowheads="1"/>
          </p:cNvSpPr>
          <p:nvPr/>
        </p:nvSpPr>
        <p:spPr bwMode="auto">
          <a:xfrm>
            <a:off x="241618" y="188277"/>
            <a:ext cx="3857625" cy="583565"/>
          </a:xfrm>
          <a:prstGeom prst="rect">
            <a:avLst/>
          </a:prstGeom>
          <a:noFill/>
          <a:ln w="12700" cap="sq">
            <a:noFill/>
            <a:miter lim="800000"/>
            <a:headEnd type="none" w="sm" len="sm"/>
            <a:tailEnd type="none" w="sm" len="sm"/>
          </a:ln>
        </p:spPr>
        <p:txBody>
          <a:bodyPr wrap="none">
            <a:spAutoFit/>
          </a:bodyPr>
          <a:lstStyle/>
          <a:p>
            <a:r>
              <a:rPr kumimoji="1" lang="zh-CN" altLang="en-US" sz="3200" b="1">
                <a:solidFill>
                  <a:srgbClr val="0000FF"/>
                </a:solidFill>
                <a:latin typeface="Times New Roman" panose="02020603050405020304" pitchFamily="18" charset="0"/>
              </a:rPr>
              <a:t>将二叉树转换为森林</a:t>
            </a:r>
            <a:endParaRPr kumimoji="1" lang="zh-CN" altLang="en-US">
              <a:latin typeface="Times New Roman" panose="02020603050405020304" pitchFamily="18" charset="0"/>
            </a:endParaRPr>
          </a:p>
        </p:txBody>
      </p:sp>
      <p:grpSp>
        <p:nvGrpSpPr>
          <p:cNvPr id="19" name="Group 101"/>
          <p:cNvGrpSpPr/>
          <p:nvPr/>
        </p:nvGrpSpPr>
        <p:grpSpPr bwMode="auto">
          <a:xfrm>
            <a:off x="107950" y="2492375"/>
            <a:ext cx="8928100" cy="2736850"/>
            <a:chOff x="68" y="1570"/>
            <a:chExt cx="5624" cy="1815"/>
          </a:xfrm>
        </p:grpSpPr>
        <p:sp>
          <p:nvSpPr>
            <p:cNvPr id="121867" name="Rectangle 98"/>
            <p:cNvSpPr>
              <a:spLocks noChangeArrowheads="1"/>
            </p:cNvSpPr>
            <p:nvPr/>
          </p:nvSpPr>
          <p:spPr bwMode="auto">
            <a:xfrm>
              <a:off x="90" y="1570"/>
              <a:ext cx="5602" cy="1815"/>
            </a:xfrm>
            <a:prstGeom prst="rect">
              <a:avLst/>
            </a:prstGeom>
            <a:solidFill>
              <a:srgbClr val="CCFFFF"/>
            </a:solidFill>
            <a:ln w="12700" cap="sq">
              <a:solidFill>
                <a:schemeClr val="tx1"/>
              </a:solidFill>
              <a:miter lim="800000"/>
              <a:headEnd type="none" w="sm" len="sm"/>
              <a:tailEnd type="none" w="sm" len="sm"/>
            </a:ln>
          </p:spPr>
          <p:txBody>
            <a:bodyPr wrap="none" anchor="ctr"/>
            <a:lstStyle/>
            <a:p>
              <a:pPr algn="ctr"/>
              <a:endParaRPr lang="zh-CN" altLang="zh-CN" sz="1800"/>
            </a:p>
          </p:txBody>
        </p:sp>
        <p:sp>
          <p:nvSpPr>
            <p:cNvPr id="390243" name="Rectangle 99"/>
            <p:cNvSpPr>
              <a:spLocks noChangeArrowheads="1"/>
            </p:cNvSpPr>
            <p:nvPr/>
          </p:nvSpPr>
          <p:spPr bwMode="auto">
            <a:xfrm>
              <a:off x="158" y="2024"/>
              <a:ext cx="5355" cy="1310"/>
            </a:xfrm>
            <a:prstGeom prst="rect">
              <a:avLst/>
            </a:prstGeom>
            <a:noFill/>
            <a:ln w="9525">
              <a:noFill/>
              <a:miter lim="800000"/>
            </a:ln>
          </p:spPr>
          <p:txBody>
            <a:bodyPr/>
            <a:lstStyle/>
            <a:p>
              <a:pPr marL="342900" indent="-342900">
                <a:spcBef>
                  <a:spcPct val="20000"/>
                </a:spcBef>
                <a:buClr>
                  <a:schemeClr val="folHlink"/>
                </a:buClr>
                <a:buSzPct val="60000"/>
                <a:buFont typeface="Wingdings" panose="05000000000000000000" pitchFamily="2" charset="2"/>
                <a:buChar char="n"/>
                <a:defRPr/>
              </a:pPr>
              <a:r>
                <a:rPr lang="zh-CN" altLang="en-US" sz="2200" b="1" dirty="0">
                  <a:solidFill>
                    <a:srgbClr val="0000FF"/>
                  </a:solidFill>
                  <a:effectLst>
                    <a:outerShdw blurRad="38100" dist="38100" dir="2700000" algn="tl">
                      <a:srgbClr val="C0C0C0"/>
                    </a:outerShdw>
                  </a:effectLst>
                  <a:latin typeface="楷体_GB2312" pitchFamily="49" charset="-122"/>
                </a:rPr>
                <a:t>加线</a:t>
              </a:r>
              <a:r>
                <a:rPr lang="zh-CN" altLang="en-US" sz="2200" b="1" dirty="0">
                  <a:effectLst>
                    <a:outerShdw blurRad="38100" dist="38100" dir="2700000" algn="tl">
                      <a:srgbClr val="C0C0C0"/>
                    </a:outerShdw>
                  </a:effectLst>
                  <a:latin typeface="楷体_GB2312" pitchFamily="49" charset="-122"/>
                </a:rPr>
                <a:t>：若</a:t>
              </a:r>
              <a:r>
                <a:rPr lang="en-US" altLang="zh-CN" sz="2200" b="1" dirty="0">
                  <a:effectLst>
                    <a:outerShdw blurRad="38100" dist="38100" dir="2700000" algn="tl">
                      <a:srgbClr val="C0C0C0"/>
                    </a:outerShdw>
                  </a:effectLst>
                  <a:latin typeface="楷体_GB2312" pitchFamily="49" charset="-122"/>
                </a:rPr>
                <a:t>p</a:t>
              </a:r>
              <a:r>
                <a:rPr lang="zh-CN" altLang="zh-CN" sz="2200" b="1" dirty="0">
                  <a:effectLst>
                    <a:outerShdw blurRad="38100" dist="38100" dir="2700000" algn="tl">
                      <a:srgbClr val="C0C0C0"/>
                    </a:outerShdw>
                  </a:effectLst>
                  <a:latin typeface="楷体_GB2312" pitchFamily="49" charset="-122"/>
                </a:rPr>
                <a:t>结点是双亲结点的左孩子，则将</a:t>
              </a:r>
              <a:r>
                <a:rPr lang="en-US" altLang="zh-CN" sz="2200" b="1" dirty="0">
                  <a:effectLst>
                    <a:outerShdw blurRad="38100" dist="38100" dir="2700000" algn="tl">
                      <a:srgbClr val="C0C0C0"/>
                    </a:outerShdw>
                  </a:effectLst>
                  <a:latin typeface="楷体_GB2312" pitchFamily="49" charset="-122"/>
                </a:rPr>
                <a:t>p</a:t>
              </a:r>
              <a:r>
                <a:rPr lang="zh-CN" altLang="zh-CN" sz="2200" b="1" dirty="0">
                  <a:effectLst>
                    <a:outerShdw blurRad="38100" dist="38100" dir="2700000" algn="tl">
                      <a:srgbClr val="C0C0C0"/>
                    </a:outerShdw>
                  </a:effectLst>
                  <a:latin typeface="楷体_GB2312" pitchFamily="49" charset="-122"/>
                </a:rPr>
                <a:t>的右孩子，右孩子的右孩子，</a:t>
              </a:r>
              <a:r>
                <a:rPr lang="zh-CN" altLang="zh-CN" sz="2200" b="1" dirty="0">
                  <a:effectLst>
                    <a:outerShdw blurRad="38100" dist="38100" dir="2700000" algn="tl">
                      <a:srgbClr val="C0C0C0"/>
                    </a:outerShdw>
                  </a:effectLst>
                  <a:latin typeface="Arial" panose="020B0604020202020204"/>
                </a:rPr>
                <a:t>…</a:t>
              </a:r>
              <a:r>
                <a:rPr lang="zh-CN" altLang="zh-CN" sz="2200" b="1" dirty="0">
                  <a:effectLst>
                    <a:outerShdw blurRad="38100" dist="38100" dir="2700000" algn="tl">
                      <a:srgbClr val="C0C0C0"/>
                    </a:outerShdw>
                  </a:effectLst>
                  <a:latin typeface="楷体_GB2312" pitchFamily="49" charset="-122"/>
                </a:rPr>
                <a:t>，沿分支找到的所有右孩子</a:t>
              </a:r>
              <a:r>
                <a:rPr lang="en-US" altLang="zh-CN" sz="2200" b="1" dirty="0">
                  <a:effectLst>
                    <a:outerShdw blurRad="38100" dist="38100" dir="2700000" algn="tl">
                      <a:srgbClr val="C0C0C0"/>
                    </a:outerShdw>
                  </a:effectLst>
                  <a:latin typeface="楷体_GB2312" pitchFamily="49" charset="-122"/>
                </a:rPr>
                <a:t>,</a:t>
              </a:r>
              <a:r>
                <a:rPr lang="zh-CN" altLang="zh-CN" sz="2200" b="1" dirty="0">
                  <a:effectLst>
                    <a:outerShdw blurRad="38100" dist="38100" dir="2700000" algn="tl">
                      <a:srgbClr val="C0C0C0"/>
                    </a:outerShdw>
                  </a:effectLst>
                  <a:latin typeface="楷体_GB2312" pitchFamily="49" charset="-122"/>
                </a:rPr>
                <a:t>都与</a:t>
              </a:r>
              <a:r>
                <a:rPr lang="en-US" altLang="zh-CN" sz="2200" b="1" dirty="0">
                  <a:effectLst>
                    <a:outerShdw blurRad="38100" dist="38100" dir="2700000" algn="tl">
                      <a:srgbClr val="C0C0C0"/>
                    </a:outerShdw>
                  </a:effectLst>
                  <a:latin typeface="楷体_GB2312" pitchFamily="49" charset="-122"/>
                </a:rPr>
                <a:t>p</a:t>
              </a:r>
              <a:r>
                <a:rPr lang="zh-CN" altLang="zh-CN" sz="2200" b="1" dirty="0">
                  <a:effectLst>
                    <a:outerShdw blurRad="38100" dist="38100" dir="2700000" algn="tl">
                      <a:srgbClr val="C0C0C0"/>
                    </a:outerShdw>
                  </a:effectLst>
                  <a:latin typeface="楷体_GB2312" pitchFamily="49" charset="-122"/>
                </a:rPr>
                <a:t>的双亲用线连起来</a:t>
              </a:r>
              <a:endParaRPr lang="zh-CN" altLang="en-US" sz="2200" b="1" dirty="0">
                <a:effectLst>
                  <a:outerShdw blurRad="38100" dist="38100" dir="2700000" algn="tl">
                    <a:srgbClr val="C0C0C0"/>
                  </a:outerShdw>
                </a:effectLst>
                <a:latin typeface="楷体_GB2312" pitchFamily="49" charset="-122"/>
              </a:endParaRPr>
            </a:p>
            <a:p>
              <a:pPr marL="342900" indent="-342900">
                <a:spcBef>
                  <a:spcPct val="20000"/>
                </a:spcBef>
                <a:buClr>
                  <a:schemeClr val="folHlink"/>
                </a:buClr>
                <a:buSzPct val="60000"/>
                <a:buFont typeface="Wingdings" panose="05000000000000000000" pitchFamily="2" charset="2"/>
                <a:buChar char="n"/>
                <a:defRPr/>
              </a:pPr>
              <a:r>
                <a:rPr lang="zh-CN" altLang="en-US" sz="2200" b="1" dirty="0">
                  <a:solidFill>
                    <a:srgbClr val="0000FF"/>
                  </a:solidFill>
                  <a:effectLst>
                    <a:outerShdw blurRad="38100" dist="38100" dir="2700000" algn="tl">
                      <a:srgbClr val="C0C0C0"/>
                    </a:outerShdw>
                  </a:effectLst>
                  <a:latin typeface="楷体_GB2312" pitchFamily="49" charset="-122"/>
                </a:rPr>
                <a:t>抹线</a:t>
              </a:r>
              <a:r>
                <a:rPr lang="zh-CN" altLang="en-US" sz="2200" b="1" dirty="0">
                  <a:effectLst>
                    <a:outerShdw blurRad="38100" dist="38100" dir="2700000" algn="tl">
                      <a:srgbClr val="C0C0C0"/>
                    </a:outerShdw>
                  </a:effectLst>
                  <a:latin typeface="楷体_GB2312" pitchFamily="49" charset="-122"/>
                </a:rPr>
                <a:t>：抹掉原二叉树中双亲与右孩子之间的连线</a:t>
              </a:r>
              <a:endParaRPr lang="zh-CN" altLang="en-US" sz="2200" b="1" dirty="0">
                <a:effectLst>
                  <a:outerShdw blurRad="38100" dist="38100" dir="2700000" algn="tl">
                    <a:srgbClr val="C0C0C0"/>
                  </a:outerShdw>
                </a:effectLst>
                <a:latin typeface="楷体_GB2312" pitchFamily="49" charset="-122"/>
              </a:endParaRPr>
            </a:p>
            <a:p>
              <a:pPr marL="342900" indent="-342900">
                <a:spcBef>
                  <a:spcPct val="20000"/>
                </a:spcBef>
                <a:buClr>
                  <a:schemeClr val="folHlink"/>
                </a:buClr>
                <a:buSzPct val="60000"/>
                <a:buFont typeface="Wingdings" panose="05000000000000000000" pitchFamily="2" charset="2"/>
                <a:buChar char="n"/>
                <a:defRPr/>
              </a:pPr>
              <a:r>
                <a:rPr lang="zh-CN" altLang="en-US" sz="2200" b="1" dirty="0">
                  <a:solidFill>
                    <a:srgbClr val="0000FF"/>
                  </a:solidFill>
                  <a:effectLst>
                    <a:outerShdw blurRad="38100" dist="38100" dir="2700000" algn="tl">
                      <a:srgbClr val="C0C0C0"/>
                    </a:outerShdw>
                  </a:effectLst>
                  <a:latin typeface="楷体_GB2312" pitchFamily="49" charset="-122"/>
                </a:rPr>
                <a:t>调整</a:t>
              </a:r>
              <a:r>
                <a:rPr lang="zh-CN" altLang="en-US" sz="2200" b="1" dirty="0">
                  <a:effectLst>
                    <a:outerShdw blurRad="38100" dist="38100" dir="2700000" algn="tl">
                      <a:srgbClr val="C0C0C0"/>
                    </a:outerShdw>
                  </a:effectLst>
                  <a:latin typeface="楷体_GB2312" pitchFamily="49" charset="-122"/>
                </a:rPr>
                <a:t>：将结点按层次排列，形成树结构</a:t>
              </a:r>
              <a:endParaRPr lang="zh-CN" altLang="en-US" sz="2200" b="1" dirty="0">
                <a:effectLst>
                  <a:outerShdw blurRad="38100" dist="38100" dir="2700000" algn="tl">
                    <a:srgbClr val="C0C0C0"/>
                  </a:outerShdw>
                </a:effectLst>
                <a:latin typeface="楷体_GB2312" pitchFamily="49" charset="-122"/>
              </a:endParaRPr>
            </a:p>
          </p:txBody>
        </p:sp>
        <p:sp>
          <p:nvSpPr>
            <p:cNvPr id="121869" name="Rectangle 100"/>
            <p:cNvSpPr>
              <a:spLocks noChangeArrowheads="1"/>
            </p:cNvSpPr>
            <p:nvPr/>
          </p:nvSpPr>
          <p:spPr bwMode="auto">
            <a:xfrm>
              <a:off x="68" y="1631"/>
              <a:ext cx="2270" cy="364"/>
            </a:xfrm>
            <a:prstGeom prst="rect">
              <a:avLst/>
            </a:prstGeom>
            <a:noFill/>
            <a:ln w="12700" cap="sq">
              <a:noFill/>
              <a:miter lim="800000"/>
              <a:headEnd type="none" w="sm" len="sm"/>
              <a:tailEnd type="none" w="sm" len="sm"/>
            </a:ln>
          </p:spPr>
          <p:txBody>
            <a:bodyPr wrap="none">
              <a:spAutoFit/>
            </a:bodyPr>
            <a:lstStyle/>
            <a:p>
              <a:pPr marL="358775" lvl="2">
                <a:spcBef>
                  <a:spcPct val="20000"/>
                </a:spcBef>
                <a:buClr>
                  <a:schemeClr val="folHlink"/>
                </a:buClr>
                <a:buSzPct val="50000"/>
                <a:buFont typeface="Wingdings" panose="05000000000000000000" pitchFamily="2" charset="2"/>
                <a:buNone/>
              </a:pPr>
              <a:r>
                <a:rPr lang="zh-CN" altLang="en-US" sz="3000" b="1" dirty="0">
                  <a:solidFill>
                    <a:srgbClr val="0000FF"/>
                  </a:solidFill>
                </a:rPr>
                <a:t>将</a:t>
              </a:r>
              <a:r>
                <a:rPr lang="zh-CN" altLang="zh-CN" sz="3000" b="1" dirty="0">
                  <a:solidFill>
                    <a:srgbClr val="0000FF"/>
                  </a:solidFill>
                </a:rPr>
                <a:t>二叉</a:t>
              </a:r>
              <a:r>
                <a:rPr lang="zh-CN" altLang="en-US" sz="3000" b="1" dirty="0">
                  <a:solidFill>
                    <a:srgbClr val="0000FF"/>
                  </a:solidFill>
                </a:rPr>
                <a:t>树转换成树</a:t>
              </a:r>
              <a:endParaRPr lang="zh-CN" altLang="en-US" sz="3000" b="1" dirty="0">
                <a:solidFill>
                  <a:srgbClr val="0000FF"/>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90146">
                                            <p:txEl>
                                              <p:pRg st="0" end="0"/>
                                            </p:txEl>
                                          </p:spTgt>
                                        </p:tgtEl>
                                        <p:attrNameLst>
                                          <p:attrName>style.visibility</p:attrName>
                                        </p:attrNameLst>
                                      </p:cBhvr>
                                      <p:to>
                                        <p:strVal val="visible"/>
                                      </p:to>
                                    </p:set>
                                    <p:animEffect transition="in" filter="wipe(left)">
                                      <p:cBhvr>
                                        <p:cTn id="7" dur="500"/>
                                        <p:tgtEl>
                                          <p:spTgt spid="39014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arrow.wav"/>
                                        </p:tgtEl>
                                      </p:cMediaNode>
                                    </p:audio>
                                  </p:subTnLst>
                                </p:cTn>
                              </p:par>
                              <p:par>
                                <p:cTn id="8" presetID="22" presetClass="entr" presetSubtype="8" fill="hold" grpId="0" nodeType="withEffect">
                                  <p:stCondLst>
                                    <p:cond delay="0"/>
                                  </p:stCondLst>
                                  <p:childTnLst>
                                    <p:set>
                                      <p:cBhvr>
                                        <p:cTn id="9" dur="1" fill="hold">
                                          <p:stCondLst>
                                            <p:cond delay="0"/>
                                          </p:stCondLst>
                                        </p:cTn>
                                        <p:tgtEl>
                                          <p:spTgt spid="390146">
                                            <p:txEl>
                                              <p:pRg st="1" end="1"/>
                                            </p:txEl>
                                          </p:spTgt>
                                        </p:tgtEl>
                                        <p:attrNameLst>
                                          <p:attrName>style.visibility</p:attrName>
                                        </p:attrNameLst>
                                      </p:cBhvr>
                                      <p:to>
                                        <p:strVal val="visible"/>
                                      </p:to>
                                    </p:set>
                                    <p:animEffect transition="in" filter="wipe(left)">
                                      <p:cBhvr>
                                        <p:cTn id="10" dur="500"/>
                                        <p:tgtEl>
                                          <p:spTgt spid="390146">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arrow.wav"/>
                                        </p:tgtEl>
                                      </p:cMediaNode>
                                    </p:audio>
                                  </p:sub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subTnLst>
                                    <p:audio>
                                      <p:cMediaNode>
                                        <p:cTn display="0" masterRel="sameClick">
                                          <p:stCondLst>
                                            <p:cond evt="begin" delay="0">
                                              <p:tn val="12"/>
                                            </p:cond>
                                          </p:stCondLst>
                                          <p:endCondLst>
                                            <p:cond evt="onStopAudio" delay="0">
                                              <p:tgtEl>
                                                <p:sldTgt/>
                                              </p:tgtEl>
                                            </p:cond>
                                          </p:endCondLst>
                                        </p:cTn>
                                        <p:tgtEl>
                                          <p:sndTgt r:embed="rId2" name="arrow.wav"/>
                                        </p:tgtEl>
                                      </p:cMediaNode>
                                    </p:audio>
                                  </p:sub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subTnLst>
                                    <p:audio>
                                      <p:cMediaNode>
                                        <p:cTn display="0" masterRel="sameClick">
                                          <p:stCondLst>
                                            <p:cond evt="begin" delay="0">
                                              <p:tn val="17"/>
                                            </p:cond>
                                          </p:stCondLst>
                                          <p:endCondLst>
                                            <p:cond evt="onStopAudio" delay="0">
                                              <p:tgtEl>
                                                <p:sldTgt/>
                                              </p:tgtEl>
                                            </p:cond>
                                          </p:endCondLst>
                                        </p:cTn>
                                        <p:tgtEl>
                                          <p:sndTgt r:embed="rId2" name="arrow.wav"/>
                                        </p:tgtEl>
                                      </p:cMediaNode>
                                    </p:audio>
                                  </p:sub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subTnLst>
                                    <p:audio>
                                      <p:cMediaNode>
                                        <p:cTn display="0" masterRel="sameClick">
                                          <p:stCondLst>
                                            <p:cond evt="begin" delay="0">
                                              <p:tn val="22"/>
                                            </p:cond>
                                          </p:stCondLst>
                                          <p:endCondLst>
                                            <p:cond evt="onStopAudio" delay="0">
                                              <p:tgtEl>
                                                <p:sldTgt/>
                                              </p:tgtEl>
                                            </p:cond>
                                          </p:endCondLst>
                                        </p:cTn>
                                        <p:tgtEl>
                                          <p:sndTgt r:embed="rId2" name="arrow.wav"/>
                                        </p:tgtEl>
                                      </p:cMediaNode>
                                    </p:audio>
                                  </p:sub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up)">
                                      <p:cBhvr>
                                        <p:cTn id="29"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subTnLst>
                                    <p:audio>
                                      <p:cMediaNode>
                                        <p:cTn display="0" masterRel="sameClick">
                                          <p:stCondLst>
                                            <p:cond evt="begin" delay="0">
                                              <p:tn val="32"/>
                                            </p:cond>
                                          </p:stCondLst>
                                          <p:endCondLst>
                                            <p:cond evt="onStopAudio" delay="0">
                                              <p:tgtEl>
                                                <p:sldTgt/>
                                              </p:tgtEl>
                                            </p:cond>
                                          </p:endCondLst>
                                        </p:cTn>
                                        <p:tgtEl>
                                          <p:sndTgt r:embed="rId2" name="arrow.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bldLvl="4" autoUpdateAnimBg="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3"/>
          <p:cNvSpPr>
            <a:spLocks noGrp="1"/>
          </p:cNvSpPr>
          <p:nvPr>
            <p:ph type="sldNum" sz="quarter" idx="4294967295"/>
          </p:nvPr>
        </p:nvSpPr>
        <p:spPr>
          <a:xfrm>
            <a:off x="7042150" y="6243638"/>
            <a:ext cx="1905000" cy="457200"/>
          </a:xfrm>
          <a:prstGeom prst="rect">
            <a:avLst/>
          </a:prstGeom>
          <a:noFill/>
        </p:spPr>
        <p:txBody>
          <a:bodyPr/>
          <a:lstStyle/>
          <a:p>
            <a:fld id="{19C91367-6EFB-47E1-8585-516F0ABAA674}" type="slidenum">
              <a:rPr lang="en-US" altLang="zh-CN" smtClean="0"/>
            </a:fld>
            <a:endParaRPr lang="en-US" altLang="zh-CN" smtClean="0"/>
          </a:p>
        </p:txBody>
      </p:sp>
      <p:sp>
        <p:nvSpPr>
          <p:cNvPr id="122883" name="Text Box 2"/>
          <p:cNvSpPr txBox="1">
            <a:spLocks noChangeArrowheads="1"/>
          </p:cNvSpPr>
          <p:nvPr/>
        </p:nvSpPr>
        <p:spPr bwMode="auto">
          <a:xfrm>
            <a:off x="990600" y="1212850"/>
            <a:ext cx="7162800" cy="783590"/>
          </a:xfrm>
          <a:prstGeom prst="rect">
            <a:avLst/>
          </a:prstGeom>
          <a:solidFill>
            <a:schemeClr val="accent2">
              <a:alpha val="50195"/>
            </a:schemeClr>
          </a:solidFill>
          <a:ln w="12700" cap="sq">
            <a:noFill/>
            <a:miter lim="800000"/>
            <a:headEnd type="none" w="sm" len="sm"/>
            <a:tailEnd type="none" w="sm" len="sm"/>
          </a:ln>
        </p:spPr>
        <p:txBody>
          <a:bodyPr>
            <a:spAutoFit/>
          </a:bodyPr>
          <a:lstStyle/>
          <a:p>
            <a:pPr algn="ctr">
              <a:lnSpc>
                <a:spcPct val="125000"/>
              </a:lnSpc>
            </a:pPr>
            <a:r>
              <a:rPr kumimoji="1" lang="en-US" altLang="zh-CN" sz="3600" b="1">
                <a:solidFill>
                  <a:srgbClr val="008080"/>
                </a:solidFill>
                <a:latin typeface="Times New Roman" panose="02020603050405020304" pitchFamily="18" charset="0"/>
              </a:rPr>
              <a:t>6.7 </a:t>
            </a:r>
            <a:r>
              <a:rPr kumimoji="1" lang="zh-CN" altLang="en-US" sz="3600" b="1">
                <a:solidFill>
                  <a:srgbClr val="008080"/>
                </a:solidFill>
                <a:latin typeface="隶书" panose="02010509060101010101" charset="-122"/>
                <a:ea typeface="隶书" panose="02010509060101010101" charset="-122"/>
              </a:rPr>
              <a:t>树的遍历</a:t>
            </a:r>
            <a:endParaRPr kumimoji="1" lang="zh-CN" altLang="en-US" sz="360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3"/>
          <p:cNvSpPr>
            <a:spLocks noGrp="1"/>
          </p:cNvSpPr>
          <p:nvPr>
            <p:ph type="sldNum" sz="quarter" idx="4294967295"/>
          </p:nvPr>
        </p:nvSpPr>
        <p:spPr>
          <a:xfrm>
            <a:off x="7042150" y="6243638"/>
            <a:ext cx="1905000" cy="457200"/>
          </a:xfrm>
          <a:prstGeom prst="rect">
            <a:avLst/>
          </a:prstGeom>
          <a:noFill/>
        </p:spPr>
        <p:txBody>
          <a:bodyPr/>
          <a:lstStyle/>
          <a:p>
            <a:fld id="{F4433EAE-C1F3-4D03-8A72-A7C0F84DA0B1}" type="slidenum">
              <a:rPr lang="en-US" altLang="zh-CN" smtClean="0"/>
            </a:fld>
            <a:endParaRPr lang="en-US" altLang="zh-CN" smtClean="0"/>
          </a:p>
        </p:txBody>
      </p:sp>
      <p:sp>
        <p:nvSpPr>
          <p:cNvPr id="123907" name="Text Box 2"/>
          <p:cNvSpPr txBox="1">
            <a:spLocks noChangeArrowheads="1"/>
          </p:cNvSpPr>
          <p:nvPr/>
        </p:nvSpPr>
        <p:spPr bwMode="auto">
          <a:xfrm>
            <a:off x="362585" y="179070"/>
            <a:ext cx="5082540" cy="583565"/>
          </a:xfrm>
          <a:prstGeom prst="rect">
            <a:avLst/>
          </a:prstGeom>
          <a:noFill/>
          <a:ln w="12700" cap="sq">
            <a:noFill/>
            <a:miter lim="800000"/>
            <a:headEnd type="none" w="sm" len="sm"/>
            <a:tailEnd type="none" w="sm" len="sm"/>
          </a:ln>
        </p:spPr>
        <p:txBody>
          <a:bodyPr wrap="none">
            <a:spAutoFit/>
          </a:bodyPr>
          <a:lstStyle/>
          <a:p>
            <a:r>
              <a:rPr kumimoji="1" lang="zh-CN" altLang="en-US" sz="3200" b="1">
                <a:solidFill>
                  <a:srgbClr val="990033"/>
                </a:solidFill>
                <a:latin typeface="Times New Roman" panose="02020603050405020304" pitchFamily="18" charset="0"/>
              </a:rPr>
              <a:t>树的遍历可有三种搜索路径</a:t>
            </a:r>
            <a:endParaRPr kumimoji="1" lang="en-US" altLang="zh-CN" sz="3200">
              <a:latin typeface="Times New Roman" panose="02020603050405020304" pitchFamily="18" charset="0"/>
            </a:endParaRPr>
          </a:p>
        </p:txBody>
      </p:sp>
      <p:sp>
        <p:nvSpPr>
          <p:cNvPr id="133124" name="Text Box 4"/>
          <p:cNvSpPr txBox="1">
            <a:spLocks noChangeArrowheads="1"/>
          </p:cNvSpPr>
          <p:nvPr/>
        </p:nvSpPr>
        <p:spPr bwMode="auto">
          <a:xfrm>
            <a:off x="323850" y="4049290"/>
            <a:ext cx="3048000" cy="519113"/>
          </a:xfrm>
          <a:prstGeom prst="rect">
            <a:avLst/>
          </a:prstGeom>
          <a:noFill/>
          <a:ln w="12700" cap="sq">
            <a:noFill/>
            <a:miter lim="800000"/>
            <a:headEnd type="none" w="sm" len="sm"/>
            <a:tailEnd type="none" w="sm" len="sm"/>
          </a:ln>
        </p:spPr>
        <p:txBody>
          <a:bodyPr>
            <a:spAutoFit/>
          </a:bodyPr>
          <a:lstStyle/>
          <a:p>
            <a:r>
              <a:rPr kumimoji="1" lang="zh-CN" altLang="en-US" sz="2800" b="1" dirty="0" smtClean="0">
                <a:solidFill>
                  <a:srgbClr val="333399"/>
                </a:solidFill>
                <a:latin typeface="Times New Roman" panose="02020603050405020304" pitchFamily="18" charset="0"/>
              </a:rPr>
              <a:t>层次</a:t>
            </a:r>
            <a:r>
              <a:rPr kumimoji="1" lang="zh-CN" altLang="en-US" sz="2800" b="1" dirty="0">
                <a:solidFill>
                  <a:srgbClr val="333399"/>
                </a:solidFill>
                <a:latin typeface="Times New Roman" panose="02020603050405020304" pitchFamily="18" charset="0"/>
              </a:rPr>
              <a:t>遍历</a:t>
            </a:r>
            <a:r>
              <a:rPr kumimoji="1" lang="en-US" altLang="zh-CN" sz="2800" b="1" dirty="0">
                <a:solidFill>
                  <a:srgbClr val="333399"/>
                </a:solidFill>
                <a:latin typeface="Times New Roman" panose="02020603050405020304" pitchFamily="18" charset="0"/>
              </a:rPr>
              <a:t>:</a:t>
            </a:r>
            <a:endParaRPr kumimoji="1" lang="en-US" altLang="zh-CN" sz="2800" b="1" dirty="0">
              <a:solidFill>
                <a:srgbClr val="CC6600"/>
              </a:solidFill>
              <a:latin typeface="Times New Roman" panose="02020603050405020304" pitchFamily="18" charset="0"/>
            </a:endParaRPr>
          </a:p>
        </p:txBody>
      </p:sp>
      <p:sp>
        <p:nvSpPr>
          <p:cNvPr id="133125" name="Text Box 5"/>
          <p:cNvSpPr txBox="1">
            <a:spLocks noChangeArrowheads="1"/>
          </p:cNvSpPr>
          <p:nvPr/>
        </p:nvSpPr>
        <p:spPr bwMode="auto">
          <a:xfrm>
            <a:off x="313690" y="1101620"/>
            <a:ext cx="3886200" cy="519113"/>
          </a:xfrm>
          <a:prstGeom prst="rect">
            <a:avLst/>
          </a:prstGeom>
          <a:noFill/>
          <a:ln w="12700" cap="sq">
            <a:noFill/>
            <a:miter lim="800000"/>
            <a:headEnd type="none" w="sm" len="sm"/>
            <a:tailEnd type="none" w="sm" len="sm"/>
          </a:ln>
        </p:spPr>
        <p:txBody>
          <a:bodyPr>
            <a:spAutoFit/>
          </a:bodyPr>
          <a:lstStyle/>
          <a:p>
            <a:r>
              <a:rPr kumimoji="1" lang="zh-CN" altLang="en-US" sz="2800" b="1">
                <a:solidFill>
                  <a:srgbClr val="333399"/>
                </a:solidFill>
                <a:latin typeface="Times New Roman" panose="02020603050405020304" pitchFamily="18" charset="0"/>
              </a:rPr>
              <a:t>先根</a:t>
            </a:r>
            <a:r>
              <a:rPr kumimoji="1" lang="en-US" altLang="zh-CN" sz="2800" b="1">
                <a:solidFill>
                  <a:srgbClr val="333399"/>
                </a:solidFill>
                <a:latin typeface="Times New Roman" panose="02020603050405020304" pitchFamily="18" charset="0"/>
              </a:rPr>
              <a:t>(</a:t>
            </a:r>
            <a:r>
              <a:rPr kumimoji="1" lang="zh-CN" altLang="en-US" sz="2800" b="1">
                <a:solidFill>
                  <a:srgbClr val="333399"/>
                </a:solidFill>
                <a:latin typeface="Times New Roman" panose="02020603050405020304" pitchFamily="18" charset="0"/>
              </a:rPr>
              <a:t>序</a:t>
            </a:r>
            <a:r>
              <a:rPr kumimoji="1" lang="en-US" altLang="zh-CN" sz="2800" b="1">
                <a:solidFill>
                  <a:srgbClr val="333399"/>
                </a:solidFill>
                <a:latin typeface="Times New Roman" panose="02020603050405020304" pitchFamily="18" charset="0"/>
              </a:rPr>
              <a:t>)</a:t>
            </a:r>
            <a:r>
              <a:rPr kumimoji="1" lang="zh-CN" altLang="en-US" sz="2800" b="1">
                <a:solidFill>
                  <a:srgbClr val="333399"/>
                </a:solidFill>
                <a:latin typeface="Times New Roman" panose="02020603050405020304" pitchFamily="18" charset="0"/>
              </a:rPr>
              <a:t>遍历</a:t>
            </a:r>
            <a:r>
              <a:rPr kumimoji="1" lang="en-US" altLang="zh-CN" sz="2800" b="1">
                <a:solidFill>
                  <a:srgbClr val="333399"/>
                </a:solidFill>
                <a:latin typeface="Times New Roman" panose="02020603050405020304" pitchFamily="18" charset="0"/>
              </a:rPr>
              <a:t>:</a:t>
            </a:r>
            <a:endParaRPr kumimoji="1" lang="en-US" altLang="zh-CN" sz="2800">
              <a:solidFill>
                <a:schemeClr val="bg2"/>
              </a:solidFill>
              <a:latin typeface="Times New Roman" panose="02020603050405020304" pitchFamily="18" charset="0"/>
            </a:endParaRPr>
          </a:p>
        </p:txBody>
      </p:sp>
      <p:sp>
        <p:nvSpPr>
          <p:cNvPr id="133126" name="Text Box 6"/>
          <p:cNvSpPr txBox="1">
            <a:spLocks noChangeArrowheads="1"/>
          </p:cNvSpPr>
          <p:nvPr/>
        </p:nvSpPr>
        <p:spPr bwMode="auto">
          <a:xfrm>
            <a:off x="323850" y="2549848"/>
            <a:ext cx="3810000" cy="519112"/>
          </a:xfrm>
          <a:prstGeom prst="rect">
            <a:avLst/>
          </a:prstGeom>
          <a:noFill/>
          <a:ln w="12700" cap="sq">
            <a:noFill/>
            <a:miter lim="800000"/>
            <a:headEnd type="none" w="sm" len="sm"/>
            <a:tailEnd type="none" w="sm" len="sm"/>
          </a:ln>
        </p:spPr>
        <p:txBody>
          <a:bodyPr>
            <a:spAutoFit/>
          </a:bodyPr>
          <a:lstStyle/>
          <a:p>
            <a:r>
              <a:rPr kumimoji="1" lang="zh-CN" altLang="en-US" sz="2800" b="1" dirty="0">
                <a:solidFill>
                  <a:srgbClr val="333399"/>
                </a:solidFill>
                <a:latin typeface="Times New Roman" panose="02020603050405020304" pitchFamily="18" charset="0"/>
              </a:rPr>
              <a:t>后根</a:t>
            </a:r>
            <a:r>
              <a:rPr kumimoji="1" lang="en-US" altLang="zh-CN" sz="2800" b="1" dirty="0">
                <a:solidFill>
                  <a:srgbClr val="333399"/>
                </a:solidFill>
                <a:latin typeface="Times New Roman" panose="02020603050405020304" pitchFamily="18" charset="0"/>
              </a:rPr>
              <a:t>(</a:t>
            </a:r>
            <a:r>
              <a:rPr kumimoji="1" lang="zh-CN" altLang="en-US" sz="2800" b="1" dirty="0">
                <a:solidFill>
                  <a:srgbClr val="333399"/>
                </a:solidFill>
                <a:latin typeface="Times New Roman" panose="02020603050405020304" pitchFamily="18" charset="0"/>
              </a:rPr>
              <a:t>序</a:t>
            </a:r>
            <a:r>
              <a:rPr kumimoji="1" lang="en-US" altLang="zh-CN" sz="2800" b="1" dirty="0">
                <a:solidFill>
                  <a:srgbClr val="333399"/>
                </a:solidFill>
                <a:latin typeface="Times New Roman" panose="02020603050405020304" pitchFamily="18" charset="0"/>
              </a:rPr>
              <a:t>)</a:t>
            </a:r>
            <a:r>
              <a:rPr kumimoji="1" lang="zh-CN" altLang="en-US" sz="2800" b="1" dirty="0">
                <a:solidFill>
                  <a:srgbClr val="333399"/>
                </a:solidFill>
                <a:latin typeface="Times New Roman" panose="02020603050405020304" pitchFamily="18" charset="0"/>
              </a:rPr>
              <a:t>遍历</a:t>
            </a:r>
            <a:r>
              <a:rPr kumimoji="1" lang="en-US" altLang="zh-CN" sz="2800" b="1" dirty="0">
                <a:solidFill>
                  <a:srgbClr val="333399"/>
                </a:solidFill>
                <a:latin typeface="Times New Roman" panose="02020603050405020304" pitchFamily="18" charset="0"/>
              </a:rPr>
              <a:t>:</a:t>
            </a:r>
            <a:endParaRPr kumimoji="1" lang="en-US" altLang="zh-CN" sz="2800" b="1" dirty="0">
              <a:solidFill>
                <a:srgbClr val="CC6600"/>
              </a:solidFill>
              <a:latin typeface="Times New Roman" panose="02020603050405020304" pitchFamily="18" charset="0"/>
            </a:endParaRPr>
          </a:p>
        </p:txBody>
      </p:sp>
      <p:sp>
        <p:nvSpPr>
          <p:cNvPr id="133130" name="Rectangle 10"/>
          <p:cNvSpPr>
            <a:spLocks noChangeArrowheads="1"/>
          </p:cNvSpPr>
          <p:nvPr/>
        </p:nvSpPr>
        <p:spPr bwMode="auto">
          <a:xfrm>
            <a:off x="755650" y="1556792"/>
            <a:ext cx="7993063" cy="493712"/>
          </a:xfrm>
          <a:prstGeom prst="rect">
            <a:avLst/>
          </a:prstGeom>
          <a:noFill/>
          <a:ln w="12700" cap="sq">
            <a:noFill/>
            <a:miter lim="800000"/>
            <a:headEnd type="none" w="sm" len="sm"/>
            <a:tailEnd type="none" w="sm" len="sm"/>
          </a:ln>
        </p:spPr>
        <p:txBody>
          <a:bodyPr>
            <a:spAutoFit/>
          </a:bodyPr>
          <a:lstStyle/>
          <a:p>
            <a:pPr>
              <a:lnSpc>
                <a:spcPct val="110000"/>
              </a:lnSpc>
            </a:pPr>
            <a:r>
              <a:rPr kumimoji="1" lang="zh-CN" altLang="en-US" b="1" dirty="0">
                <a:solidFill>
                  <a:srgbClr val="CC6600"/>
                </a:solidFill>
                <a:latin typeface="Times New Roman" panose="02020603050405020304" pitchFamily="18" charset="0"/>
              </a:rPr>
              <a:t>若树不空，则先访问根结点，然后依次先根遍历各棵子树。</a:t>
            </a:r>
            <a:endParaRPr kumimoji="1" lang="zh-CN" altLang="en-US" b="1" dirty="0">
              <a:solidFill>
                <a:srgbClr val="CC6600"/>
              </a:solidFill>
              <a:latin typeface="Times New Roman" panose="02020603050405020304" pitchFamily="18" charset="0"/>
            </a:endParaRPr>
          </a:p>
        </p:txBody>
      </p:sp>
      <p:sp>
        <p:nvSpPr>
          <p:cNvPr id="133131" name="Rectangle 11"/>
          <p:cNvSpPr>
            <a:spLocks noChangeArrowheads="1"/>
          </p:cNvSpPr>
          <p:nvPr/>
        </p:nvSpPr>
        <p:spPr bwMode="auto">
          <a:xfrm>
            <a:off x="755015" y="3039958"/>
            <a:ext cx="8135938" cy="1038860"/>
          </a:xfrm>
          <a:prstGeom prst="rect">
            <a:avLst/>
          </a:prstGeom>
          <a:noFill/>
          <a:ln w="12700" cap="sq">
            <a:noFill/>
            <a:miter lim="800000"/>
            <a:headEnd type="none" w="sm" len="sm"/>
            <a:tailEnd type="none" w="sm" len="sm"/>
          </a:ln>
        </p:spPr>
        <p:txBody>
          <a:bodyPr>
            <a:spAutoFit/>
          </a:bodyPr>
          <a:lstStyle/>
          <a:p>
            <a:pPr>
              <a:lnSpc>
                <a:spcPct val="110000"/>
              </a:lnSpc>
            </a:pPr>
            <a:r>
              <a:rPr kumimoji="1" lang="zh-CN" altLang="en-US" b="1">
                <a:solidFill>
                  <a:srgbClr val="CC6600"/>
                </a:solidFill>
                <a:latin typeface="Times New Roman" panose="02020603050405020304" pitchFamily="18" charset="0"/>
              </a:rPr>
              <a:t>若树不空，则先依次后根遍历各棵子树，然后访  问根结点。</a:t>
            </a:r>
            <a:endParaRPr kumimoji="1" lang="zh-CN" altLang="en-US" b="1">
              <a:solidFill>
                <a:srgbClr val="CC6600"/>
              </a:solidFill>
              <a:latin typeface="Times New Roman" panose="02020603050405020304" pitchFamily="18" charset="0"/>
            </a:endParaRPr>
          </a:p>
        </p:txBody>
      </p:sp>
      <p:sp>
        <p:nvSpPr>
          <p:cNvPr id="133132" name="Rectangle 12"/>
          <p:cNvSpPr>
            <a:spLocks noChangeArrowheads="1"/>
          </p:cNvSpPr>
          <p:nvPr/>
        </p:nvSpPr>
        <p:spPr bwMode="auto">
          <a:xfrm>
            <a:off x="755015" y="4581128"/>
            <a:ext cx="7920038" cy="1038860"/>
          </a:xfrm>
          <a:prstGeom prst="rect">
            <a:avLst/>
          </a:prstGeom>
          <a:noFill/>
          <a:ln w="12700" cap="sq">
            <a:noFill/>
            <a:miter lim="800000"/>
            <a:headEnd type="none" w="sm" len="sm"/>
            <a:tailEnd type="none" w="sm" len="sm"/>
          </a:ln>
        </p:spPr>
        <p:txBody>
          <a:bodyPr>
            <a:spAutoFit/>
          </a:bodyPr>
          <a:lstStyle/>
          <a:p>
            <a:pPr>
              <a:lnSpc>
                <a:spcPct val="110000"/>
              </a:lnSpc>
            </a:pPr>
            <a:r>
              <a:rPr kumimoji="1" lang="zh-CN" altLang="en-US" b="1" dirty="0">
                <a:solidFill>
                  <a:srgbClr val="CC6600"/>
                </a:solidFill>
                <a:latin typeface="Times New Roman" panose="02020603050405020304" pitchFamily="18" charset="0"/>
              </a:rPr>
              <a:t>若树不空，则</a:t>
            </a:r>
            <a:r>
              <a:rPr kumimoji="1" lang="zh-CN" altLang="en-US" b="1" dirty="0" smtClean="0">
                <a:solidFill>
                  <a:srgbClr val="CC6600"/>
                </a:solidFill>
                <a:latin typeface="Times New Roman" panose="02020603050405020304" pitchFamily="18" charset="0"/>
              </a:rPr>
              <a:t>自上而下、自</a:t>
            </a:r>
            <a:r>
              <a:rPr kumimoji="1" lang="zh-CN" altLang="en-US" b="1" dirty="0">
                <a:solidFill>
                  <a:srgbClr val="CC6600"/>
                </a:solidFill>
                <a:latin typeface="Times New Roman" panose="02020603050405020304" pitchFamily="18" charset="0"/>
              </a:rPr>
              <a:t>左至右访问树中每个结点。</a:t>
            </a:r>
            <a:endParaRPr kumimoji="1" lang="zh-CN" altLang="en-US" b="1" dirty="0">
              <a:solidFill>
                <a:srgbClr val="CC6600"/>
              </a:solidFill>
              <a:latin typeface="Times New Roman" panose="02020603050405020304" pitchFamily="18" charset="0"/>
            </a:endParaRPr>
          </a:p>
        </p:txBody>
      </p:sp>
      <p:sp>
        <p:nvSpPr>
          <p:cNvPr id="196640" name="Text Box 32"/>
          <p:cNvSpPr txBox="1">
            <a:spLocks noChangeArrowheads="1"/>
          </p:cNvSpPr>
          <p:nvPr/>
        </p:nvSpPr>
        <p:spPr bwMode="auto">
          <a:xfrm>
            <a:off x="468313" y="5849515"/>
            <a:ext cx="5616575" cy="531813"/>
          </a:xfrm>
          <a:prstGeom prst="rect">
            <a:avLst/>
          </a:prstGeom>
          <a:solidFill>
            <a:srgbClr val="FBE2DF"/>
          </a:solidFill>
          <a:ln w="12700" cap="sq">
            <a:solidFill>
              <a:schemeClr val="tx1"/>
            </a:solidFill>
            <a:miter lim="800000"/>
            <a:headEnd type="none" w="sm" len="sm"/>
            <a:tailEnd type="none" w="sm" len="sm"/>
          </a:ln>
        </p:spPr>
        <p:txBody>
          <a:bodyPr>
            <a:spAutoFit/>
          </a:bodyPr>
          <a:lstStyle/>
          <a:p>
            <a:r>
              <a:rPr kumimoji="1" lang="zh-CN" altLang="en-US" sz="2800" b="1">
                <a:solidFill>
                  <a:srgbClr val="FF0000"/>
                </a:solidFill>
                <a:latin typeface="Times New Roman" panose="02020603050405020304" pitchFamily="18" charset="0"/>
              </a:rPr>
              <a:t>注：对于树而言，无中序遍历</a:t>
            </a:r>
            <a:endParaRPr kumimoji="1" lang="zh-CN" altLang="en-US" sz="2800" b="1">
              <a:solidFill>
                <a:srgbClr val="FF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33125"/>
                                        </p:tgtEl>
                                        <p:attrNameLst>
                                          <p:attrName>style.visibility</p:attrName>
                                        </p:attrNameLst>
                                      </p:cBhvr>
                                      <p:to>
                                        <p:strVal val="visible"/>
                                      </p:to>
                                    </p:set>
                                    <p:anim calcmode="lin" valueType="num">
                                      <p:cBhvr>
                                        <p:cTn id="7" dur="500" fill="hold"/>
                                        <p:tgtEl>
                                          <p:spTgt spid="133125"/>
                                        </p:tgtEl>
                                        <p:attrNameLst>
                                          <p:attrName>ppt_x</p:attrName>
                                        </p:attrNameLst>
                                      </p:cBhvr>
                                      <p:tavLst>
                                        <p:tav tm="0">
                                          <p:val>
                                            <p:strVal val="#ppt_x-#ppt_w/2"/>
                                          </p:val>
                                        </p:tav>
                                        <p:tav tm="100000">
                                          <p:val>
                                            <p:strVal val="#ppt_x"/>
                                          </p:val>
                                        </p:tav>
                                      </p:tavLst>
                                    </p:anim>
                                    <p:anim calcmode="lin" valueType="num">
                                      <p:cBhvr>
                                        <p:cTn id="8" dur="500" fill="hold"/>
                                        <p:tgtEl>
                                          <p:spTgt spid="133125"/>
                                        </p:tgtEl>
                                        <p:attrNameLst>
                                          <p:attrName>ppt_y</p:attrName>
                                        </p:attrNameLst>
                                      </p:cBhvr>
                                      <p:tavLst>
                                        <p:tav tm="0">
                                          <p:val>
                                            <p:strVal val="#ppt_y"/>
                                          </p:val>
                                        </p:tav>
                                        <p:tav tm="100000">
                                          <p:val>
                                            <p:strVal val="#ppt_y"/>
                                          </p:val>
                                        </p:tav>
                                      </p:tavLst>
                                    </p:anim>
                                    <p:anim calcmode="lin" valueType="num">
                                      <p:cBhvr>
                                        <p:cTn id="9" dur="500" fill="hold"/>
                                        <p:tgtEl>
                                          <p:spTgt spid="133125"/>
                                        </p:tgtEl>
                                        <p:attrNameLst>
                                          <p:attrName>ppt_w</p:attrName>
                                        </p:attrNameLst>
                                      </p:cBhvr>
                                      <p:tavLst>
                                        <p:tav tm="0">
                                          <p:val>
                                            <p:fltVal val="0"/>
                                          </p:val>
                                        </p:tav>
                                        <p:tav tm="100000">
                                          <p:val>
                                            <p:strVal val="#ppt_w"/>
                                          </p:val>
                                        </p:tav>
                                      </p:tavLst>
                                    </p:anim>
                                    <p:anim calcmode="lin" valueType="num">
                                      <p:cBhvr>
                                        <p:cTn id="10" dur="500" fill="hold"/>
                                        <p:tgtEl>
                                          <p:spTgt spid="133125"/>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33126"/>
                                        </p:tgtEl>
                                        <p:attrNameLst>
                                          <p:attrName>style.visibility</p:attrName>
                                        </p:attrNameLst>
                                      </p:cBhvr>
                                      <p:to>
                                        <p:strVal val="visible"/>
                                      </p:to>
                                    </p:set>
                                    <p:anim calcmode="lin" valueType="num">
                                      <p:cBhvr>
                                        <p:cTn id="15" dur="500" fill="hold"/>
                                        <p:tgtEl>
                                          <p:spTgt spid="133126"/>
                                        </p:tgtEl>
                                        <p:attrNameLst>
                                          <p:attrName>ppt_x</p:attrName>
                                        </p:attrNameLst>
                                      </p:cBhvr>
                                      <p:tavLst>
                                        <p:tav tm="0">
                                          <p:val>
                                            <p:strVal val="#ppt_x-#ppt_w/2"/>
                                          </p:val>
                                        </p:tav>
                                        <p:tav tm="100000">
                                          <p:val>
                                            <p:strVal val="#ppt_x"/>
                                          </p:val>
                                        </p:tav>
                                      </p:tavLst>
                                    </p:anim>
                                    <p:anim calcmode="lin" valueType="num">
                                      <p:cBhvr>
                                        <p:cTn id="16" dur="500" fill="hold"/>
                                        <p:tgtEl>
                                          <p:spTgt spid="133126"/>
                                        </p:tgtEl>
                                        <p:attrNameLst>
                                          <p:attrName>ppt_y</p:attrName>
                                        </p:attrNameLst>
                                      </p:cBhvr>
                                      <p:tavLst>
                                        <p:tav tm="0">
                                          <p:val>
                                            <p:strVal val="#ppt_y"/>
                                          </p:val>
                                        </p:tav>
                                        <p:tav tm="100000">
                                          <p:val>
                                            <p:strVal val="#ppt_y"/>
                                          </p:val>
                                        </p:tav>
                                      </p:tavLst>
                                    </p:anim>
                                    <p:anim calcmode="lin" valueType="num">
                                      <p:cBhvr>
                                        <p:cTn id="17" dur="500" fill="hold"/>
                                        <p:tgtEl>
                                          <p:spTgt spid="133126"/>
                                        </p:tgtEl>
                                        <p:attrNameLst>
                                          <p:attrName>ppt_w</p:attrName>
                                        </p:attrNameLst>
                                      </p:cBhvr>
                                      <p:tavLst>
                                        <p:tav tm="0">
                                          <p:val>
                                            <p:fltVal val="0"/>
                                          </p:val>
                                        </p:tav>
                                        <p:tav tm="100000">
                                          <p:val>
                                            <p:strVal val="#ppt_w"/>
                                          </p:val>
                                        </p:tav>
                                      </p:tavLst>
                                    </p:anim>
                                    <p:anim calcmode="lin" valueType="num">
                                      <p:cBhvr>
                                        <p:cTn id="18" dur="500" fill="hold"/>
                                        <p:tgtEl>
                                          <p:spTgt spid="133126"/>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33124"/>
                                        </p:tgtEl>
                                        <p:attrNameLst>
                                          <p:attrName>style.visibility</p:attrName>
                                        </p:attrNameLst>
                                      </p:cBhvr>
                                      <p:to>
                                        <p:strVal val="visible"/>
                                      </p:to>
                                    </p:set>
                                    <p:anim calcmode="lin" valueType="num">
                                      <p:cBhvr>
                                        <p:cTn id="23" dur="500" fill="hold"/>
                                        <p:tgtEl>
                                          <p:spTgt spid="133124"/>
                                        </p:tgtEl>
                                        <p:attrNameLst>
                                          <p:attrName>ppt_x</p:attrName>
                                        </p:attrNameLst>
                                      </p:cBhvr>
                                      <p:tavLst>
                                        <p:tav tm="0">
                                          <p:val>
                                            <p:strVal val="#ppt_x-#ppt_w/2"/>
                                          </p:val>
                                        </p:tav>
                                        <p:tav tm="100000">
                                          <p:val>
                                            <p:strVal val="#ppt_x"/>
                                          </p:val>
                                        </p:tav>
                                      </p:tavLst>
                                    </p:anim>
                                    <p:anim calcmode="lin" valueType="num">
                                      <p:cBhvr>
                                        <p:cTn id="24" dur="500" fill="hold"/>
                                        <p:tgtEl>
                                          <p:spTgt spid="133124"/>
                                        </p:tgtEl>
                                        <p:attrNameLst>
                                          <p:attrName>ppt_y</p:attrName>
                                        </p:attrNameLst>
                                      </p:cBhvr>
                                      <p:tavLst>
                                        <p:tav tm="0">
                                          <p:val>
                                            <p:strVal val="#ppt_y"/>
                                          </p:val>
                                        </p:tav>
                                        <p:tav tm="100000">
                                          <p:val>
                                            <p:strVal val="#ppt_y"/>
                                          </p:val>
                                        </p:tav>
                                      </p:tavLst>
                                    </p:anim>
                                    <p:anim calcmode="lin" valueType="num">
                                      <p:cBhvr>
                                        <p:cTn id="25" dur="500" fill="hold"/>
                                        <p:tgtEl>
                                          <p:spTgt spid="133124"/>
                                        </p:tgtEl>
                                        <p:attrNameLst>
                                          <p:attrName>ppt_w</p:attrName>
                                        </p:attrNameLst>
                                      </p:cBhvr>
                                      <p:tavLst>
                                        <p:tav tm="0">
                                          <p:val>
                                            <p:fltVal val="0"/>
                                          </p:val>
                                        </p:tav>
                                        <p:tav tm="100000">
                                          <p:val>
                                            <p:strVal val="#ppt_w"/>
                                          </p:val>
                                        </p:tav>
                                      </p:tavLst>
                                    </p:anim>
                                    <p:anim calcmode="lin" valueType="num">
                                      <p:cBhvr>
                                        <p:cTn id="26" dur="500" fill="hold"/>
                                        <p:tgtEl>
                                          <p:spTgt spid="133124"/>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33130"/>
                                        </p:tgtEl>
                                        <p:attrNameLst>
                                          <p:attrName>style.visibility</p:attrName>
                                        </p:attrNameLst>
                                      </p:cBhvr>
                                      <p:to>
                                        <p:strVal val="visible"/>
                                      </p:to>
                                    </p:set>
                                    <p:animEffect transition="in" filter="wipe(left)">
                                      <p:cBhvr>
                                        <p:cTn id="31" dur="300"/>
                                        <p:tgtEl>
                                          <p:spTgt spid="13313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33131"/>
                                        </p:tgtEl>
                                        <p:attrNameLst>
                                          <p:attrName>style.visibility</p:attrName>
                                        </p:attrNameLst>
                                      </p:cBhvr>
                                      <p:to>
                                        <p:strVal val="visible"/>
                                      </p:to>
                                    </p:set>
                                    <p:animEffect transition="in" filter="wipe(left)">
                                      <p:cBhvr>
                                        <p:cTn id="36" dur="300"/>
                                        <p:tgtEl>
                                          <p:spTgt spid="13313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33132"/>
                                        </p:tgtEl>
                                        <p:attrNameLst>
                                          <p:attrName>style.visibility</p:attrName>
                                        </p:attrNameLst>
                                      </p:cBhvr>
                                      <p:to>
                                        <p:strVal val="visible"/>
                                      </p:to>
                                    </p:set>
                                    <p:animEffect transition="in" filter="wipe(left)">
                                      <p:cBhvr>
                                        <p:cTn id="41" dur="300"/>
                                        <p:tgtEl>
                                          <p:spTgt spid="133132"/>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8" fill="hold" grpId="0" nodeType="clickEffect">
                                  <p:stCondLst>
                                    <p:cond delay="0"/>
                                  </p:stCondLst>
                                  <p:childTnLst>
                                    <p:set>
                                      <p:cBhvr>
                                        <p:cTn id="45" dur="1" fill="hold">
                                          <p:stCondLst>
                                            <p:cond delay="0"/>
                                          </p:stCondLst>
                                        </p:cTn>
                                        <p:tgtEl>
                                          <p:spTgt spid="196640"/>
                                        </p:tgtEl>
                                        <p:attrNameLst>
                                          <p:attrName>style.visibility</p:attrName>
                                        </p:attrNameLst>
                                      </p:cBhvr>
                                      <p:to>
                                        <p:strVal val="visible"/>
                                      </p:to>
                                    </p:set>
                                    <p:anim calcmode="lin" valueType="num">
                                      <p:cBhvr>
                                        <p:cTn id="46" dur="500" fill="hold"/>
                                        <p:tgtEl>
                                          <p:spTgt spid="196640"/>
                                        </p:tgtEl>
                                        <p:attrNameLst>
                                          <p:attrName>ppt_x</p:attrName>
                                        </p:attrNameLst>
                                      </p:cBhvr>
                                      <p:tavLst>
                                        <p:tav tm="0">
                                          <p:val>
                                            <p:strVal val="#ppt_x-#ppt_w/2"/>
                                          </p:val>
                                        </p:tav>
                                        <p:tav tm="100000">
                                          <p:val>
                                            <p:strVal val="#ppt_x"/>
                                          </p:val>
                                        </p:tav>
                                      </p:tavLst>
                                    </p:anim>
                                    <p:anim calcmode="lin" valueType="num">
                                      <p:cBhvr>
                                        <p:cTn id="47" dur="500" fill="hold"/>
                                        <p:tgtEl>
                                          <p:spTgt spid="196640"/>
                                        </p:tgtEl>
                                        <p:attrNameLst>
                                          <p:attrName>ppt_y</p:attrName>
                                        </p:attrNameLst>
                                      </p:cBhvr>
                                      <p:tavLst>
                                        <p:tav tm="0">
                                          <p:val>
                                            <p:strVal val="#ppt_y"/>
                                          </p:val>
                                        </p:tav>
                                        <p:tav tm="100000">
                                          <p:val>
                                            <p:strVal val="#ppt_y"/>
                                          </p:val>
                                        </p:tav>
                                      </p:tavLst>
                                    </p:anim>
                                    <p:anim calcmode="lin" valueType="num">
                                      <p:cBhvr>
                                        <p:cTn id="48" dur="500" fill="hold"/>
                                        <p:tgtEl>
                                          <p:spTgt spid="196640"/>
                                        </p:tgtEl>
                                        <p:attrNameLst>
                                          <p:attrName>ppt_w</p:attrName>
                                        </p:attrNameLst>
                                      </p:cBhvr>
                                      <p:tavLst>
                                        <p:tav tm="0">
                                          <p:val>
                                            <p:fltVal val="0"/>
                                          </p:val>
                                        </p:tav>
                                        <p:tav tm="100000">
                                          <p:val>
                                            <p:strVal val="#ppt_w"/>
                                          </p:val>
                                        </p:tav>
                                      </p:tavLst>
                                    </p:anim>
                                    <p:anim calcmode="lin" valueType="num">
                                      <p:cBhvr>
                                        <p:cTn id="49" dur="500" fill="hold"/>
                                        <p:tgtEl>
                                          <p:spTgt spid="1966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4" grpId="0" autoUpdateAnimBg="0"/>
      <p:bldP spid="133125" grpId="0" autoUpdateAnimBg="0"/>
      <p:bldP spid="133126" grpId="0" autoUpdateAnimBg="0"/>
      <p:bldP spid="133130" grpId="0" autoUpdateAnimBg="0"/>
      <p:bldP spid="133131" grpId="0" autoUpdateAnimBg="0"/>
      <p:bldP spid="133132" grpId="0" autoUpdateAnimBg="0"/>
      <p:bldP spid="196640" grpId="0" animBg="1"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3"/>
          <p:cNvSpPr>
            <a:spLocks noGrp="1"/>
          </p:cNvSpPr>
          <p:nvPr>
            <p:ph type="sldNum" sz="quarter" idx="4294967295"/>
          </p:nvPr>
        </p:nvSpPr>
        <p:spPr>
          <a:xfrm>
            <a:off x="7042150" y="6243638"/>
            <a:ext cx="1905000" cy="457200"/>
          </a:xfrm>
          <a:prstGeom prst="rect">
            <a:avLst/>
          </a:prstGeom>
          <a:noFill/>
        </p:spPr>
        <p:txBody>
          <a:bodyPr/>
          <a:lstStyle/>
          <a:p>
            <a:fld id="{D6889EC4-27B9-4FD8-A8AC-CAAE5BF56A60}" type="slidenum">
              <a:rPr lang="en-US" altLang="zh-CN" smtClean="0"/>
            </a:fld>
            <a:endParaRPr lang="en-US" altLang="zh-CN" smtClean="0"/>
          </a:p>
        </p:txBody>
      </p:sp>
      <p:sp>
        <p:nvSpPr>
          <p:cNvPr id="124931" name="Text Box 1026"/>
          <p:cNvSpPr txBox="1">
            <a:spLocks noChangeArrowheads="1"/>
          </p:cNvSpPr>
          <p:nvPr/>
        </p:nvSpPr>
        <p:spPr bwMode="auto">
          <a:xfrm>
            <a:off x="4859973" y="883285"/>
            <a:ext cx="3472180" cy="6185535"/>
          </a:xfrm>
          <a:prstGeom prst="rect">
            <a:avLst/>
          </a:prstGeom>
          <a:noFill/>
          <a:ln w="12700" cap="sq">
            <a:noFill/>
            <a:miter lim="800000"/>
            <a:headEnd type="none" w="sm" len="sm"/>
            <a:tailEnd type="none" w="sm" len="sm"/>
          </a:ln>
        </p:spPr>
        <p:txBody>
          <a:bodyPr wrap="none">
            <a:spAutoFit/>
          </a:bodyPr>
          <a:lstStyle/>
          <a:p>
            <a:r>
              <a:rPr kumimoji="1" lang="en-US" altLang="zh-CN" sz="3600">
                <a:latin typeface="Times New Roman" panose="02020603050405020304" pitchFamily="18" charset="0"/>
              </a:rPr>
              <a:t>            A</a:t>
            </a:r>
            <a:endParaRPr kumimoji="1" lang="en-US" altLang="zh-CN" sz="3600">
              <a:latin typeface="Times New Roman" panose="02020603050405020304" pitchFamily="18" charset="0"/>
            </a:endParaRPr>
          </a:p>
          <a:p>
            <a:endParaRPr kumimoji="1" lang="en-US" altLang="zh-CN" sz="3600">
              <a:latin typeface="Times New Roman" panose="02020603050405020304" pitchFamily="18" charset="0"/>
            </a:endParaRPr>
          </a:p>
          <a:p>
            <a:r>
              <a:rPr kumimoji="1" lang="en-US" altLang="zh-CN" sz="3600">
                <a:latin typeface="Times New Roman" panose="02020603050405020304" pitchFamily="18" charset="0"/>
              </a:rPr>
              <a:t>   B      C     D</a:t>
            </a:r>
            <a:endParaRPr kumimoji="1" lang="en-US" altLang="zh-CN" sz="3600">
              <a:latin typeface="Times New Roman" panose="02020603050405020304" pitchFamily="18" charset="0"/>
            </a:endParaRPr>
          </a:p>
          <a:p>
            <a:endParaRPr kumimoji="1" lang="en-US" altLang="zh-CN" sz="3600">
              <a:latin typeface="Times New Roman" panose="02020603050405020304" pitchFamily="18" charset="0"/>
            </a:endParaRPr>
          </a:p>
          <a:p>
            <a:r>
              <a:rPr kumimoji="1" lang="en-US" altLang="zh-CN" sz="3600">
                <a:latin typeface="Times New Roman" panose="02020603050405020304" pitchFamily="18" charset="0"/>
              </a:rPr>
              <a:t>E    F           G</a:t>
            </a:r>
            <a:endParaRPr kumimoji="1" lang="en-US" altLang="zh-CN" sz="3600">
              <a:latin typeface="Times New Roman" panose="02020603050405020304" pitchFamily="18" charset="0"/>
            </a:endParaRPr>
          </a:p>
          <a:p>
            <a:endParaRPr kumimoji="1" lang="en-US" altLang="zh-CN" sz="3600">
              <a:latin typeface="Times New Roman" panose="02020603050405020304" pitchFamily="18" charset="0"/>
            </a:endParaRPr>
          </a:p>
          <a:p>
            <a:r>
              <a:rPr kumimoji="1" lang="en-US" altLang="zh-CN" sz="3600">
                <a:latin typeface="Times New Roman" panose="02020603050405020304" pitchFamily="18" charset="0"/>
              </a:rPr>
              <a:t>                    H</a:t>
            </a:r>
            <a:endParaRPr kumimoji="1" lang="en-US" altLang="zh-CN" sz="3600">
              <a:latin typeface="Times New Roman" panose="02020603050405020304" pitchFamily="18" charset="0"/>
            </a:endParaRPr>
          </a:p>
          <a:p>
            <a:endParaRPr kumimoji="1" lang="en-US" altLang="zh-CN" sz="3600">
              <a:latin typeface="Times New Roman" panose="02020603050405020304" pitchFamily="18" charset="0"/>
            </a:endParaRPr>
          </a:p>
          <a:p>
            <a:r>
              <a:rPr kumimoji="1" lang="en-US" altLang="zh-CN" sz="3600">
                <a:latin typeface="Times New Roman" panose="02020603050405020304" pitchFamily="18" charset="0"/>
              </a:rPr>
              <a:t>               I    J    K</a:t>
            </a:r>
            <a:endParaRPr kumimoji="1" lang="en-US" altLang="zh-CN" sz="3600">
              <a:latin typeface="Times New Roman" panose="02020603050405020304" pitchFamily="18" charset="0"/>
            </a:endParaRPr>
          </a:p>
          <a:p>
            <a:endParaRPr kumimoji="1" lang="en-US" altLang="zh-CN" sz="3600">
              <a:latin typeface="Times New Roman" panose="02020603050405020304" pitchFamily="18" charset="0"/>
            </a:endParaRPr>
          </a:p>
          <a:p>
            <a:endParaRPr kumimoji="1" lang="en-US" altLang="zh-CN" sz="3600">
              <a:latin typeface="Times New Roman" panose="02020603050405020304" pitchFamily="18" charset="0"/>
            </a:endParaRPr>
          </a:p>
        </p:txBody>
      </p:sp>
      <p:grpSp>
        <p:nvGrpSpPr>
          <p:cNvPr id="2" name="Group 34"/>
          <p:cNvGrpSpPr/>
          <p:nvPr/>
        </p:nvGrpSpPr>
        <p:grpSpPr bwMode="auto">
          <a:xfrm>
            <a:off x="4855528" y="1053783"/>
            <a:ext cx="3389312" cy="4741862"/>
            <a:chOff x="3149" y="288"/>
            <a:chExt cx="2448" cy="3408"/>
          </a:xfrm>
        </p:grpSpPr>
        <p:sp>
          <p:nvSpPr>
            <p:cNvPr id="124940" name="Oval 1027"/>
            <p:cNvSpPr>
              <a:spLocks noChangeArrowheads="1"/>
            </p:cNvSpPr>
            <p:nvPr/>
          </p:nvSpPr>
          <p:spPr bwMode="auto">
            <a:xfrm>
              <a:off x="4157" y="288"/>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b="1"/>
            </a:p>
          </p:txBody>
        </p:sp>
        <p:sp>
          <p:nvSpPr>
            <p:cNvPr id="124941" name="Oval 1028"/>
            <p:cNvSpPr>
              <a:spLocks noChangeArrowheads="1"/>
            </p:cNvSpPr>
            <p:nvPr/>
          </p:nvSpPr>
          <p:spPr bwMode="auto">
            <a:xfrm>
              <a:off x="3437" y="1056"/>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b="1"/>
            </a:p>
          </p:txBody>
        </p:sp>
        <p:sp>
          <p:nvSpPr>
            <p:cNvPr id="124942" name="Oval 1029"/>
            <p:cNvSpPr>
              <a:spLocks noChangeArrowheads="1"/>
            </p:cNvSpPr>
            <p:nvPr/>
          </p:nvSpPr>
          <p:spPr bwMode="auto">
            <a:xfrm>
              <a:off x="4157" y="1056"/>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b="1"/>
            </a:p>
          </p:txBody>
        </p:sp>
        <p:sp>
          <p:nvSpPr>
            <p:cNvPr id="124943" name="Oval 1030"/>
            <p:cNvSpPr>
              <a:spLocks noChangeArrowheads="1"/>
            </p:cNvSpPr>
            <p:nvPr/>
          </p:nvSpPr>
          <p:spPr bwMode="auto">
            <a:xfrm>
              <a:off x="4781" y="1056"/>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b="1"/>
            </a:p>
          </p:txBody>
        </p:sp>
        <p:sp>
          <p:nvSpPr>
            <p:cNvPr id="124944" name="Oval 1031"/>
            <p:cNvSpPr>
              <a:spLocks noChangeArrowheads="1"/>
            </p:cNvSpPr>
            <p:nvPr/>
          </p:nvSpPr>
          <p:spPr bwMode="auto">
            <a:xfrm>
              <a:off x="3149" y="1824"/>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b="1"/>
            </a:p>
          </p:txBody>
        </p:sp>
        <p:sp>
          <p:nvSpPr>
            <p:cNvPr id="124945" name="Oval 1032"/>
            <p:cNvSpPr>
              <a:spLocks noChangeArrowheads="1"/>
            </p:cNvSpPr>
            <p:nvPr/>
          </p:nvSpPr>
          <p:spPr bwMode="auto">
            <a:xfrm>
              <a:off x="3677" y="1824"/>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b="1"/>
            </a:p>
          </p:txBody>
        </p:sp>
        <p:sp>
          <p:nvSpPr>
            <p:cNvPr id="124946" name="Oval 1033"/>
            <p:cNvSpPr>
              <a:spLocks noChangeArrowheads="1"/>
            </p:cNvSpPr>
            <p:nvPr/>
          </p:nvSpPr>
          <p:spPr bwMode="auto">
            <a:xfrm>
              <a:off x="4781" y="1824"/>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b="1"/>
            </a:p>
          </p:txBody>
        </p:sp>
        <p:sp>
          <p:nvSpPr>
            <p:cNvPr id="124947" name="Oval 1034"/>
            <p:cNvSpPr>
              <a:spLocks noChangeArrowheads="1"/>
            </p:cNvSpPr>
            <p:nvPr/>
          </p:nvSpPr>
          <p:spPr bwMode="auto">
            <a:xfrm>
              <a:off x="4781" y="2592"/>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b="1"/>
            </a:p>
          </p:txBody>
        </p:sp>
        <p:sp>
          <p:nvSpPr>
            <p:cNvPr id="124948" name="Oval 1035"/>
            <p:cNvSpPr>
              <a:spLocks noChangeArrowheads="1"/>
            </p:cNvSpPr>
            <p:nvPr/>
          </p:nvSpPr>
          <p:spPr bwMode="auto">
            <a:xfrm>
              <a:off x="4781" y="3360"/>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b="1"/>
            </a:p>
          </p:txBody>
        </p:sp>
        <p:sp>
          <p:nvSpPr>
            <p:cNvPr id="124949" name="Oval 1036"/>
            <p:cNvSpPr>
              <a:spLocks noChangeArrowheads="1"/>
            </p:cNvSpPr>
            <p:nvPr/>
          </p:nvSpPr>
          <p:spPr bwMode="auto">
            <a:xfrm>
              <a:off x="4301" y="3360"/>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b="1"/>
            </a:p>
          </p:txBody>
        </p:sp>
        <p:sp>
          <p:nvSpPr>
            <p:cNvPr id="124950" name="Oval 1037"/>
            <p:cNvSpPr>
              <a:spLocks noChangeArrowheads="1"/>
            </p:cNvSpPr>
            <p:nvPr/>
          </p:nvSpPr>
          <p:spPr bwMode="auto">
            <a:xfrm>
              <a:off x="5261" y="3360"/>
              <a:ext cx="336" cy="336"/>
            </a:xfrm>
            <a:prstGeom prst="ellipse">
              <a:avLst/>
            </a:prstGeom>
            <a:noFill/>
            <a:ln w="12700" cap="sq">
              <a:solidFill>
                <a:schemeClr val="tx1"/>
              </a:solidFill>
              <a:round/>
              <a:headEnd type="none" w="sm" len="sm"/>
              <a:tailEnd type="none" w="sm" len="sm"/>
            </a:ln>
          </p:spPr>
          <p:txBody>
            <a:bodyPr wrap="none" anchor="ctr"/>
            <a:lstStyle/>
            <a:p>
              <a:endParaRPr lang="zh-CN" altLang="en-US" b="1"/>
            </a:p>
          </p:txBody>
        </p:sp>
        <p:sp>
          <p:nvSpPr>
            <p:cNvPr id="124951" name="Line 1038"/>
            <p:cNvSpPr>
              <a:spLocks noChangeShapeType="1"/>
            </p:cNvSpPr>
            <p:nvPr/>
          </p:nvSpPr>
          <p:spPr bwMode="auto">
            <a:xfrm>
              <a:off x="4349" y="624"/>
              <a:ext cx="0" cy="432"/>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124952" name="Line 1039"/>
            <p:cNvSpPr>
              <a:spLocks noChangeShapeType="1"/>
            </p:cNvSpPr>
            <p:nvPr/>
          </p:nvSpPr>
          <p:spPr bwMode="auto">
            <a:xfrm flipH="1">
              <a:off x="3629" y="528"/>
              <a:ext cx="528" cy="528"/>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124953" name="Line 1040"/>
            <p:cNvSpPr>
              <a:spLocks noChangeShapeType="1"/>
            </p:cNvSpPr>
            <p:nvPr/>
          </p:nvSpPr>
          <p:spPr bwMode="auto">
            <a:xfrm>
              <a:off x="4493" y="528"/>
              <a:ext cx="432" cy="528"/>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124954" name="Line 1041"/>
            <p:cNvSpPr>
              <a:spLocks noChangeShapeType="1"/>
            </p:cNvSpPr>
            <p:nvPr/>
          </p:nvSpPr>
          <p:spPr bwMode="auto">
            <a:xfrm flipH="1">
              <a:off x="3293" y="1296"/>
              <a:ext cx="144" cy="528"/>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124955" name="Line 1042"/>
            <p:cNvSpPr>
              <a:spLocks noChangeShapeType="1"/>
            </p:cNvSpPr>
            <p:nvPr/>
          </p:nvSpPr>
          <p:spPr bwMode="auto">
            <a:xfrm>
              <a:off x="3773" y="1296"/>
              <a:ext cx="48" cy="528"/>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124956" name="Line 1043"/>
            <p:cNvSpPr>
              <a:spLocks noChangeShapeType="1"/>
            </p:cNvSpPr>
            <p:nvPr/>
          </p:nvSpPr>
          <p:spPr bwMode="auto">
            <a:xfrm>
              <a:off x="4925" y="1392"/>
              <a:ext cx="0" cy="432"/>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124957" name="Line 1044"/>
            <p:cNvSpPr>
              <a:spLocks noChangeShapeType="1"/>
            </p:cNvSpPr>
            <p:nvPr/>
          </p:nvSpPr>
          <p:spPr bwMode="auto">
            <a:xfrm>
              <a:off x="4925" y="2160"/>
              <a:ext cx="0" cy="432"/>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124958" name="Line 1045"/>
            <p:cNvSpPr>
              <a:spLocks noChangeShapeType="1"/>
            </p:cNvSpPr>
            <p:nvPr/>
          </p:nvSpPr>
          <p:spPr bwMode="auto">
            <a:xfrm>
              <a:off x="4973" y="2928"/>
              <a:ext cx="0" cy="432"/>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124959" name="Line 1046"/>
            <p:cNvSpPr>
              <a:spLocks noChangeShapeType="1"/>
            </p:cNvSpPr>
            <p:nvPr/>
          </p:nvSpPr>
          <p:spPr bwMode="auto">
            <a:xfrm flipH="1">
              <a:off x="4445" y="2832"/>
              <a:ext cx="336" cy="528"/>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124960" name="Line 1047"/>
            <p:cNvSpPr>
              <a:spLocks noChangeShapeType="1"/>
            </p:cNvSpPr>
            <p:nvPr/>
          </p:nvSpPr>
          <p:spPr bwMode="auto">
            <a:xfrm>
              <a:off x="5117" y="2832"/>
              <a:ext cx="288" cy="528"/>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sp>
        <p:nvSpPr>
          <p:cNvPr id="196633" name="Text Box 1049"/>
          <p:cNvSpPr txBox="1">
            <a:spLocks noChangeArrowheads="1"/>
          </p:cNvSpPr>
          <p:nvPr/>
        </p:nvSpPr>
        <p:spPr bwMode="auto">
          <a:xfrm>
            <a:off x="211832" y="1126173"/>
            <a:ext cx="4648200" cy="457200"/>
          </a:xfrm>
          <a:prstGeom prst="rect">
            <a:avLst/>
          </a:prstGeom>
          <a:noFill/>
          <a:ln w="12700" cap="sq">
            <a:noFill/>
            <a:miter lim="800000"/>
            <a:headEnd type="none" w="sm" len="sm"/>
            <a:tailEnd type="none" w="sm" len="sm"/>
          </a:ln>
        </p:spPr>
        <p:txBody>
          <a:bodyPr>
            <a:spAutoFit/>
          </a:bodyPr>
          <a:lstStyle/>
          <a:p>
            <a:r>
              <a:rPr kumimoji="1" lang="en-US" altLang="zh-CN" b="1" dirty="0">
                <a:solidFill>
                  <a:srgbClr val="0000FF"/>
                </a:solidFill>
                <a:latin typeface="Times New Roman" panose="02020603050405020304" pitchFamily="18" charset="0"/>
              </a:rPr>
              <a:t>      </a:t>
            </a:r>
            <a:r>
              <a:rPr kumimoji="1" lang="zh-CN" altLang="en-US" b="1" dirty="0">
                <a:solidFill>
                  <a:srgbClr val="0000FF"/>
                </a:solidFill>
                <a:latin typeface="Times New Roman" panose="02020603050405020304" pitchFamily="18" charset="0"/>
              </a:rPr>
              <a:t>先根遍历时结点的访问次序：</a:t>
            </a:r>
            <a:endParaRPr kumimoji="1" lang="zh-CN" altLang="en-US" b="1" dirty="0">
              <a:solidFill>
                <a:srgbClr val="0000FF"/>
              </a:solidFill>
              <a:latin typeface="Times New Roman" panose="02020603050405020304" pitchFamily="18" charset="0"/>
            </a:endParaRPr>
          </a:p>
        </p:txBody>
      </p:sp>
      <p:sp>
        <p:nvSpPr>
          <p:cNvPr id="196634" name="Text Box 1050"/>
          <p:cNvSpPr txBox="1">
            <a:spLocks noChangeArrowheads="1"/>
          </p:cNvSpPr>
          <p:nvPr/>
        </p:nvSpPr>
        <p:spPr bwMode="auto">
          <a:xfrm>
            <a:off x="827088" y="1844675"/>
            <a:ext cx="3181350" cy="457200"/>
          </a:xfrm>
          <a:prstGeom prst="rect">
            <a:avLst/>
          </a:prstGeom>
          <a:noFill/>
          <a:ln w="12700" cap="sq">
            <a:noFill/>
            <a:miter lim="800000"/>
            <a:headEnd type="none" w="sm" len="sm"/>
            <a:tailEnd type="none" w="sm" len="sm"/>
          </a:ln>
        </p:spPr>
        <p:txBody>
          <a:bodyPr wrap="none">
            <a:spAutoFit/>
          </a:bodyPr>
          <a:lstStyle/>
          <a:p>
            <a:r>
              <a:rPr kumimoji="1" lang="en-US" altLang="zh-CN" b="1">
                <a:solidFill>
                  <a:srgbClr val="990033"/>
                </a:solidFill>
                <a:latin typeface="Times New Roman" panose="02020603050405020304" pitchFamily="18" charset="0"/>
              </a:rPr>
              <a:t>A B E F C D G H I J K</a:t>
            </a:r>
            <a:endParaRPr kumimoji="1" lang="en-US" altLang="zh-CN" b="1">
              <a:latin typeface="Times New Roman" panose="02020603050405020304" pitchFamily="18" charset="0"/>
            </a:endParaRPr>
          </a:p>
        </p:txBody>
      </p:sp>
      <p:sp>
        <p:nvSpPr>
          <p:cNvPr id="196635" name="Text Box 1051"/>
          <p:cNvSpPr txBox="1">
            <a:spLocks noChangeArrowheads="1"/>
          </p:cNvSpPr>
          <p:nvPr/>
        </p:nvSpPr>
        <p:spPr bwMode="auto">
          <a:xfrm>
            <a:off x="179388" y="2492375"/>
            <a:ext cx="4740275" cy="457200"/>
          </a:xfrm>
          <a:prstGeom prst="rect">
            <a:avLst/>
          </a:prstGeom>
          <a:noFill/>
          <a:ln w="12700" cap="sq">
            <a:noFill/>
            <a:miter lim="800000"/>
            <a:headEnd type="none" w="sm" len="sm"/>
            <a:tailEnd type="none" w="sm" len="sm"/>
          </a:ln>
        </p:spPr>
        <p:txBody>
          <a:bodyPr>
            <a:spAutoFit/>
          </a:bodyPr>
          <a:lstStyle/>
          <a:p>
            <a:r>
              <a:rPr kumimoji="1" lang="en-US" altLang="zh-CN" b="1">
                <a:solidFill>
                  <a:srgbClr val="0000FF"/>
                </a:solidFill>
                <a:latin typeface="Times New Roman" panose="02020603050405020304" pitchFamily="18" charset="0"/>
              </a:rPr>
              <a:t>      </a:t>
            </a:r>
            <a:r>
              <a:rPr kumimoji="1" lang="zh-CN" altLang="en-US" b="1">
                <a:solidFill>
                  <a:srgbClr val="0000FF"/>
                </a:solidFill>
                <a:latin typeface="Times New Roman" panose="02020603050405020304" pitchFamily="18" charset="0"/>
              </a:rPr>
              <a:t>后根遍历时结点的访问次序：</a:t>
            </a:r>
            <a:endParaRPr kumimoji="1" lang="zh-CN" altLang="en-US" b="1">
              <a:solidFill>
                <a:srgbClr val="0000FF"/>
              </a:solidFill>
              <a:latin typeface="Times New Roman" panose="02020603050405020304" pitchFamily="18" charset="0"/>
            </a:endParaRPr>
          </a:p>
        </p:txBody>
      </p:sp>
      <p:sp>
        <p:nvSpPr>
          <p:cNvPr id="196636" name="Text Box 1052"/>
          <p:cNvSpPr txBox="1">
            <a:spLocks noChangeArrowheads="1"/>
          </p:cNvSpPr>
          <p:nvPr/>
        </p:nvSpPr>
        <p:spPr bwMode="auto">
          <a:xfrm>
            <a:off x="827088" y="3213100"/>
            <a:ext cx="3181350" cy="457200"/>
          </a:xfrm>
          <a:prstGeom prst="rect">
            <a:avLst/>
          </a:prstGeom>
          <a:noFill/>
          <a:ln w="12700" cap="sq">
            <a:noFill/>
            <a:miter lim="800000"/>
            <a:headEnd type="none" w="sm" len="sm"/>
            <a:tailEnd type="none" w="sm" len="sm"/>
          </a:ln>
        </p:spPr>
        <p:txBody>
          <a:bodyPr wrap="none">
            <a:spAutoFit/>
          </a:bodyPr>
          <a:lstStyle/>
          <a:p>
            <a:r>
              <a:rPr kumimoji="1" lang="en-US" altLang="zh-CN" b="1">
                <a:solidFill>
                  <a:srgbClr val="990033"/>
                </a:solidFill>
                <a:latin typeface="Times New Roman" panose="02020603050405020304" pitchFamily="18" charset="0"/>
              </a:rPr>
              <a:t>E F B C I J K H G D A</a:t>
            </a:r>
            <a:endParaRPr kumimoji="1" lang="en-US" altLang="zh-CN">
              <a:solidFill>
                <a:srgbClr val="990033"/>
              </a:solidFill>
              <a:latin typeface="Times New Roman" panose="02020603050405020304" pitchFamily="18" charset="0"/>
            </a:endParaRPr>
          </a:p>
        </p:txBody>
      </p:sp>
      <p:sp>
        <p:nvSpPr>
          <p:cNvPr id="196637" name="Text Box 1053"/>
          <p:cNvSpPr txBox="1">
            <a:spLocks noChangeArrowheads="1"/>
          </p:cNvSpPr>
          <p:nvPr/>
        </p:nvSpPr>
        <p:spPr bwMode="auto">
          <a:xfrm>
            <a:off x="179388" y="3860800"/>
            <a:ext cx="4419600" cy="457200"/>
          </a:xfrm>
          <a:prstGeom prst="rect">
            <a:avLst/>
          </a:prstGeom>
          <a:noFill/>
          <a:ln w="12700" cap="sq">
            <a:noFill/>
            <a:miter lim="800000"/>
            <a:headEnd type="none" w="sm" len="sm"/>
            <a:tailEnd type="none" w="sm" len="sm"/>
          </a:ln>
        </p:spPr>
        <p:txBody>
          <a:bodyPr>
            <a:spAutoFit/>
          </a:bodyPr>
          <a:lstStyle/>
          <a:p>
            <a:r>
              <a:rPr kumimoji="1" lang="en-US" altLang="zh-CN" b="1">
                <a:solidFill>
                  <a:srgbClr val="0000FF"/>
                </a:solidFill>
                <a:latin typeface="Times New Roman" panose="02020603050405020304" pitchFamily="18" charset="0"/>
              </a:rPr>
              <a:t>      </a:t>
            </a:r>
            <a:r>
              <a:rPr kumimoji="1" lang="zh-CN" altLang="en-US" b="1">
                <a:solidFill>
                  <a:srgbClr val="0000FF"/>
                </a:solidFill>
                <a:latin typeface="Times New Roman" panose="02020603050405020304" pitchFamily="18" charset="0"/>
              </a:rPr>
              <a:t>层次遍历时结点的访问次序：</a:t>
            </a:r>
            <a:endParaRPr kumimoji="1" lang="zh-CN" altLang="en-US" b="1">
              <a:solidFill>
                <a:srgbClr val="0000FF"/>
              </a:solidFill>
              <a:latin typeface="Times New Roman" panose="02020603050405020304" pitchFamily="18" charset="0"/>
            </a:endParaRPr>
          </a:p>
        </p:txBody>
      </p:sp>
      <p:sp>
        <p:nvSpPr>
          <p:cNvPr id="196638" name="Text Box 1054"/>
          <p:cNvSpPr txBox="1">
            <a:spLocks noChangeArrowheads="1"/>
          </p:cNvSpPr>
          <p:nvPr/>
        </p:nvSpPr>
        <p:spPr bwMode="auto">
          <a:xfrm>
            <a:off x="900113" y="4581525"/>
            <a:ext cx="3181350" cy="457200"/>
          </a:xfrm>
          <a:prstGeom prst="rect">
            <a:avLst/>
          </a:prstGeom>
          <a:noFill/>
          <a:ln w="12700" cap="sq">
            <a:noFill/>
            <a:miter lim="800000"/>
            <a:headEnd type="none" w="sm" len="sm"/>
            <a:tailEnd type="none" w="sm" len="sm"/>
          </a:ln>
        </p:spPr>
        <p:txBody>
          <a:bodyPr wrap="none">
            <a:spAutoFit/>
          </a:bodyPr>
          <a:lstStyle/>
          <a:p>
            <a:r>
              <a:rPr kumimoji="1" lang="en-US" altLang="zh-CN" b="1">
                <a:solidFill>
                  <a:srgbClr val="990033"/>
                </a:solidFill>
                <a:latin typeface="Times New Roman" panose="02020603050405020304" pitchFamily="18" charset="0"/>
              </a:rPr>
              <a:t>A B C D E F G H I J K</a:t>
            </a:r>
            <a:endParaRPr kumimoji="1" lang="en-US" altLang="zh-CN">
              <a:solidFill>
                <a:srgbClr val="990033"/>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96633"/>
                                        </p:tgtEl>
                                        <p:attrNameLst>
                                          <p:attrName>style.visibility</p:attrName>
                                        </p:attrNameLst>
                                      </p:cBhvr>
                                      <p:to>
                                        <p:strVal val="visible"/>
                                      </p:to>
                                    </p:set>
                                    <p:anim calcmode="lin" valueType="num">
                                      <p:cBhvr additive="base">
                                        <p:cTn id="7" dur="500" fill="hold"/>
                                        <p:tgtEl>
                                          <p:spTgt spid="196633"/>
                                        </p:tgtEl>
                                        <p:attrNameLst>
                                          <p:attrName>ppt_x</p:attrName>
                                        </p:attrNameLst>
                                      </p:cBhvr>
                                      <p:tavLst>
                                        <p:tav tm="0">
                                          <p:val>
                                            <p:strVal val="0-#ppt_w/2"/>
                                          </p:val>
                                        </p:tav>
                                        <p:tav tm="100000">
                                          <p:val>
                                            <p:strVal val="#ppt_x"/>
                                          </p:val>
                                        </p:tav>
                                      </p:tavLst>
                                    </p:anim>
                                    <p:anim calcmode="lin" valueType="num">
                                      <p:cBhvr additive="base">
                                        <p:cTn id="8" dur="500" fill="hold"/>
                                        <p:tgtEl>
                                          <p:spTgt spid="19663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196634"/>
                                        </p:tgtEl>
                                        <p:attrNameLst>
                                          <p:attrName>style.visibility</p:attrName>
                                        </p:attrNameLst>
                                      </p:cBhvr>
                                      <p:to>
                                        <p:strVal val="visible"/>
                                      </p:to>
                                    </p:set>
                                    <p:anim calcmode="lin" valueType="num">
                                      <p:cBhvr>
                                        <p:cTn id="13" dur="500" fill="hold"/>
                                        <p:tgtEl>
                                          <p:spTgt spid="196634"/>
                                        </p:tgtEl>
                                        <p:attrNameLst>
                                          <p:attrName>ppt_x</p:attrName>
                                        </p:attrNameLst>
                                      </p:cBhvr>
                                      <p:tavLst>
                                        <p:tav tm="0">
                                          <p:val>
                                            <p:strVal val="#ppt_x-#ppt_w/2"/>
                                          </p:val>
                                        </p:tav>
                                        <p:tav tm="100000">
                                          <p:val>
                                            <p:strVal val="#ppt_x"/>
                                          </p:val>
                                        </p:tav>
                                      </p:tavLst>
                                    </p:anim>
                                    <p:anim calcmode="lin" valueType="num">
                                      <p:cBhvr>
                                        <p:cTn id="14" dur="500" fill="hold"/>
                                        <p:tgtEl>
                                          <p:spTgt spid="196634"/>
                                        </p:tgtEl>
                                        <p:attrNameLst>
                                          <p:attrName>ppt_y</p:attrName>
                                        </p:attrNameLst>
                                      </p:cBhvr>
                                      <p:tavLst>
                                        <p:tav tm="0">
                                          <p:val>
                                            <p:strVal val="#ppt_y"/>
                                          </p:val>
                                        </p:tav>
                                        <p:tav tm="100000">
                                          <p:val>
                                            <p:strVal val="#ppt_y"/>
                                          </p:val>
                                        </p:tav>
                                      </p:tavLst>
                                    </p:anim>
                                    <p:anim calcmode="lin" valueType="num">
                                      <p:cBhvr>
                                        <p:cTn id="15" dur="500" fill="hold"/>
                                        <p:tgtEl>
                                          <p:spTgt spid="196634"/>
                                        </p:tgtEl>
                                        <p:attrNameLst>
                                          <p:attrName>ppt_w</p:attrName>
                                        </p:attrNameLst>
                                      </p:cBhvr>
                                      <p:tavLst>
                                        <p:tav tm="0">
                                          <p:val>
                                            <p:fltVal val="0"/>
                                          </p:val>
                                        </p:tav>
                                        <p:tav tm="100000">
                                          <p:val>
                                            <p:strVal val="#ppt_w"/>
                                          </p:val>
                                        </p:tav>
                                      </p:tavLst>
                                    </p:anim>
                                    <p:anim calcmode="lin" valueType="num">
                                      <p:cBhvr>
                                        <p:cTn id="16" dur="500" fill="hold"/>
                                        <p:tgtEl>
                                          <p:spTgt spid="196634"/>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96635"/>
                                        </p:tgtEl>
                                        <p:attrNameLst>
                                          <p:attrName>style.visibility</p:attrName>
                                        </p:attrNameLst>
                                      </p:cBhvr>
                                      <p:to>
                                        <p:strVal val="visible"/>
                                      </p:to>
                                    </p:set>
                                    <p:anim calcmode="lin" valueType="num">
                                      <p:cBhvr additive="base">
                                        <p:cTn id="21" dur="500" fill="hold"/>
                                        <p:tgtEl>
                                          <p:spTgt spid="196635"/>
                                        </p:tgtEl>
                                        <p:attrNameLst>
                                          <p:attrName>ppt_x</p:attrName>
                                        </p:attrNameLst>
                                      </p:cBhvr>
                                      <p:tavLst>
                                        <p:tav tm="0">
                                          <p:val>
                                            <p:strVal val="0-#ppt_w/2"/>
                                          </p:val>
                                        </p:tav>
                                        <p:tav tm="100000">
                                          <p:val>
                                            <p:strVal val="#ppt_x"/>
                                          </p:val>
                                        </p:tav>
                                      </p:tavLst>
                                    </p:anim>
                                    <p:anim calcmode="lin" valueType="num">
                                      <p:cBhvr additive="base">
                                        <p:cTn id="22" dur="500" fill="hold"/>
                                        <p:tgtEl>
                                          <p:spTgt spid="19663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196636"/>
                                        </p:tgtEl>
                                        <p:attrNameLst>
                                          <p:attrName>style.visibility</p:attrName>
                                        </p:attrNameLst>
                                      </p:cBhvr>
                                      <p:to>
                                        <p:strVal val="visible"/>
                                      </p:to>
                                    </p:set>
                                    <p:anim calcmode="lin" valueType="num">
                                      <p:cBhvr>
                                        <p:cTn id="27" dur="500" fill="hold"/>
                                        <p:tgtEl>
                                          <p:spTgt spid="196636"/>
                                        </p:tgtEl>
                                        <p:attrNameLst>
                                          <p:attrName>ppt_x</p:attrName>
                                        </p:attrNameLst>
                                      </p:cBhvr>
                                      <p:tavLst>
                                        <p:tav tm="0">
                                          <p:val>
                                            <p:strVal val="#ppt_x-#ppt_w/2"/>
                                          </p:val>
                                        </p:tav>
                                        <p:tav tm="100000">
                                          <p:val>
                                            <p:strVal val="#ppt_x"/>
                                          </p:val>
                                        </p:tav>
                                      </p:tavLst>
                                    </p:anim>
                                    <p:anim calcmode="lin" valueType="num">
                                      <p:cBhvr>
                                        <p:cTn id="28" dur="500" fill="hold"/>
                                        <p:tgtEl>
                                          <p:spTgt spid="196636"/>
                                        </p:tgtEl>
                                        <p:attrNameLst>
                                          <p:attrName>ppt_y</p:attrName>
                                        </p:attrNameLst>
                                      </p:cBhvr>
                                      <p:tavLst>
                                        <p:tav tm="0">
                                          <p:val>
                                            <p:strVal val="#ppt_y"/>
                                          </p:val>
                                        </p:tav>
                                        <p:tav tm="100000">
                                          <p:val>
                                            <p:strVal val="#ppt_y"/>
                                          </p:val>
                                        </p:tav>
                                      </p:tavLst>
                                    </p:anim>
                                    <p:anim calcmode="lin" valueType="num">
                                      <p:cBhvr>
                                        <p:cTn id="29" dur="500" fill="hold"/>
                                        <p:tgtEl>
                                          <p:spTgt spid="196636"/>
                                        </p:tgtEl>
                                        <p:attrNameLst>
                                          <p:attrName>ppt_w</p:attrName>
                                        </p:attrNameLst>
                                      </p:cBhvr>
                                      <p:tavLst>
                                        <p:tav tm="0">
                                          <p:val>
                                            <p:fltVal val="0"/>
                                          </p:val>
                                        </p:tav>
                                        <p:tav tm="100000">
                                          <p:val>
                                            <p:strVal val="#ppt_w"/>
                                          </p:val>
                                        </p:tav>
                                      </p:tavLst>
                                    </p:anim>
                                    <p:anim calcmode="lin" valueType="num">
                                      <p:cBhvr>
                                        <p:cTn id="30" dur="500" fill="hold"/>
                                        <p:tgtEl>
                                          <p:spTgt spid="196636"/>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2" fill="hold" grpId="0" nodeType="clickEffect">
                                  <p:stCondLst>
                                    <p:cond delay="0"/>
                                  </p:stCondLst>
                                  <p:childTnLst>
                                    <p:set>
                                      <p:cBhvr>
                                        <p:cTn id="34" dur="1" fill="hold">
                                          <p:stCondLst>
                                            <p:cond delay="0"/>
                                          </p:stCondLst>
                                        </p:cTn>
                                        <p:tgtEl>
                                          <p:spTgt spid="196637"/>
                                        </p:tgtEl>
                                        <p:attrNameLst>
                                          <p:attrName>style.visibility</p:attrName>
                                        </p:attrNameLst>
                                      </p:cBhvr>
                                      <p:to>
                                        <p:strVal val="visible"/>
                                      </p:to>
                                    </p:set>
                                    <p:anim calcmode="lin" valueType="num">
                                      <p:cBhvr additive="base">
                                        <p:cTn id="35" dur="500" fill="hold"/>
                                        <p:tgtEl>
                                          <p:spTgt spid="196637"/>
                                        </p:tgtEl>
                                        <p:attrNameLst>
                                          <p:attrName>ppt_x</p:attrName>
                                        </p:attrNameLst>
                                      </p:cBhvr>
                                      <p:tavLst>
                                        <p:tav tm="0">
                                          <p:val>
                                            <p:strVal val="0-#ppt_w/2"/>
                                          </p:val>
                                        </p:tav>
                                        <p:tav tm="100000">
                                          <p:val>
                                            <p:strVal val="#ppt_x"/>
                                          </p:val>
                                        </p:tav>
                                      </p:tavLst>
                                    </p:anim>
                                    <p:anim calcmode="lin" valueType="num">
                                      <p:cBhvr additive="base">
                                        <p:cTn id="36" dur="500" fill="hold"/>
                                        <p:tgtEl>
                                          <p:spTgt spid="19663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8" fill="hold" grpId="0" nodeType="clickEffect">
                                  <p:stCondLst>
                                    <p:cond delay="0"/>
                                  </p:stCondLst>
                                  <p:childTnLst>
                                    <p:set>
                                      <p:cBhvr>
                                        <p:cTn id="40" dur="1" fill="hold">
                                          <p:stCondLst>
                                            <p:cond delay="0"/>
                                          </p:stCondLst>
                                        </p:cTn>
                                        <p:tgtEl>
                                          <p:spTgt spid="196638"/>
                                        </p:tgtEl>
                                        <p:attrNameLst>
                                          <p:attrName>style.visibility</p:attrName>
                                        </p:attrNameLst>
                                      </p:cBhvr>
                                      <p:to>
                                        <p:strVal val="visible"/>
                                      </p:to>
                                    </p:set>
                                    <p:anim calcmode="lin" valueType="num">
                                      <p:cBhvr>
                                        <p:cTn id="41" dur="500" fill="hold"/>
                                        <p:tgtEl>
                                          <p:spTgt spid="196638"/>
                                        </p:tgtEl>
                                        <p:attrNameLst>
                                          <p:attrName>ppt_x</p:attrName>
                                        </p:attrNameLst>
                                      </p:cBhvr>
                                      <p:tavLst>
                                        <p:tav tm="0">
                                          <p:val>
                                            <p:strVal val="#ppt_x-#ppt_w/2"/>
                                          </p:val>
                                        </p:tav>
                                        <p:tav tm="100000">
                                          <p:val>
                                            <p:strVal val="#ppt_x"/>
                                          </p:val>
                                        </p:tav>
                                      </p:tavLst>
                                    </p:anim>
                                    <p:anim calcmode="lin" valueType="num">
                                      <p:cBhvr>
                                        <p:cTn id="42" dur="500" fill="hold"/>
                                        <p:tgtEl>
                                          <p:spTgt spid="196638"/>
                                        </p:tgtEl>
                                        <p:attrNameLst>
                                          <p:attrName>ppt_y</p:attrName>
                                        </p:attrNameLst>
                                      </p:cBhvr>
                                      <p:tavLst>
                                        <p:tav tm="0">
                                          <p:val>
                                            <p:strVal val="#ppt_y"/>
                                          </p:val>
                                        </p:tav>
                                        <p:tav tm="100000">
                                          <p:val>
                                            <p:strVal val="#ppt_y"/>
                                          </p:val>
                                        </p:tav>
                                      </p:tavLst>
                                    </p:anim>
                                    <p:anim calcmode="lin" valueType="num">
                                      <p:cBhvr>
                                        <p:cTn id="43" dur="500" fill="hold"/>
                                        <p:tgtEl>
                                          <p:spTgt spid="196638"/>
                                        </p:tgtEl>
                                        <p:attrNameLst>
                                          <p:attrName>ppt_w</p:attrName>
                                        </p:attrNameLst>
                                      </p:cBhvr>
                                      <p:tavLst>
                                        <p:tav tm="0">
                                          <p:val>
                                            <p:fltVal val="0"/>
                                          </p:val>
                                        </p:tav>
                                        <p:tav tm="100000">
                                          <p:val>
                                            <p:strVal val="#ppt_w"/>
                                          </p:val>
                                        </p:tav>
                                      </p:tavLst>
                                    </p:anim>
                                    <p:anim calcmode="lin" valueType="num">
                                      <p:cBhvr>
                                        <p:cTn id="44" dur="500" fill="hold"/>
                                        <p:tgtEl>
                                          <p:spTgt spid="19663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33" grpId="0" autoUpdateAnimBg="0"/>
      <p:bldP spid="196634" grpId="0" autoUpdateAnimBg="0"/>
      <p:bldP spid="196635" grpId="0" autoUpdateAnimBg="0"/>
      <p:bldP spid="196636" grpId="0" autoUpdateAnimBg="0"/>
      <p:bldP spid="196637" grpId="0" autoUpdateAnimBg="0"/>
      <p:bldP spid="196638" grpId="0"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5"/>
          <p:cNvSpPr>
            <a:spLocks noGrp="1"/>
          </p:cNvSpPr>
          <p:nvPr>
            <p:ph type="sldNum" sz="quarter" idx="4294967295"/>
          </p:nvPr>
        </p:nvSpPr>
        <p:spPr>
          <a:xfrm>
            <a:off x="7042150" y="6243638"/>
            <a:ext cx="1905000" cy="457200"/>
          </a:xfrm>
          <a:prstGeom prst="rect">
            <a:avLst/>
          </a:prstGeom>
          <a:noFill/>
        </p:spPr>
        <p:txBody>
          <a:bodyPr/>
          <a:lstStyle/>
          <a:p>
            <a:fld id="{7871606F-3014-412F-90E4-1D4EF96AC230}" type="slidenum">
              <a:rPr lang="en-US" altLang="zh-CN" smtClean="0"/>
            </a:fld>
            <a:endParaRPr lang="en-US" altLang="zh-CN" smtClean="0"/>
          </a:p>
        </p:txBody>
      </p:sp>
      <p:sp>
        <p:nvSpPr>
          <p:cNvPr id="125955" name="Rectangle 1026"/>
          <p:cNvSpPr>
            <a:spLocks noGrp="1" noChangeArrowheads="1"/>
          </p:cNvSpPr>
          <p:nvPr>
            <p:ph type="title"/>
          </p:nvPr>
        </p:nvSpPr>
        <p:spPr>
          <a:xfrm>
            <a:off x="1116330" y="-40005"/>
            <a:ext cx="8077200" cy="1120140"/>
          </a:xfrm>
        </p:spPr>
        <p:txBody>
          <a:bodyPr/>
          <a:lstStyle/>
          <a:p>
            <a:pPr eaLnBrk="1" hangingPunct="1"/>
            <a:r>
              <a:rPr lang="en-US" altLang="zh-CN" sz="3200" b="1" dirty="0" smtClean="0">
                <a:solidFill>
                  <a:schemeClr val="tx1"/>
                </a:solidFill>
                <a:effectLst>
                  <a:outerShdw blurRad="38100" dist="19050" dir="2700000" algn="tl" rotWithShape="0">
                    <a:schemeClr val="dk1">
                      <a:alpha val="40000"/>
                    </a:schemeClr>
                  </a:outerShdw>
                </a:effectLst>
                <a:latin typeface="楷体_GB2312" pitchFamily="49" charset="-122"/>
              </a:rPr>
              <a:t>6.8 </a:t>
            </a:r>
            <a:r>
              <a:rPr lang="zh-CN" altLang="en-US" sz="3200" b="1" dirty="0" smtClean="0">
                <a:solidFill>
                  <a:schemeClr val="tx1"/>
                </a:solidFill>
                <a:effectLst>
                  <a:outerShdw blurRad="38100" dist="19050" dir="2700000" algn="tl" rotWithShape="0">
                    <a:schemeClr val="dk1">
                      <a:alpha val="40000"/>
                    </a:schemeClr>
                  </a:outerShdw>
                </a:effectLst>
                <a:latin typeface="楷体_GB2312" pitchFamily="49" charset="-122"/>
              </a:rPr>
              <a:t>哈夫曼树与哈夫曼编码</a:t>
            </a:r>
            <a:endParaRPr lang="zh-CN" altLang="en-US" sz="3200" b="1" dirty="0" smtClean="0">
              <a:solidFill>
                <a:schemeClr val="tx1"/>
              </a:solidFill>
              <a:effectLst>
                <a:outerShdw blurRad="38100" dist="19050" dir="2700000" algn="tl" rotWithShape="0">
                  <a:schemeClr val="dk1">
                    <a:alpha val="40000"/>
                  </a:schemeClr>
                </a:outerShdw>
              </a:effectLst>
              <a:latin typeface="楷体_GB2312" pitchFamily="49" charset="-122"/>
            </a:endParaRPr>
          </a:p>
        </p:txBody>
      </p:sp>
      <p:sp>
        <p:nvSpPr>
          <p:cNvPr id="125956" name="Rectangle 1027"/>
          <p:cNvSpPr>
            <a:spLocks noGrp="1" noChangeArrowheads="1"/>
          </p:cNvSpPr>
          <p:nvPr>
            <p:ph type="body" idx="1"/>
          </p:nvPr>
        </p:nvSpPr>
        <p:spPr>
          <a:xfrm>
            <a:off x="1116330" y="1452245"/>
            <a:ext cx="5943600" cy="2188845"/>
          </a:xfrm>
        </p:spPr>
        <p:txBody>
          <a:bodyPr/>
          <a:lstStyle/>
          <a:p>
            <a:pPr eaLnBrk="1" hangingPunct="1">
              <a:buSzPct val="65000"/>
              <a:buFont typeface="Wingdings" panose="05000000000000000000" pitchFamily="2" charset="2"/>
              <a:buNone/>
            </a:pPr>
            <a:r>
              <a:rPr lang="zh-CN" altLang="en-US" b="1" dirty="0" smtClean="0">
                <a:solidFill>
                  <a:schemeClr val="tx2"/>
                </a:solidFill>
                <a:latin typeface="楷体_GB2312" pitchFamily="49" charset="-122"/>
              </a:rPr>
              <a:t>最优树的定义</a:t>
            </a:r>
            <a:endParaRPr lang="zh-CN" altLang="en-US" b="1" dirty="0" smtClean="0">
              <a:solidFill>
                <a:srgbClr val="0000FF"/>
              </a:solidFill>
              <a:latin typeface="楷体_GB2312" pitchFamily="49" charset="-122"/>
            </a:endParaRPr>
          </a:p>
          <a:p>
            <a:pPr eaLnBrk="1" hangingPunct="1">
              <a:buSzPct val="65000"/>
              <a:buFont typeface="Wingdings" panose="05000000000000000000" pitchFamily="2" charset="2"/>
              <a:buNone/>
            </a:pPr>
            <a:r>
              <a:rPr lang="zh-CN" altLang="en-US" b="1" dirty="0" smtClean="0">
                <a:solidFill>
                  <a:schemeClr val="tx2"/>
                </a:solidFill>
                <a:latin typeface="楷体_GB2312" pitchFamily="49" charset="-122"/>
              </a:rPr>
              <a:t>如何构造最优树</a:t>
            </a:r>
            <a:endParaRPr lang="zh-CN" altLang="en-US" b="1" dirty="0" smtClean="0">
              <a:solidFill>
                <a:srgbClr val="0000FF"/>
              </a:solidFill>
              <a:latin typeface="楷体_GB2312" pitchFamily="49" charset="-122"/>
            </a:endParaRPr>
          </a:p>
          <a:p>
            <a:pPr eaLnBrk="1" hangingPunct="1">
              <a:buSzPct val="65000"/>
              <a:buFont typeface="Wingdings" panose="05000000000000000000" pitchFamily="2" charset="2"/>
              <a:buNone/>
            </a:pPr>
            <a:r>
              <a:rPr lang="zh-CN" altLang="en-US" b="1" dirty="0" smtClean="0">
                <a:solidFill>
                  <a:schemeClr val="tx2"/>
                </a:solidFill>
                <a:latin typeface="楷体_GB2312" pitchFamily="49" charset="-122"/>
              </a:rPr>
              <a:t>前缀编码</a:t>
            </a:r>
            <a:endParaRPr lang="zh-CN" altLang="en-US" b="1" dirty="0" smtClean="0">
              <a:solidFill>
                <a:srgbClr val="0000FF"/>
              </a:solidFill>
              <a:latin typeface="楷体_GB2312" pitchFamily="49" charset="-122"/>
            </a:endParaRPr>
          </a:p>
        </p:txBody>
      </p:sp>
      <p:sp>
        <p:nvSpPr>
          <p:cNvPr id="125957" name="Text Box 1028">
            <a:hlinkClick r:id="" action="ppaction://hlinkshowjump?jump=nextslide"/>
          </p:cNvPr>
          <p:cNvSpPr txBox="1">
            <a:spLocks noChangeArrowheads="1"/>
          </p:cNvSpPr>
          <p:nvPr/>
        </p:nvSpPr>
        <p:spPr bwMode="auto">
          <a:xfrm>
            <a:off x="708025" y="3124200"/>
            <a:ext cx="587375" cy="457200"/>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a:latin typeface="Times New Roman" panose="02020603050405020304" pitchFamily="18" charset="0"/>
              </a:rPr>
              <a:t> </a:t>
            </a:r>
            <a:endParaRPr kumimoji="1" lang="en-US" altLang="zh-CN">
              <a:latin typeface="Times New Roman" panose="02020603050405020304" pitchFamily="18" charset="0"/>
            </a:endParaRPr>
          </a:p>
        </p:txBody>
      </p:sp>
      <p:sp>
        <p:nvSpPr>
          <p:cNvPr id="125958" name="Text Box 1029">
            <a:hlinkClick r:id="rId1" action="ppaction://hlinksldjump"/>
          </p:cNvPr>
          <p:cNvSpPr txBox="1">
            <a:spLocks noChangeArrowheads="1"/>
          </p:cNvSpPr>
          <p:nvPr/>
        </p:nvSpPr>
        <p:spPr bwMode="auto">
          <a:xfrm>
            <a:off x="685800" y="4114800"/>
            <a:ext cx="587375" cy="457200"/>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a:latin typeface="Times New Roman" panose="02020603050405020304" pitchFamily="18" charset="0"/>
              </a:rPr>
              <a:t> </a:t>
            </a:r>
            <a:endParaRPr kumimoji="1" lang="en-US" altLang="zh-CN">
              <a:latin typeface="Times New Roman" panose="02020603050405020304" pitchFamily="18" charset="0"/>
            </a:endParaRPr>
          </a:p>
        </p:txBody>
      </p:sp>
      <p:sp>
        <p:nvSpPr>
          <p:cNvPr id="125959" name="Text Box 1030">
            <a:hlinkClick r:id="rId2" action="ppaction://hlinksldjump"/>
          </p:cNvPr>
          <p:cNvSpPr txBox="1">
            <a:spLocks noChangeArrowheads="1"/>
          </p:cNvSpPr>
          <p:nvPr/>
        </p:nvSpPr>
        <p:spPr bwMode="auto">
          <a:xfrm>
            <a:off x="533400" y="5105400"/>
            <a:ext cx="685800" cy="457200"/>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a:latin typeface="Times New Roman" panose="02020603050405020304" pitchFamily="18" charset="0"/>
              </a:rPr>
              <a:t> </a:t>
            </a:r>
            <a:endParaRPr kumimoji="1" lang="en-US" altLang="zh-CN">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3"/>
          <p:cNvSpPr txBox="1">
            <a:spLocks noGrp="1"/>
          </p:cNvSpPr>
          <p:nvPr/>
        </p:nvSpPr>
        <p:spPr bwMode="auto">
          <a:xfrm>
            <a:off x="7042150" y="6356176"/>
            <a:ext cx="1905000" cy="457200"/>
          </a:xfrm>
          <a:prstGeom prst="rect">
            <a:avLst/>
          </a:prstGeom>
          <a:noFill/>
          <a:ln w="9525">
            <a:noFill/>
            <a:miter lim="800000"/>
          </a:ln>
        </p:spPr>
        <p:txBody>
          <a:bodyPr anchor="b"/>
          <a:lstStyle/>
          <a:p>
            <a:pPr algn="r"/>
            <a:fld id="{A9643031-F8B3-4B6A-BBDF-D4E72C47C626}" type="slidenum">
              <a:rPr lang="en-US" altLang="zh-CN" sz="1400"/>
            </a:fld>
            <a:endParaRPr lang="en-US" altLang="zh-CN" sz="1400"/>
          </a:p>
        </p:txBody>
      </p:sp>
      <p:sp>
        <p:nvSpPr>
          <p:cNvPr id="420866" name="Text Box 2"/>
          <p:cNvSpPr txBox="1">
            <a:spLocks noChangeArrowheads="1"/>
          </p:cNvSpPr>
          <p:nvPr/>
        </p:nvSpPr>
        <p:spPr bwMode="auto">
          <a:xfrm>
            <a:off x="323850" y="994792"/>
            <a:ext cx="5832475" cy="2362200"/>
          </a:xfrm>
          <a:prstGeom prst="rect">
            <a:avLst/>
          </a:prstGeom>
          <a:noFill/>
          <a:ln w="9525" algn="ctr">
            <a:noFill/>
            <a:miter lim="800000"/>
          </a:ln>
        </p:spPr>
        <p:txBody>
          <a:bodyPr>
            <a:spAutoFit/>
          </a:bodyPr>
          <a:lstStyle/>
          <a:p>
            <a:pPr algn="just">
              <a:lnSpc>
                <a:spcPct val="120000"/>
              </a:lnSpc>
              <a:spcBef>
                <a:spcPct val="50000"/>
              </a:spcBef>
            </a:pPr>
            <a:r>
              <a:rPr kumimoji="1" lang="zh-CN" altLang="en-US" sz="2000" b="1" dirty="0">
                <a:latin typeface="Times New Roman" panose="02020603050405020304" pitchFamily="18" charset="0"/>
              </a:rPr>
              <a:t>例：编制一个将百分制转换成五级分制的程序</a:t>
            </a:r>
            <a:endParaRPr kumimoji="1" lang="zh-CN" altLang="en-US" sz="2000" b="1" dirty="0">
              <a:latin typeface="Times New Roman" panose="02020603050405020304" pitchFamily="18" charset="0"/>
            </a:endParaRPr>
          </a:p>
          <a:p>
            <a:pPr algn="just">
              <a:lnSpc>
                <a:spcPct val="120000"/>
              </a:lnSpc>
              <a:spcBef>
                <a:spcPct val="5000"/>
              </a:spcBef>
            </a:pPr>
            <a:r>
              <a:rPr kumimoji="1" lang="zh-CN" altLang="en-US" sz="2000" b="1" dirty="0">
                <a:latin typeface="Times New Roman" panose="02020603050405020304" pitchFamily="18" charset="0"/>
              </a:rPr>
              <a:t>        </a:t>
            </a:r>
            <a:r>
              <a:rPr kumimoji="1" lang="en-US" altLang="zh-CN" sz="2000" b="1" dirty="0">
                <a:latin typeface="Times New Roman" panose="02020603050405020304" pitchFamily="18" charset="0"/>
              </a:rPr>
              <a:t>0</a:t>
            </a:r>
            <a:r>
              <a:rPr kumimoji="1" lang="zh-CN" altLang="en-US" sz="2000" b="1" dirty="0">
                <a:latin typeface="Times New Roman" panose="02020603050405020304" pitchFamily="18" charset="0"/>
              </a:rPr>
              <a:t>～</a:t>
            </a:r>
            <a:r>
              <a:rPr kumimoji="1" lang="en-US" altLang="zh-CN" sz="2000" b="1" dirty="0">
                <a:latin typeface="Times New Roman" panose="02020603050405020304" pitchFamily="18" charset="0"/>
              </a:rPr>
              <a:t>59     </a:t>
            </a:r>
            <a:r>
              <a:rPr kumimoji="1" lang="en-US" altLang="zh-CN" sz="2000" b="1" dirty="0">
                <a:latin typeface="Courier New" panose="02070309020205020404" pitchFamily="49" charset="0"/>
              </a:rPr>
              <a:t>————————————————————</a:t>
            </a:r>
            <a:r>
              <a:rPr kumimoji="1" lang="en-US" altLang="zh-CN" sz="2000" b="1" dirty="0">
                <a:latin typeface="Times New Roman" panose="02020603050405020304" pitchFamily="18" charset="0"/>
              </a:rPr>
              <a:t>  bad</a:t>
            </a:r>
            <a:endParaRPr kumimoji="1" lang="en-US" altLang="zh-CN" sz="2000" b="1" dirty="0">
              <a:latin typeface="Times New Roman" panose="02020603050405020304" pitchFamily="18" charset="0"/>
            </a:endParaRPr>
          </a:p>
          <a:p>
            <a:pPr algn="just">
              <a:lnSpc>
                <a:spcPct val="120000"/>
              </a:lnSpc>
              <a:spcBef>
                <a:spcPct val="5000"/>
              </a:spcBef>
            </a:pPr>
            <a:r>
              <a:rPr kumimoji="1" lang="en-US" altLang="zh-CN" sz="2000" b="1" dirty="0">
                <a:latin typeface="Times New Roman" panose="02020603050405020304" pitchFamily="18" charset="0"/>
              </a:rPr>
              <a:t>        60</a:t>
            </a:r>
            <a:r>
              <a:rPr kumimoji="1" lang="zh-CN" altLang="en-US" sz="2000" b="1" dirty="0">
                <a:latin typeface="Times New Roman" panose="02020603050405020304" pitchFamily="18" charset="0"/>
              </a:rPr>
              <a:t>～</a:t>
            </a:r>
            <a:r>
              <a:rPr kumimoji="1" lang="en-US" altLang="zh-CN" sz="2000" b="1" dirty="0">
                <a:latin typeface="Times New Roman" panose="02020603050405020304" pitchFamily="18" charset="0"/>
              </a:rPr>
              <a:t>69   </a:t>
            </a:r>
            <a:r>
              <a:rPr kumimoji="1" lang="en-US" altLang="zh-CN" sz="2000" b="1" dirty="0">
                <a:latin typeface="Courier New" panose="02070309020205020404" pitchFamily="49" charset="0"/>
              </a:rPr>
              <a:t>————————————————————</a:t>
            </a:r>
            <a:r>
              <a:rPr kumimoji="1" lang="en-US" altLang="zh-CN" sz="2000" b="1" dirty="0">
                <a:latin typeface="Times New Roman" panose="02020603050405020304" pitchFamily="18" charset="0"/>
              </a:rPr>
              <a:t>  pass</a:t>
            </a:r>
            <a:endParaRPr kumimoji="1" lang="en-US" altLang="zh-CN" sz="2000" b="1" dirty="0">
              <a:latin typeface="Times New Roman" panose="02020603050405020304" pitchFamily="18" charset="0"/>
            </a:endParaRPr>
          </a:p>
          <a:p>
            <a:pPr algn="just">
              <a:lnSpc>
                <a:spcPct val="120000"/>
              </a:lnSpc>
              <a:spcBef>
                <a:spcPct val="5000"/>
              </a:spcBef>
            </a:pPr>
            <a:r>
              <a:rPr kumimoji="1" lang="en-US" altLang="zh-CN" sz="2000" b="1" dirty="0">
                <a:latin typeface="Times New Roman" panose="02020603050405020304" pitchFamily="18" charset="0"/>
              </a:rPr>
              <a:t>        70</a:t>
            </a:r>
            <a:r>
              <a:rPr kumimoji="1" lang="zh-CN" altLang="en-US" sz="2000" b="1" dirty="0">
                <a:latin typeface="Times New Roman" panose="02020603050405020304" pitchFamily="18" charset="0"/>
              </a:rPr>
              <a:t>～</a:t>
            </a:r>
            <a:r>
              <a:rPr kumimoji="1" lang="en-US" altLang="zh-CN" sz="2000" b="1" dirty="0">
                <a:latin typeface="Times New Roman" panose="02020603050405020304" pitchFamily="18" charset="0"/>
              </a:rPr>
              <a:t>79   </a:t>
            </a:r>
            <a:r>
              <a:rPr kumimoji="1" lang="en-US" altLang="zh-CN" sz="2000" b="1" dirty="0">
                <a:latin typeface="Courier New" panose="02070309020205020404" pitchFamily="49" charset="0"/>
              </a:rPr>
              <a:t>————————————————————</a:t>
            </a:r>
            <a:r>
              <a:rPr kumimoji="1" lang="en-US" altLang="zh-CN" sz="2000" b="1" dirty="0">
                <a:latin typeface="Times New Roman" panose="02020603050405020304" pitchFamily="18" charset="0"/>
              </a:rPr>
              <a:t>  general</a:t>
            </a:r>
            <a:endParaRPr kumimoji="1" lang="en-US" altLang="zh-CN" sz="2000" b="1" dirty="0">
              <a:latin typeface="Times New Roman" panose="02020603050405020304" pitchFamily="18" charset="0"/>
            </a:endParaRPr>
          </a:p>
          <a:p>
            <a:pPr algn="just">
              <a:lnSpc>
                <a:spcPct val="120000"/>
              </a:lnSpc>
              <a:spcBef>
                <a:spcPct val="5000"/>
              </a:spcBef>
            </a:pPr>
            <a:r>
              <a:rPr kumimoji="1" lang="en-US" altLang="zh-CN" sz="2000" b="1" dirty="0">
                <a:latin typeface="Times New Roman" panose="02020603050405020304" pitchFamily="18" charset="0"/>
              </a:rPr>
              <a:t>        80</a:t>
            </a:r>
            <a:r>
              <a:rPr kumimoji="1" lang="zh-CN" altLang="en-US" sz="2000" b="1" dirty="0">
                <a:latin typeface="Times New Roman" panose="02020603050405020304" pitchFamily="18" charset="0"/>
              </a:rPr>
              <a:t>～</a:t>
            </a:r>
            <a:r>
              <a:rPr kumimoji="1" lang="en-US" altLang="zh-CN" sz="2000" b="1" dirty="0">
                <a:latin typeface="Times New Roman" panose="02020603050405020304" pitchFamily="18" charset="0"/>
              </a:rPr>
              <a:t>89   </a:t>
            </a:r>
            <a:r>
              <a:rPr kumimoji="1" lang="en-US" altLang="zh-CN" sz="2000" b="1" dirty="0">
                <a:latin typeface="Courier New" panose="02070309020205020404" pitchFamily="49" charset="0"/>
              </a:rPr>
              <a:t>————————————————————</a:t>
            </a:r>
            <a:r>
              <a:rPr kumimoji="1" lang="en-US" altLang="zh-CN" sz="2000" b="1" dirty="0">
                <a:latin typeface="Times New Roman" panose="02020603050405020304" pitchFamily="18" charset="0"/>
              </a:rPr>
              <a:t>  good</a:t>
            </a:r>
            <a:endParaRPr kumimoji="1" lang="en-US" altLang="zh-CN" sz="2000" b="1" dirty="0">
              <a:latin typeface="Times New Roman" panose="02020603050405020304" pitchFamily="18" charset="0"/>
            </a:endParaRPr>
          </a:p>
          <a:p>
            <a:pPr algn="just">
              <a:lnSpc>
                <a:spcPct val="120000"/>
              </a:lnSpc>
              <a:spcBef>
                <a:spcPct val="5000"/>
              </a:spcBef>
            </a:pPr>
            <a:r>
              <a:rPr kumimoji="1" lang="en-US" altLang="zh-CN" sz="2000" b="1" dirty="0">
                <a:latin typeface="Times New Roman" panose="02020603050405020304" pitchFamily="18" charset="0"/>
              </a:rPr>
              <a:t>        90</a:t>
            </a:r>
            <a:r>
              <a:rPr kumimoji="1" lang="zh-CN" altLang="en-US" sz="2000" b="1" dirty="0">
                <a:latin typeface="Times New Roman" panose="02020603050405020304" pitchFamily="18" charset="0"/>
              </a:rPr>
              <a:t>～</a:t>
            </a:r>
            <a:r>
              <a:rPr kumimoji="1" lang="en-US" altLang="zh-CN" sz="2000" b="1" dirty="0">
                <a:latin typeface="Times New Roman" panose="02020603050405020304" pitchFamily="18" charset="0"/>
              </a:rPr>
              <a:t>100 </a:t>
            </a:r>
            <a:r>
              <a:rPr kumimoji="1" lang="en-US" altLang="zh-CN" sz="2000" b="1" dirty="0">
                <a:latin typeface="Courier New" panose="02070309020205020404" pitchFamily="49" charset="0"/>
              </a:rPr>
              <a:t>————————————————————</a:t>
            </a:r>
            <a:r>
              <a:rPr kumimoji="1" lang="en-US" altLang="zh-CN" sz="2000" b="1" dirty="0">
                <a:latin typeface="Times New Roman" panose="02020603050405020304" pitchFamily="18" charset="0"/>
              </a:rPr>
              <a:t>  excellent</a:t>
            </a:r>
            <a:endParaRPr kumimoji="1" lang="en-US" altLang="zh-CN" sz="2000" b="1" dirty="0">
              <a:latin typeface="Times New Roman" panose="02020603050405020304" pitchFamily="18" charset="0"/>
            </a:endParaRPr>
          </a:p>
        </p:txBody>
      </p:sp>
      <p:sp>
        <p:nvSpPr>
          <p:cNvPr id="420867" name="Text Box 3"/>
          <p:cNvSpPr txBox="1">
            <a:spLocks noChangeArrowheads="1"/>
          </p:cNvSpPr>
          <p:nvPr/>
        </p:nvSpPr>
        <p:spPr bwMode="auto">
          <a:xfrm>
            <a:off x="326073" y="189865"/>
            <a:ext cx="5040312" cy="488950"/>
          </a:xfrm>
          <a:prstGeom prst="rect">
            <a:avLst/>
          </a:prstGeom>
          <a:noFill/>
          <a:ln w="9525" algn="ctr">
            <a:noFill/>
            <a:miter lim="800000"/>
          </a:ln>
        </p:spPr>
        <p:txBody>
          <a:bodyPr>
            <a:spAutoFit/>
          </a:bodyPr>
          <a:lstStyle/>
          <a:p>
            <a:pPr algn="just">
              <a:lnSpc>
                <a:spcPct val="130000"/>
              </a:lnSpc>
              <a:spcBef>
                <a:spcPct val="50000"/>
              </a:spcBef>
            </a:pPr>
            <a:r>
              <a:rPr kumimoji="1" lang="zh-CN" altLang="en-US" sz="2000" b="1" dirty="0">
                <a:solidFill>
                  <a:srgbClr val="FF3300"/>
                </a:solidFill>
                <a:latin typeface="Times New Roman" panose="02020603050405020304" pitchFamily="18" charset="0"/>
              </a:rPr>
              <a:t>寻求最佳</a:t>
            </a:r>
            <a:r>
              <a:rPr kumimoji="1" lang="zh-CN" altLang="en-US" sz="2000" b="1" dirty="0" smtClean="0">
                <a:solidFill>
                  <a:srgbClr val="FF3300"/>
                </a:solidFill>
                <a:latin typeface="Times New Roman" panose="02020603050405020304" pitchFamily="18" charset="0"/>
              </a:rPr>
              <a:t>判定过程</a:t>
            </a:r>
            <a:endParaRPr kumimoji="1" lang="zh-CN" altLang="en-US" sz="2000" b="1" dirty="0">
              <a:solidFill>
                <a:srgbClr val="FF3300"/>
              </a:solidFill>
              <a:latin typeface="Times New Roman" panose="02020603050405020304" pitchFamily="18" charset="0"/>
            </a:endParaRPr>
          </a:p>
        </p:txBody>
      </p:sp>
      <p:sp>
        <p:nvSpPr>
          <p:cNvPr id="420868" name="Text Box 4"/>
          <p:cNvSpPr txBox="1">
            <a:spLocks noChangeArrowheads="1"/>
          </p:cNvSpPr>
          <p:nvPr/>
        </p:nvSpPr>
        <p:spPr bwMode="auto">
          <a:xfrm>
            <a:off x="539750" y="3757438"/>
            <a:ext cx="3887788" cy="2686050"/>
          </a:xfrm>
          <a:prstGeom prst="rect">
            <a:avLst/>
          </a:prstGeom>
          <a:noFill/>
          <a:ln w="9525" algn="ctr">
            <a:noFill/>
            <a:miter lim="800000"/>
          </a:ln>
        </p:spPr>
        <p:txBody>
          <a:bodyPr>
            <a:spAutoFit/>
          </a:bodyPr>
          <a:lstStyle/>
          <a:p>
            <a:pPr algn="just">
              <a:lnSpc>
                <a:spcPct val="130000"/>
              </a:lnSpc>
              <a:spcBef>
                <a:spcPct val="50000"/>
              </a:spcBef>
            </a:pPr>
            <a:r>
              <a:rPr kumimoji="1" lang="en-US" altLang="zh-CN" sz="2000" b="1" dirty="0">
                <a:latin typeface="Times New Roman" panose="02020603050405020304" pitchFamily="18" charset="0"/>
              </a:rPr>
              <a:t>if (a&lt;60) b=</a:t>
            </a:r>
            <a:r>
              <a:rPr kumimoji="1" lang="en-US" altLang="zh-CN" sz="2000" b="1" dirty="0">
                <a:latin typeface="Courier New" panose="02070309020205020404" pitchFamily="49" charset="0"/>
              </a:rPr>
              <a:t>“</a:t>
            </a:r>
            <a:r>
              <a:rPr kumimoji="1" lang="en-US" altLang="zh-CN" sz="2000" b="1" dirty="0">
                <a:latin typeface="Times New Roman" panose="02020603050405020304" pitchFamily="18" charset="0"/>
              </a:rPr>
              <a:t>bad</a:t>
            </a:r>
            <a:r>
              <a:rPr kumimoji="1" lang="en-US" altLang="zh-CN" sz="2000" b="1" dirty="0">
                <a:latin typeface="Courier New" panose="02070309020205020404" pitchFamily="49" charset="0"/>
              </a:rPr>
              <a:t>”</a:t>
            </a:r>
            <a:r>
              <a:rPr kumimoji="1" lang="en-US" altLang="zh-CN" sz="2000" b="1" dirty="0">
                <a:latin typeface="Times New Roman" panose="02020603050405020304" pitchFamily="18" charset="0"/>
              </a:rPr>
              <a:t>;</a:t>
            </a:r>
            <a:endParaRPr kumimoji="1" lang="en-US" altLang="zh-CN" sz="2000" b="1" dirty="0">
              <a:latin typeface="Times New Roman" panose="02020603050405020304" pitchFamily="18" charset="0"/>
            </a:endParaRPr>
          </a:p>
          <a:p>
            <a:pPr algn="just">
              <a:lnSpc>
                <a:spcPct val="130000"/>
              </a:lnSpc>
              <a:spcBef>
                <a:spcPct val="50000"/>
              </a:spcBef>
            </a:pPr>
            <a:r>
              <a:rPr kumimoji="1" lang="en-US" altLang="zh-CN" sz="2000" b="1" dirty="0">
                <a:latin typeface="Times New Roman" panose="02020603050405020304" pitchFamily="18" charset="0"/>
              </a:rPr>
              <a:t>else if (a&lt;70) b=</a:t>
            </a:r>
            <a:r>
              <a:rPr kumimoji="1" lang="en-US" altLang="zh-CN" sz="2000" b="1" dirty="0">
                <a:latin typeface="Courier New" panose="02070309020205020404" pitchFamily="49" charset="0"/>
              </a:rPr>
              <a:t>“</a:t>
            </a:r>
            <a:r>
              <a:rPr kumimoji="1" lang="en-US" altLang="zh-CN" sz="2000" b="1" dirty="0">
                <a:latin typeface="Times New Roman" panose="02020603050405020304" pitchFamily="18" charset="0"/>
              </a:rPr>
              <a:t>pass</a:t>
            </a:r>
            <a:r>
              <a:rPr kumimoji="1" lang="en-US" altLang="zh-CN" sz="2000" b="1" dirty="0">
                <a:latin typeface="Courier New" panose="02070309020205020404" pitchFamily="49" charset="0"/>
              </a:rPr>
              <a:t>”</a:t>
            </a:r>
            <a:r>
              <a:rPr kumimoji="1" lang="en-US" altLang="zh-CN" sz="2000" b="1" dirty="0">
                <a:latin typeface="Times New Roman" panose="02020603050405020304" pitchFamily="18" charset="0"/>
              </a:rPr>
              <a:t>;</a:t>
            </a:r>
            <a:endParaRPr kumimoji="1" lang="en-US" altLang="zh-CN" sz="2000" b="1" dirty="0">
              <a:latin typeface="Times New Roman" panose="02020603050405020304" pitchFamily="18" charset="0"/>
            </a:endParaRPr>
          </a:p>
          <a:p>
            <a:pPr algn="just">
              <a:lnSpc>
                <a:spcPct val="130000"/>
              </a:lnSpc>
              <a:spcBef>
                <a:spcPct val="50000"/>
              </a:spcBef>
            </a:pPr>
            <a:r>
              <a:rPr kumimoji="1" lang="en-US" altLang="zh-CN" sz="2000" b="1" dirty="0">
                <a:latin typeface="Times New Roman" panose="02020603050405020304" pitchFamily="18" charset="0"/>
              </a:rPr>
              <a:t>       else if (a&lt;80) b</a:t>
            </a:r>
            <a:r>
              <a:rPr kumimoji="1" lang="zh-CN" altLang="en-US" sz="2000" b="1" dirty="0" smtClean="0">
                <a:latin typeface="Times New Roman" panose="02020603050405020304" pitchFamily="18" charset="0"/>
              </a:rPr>
              <a:t>＝</a:t>
            </a:r>
            <a:r>
              <a:rPr kumimoji="1" lang="en-US" altLang="zh-CN" sz="2000" b="1" dirty="0" smtClean="0">
                <a:latin typeface="Courier New" panose="02070309020205020404" pitchFamily="49" charset="0"/>
              </a:rPr>
              <a:t>“</a:t>
            </a:r>
            <a:r>
              <a:rPr kumimoji="1" lang="en-US" altLang="zh-CN" sz="2000" b="1" dirty="0" smtClean="0">
                <a:latin typeface="Times New Roman" panose="02020603050405020304" pitchFamily="18" charset="0"/>
              </a:rPr>
              <a:t>general</a:t>
            </a:r>
            <a:r>
              <a:rPr kumimoji="1" lang="en-US" altLang="zh-CN" sz="2000" b="1" dirty="0">
                <a:latin typeface="Courier New" panose="02070309020205020404" pitchFamily="49" charset="0"/>
              </a:rPr>
              <a:t>”</a:t>
            </a:r>
            <a:r>
              <a:rPr kumimoji="1" lang="en-US" altLang="zh-CN" sz="2000" b="1" dirty="0">
                <a:latin typeface="Times New Roman" panose="02020603050405020304" pitchFamily="18" charset="0"/>
              </a:rPr>
              <a:t>;</a:t>
            </a:r>
            <a:endParaRPr kumimoji="1" lang="en-US" altLang="zh-CN" sz="2000" b="1" dirty="0">
              <a:latin typeface="Times New Roman" panose="02020603050405020304" pitchFamily="18" charset="0"/>
            </a:endParaRPr>
          </a:p>
          <a:p>
            <a:pPr algn="just">
              <a:lnSpc>
                <a:spcPct val="130000"/>
              </a:lnSpc>
              <a:spcBef>
                <a:spcPct val="50000"/>
              </a:spcBef>
            </a:pPr>
            <a:r>
              <a:rPr kumimoji="1" lang="en-US" altLang="zh-CN" sz="2000" b="1" dirty="0">
                <a:latin typeface="Times New Roman" panose="02020603050405020304" pitchFamily="18" charset="0"/>
              </a:rPr>
              <a:t>              else if (a&lt;90) b=</a:t>
            </a:r>
            <a:r>
              <a:rPr kumimoji="1" lang="en-US" altLang="zh-CN" sz="2000" b="1" dirty="0">
                <a:latin typeface="Courier New" panose="02070309020205020404" pitchFamily="49" charset="0"/>
              </a:rPr>
              <a:t>“</a:t>
            </a:r>
            <a:r>
              <a:rPr kumimoji="1" lang="en-US" altLang="zh-CN" sz="2000" b="1" dirty="0">
                <a:latin typeface="Times New Roman" panose="02020603050405020304" pitchFamily="18" charset="0"/>
              </a:rPr>
              <a:t>good</a:t>
            </a:r>
            <a:r>
              <a:rPr kumimoji="1" lang="en-US" altLang="zh-CN" sz="2000" b="1" dirty="0">
                <a:latin typeface="Courier New" panose="02070309020205020404" pitchFamily="49" charset="0"/>
              </a:rPr>
              <a:t>”</a:t>
            </a:r>
            <a:r>
              <a:rPr kumimoji="1" lang="en-US" altLang="zh-CN" sz="2000" b="1" dirty="0">
                <a:latin typeface="Times New Roman" panose="02020603050405020304" pitchFamily="18" charset="0"/>
              </a:rPr>
              <a:t>;</a:t>
            </a:r>
            <a:endParaRPr kumimoji="1" lang="en-US" altLang="zh-CN" sz="2000" b="1" dirty="0">
              <a:latin typeface="Times New Roman" panose="02020603050405020304" pitchFamily="18" charset="0"/>
            </a:endParaRPr>
          </a:p>
          <a:p>
            <a:pPr algn="just">
              <a:lnSpc>
                <a:spcPct val="130000"/>
              </a:lnSpc>
              <a:spcBef>
                <a:spcPct val="50000"/>
              </a:spcBef>
            </a:pPr>
            <a:r>
              <a:rPr kumimoji="1" lang="en-US" altLang="zh-CN" sz="2000" b="1" dirty="0">
                <a:latin typeface="Times New Roman" panose="02020603050405020304" pitchFamily="18" charset="0"/>
              </a:rPr>
              <a:t>                     else b=</a:t>
            </a:r>
            <a:r>
              <a:rPr kumimoji="1" lang="en-US" altLang="zh-CN" sz="2000" b="1" dirty="0">
                <a:latin typeface="Courier New" panose="02070309020205020404" pitchFamily="49" charset="0"/>
              </a:rPr>
              <a:t>“</a:t>
            </a:r>
            <a:r>
              <a:rPr kumimoji="1" lang="en-US" altLang="zh-CN" sz="2000" b="1" dirty="0">
                <a:latin typeface="Times New Roman" panose="02020603050405020304" pitchFamily="18" charset="0"/>
              </a:rPr>
              <a:t>excellent</a:t>
            </a:r>
            <a:r>
              <a:rPr kumimoji="1" lang="en-US" altLang="zh-CN" sz="2000" b="1" dirty="0">
                <a:latin typeface="Courier New" panose="02070309020205020404" pitchFamily="49" charset="0"/>
              </a:rPr>
              <a:t>”</a:t>
            </a:r>
            <a:r>
              <a:rPr kumimoji="1" lang="en-US" altLang="zh-CN" sz="2000" b="1" dirty="0">
                <a:latin typeface="Times New Roman" panose="02020603050405020304" pitchFamily="18" charset="0"/>
              </a:rPr>
              <a:t>;</a:t>
            </a:r>
            <a:endParaRPr kumimoji="1" lang="en-US" altLang="zh-CN" sz="2000" b="1" dirty="0">
              <a:latin typeface="Times New Roman" panose="02020603050405020304" pitchFamily="18" charset="0"/>
            </a:endParaRPr>
          </a:p>
        </p:txBody>
      </p:sp>
      <p:sp>
        <p:nvSpPr>
          <p:cNvPr id="420869" name="Text Box 5"/>
          <p:cNvSpPr txBox="1">
            <a:spLocks noChangeArrowheads="1"/>
          </p:cNvSpPr>
          <p:nvPr/>
        </p:nvSpPr>
        <p:spPr bwMode="auto">
          <a:xfrm>
            <a:off x="6227763" y="1309513"/>
            <a:ext cx="2160587" cy="1917700"/>
          </a:xfrm>
          <a:prstGeom prst="rect">
            <a:avLst/>
          </a:prstGeom>
          <a:solidFill>
            <a:srgbClr val="FFCC00"/>
          </a:solidFill>
          <a:ln w="9525" algn="ctr">
            <a:noFill/>
            <a:miter lim="800000"/>
          </a:ln>
        </p:spPr>
        <p:txBody>
          <a:bodyPr>
            <a:spAutoFit/>
          </a:bodyPr>
          <a:lstStyle/>
          <a:p>
            <a:pPr algn="just">
              <a:lnSpc>
                <a:spcPct val="120000"/>
              </a:lnSpc>
            </a:pPr>
            <a:r>
              <a:rPr kumimoji="1" lang="en-US" altLang="zh-CN" sz="2000" b="1">
                <a:latin typeface="Courier New" panose="02070309020205020404" pitchFamily="49" charset="0"/>
              </a:rPr>
              <a:t>………………………</a:t>
            </a:r>
            <a:r>
              <a:rPr kumimoji="1" lang="en-US" altLang="zh-CN" sz="2000" b="1">
                <a:latin typeface="Times New Roman" panose="02020603050405020304" pitchFamily="18" charset="0"/>
              </a:rPr>
              <a:t>5%</a:t>
            </a:r>
            <a:endParaRPr kumimoji="1" lang="en-US" altLang="zh-CN" sz="2000" b="1">
              <a:latin typeface="Times New Roman" panose="02020603050405020304" pitchFamily="18" charset="0"/>
            </a:endParaRPr>
          </a:p>
          <a:p>
            <a:pPr algn="just">
              <a:lnSpc>
                <a:spcPct val="120000"/>
              </a:lnSpc>
            </a:pPr>
            <a:r>
              <a:rPr kumimoji="1" lang="en-US" altLang="zh-CN" sz="2000" b="1">
                <a:latin typeface="Courier New" panose="02070309020205020404" pitchFamily="49" charset="0"/>
              </a:rPr>
              <a:t>………………………</a:t>
            </a:r>
            <a:r>
              <a:rPr kumimoji="1" lang="en-US" altLang="zh-CN" sz="2000" b="1">
                <a:latin typeface="Times New Roman" panose="02020603050405020304" pitchFamily="18" charset="0"/>
              </a:rPr>
              <a:t>15%</a:t>
            </a:r>
            <a:endParaRPr kumimoji="1" lang="en-US" altLang="zh-CN" sz="2000" b="1">
              <a:latin typeface="Times New Roman" panose="02020603050405020304" pitchFamily="18" charset="0"/>
            </a:endParaRPr>
          </a:p>
          <a:p>
            <a:pPr algn="just">
              <a:lnSpc>
                <a:spcPct val="120000"/>
              </a:lnSpc>
            </a:pPr>
            <a:r>
              <a:rPr kumimoji="1" lang="en-US" altLang="zh-CN" sz="2000" b="1">
                <a:latin typeface="Courier New" panose="02070309020205020404" pitchFamily="49" charset="0"/>
              </a:rPr>
              <a:t>………………………</a:t>
            </a:r>
            <a:r>
              <a:rPr kumimoji="1" lang="en-US" altLang="zh-CN" sz="2000" b="1">
                <a:latin typeface="Times New Roman" panose="02020603050405020304" pitchFamily="18" charset="0"/>
              </a:rPr>
              <a:t>40%</a:t>
            </a:r>
            <a:endParaRPr kumimoji="1" lang="en-US" altLang="zh-CN" sz="2000" b="1">
              <a:latin typeface="Times New Roman" panose="02020603050405020304" pitchFamily="18" charset="0"/>
            </a:endParaRPr>
          </a:p>
          <a:p>
            <a:pPr algn="just">
              <a:lnSpc>
                <a:spcPct val="120000"/>
              </a:lnSpc>
            </a:pPr>
            <a:r>
              <a:rPr kumimoji="1" lang="en-US" altLang="zh-CN" sz="2000" b="1">
                <a:latin typeface="Courier New" panose="02070309020205020404" pitchFamily="49" charset="0"/>
              </a:rPr>
              <a:t>………………………</a:t>
            </a:r>
            <a:r>
              <a:rPr kumimoji="1" lang="en-US" altLang="zh-CN" sz="2000" b="1">
                <a:latin typeface="Times New Roman" panose="02020603050405020304" pitchFamily="18" charset="0"/>
              </a:rPr>
              <a:t>30%</a:t>
            </a:r>
            <a:endParaRPr kumimoji="1" lang="en-US" altLang="zh-CN" sz="2000" b="1">
              <a:latin typeface="Times New Roman" panose="02020603050405020304" pitchFamily="18" charset="0"/>
            </a:endParaRPr>
          </a:p>
          <a:p>
            <a:pPr algn="just">
              <a:lnSpc>
                <a:spcPct val="120000"/>
              </a:lnSpc>
            </a:pPr>
            <a:r>
              <a:rPr kumimoji="1" lang="en-US" altLang="zh-CN" sz="2000" b="1">
                <a:latin typeface="Courier New" panose="02070309020205020404" pitchFamily="49" charset="0"/>
              </a:rPr>
              <a:t>………………………</a:t>
            </a:r>
            <a:r>
              <a:rPr kumimoji="1" lang="en-US" altLang="zh-CN" sz="2000" b="1">
                <a:latin typeface="Times New Roman" panose="02020603050405020304" pitchFamily="18" charset="0"/>
              </a:rPr>
              <a:t>10%</a:t>
            </a:r>
            <a:endParaRPr kumimoji="1" lang="en-US" altLang="zh-CN" sz="2000" b="1">
              <a:latin typeface="Times New Roman" panose="02020603050405020304" pitchFamily="18" charset="0"/>
            </a:endParaRPr>
          </a:p>
        </p:txBody>
      </p:sp>
      <p:sp>
        <p:nvSpPr>
          <p:cNvPr id="420870" name="AutoShape 6"/>
          <p:cNvSpPr>
            <a:spLocks noChangeArrowheads="1"/>
          </p:cNvSpPr>
          <p:nvPr/>
        </p:nvSpPr>
        <p:spPr bwMode="auto">
          <a:xfrm>
            <a:off x="4787900" y="3181176"/>
            <a:ext cx="890588" cy="409575"/>
          </a:xfrm>
          <a:prstGeom prst="flowChartPreparation">
            <a:avLst/>
          </a:prstGeom>
          <a:solidFill>
            <a:srgbClr val="99CC00"/>
          </a:solidFill>
          <a:ln w="9525" algn="ctr">
            <a:noFill/>
            <a:miter lim="800000"/>
          </a:ln>
        </p:spPr>
        <p:txBody>
          <a:bodyPr wrap="none" anchor="ctr">
            <a:spAutoFit/>
          </a:bodyPr>
          <a:lstStyle/>
          <a:p>
            <a:pPr algn="ctr">
              <a:lnSpc>
                <a:spcPct val="130000"/>
              </a:lnSpc>
              <a:spcBef>
                <a:spcPct val="50000"/>
              </a:spcBef>
            </a:pPr>
            <a:r>
              <a:rPr kumimoji="1" lang="en-US" altLang="zh-CN" sz="1600" b="1">
                <a:latin typeface="Times New Roman" panose="02020603050405020304" pitchFamily="18" charset="0"/>
              </a:rPr>
              <a:t>a&lt;60</a:t>
            </a:r>
            <a:endParaRPr kumimoji="1" lang="en-US" altLang="zh-CN" sz="1600" b="1">
              <a:latin typeface="Times New Roman" panose="02020603050405020304" pitchFamily="18" charset="0"/>
            </a:endParaRPr>
          </a:p>
        </p:txBody>
      </p:sp>
      <p:sp>
        <p:nvSpPr>
          <p:cNvPr id="420871" name="Line 7"/>
          <p:cNvSpPr>
            <a:spLocks noChangeShapeType="1"/>
          </p:cNvSpPr>
          <p:nvPr/>
        </p:nvSpPr>
        <p:spPr bwMode="auto">
          <a:xfrm flipH="1">
            <a:off x="4572000" y="3614563"/>
            <a:ext cx="360363" cy="360363"/>
          </a:xfrm>
          <a:prstGeom prst="line">
            <a:avLst/>
          </a:prstGeom>
          <a:noFill/>
          <a:ln w="9525">
            <a:solidFill>
              <a:schemeClr val="tx1"/>
            </a:solidFill>
            <a:round/>
          </a:ln>
        </p:spPr>
        <p:txBody>
          <a:bodyPr>
            <a:spAutoFit/>
          </a:bodyPr>
          <a:lstStyle/>
          <a:p>
            <a:endParaRPr lang="zh-CN" altLang="en-US"/>
          </a:p>
        </p:txBody>
      </p:sp>
      <p:sp>
        <p:nvSpPr>
          <p:cNvPr id="420872" name="AutoShape 8"/>
          <p:cNvSpPr>
            <a:spLocks noChangeArrowheads="1"/>
          </p:cNvSpPr>
          <p:nvPr/>
        </p:nvSpPr>
        <p:spPr bwMode="auto">
          <a:xfrm>
            <a:off x="4137025" y="3984451"/>
            <a:ext cx="798513" cy="409575"/>
          </a:xfrm>
          <a:prstGeom prst="flowChartProcess">
            <a:avLst/>
          </a:prstGeom>
          <a:solidFill>
            <a:srgbClr val="99CC00"/>
          </a:solidFill>
          <a:ln w="9525" algn="ctr">
            <a:noFill/>
            <a:miter lim="800000"/>
          </a:ln>
        </p:spPr>
        <p:txBody>
          <a:bodyPr wrap="none" anchor="ctr">
            <a:spAutoFit/>
          </a:bodyPr>
          <a:lstStyle/>
          <a:p>
            <a:pPr algn="ctr">
              <a:lnSpc>
                <a:spcPct val="130000"/>
              </a:lnSpc>
              <a:spcBef>
                <a:spcPct val="50000"/>
              </a:spcBef>
            </a:pPr>
            <a:r>
              <a:rPr kumimoji="1" lang="zh-CN" altLang="en-US" sz="1600" b="1">
                <a:latin typeface="Times New Roman" panose="02020603050405020304" pitchFamily="18" charset="0"/>
              </a:rPr>
              <a:t>不及格</a:t>
            </a:r>
            <a:endParaRPr kumimoji="1" lang="zh-CN" altLang="en-US" sz="1600" b="1">
              <a:latin typeface="Times New Roman" panose="02020603050405020304" pitchFamily="18" charset="0"/>
            </a:endParaRPr>
          </a:p>
        </p:txBody>
      </p:sp>
      <p:sp>
        <p:nvSpPr>
          <p:cNvPr id="420873" name="Text Box 9"/>
          <p:cNvSpPr txBox="1">
            <a:spLocks noChangeArrowheads="1"/>
          </p:cNvSpPr>
          <p:nvPr/>
        </p:nvSpPr>
        <p:spPr bwMode="auto">
          <a:xfrm>
            <a:off x="4427538" y="3470101"/>
            <a:ext cx="360362" cy="488950"/>
          </a:xfrm>
          <a:prstGeom prst="rect">
            <a:avLst/>
          </a:prstGeom>
          <a:noFill/>
          <a:ln w="9525" algn="ctr">
            <a:noFill/>
            <a:miter lim="800000"/>
          </a:ln>
        </p:spPr>
        <p:txBody>
          <a:bodyPr>
            <a:spAutoFit/>
          </a:bodyPr>
          <a:lstStyle/>
          <a:p>
            <a:pPr algn="just">
              <a:lnSpc>
                <a:spcPct val="130000"/>
              </a:lnSpc>
              <a:spcBef>
                <a:spcPct val="50000"/>
              </a:spcBef>
            </a:pPr>
            <a:r>
              <a:rPr kumimoji="1" lang="en-US" altLang="zh-CN" sz="2000" b="1">
                <a:latin typeface="Times New Roman" panose="02020603050405020304" pitchFamily="18" charset="0"/>
              </a:rPr>
              <a:t>Y</a:t>
            </a:r>
            <a:endParaRPr kumimoji="1" lang="en-US" altLang="zh-CN" sz="2000" b="1">
              <a:latin typeface="Times New Roman" panose="02020603050405020304" pitchFamily="18" charset="0"/>
            </a:endParaRPr>
          </a:p>
        </p:txBody>
      </p:sp>
      <p:sp>
        <p:nvSpPr>
          <p:cNvPr id="420874" name="Line 10"/>
          <p:cNvSpPr>
            <a:spLocks noChangeShapeType="1"/>
          </p:cNvSpPr>
          <p:nvPr/>
        </p:nvSpPr>
        <p:spPr bwMode="auto">
          <a:xfrm>
            <a:off x="5508625" y="3614563"/>
            <a:ext cx="360363" cy="358775"/>
          </a:xfrm>
          <a:prstGeom prst="line">
            <a:avLst/>
          </a:prstGeom>
          <a:noFill/>
          <a:ln w="9525">
            <a:solidFill>
              <a:schemeClr val="tx1"/>
            </a:solidFill>
            <a:round/>
          </a:ln>
        </p:spPr>
        <p:txBody>
          <a:bodyPr>
            <a:spAutoFit/>
          </a:bodyPr>
          <a:lstStyle/>
          <a:p>
            <a:endParaRPr lang="zh-CN" altLang="en-US"/>
          </a:p>
        </p:txBody>
      </p:sp>
      <p:sp>
        <p:nvSpPr>
          <p:cNvPr id="420875" name="Text Box 11"/>
          <p:cNvSpPr txBox="1">
            <a:spLocks noChangeArrowheads="1"/>
          </p:cNvSpPr>
          <p:nvPr/>
        </p:nvSpPr>
        <p:spPr bwMode="auto">
          <a:xfrm>
            <a:off x="5724525" y="3470101"/>
            <a:ext cx="504825" cy="488950"/>
          </a:xfrm>
          <a:prstGeom prst="rect">
            <a:avLst/>
          </a:prstGeom>
          <a:noFill/>
          <a:ln w="9525" algn="ctr">
            <a:noFill/>
            <a:miter lim="800000"/>
          </a:ln>
        </p:spPr>
        <p:txBody>
          <a:bodyPr>
            <a:spAutoFit/>
          </a:bodyPr>
          <a:lstStyle/>
          <a:p>
            <a:pPr algn="just">
              <a:lnSpc>
                <a:spcPct val="130000"/>
              </a:lnSpc>
              <a:spcBef>
                <a:spcPct val="50000"/>
              </a:spcBef>
            </a:pPr>
            <a:r>
              <a:rPr kumimoji="1" lang="en-US" altLang="zh-CN" sz="2000" b="1">
                <a:latin typeface="Times New Roman" panose="02020603050405020304" pitchFamily="18" charset="0"/>
              </a:rPr>
              <a:t>N</a:t>
            </a:r>
            <a:endParaRPr kumimoji="1" lang="en-US" altLang="zh-CN" sz="2000" b="1">
              <a:latin typeface="Times New Roman" panose="02020603050405020304" pitchFamily="18" charset="0"/>
            </a:endParaRPr>
          </a:p>
        </p:txBody>
      </p:sp>
      <p:sp>
        <p:nvSpPr>
          <p:cNvPr id="420876" name="AutoShape 12"/>
          <p:cNvSpPr>
            <a:spLocks noChangeArrowheads="1"/>
          </p:cNvSpPr>
          <p:nvPr/>
        </p:nvSpPr>
        <p:spPr bwMode="auto">
          <a:xfrm>
            <a:off x="5508625" y="3973338"/>
            <a:ext cx="890588" cy="409575"/>
          </a:xfrm>
          <a:prstGeom prst="flowChartPreparation">
            <a:avLst/>
          </a:prstGeom>
          <a:solidFill>
            <a:srgbClr val="99CC00"/>
          </a:solidFill>
          <a:ln w="9525" algn="ctr">
            <a:noFill/>
            <a:miter lim="800000"/>
          </a:ln>
        </p:spPr>
        <p:txBody>
          <a:bodyPr wrap="none" anchor="ctr">
            <a:spAutoFit/>
          </a:bodyPr>
          <a:lstStyle/>
          <a:p>
            <a:pPr algn="ctr">
              <a:lnSpc>
                <a:spcPct val="130000"/>
              </a:lnSpc>
              <a:spcBef>
                <a:spcPct val="50000"/>
              </a:spcBef>
            </a:pPr>
            <a:r>
              <a:rPr kumimoji="1" lang="en-US" altLang="zh-CN" sz="1600" b="1">
                <a:latin typeface="Times New Roman" panose="02020603050405020304" pitchFamily="18" charset="0"/>
              </a:rPr>
              <a:t>a&lt;70</a:t>
            </a:r>
            <a:endParaRPr kumimoji="1" lang="en-US" altLang="zh-CN" sz="1600" b="1">
              <a:latin typeface="Times New Roman" panose="02020603050405020304" pitchFamily="18" charset="0"/>
            </a:endParaRPr>
          </a:p>
        </p:txBody>
      </p:sp>
      <p:sp>
        <p:nvSpPr>
          <p:cNvPr id="420877" name="Line 13"/>
          <p:cNvSpPr>
            <a:spLocks noChangeShapeType="1"/>
          </p:cNvSpPr>
          <p:nvPr/>
        </p:nvSpPr>
        <p:spPr bwMode="auto">
          <a:xfrm flipH="1">
            <a:off x="5292725" y="4406726"/>
            <a:ext cx="360363" cy="360362"/>
          </a:xfrm>
          <a:prstGeom prst="line">
            <a:avLst/>
          </a:prstGeom>
          <a:noFill/>
          <a:ln w="9525">
            <a:solidFill>
              <a:schemeClr val="tx1"/>
            </a:solidFill>
            <a:round/>
          </a:ln>
        </p:spPr>
        <p:txBody>
          <a:bodyPr>
            <a:spAutoFit/>
          </a:bodyPr>
          <a:lstStyle/>
          <a:p>
            <a:endParaRPr lang="zh-CN" altLang="en-US"/>
          </a:p>
        </p:txBody>
      </p:sp>
      <p:sp>
        <p:nvSpPr>
          <p:cNvPr id="420878" name="AutoShape 14"/>
          <p:cNvSpPr>
            <a:spLocks noChangeArrowheads="1"/>
          </p:cNvSpPr>
          <p:nvPr/>
        </p:nvSpPr>
        <p:spPr bwMode="auto">
          <a:xfrm>
            <a:off x="4959350" y="4776613"/>
            <a:ext cx="593725" cy="409575"/>
          </a:xfrm>
          <a:prstGeom prst="flowChartProcess">
            <a:avLst/>
          </a:prstGeom>
          <a:solidFill>
            <a:srgbClr val="99CC00"/>
          </a:solidFill>
          <a:ln w="9525" algn="ctr">
            <a:noFill/>
            <a:miter lim="800000"/>
          </a:ln>
        </p:spPr>
        <p:txBody>
          <a:bodyPr wrap="none" anchor="ctr">
            <a:spAutoFit/>
          </a:bodyPr>
          <a:lstStyle/>
          <a:p>
            <a:pPr algn="ctr">
              <a:lnSpc>
                <a:spcPct val="130000"/>
              </a:lnSpc>
              <a:spcBef>
                <a:spcPct val="50000"/>
              </a:spcBef>
            </a:pPr>
            <a:r>
              <a:rPr kumimoji="1" lang="zh-CN" altLang="en-US" sz="1600" b="1">
                <a:latin typeface="Times New Roman" panose="02020603050405020304" pitchFamily="18" charset="0"/>
              </a:rPr>
              <a:t>及格</a:t>
            </a:r>
            <a:endParaRPr kumimoji="1" lang="zh-CN" altLang="en-US" sz="1600" b="1">
              <a:latin typeface="Times New Roman" panose="02020603050405020304" pitchFamily="18" charset="0"/>
            </a:endParaRPr>
          </a:p>
        </p:txBody>
      </p:sp>
      <p:sp>
        <p:nvSpPr>
          <p:cNvPr id="420879" name="Text Box 15"/>
          <p:cNvSpPr txBox="1">
            <a:spLocks noChangeArrowheads="1"/>
          </p:cNvSpPr>
          <p:nvPr/>
        </p:nvSpPr>
        <p:spPr bwMode="auto">
          <a:xfrm>
            <a:off x="5148263" y="4262263"/>
            <a:ext cx="360362" cy="488950"/>
          </a:xfrm>
          <a:prstGeom prst="rect">
            <a:avLst/>
          </a:prstGeom>
          <a:noFill/>
          <a:ln w="9525" algn="ctr">
            <a:noFill/>
            <a:miter lim="800000"/>
          </a:ln>
        </p:spPr>
        <p:txBody>
          <a:bodyPr>
            <a:spAutoFit/>
          </a:bodyPr>
          <a:lstStyle/>
          <a:p>
            <a:pPr algn="just">
              <a:lnSpc>
                <a:spcPct val="130000"/>
              </a:lnSpc>
              <a:spcBef>
                <a:spcPct val="50000"/>
              </a:spcBef>
            </a:pPr>
            <a:r>
              <a:rPr kumimoji="1" lang="en-US" altLang="zh-CN" sz="2000" b="1">
                <a:latin typeface="Times New Roman" panose="02020603050405020304" pitchFamily="18" charset="0"/>
              </a:rPr>
              <a:t>Y</a:t>
            </a:r>
            <a:endParaRPr kumimoji="1" lang="en-US" altLang="zh-CN" sz="2000" b="1">
              <a:latin typeface="Times New Roman" panose="02020603050405020304" pitchFamily="18" charset="0"/>
            </a:endParaRPr>
          </a:p>
        </p:txBody>
      </p:sp>
      <p:sp>
        <p:nvSpPr>
          <p:cNvPr id="420880" name="Line 16"/>
          <p:cNvSpPr>
            <a:spLocks noChangeShapeType="1"/>
          </p:cNvSpPr>
          <p:nvPr/>
        </p:nvSpPr>
        <p:spPr bwMode="auto">
          <a:xfrm>
            <a:off x="6229350" y="4406726"/>
            <a:ext cx="360363" cy="358775"/>
          </a:xfrm>
          <a:prstGeom prst="line">
            <a:avLst/>
          </a:prstGeom>
          <a:noFill/>
          <a:ln w="9525">
            <a:solidFill>
              <a:schemeClr val="tx1"/>
            </a:solidFill>
            <a:round/>
          </a:ln>
        </p:spPr>
        <p:txBody>
          <a:bodyPr>
            <a:spAutoFit/>
          </a:bodyPr>
          <a:lstStyle/>
          <a:p>
            <a:endParaRPr lang="zh-CN" altLang="en-US"/>
          </a:p>
        </p:txBody>
      </p:sp>
      <p:sp>
        <p:nvSpPr>
          <p:cNvPr id="420881" name="Text Box 17"/>
          <p:cNvSpPr txBox="1">
            <a:spLocks noChangeArrowheads="1"/>
          </p:cNvSpPr>
          <p:nvPr/>
        </p:nvSpPr>
        <p:spPr bwMode="auto">
          <a:xfrm>
            <a:off x="6445250" y="4262263"/>
            <a:ext cx="504825" cy="488950"/>
          </a:xfrm>
          <a:prstGeom prst="rect">
            <a:avLst/>
          </a:prstGeom>
          <a:noFill/>
          <a:ln w="9525" algn="ctr">
            <a:noFill/>
            <a:miter lim="800000"/>
          </a:ln>
        </p:spPr>
        <p:txBody>
          <a:bodyPr>
            <a:spAutoFit/>
          </a:bodyPr>
          <a:lstStyle/>
          <a:p>
            <a:pPr algn="just">
              <a:lnSpc>
                <a:spcPct val="130000"/>
              </a:lnSpc>
              <a:spcBef>
                <a:spcPct val="50000"/>
              </a:spcBef>
            </a:pPr>
            <a:r>
              <a:rPr kumimoji="1" lang="en-US" altLang="zh-CN" sz="2000" b="1">
                <a:latin typeface="Times New Roman" panose="02020603050405020304" pitchFamily="18" charset="0"/>
              </a:rPr>
              <a:t>N</a:t>
            </a:r>
            <a:endParaRPr kumimoji="1" lang="en-US" altLang="zh-CN" sz="2000" b="1">
              <a:latin typeface="Times New Roman" panose="02020603050405020304" pitchFamily="18" charset="0"/>
            </a:endParaRPr>
          </a:p>
        </p:txBody>
      </p:sp>
      <p:sp>
        <p:nvSpPr>
          <p:cNvPr id="420882" name="AutoShape 18"/>
          <p:cNvSpPr>
            <a:spLocks noChangeArrowheads="1"/>
          </p:cNvSpPr>
          <p:nvPr/>
        </p:nvSpPr>
        <p:spPr bwMode="auto">
          <a:xfrm>
            <a:off x="6156325" y="4765501"/>
            <a:ext cx="890588" cy="409575"/>
          </a:xfrm>
          <a:prstGeom prst="flowChartPreparation">
            <a:avLst/>
          </a:prstGeom>
          <a:solidFill>
            <a:srgbClr val="99CC00"/>
          </a:solidFill>
          <a:ln w="9525" algn="ctr">
            <a:noFill/>
            <a:miter lim="800000"/>
          </a:ln>
        </p:spPr>
        <p:txBody>
          <a:bodyPr wrap="none" anchor="ctr">
            <a:spAutoFit/>
          </a:bodyPr>
          <a:lstStyle/>
          <a:p>
            <a:pPr algn="ctr">
              <a:lnSpc>
                <a:spcPct val="130000"/>
              </a:lnSpc>
              <a:spcBef>
                <a:spcPct val="50000"/>
              </a:spcBef>
            </a:pPr>
            <a:r>
              <a:rPr kumimoji="1" lang="en-US" altLang="zh-CN" sz="1600" b="1">
                <a:latin typeface="Times New Roman" panose="02020603050405020304" pitchFamily="18" charset="0"/>
              </a:rPr>
              <a:t>a&lt;80</a:t>
            </a:r>
            <a:endParaRPr kumimoji="1" lang="en-US" altLang="zh-CN" sz="1600" b="1">
              <a:latin typeface="Times New Roman" panose="02020603050405020304" pitchFamily="18" charset="0"/>
            </a:endParaRPr>
          </a:p>
        </p:txBody>
      </p:sp>
      <p:sp>
        <p:nvSpPr>
          <p:cNvPr id="420883" name="Line 19"/>
          <p:cNvSpPr>
            <a:spLocks noChangeShapeType="1"/>
          </p:cNvSpPr>
          <p:nvPr/>
        </p:nvSpPr>
        <p:spPr bwMode="auto">
          <a:xfrm flipH="1">
            <a:off x="5940425" y="5198888"/>
            <a:ext cx="360363" cy="360363"/>
          </a:xfrm>
          <a:prstGeom prst="line">
            <a:avLst/>
          </a:prstGeom>
          <a:noFill/>
          <a:ln w="9525">
            <a:solidFill>
              <a:schemeClr val="tx1"/>
            </a:solidFill>
            <a:round/>
          </a:ln>
        </p:spPr>
        <p:txBody>
          <a:bodyPr>
            <a:spAutoFit/>
          </a:bodyPr>
          <a:lstStyle/>
          <a:p>
            <a:endParaRPr lang="zh-CN" altLang="en-US"/>
          </a:p>
        </p:txBody>
      </p:sp>
      <p:sp>
        <p:nvSpPr>
          <p:cNvPr id="420884" name="AutoShape 20"/>
          <p:cNvSpPr>
            <a:spLocks noChangeArrowheads="1"/>
          </p:cNvSpPr>
          <p:nvPr/>
        </p:nvSpPr>
        <p:spPr bwMode="auto">
          <a:xfrm>
            <a:off x="5607050" y="5568776"/>
            <a:ext cx="593725" cy="409575"/>
          </a:xfrm>
          <a:prstGeom prst="flowChartProcess">
            <a:avLst/>
          </a:prstGeom>
          <a:solidFill>
            <a:srgbClr val="99CC00"/>
          </a:solidFill>
          <a:ln w="9525" algn="ctr">
            <a:noFill/>
            <a:miter lim="800000"/>
          </a:ln>
        </p:spPr>
        <p:txBody>
          <a:bodyPr wrap="none" anchor="ctr">
            <a:spAutoFit/>
          </a:bodyPr>
          <a:lstStyle/>
          <a:p>
            <a:pPr algn="ctr">
              <a:lnSpc>
                <a:spcPct val="130000"/>
              </a:lnSpc>
              <a:spcBef>
                <a:spcPct val="50000"/>
              </a:spcBef>
            </a:pPr>
            <a:r>
              <a:rPr kumimoji="1" lang="zh-CN" altLang="en-US" sz="1600" b="1">
                <a:latin typeface="Times New Roman" panose="02020603050405020304" pitchFamily="18" charset="0"/>
              </a:rPr>
              <a:t>中等</a:t>
            </a:r>
            <a:endParaRPr kumimoji="1" lang="zh-CN" altLang="en-US" sz="1600" b="1">
              <a:latin typeface="Times New Roman" panose="02020603050405020304" pitchFamily="18" charset="0"/>
            </a:endParaRPr>
          </a:p>
        </p:txBody>
      </p:sp>
      <p:sp>
        <p:nvSpPr>
          <p:cNvPr id="420885" name="Text Box 21"/>
          <p:cNvSpPr txBox="1">
            <a:spLocks noChangeArrowheads="1"/>
          </p:cNvSpPr>
          <p:nvPr/>
        </p:nvSpPr>
        <p:spPr bwMode="auto">
          <a:xfrm>
            <a:off x="5795963" y="5054426"/>
            <a:ext cx="360362" cy="488950"/>
          </a:xfrm>
          <a:prstGeom prst="rect">
            <a:avLst/>
          </a:prstGeom>
          <a:noFill/>
          <a:ln w="9525" algn="ctr">
            <a:noFill/>
            <a:miter lim="800000"/>
          </a:ln>
        </p:spPr>
        <p:txBody>
          <a:bodyPr>
            <a:spAutoFit/>
          </a:bodyPr>
          <a:lstStyle/>
          <a:p>
            <a:pPr algn="just">
              <a:lnSpc>
                <a:spcPct val="130000"/>
              </a:lnSpc>
              <a:spcBef>
                <a:spcPct val="50000"/>
              </a:spcBef>
            </a:pPr>
            <a:r>
              <a:rPr kumimoji="1" lang="en-US" altLang="zh-CN" sz="2000" b="1">
                <a:latin typeface="Times New Roman" panose="02020603050405020304" pitchFamily="18" charset="0"/>
              </a:rPr>
              <a:t>Y</a:t>
            </a:r>
            <a:endParaRPr kumimoji="1" lang="en-US" altLang="zh-CN" sz="2000" b="1">
              <a:latin typeface="Times New Roman" panose="02020603050405020304" pitchFamily="18" charset="0"/>
            </a:endParaRPr>
          </a:p>
        </p:txBody>
      </p:sp>
      <p:sp>
        <p:nvSpPr>
          <p:cNvPr id="420886" name="Line 22"/>
          <p:cNvSpPr>
            <a:spLocks noChangeShapeType="1"/>
          </p:cNvSpPr>
          <p:nvPr/>
        </p:nvSpPr>
        <p:spPr bwMode="auto">
          <a:xfrm>
            <a:off x="6877050" y="5198888"/>
            <a:ext cx="360363" cy="358775"/>
          </a:xfrm>
          <a:prstGeom prst="line">
            <a:avLst/>
          </a:prstGeom>
          <a:noFill/>
          <a:ln w="9525">
            <a:solidFill>
              <a:schemeClr val="tx1"/>
            </a:solidFill>
            <a:round/>
          </a:ln>
        </p:spPr>
        <p:txBody>
          <a:bodyPr>
            <a:spAutoFit/>
          </a:bodyPr>
          <a:lstStyle/>
          <a:p>
            <a:endParaRPr lang="zh-CN" altLang="en-US"/>
          </a:p>
        </p:txBody>
      </p:sp>
      <p:sp>
        <p:nvSpPr>
          <p:cNvPr id="420887" name="Text Box 23"/>
          <p:cNvSpPr txBox="1">
            <a:spLocks noChangeArrowheads="1"/>
          </p:cNvSpPr>
          <p:nvPr/>
        </p:nvSpPr>
        <p:spPr bwMode="auto">
          <a:xfrm>
            <a:off x="7092950" y="5054426"/>
            <a:ext cx="504825" cy="488950"/>
          </a:xfrm>
          <a:prstGeom prst="rect">
            <a:avLst/>
          </a:prstGeom>
          <a:noFill/>
          <a:ln w="9525" algn="ctr">
            <a:noFill/>
            <a:miter lim="800000"/>
          </a:ln>
        </p:spPr>
        <p:txBody>
          <a:bodyPr>
            <a:spAutoFit/>
          </a:bodyPr>
          <a:lstStyle/>
          <a:p>
            <a:pPr algn="just">
              <a:lnSpc>
                <a:spcPct val="130000"/>
              </a:lnSpc>
              <a:spcBef>
                <a:spcPct val="50000"/>
              </a:spcBef>
            </a:pPr>
            <a:r>
              <a:rPr kumimoji="1" lang="en-US" altLang="zh-CN" sz="2000" b="1">
                <a:latin typeface="Times New Roman" panose="02020603050405020304" pitchFamily="18" charset="0"/>
              </a:rPr>
              <a:t>N</a:t>
            </a:r>
            <a:endParaRPr kumimoji="1" lang="en-US" altLang="zh-CN" sz="2000" b="1">
              <a:latin typeface="Times New Roman" panose="02020603050405020304" pitchFamily="18" charset="0"/>
            </a:endParaRPr>
          </a:p>
        </p:txBody>
      </p:sp>
      <p:sp>
        <p:nvSpPr>
          <p:cNvPr id="420888" name="AutoShape 24"/>
          <p:cNvSpPr>
            <a:spLocks noChangeArrowheads="1"/>
          </p:cNvSpPr>
          <p:nvPr/>
        </p:nvSpPr>
        <p:spPr bwMode="auto">
          <a:xfrm>
            <a:off x="6804025" y="5557663"/>
            <a:ext cx="890588" cy="409575"/>
          </a:xfrm>
          <a:prstGeom prst="flowChartPreparation">
            <a:avLst/>
          </a:prstGeom>
          <a:solidFill>
            <a:srgbClr val="99CC00"/>
          </a:solidFill>
          <a:ln w="9525" algn="ctr">
            <a:noFill/>
            <a:miter lim="800000"/>
          </a:ln>
        </p:spPr>
        <p:txBody>
          <a:bodyPr wrap="none" anchor="ctr">
            <a:spAutoFit/>
          </a:bodyPr>
          <a:lstStyle/>
          <a:p>
            <a:pPr algn="ctr">
              <a:lnSpc>
                <a:spcPct val="130000"/>
              </a:lnSpc>
              <a:spcBef>
                <a:spcPct val="50000"/>
              </a:spcBef>
            </a:pPr>
            <a:r>
              <a:rPr kumimoji="1" lang="en-US" altLang="zh-CN" sz="1600" b="1">
                <a:latin typeface="Times New Roman" panose="02020603050405020304" pitchFamily="18" charset="0"/>
              </a:rPr>
              <a:t>a&lt;90</a:t>
            </a:r>
            <a:endParaRPr kumimoji="1" lang="en-US" altLang="zh-CN" sz="1600" b="1">
              <a:latin typeface="Times New Roman" panose="02020603050405020304" pitchFamily="18" charset="0"/>
            </a:endParaRPr>
          </a:p>
        </p:txBody>
      </p:sp>
      <p:sp>
        <p:nvSpPr>
          <p:cNvPr id="420889" name="Line 25"/>
          <p:cNvSpPr>
            <a:spLocks noChangeShapeType="1"/>
          </p:cNvSpPr>
          <p:nvPr/>
        </p:nvSpPr>
        <p:spPr bwMode="auto">
          <a:xfrm flipH="1">
            <a:off x="6588125" y="5991051"/>
            <a:ext cx="360363" cy="360362"/>
          </a:xfrm>
          <a:prstGeom prst="line">
            <a:avLst/>
          </a:prstGeom>
          <a:noFill/>
          <a:ln w="9525">
            <a:solidFill>
              <a:schemeClr val="tx1"/>
            </a:solidFill>
            <a:round/>
          </a:ln>
        </p:spPr>
        <p:txBody>
          <a:bodyPr>
            <a:spAutoFit/>
          </a:bodyPr>
          <a:lstStyle/>
          <a:p>
            <a:endParaRPr lang="zh-CN" altLang="en-US"/>
          </a:p>
        </p:txBody>
      </p:sp>
      <p:sp>
        <p:nvSpPr>
          <p:cNvPr id="420890" name="AutoShape 26"/>
          <p:cNvSpPr>
            <a:spLocks noChangeArrowheads="1"/>
          </p:cNvSpPr>
          <p:nvPr/>
        </p:nvSpPr>
        <p:spPr bwMode="auto">
          <a:xfrm>
            <a:off x="6256338" y="6360938"/>
            <a:ext cx="593725" cy="409575"/>
          </a:xfrm>
          <a:prstGeom prst="flowChartProcess">
            <a:avLst/>
          </a:prstGeom>
          <a:solidFill>
            <a:srgbClr val="99CC00"/>
          </a:solidFill>
          <a:ln w="9525" algn="ctr">
            <a:noFill/>
            <a:miter lim="800000"/>
          </a:ln>
        </p:spPr>
        <p:txBody>
          <a:bodyPr wrap="none" anchor="ctr">
            <a:spAutoFit/>
          </a:bodyPr>
          <a:lstStyle/>
          <a:p>
            <a:pPr algn="ctr">
              <a:lnSpc>
                <a:spcPct val="130000"/>
              </a:lnSpc>
              <a:spcBef>
                <a:spcPct val="50000"/>
              </a:spcBef>
            </a:pPr>
            <a:r>
              <a:rPr kumimoji="1" lang="zh-CN" altLang="en-US" sz="1600" b="1">
                <a:latin typeface="Times New Roman" panose="02020603050405020304" pitchFamily="18" charset="0"/>
              </a:rPr>
              <a:t>良好</a:t>
            </a:r>
            <a:endParaRPr kumimoji="1" lang="zh-CN" altLang="en-US" sz="1600" b="1">
              <a:latin typeface="Times New Roman" panose="02020603050405020304" pitchFamily="18" charset="0"/>
            </a:endParaRPr>
          </a:p>
        </p:txBody>
      </p:sp>
      <p:sp>
        <p:nvSpPr>
          <p:cNvPr id="420891" name="Text Box 27"/>
          <p:cNvSpPr txBox="1">
            <a:spLocks noChangeArrowheads="1"/>
          </p:cNvSpPr>
          <p:nvPr/>
        </p:nvSpPr>
        <p:spPr bwMode="auto">
          <a:xfrm>
            <a:off x="6443663" y="5846588"/>
            <a:ext cx="360362" cy="488950"/>
          </a:xfrm>
          <a:prstGeom prst="rect">
            <a:avLst/>
          </a:prstGeom>
          <a:noFill/>
          <a:ln w="9525" algn="ctr">
            <a:noFill/>
            <a:miter lim="800000"/>
          </a:ln>
        </p:spPr>
        <p:txBody>
          <a:bodyPr>
            <a:spAutoFit/>
          </a:bodyPr>
          <a:lstStyle/>
          <a:p>
            <a:pPr algn="just">
              <a:lnSpc>
                <a:spcPct val="130000"/>
              </a:lnSpc>
              <a:spcBef>
                <a:spcPct val="50000"/>
              </a:spcBef>
            </a:pPr>
            <a:r>
              <a:rPr kumimoji="1" lang="en-US" altLang="zh-CN" sz="2000" b="1">
                <a:latin typeface="Times New Roman" panose="02020603050405020304" pitchFamily="18" charset="0"/>
              </a:rPr>
              <a:t>Y</a:t>
            </a:r>
            <a:endParaRPr kumimoji="1" lang="en-US" altLang="zh-CN" sz="2000" b="1">
              <a:latin typeface="Times New Roman" panose="02020603050405020304" pitchFamily="18" charset="0"/>
            </a:endParaRPr>
          </a:p>
        </p:txBody>
      </p:sp>
      <p:sp>
        <p:nvSpPr>
          <p:cNvPr id="420892" name="Line 28"/>
          <p:cNvSpPr>
            <a:spLocks noChangeShapeType="1"/>
          </p:cNvSpPr>
          <p:nvPr/>
        </p:nvSpPr>
        <p:spPr bwMode="auto">
          <a:xfrm>
            <a:off x="7524750" y="5991051"/>
            <a:ext cx="360363" cy="358775"/>
          </a:xfrm>
          <a:prstGeom prst="line">
            <a:avLst/>
          </a:prstGeom>
          <a:noFill/>
          <a:ln w="9525">
            <a:solidFill>
              <a:schemeClr val="tx1"/>
            </a:solidFill>
            <a:round/>
          </a:ln>
        </p:spPr>
        <p:txBody>
          <a:bodyPr>
            <a:spAutoFit/>
          </a:bodyPr>
          <a:lstStyle/>
          <a:p>
            <a:endParaRPr lang="zh-CN" altLang="en-US"/>
          </a:p>
        </p:txBody>
      </p:sp>
      <p:sp>
        <p:nvSpPr>
          <p:cNvPr id="420893" name="Text Box 29"/>
          <p:cNvSpPr txBox="1">
            <a:spLocks noChangeArrowheads="1"/>
          </p:cNvSpPr>
          <p:nvPr/>
        </p:nvSpPr>
        <p:spPr bwMode="auto">
          <a:xfrm>
            <a:off x="7740650" y="5846588"/>
            <a:ext cx="504825" cy="488950"/>
          </a:xfrm>
          <a:prstGeom prst="rect">
            <a:avLst/>
          </a:prstGeom>
          <a:noFill/>
          <a:ln w="9525" algn="ctr">
            <a:noFill/>
            <a:miter lim="800000"/>
          </a:ln>
        </p:spPr>
        <p:txBody>
          <a:bodyPr>
            <a:spAutoFit/>
          </a:bodyPr>
          <a:lstStyle/>
          <a:p>
            <a:pPr algn="just">
              <a:lnSpc>
                <a:spcPct val="130000"/>
              </a:lnSpc>
              <a:spcBef>
                <a:spcPct val="50000"/>
              </a:spcBef>
            </a:pPr>
            <a:r>
              <a:rPr kumimoji="1" lang="en-US" altLang="zh-CN" sz="2000" b="1">
                <a:latin typeface="Times New Roman" panose="02020603050405020304" pitchFamily="18" charset="0"/>
              </a:rPr>
              <a:t>N</a:t>
            </a:r>
            <a:endParaRPr kumimoji="1" lang="en-US" altLang="zh-CN" sz="2000" b="1">
              <a:latin typeface="Times New Roman" panose="02020603050405020304" pitchFamily="18" charset="0"/>
            </a:endParaRPr>
          </a:p>
        </p:txBody>
      </p:sp>
      <p:sp>
        <p:nvSpPr>
          <p:cNvPr id="420894" name="AutoShape 30"/>
          <p:cNvSpPr>
            <a:spLocks noChangeArrowheads="1"/>
          </p:cNvSpPr>
          <p:nvPr/>
        </p:nvSpPr>
        <p:spPr bwMode="auto">
          <a:xfrm>
            <a:off x="7667625" y="6349826"/>
            <a:ext cx="593725" cy="409575"/>
          </a:xfrm>
          <a:prstGeom prst="flowChartProcess">
            <a:avLst/>
          </a:prstGeom>
          <a:solidFill>
            <a:srgbClr val="99CC00"/>
          </a:solidFill>
          <a:ln w="9525" algn="ctr">
            <a:noFill/>
            <a:miter lim="800000"/>
          </a:ln>
        </p:spPr>
        <p:txBody>
          <a:bodyPr wrap="none" anchor="ctr">
            <a:spAutoFit/>
          </a:bodyPr>
          <a:lstStyle/>
          <a:p>
            <a:pPr algn="ctr">
              <a:lnSpc>
                <a:spcPct val="130000"/>
              </a:lnSpc>
              <a:spcBef>
                <a:spcPct val="50000"/>
              </a:spcBef>
            </a:pPr>
            <a:r>
              <a:rPr kumimoji="1" lang="zh-CN" altLang="en-US" sz="1600" b="1">
                <a:latin typeface="Times New Roman" panose="02020603050405020304" pitchFamily="18" charset="0"/>
              </a:rPr>
              <a:t>优秀</a:t>
            </a:r>
            <a:endParaRPr kumimoji="1" lang="zh-CN" altLang="en-US" sz="1600" b="1">
              <a:latin typeface="Times New Roman" panose="02020603050405020304" pitchFamily="18" charset="0"/>
            </a:endParaRPr>
          </a:p>
        </p:txBody>
      </p:sp>
      <p:sp>
        <p:nvSpPr>
          <p:cNvPr id="420895" name="AutoShape 31"/>
          <p:cNvSpPr>
            <a:spLocks noChangeArrowheads="1"/>
          </p:cNvSpPr>
          <p:nvPr/>
        </p:nvSpPr>
        <p:spPr bwMode="auto">
          <a:xfrm>
            <a:off x="6119813" y="0"/>
            <a:ext cx="3024187" cy="1052513"/>
          </a:xfrm>
          <a:prstGeom prst="cloudCallout">
            <a:avLst>
              <a:gd name="adj1" fmla="val -58662"/>
              <a:gd name="adj2" fmla="val 55431"/>
            </a:avLst>
          </a:prstGeom>
          <a:solidFill>
            <a:srgbClr val="33CCCC"/>
          </a:solidFill>
          <a:ln w="9525">
            <a:noFill/>
            <a:round/>
          </a:ln>
        </p:spPr>
        <p:txBody>
          <a:bodyPr/>
          <a:lstStyle/>
          <a:p>
            <a:pPr algn="ctr">
              <a:lnSpc>
                <a:spcPct val="130000"/>
              </a:lnSpc>
              <a:spcBef>
                <a:spcPct val="50000"/>
              </a:spcBef>
            </a:pPr>
            <a:r>
              <a:rPr kumimoji="1" lang="zh-CN" altLang="en-US" sz="2000" b="1">
                <a:latin typeface="Times New Roman" panose="02020603050405020304" pitchFamily="18" charset="0"/>
              </a:rPr>
              <a:t>根据出现的频率决定比较的次数</a:t>
            </a:r>
            <a:endParaRPr kumimoji="1" lang="zh-CN" altLang="en-US" sz="2000" b="1">
              <a:latin typeface="Times New Roman" panose="02020603050405020304" pitchFamily="18" charset="0"/>
            </a:endParaRPr>
          </a:p>
        </p:txBody>
      </p:sp>
      <p:sp>
        <p:nvSpPr>
          <p:cNvPr id="420896" name="Text Box 32"/>
          <p:cNvSpPr txBox="1">
            <a:spLocks noChangeArrowheads="1"/>
          </p:cNvSpPr>
          <p:nvPr/>
        </p:nvSpPr>
        <p:spPr bwMode="auto">
          <a:xfrm>
            <a:off x="7524750" y="4549601"/>
            <a:ext cx="1368425" cy="488950"/>
          </a:xfrm>
          <a:prstGeom prst="rect">
            <a:avLst/>
          </a:prstGeom>
          <a:solidFill>
            <a:srgbClr val="FF0000"/>
          </a:solidFill>
          <a:ln w="9525" algn="ctr">
            <a:noFill/>
            <a:miter lim="800000"/>
          </a:ln>
        </p:spPr>
        <p:txBody>
          <a:bodyPr>
            <a:spAutoFit/>
          </a:bodyPr>
          <a:lstStyle/>
          <a:p>
            <a:pPr algn="just">
              <a:lnSpc>
                <a:spcPct val="130000"/>
              </a:lnSpc>
              <a:spcBef>
                <a:spcPct val="50000"/>
              </a:spcBef>
            </a:pPr>
            <a:r>
              <a:rPr kumimoji="1" lang="en-US" altLang="zh-CN" sz="2000" b="1">
                <a:latin typeface="Times New Roman" panose="02020603050405020304" pitchFamily="18" charset="0"/>
              </a:rPr>
              <a:t>  </a:t>
            </a:r>
            <a:r>
              <a:rPr kumimoji="1" lang="zh-CN" altLang="en-US" sz="2000" b="1">
                <a:latin typeface="Times New Roman" panose="02020603050405020304" pitchFamily="18" charset="0"/>
              </a:rPr>
              <a:t>判定树</a:t>
            </a:r>
            <a:endParaRPr kumimoji="1" lang="zh-CN" altLang="en-US" sz="2000" b="1">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0867"/>
                                        </p:tgtEl>
                                        <p:attrNameLst>
                                          <p:attrName>style.visibility</p:attrName>
                                        </p:attrNameLst>
                                      </p:cBhvr>
                                      <p:to>
                                        <p:strVal val="visible"/>
                                      </p:to>
                                    </p:set>
                                    <p:animEffect transition="in" filter="blinds(horizontal)">
                                      <p:cBhvr>
                                        <p:cTn id="7" dur="500"/>
                                        <p:tgtEl>
                                          <p:spTgt spid="42086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20866"/>
                                        </p:tgtEl>
                                        <p:attrNameLst>
                                          <p:attrName>style.visibility</p:attrName>
                                        </p:attrNameLst>
                                      </p:cBhvr>
                                      <p:to>
                                        <p:strVal val="visible"/>
                                      </p:to>
                                    </p:set>
                                    <p:animEffect transition="in" filter="box(in)">
                                      <p:cBhvr>
                                        <p:cTn id="12" dur="500"/>
                                        <p:tgtEl>
                                          <p:spTgt spid="4208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0868"/>
                                        </p:tgtEl>
                                        <p:attrNameLst>
                                          <p:attrName>style.visibility</p:attrName>
                                        </p:attrNameLst>
                                      </p:cBhvr>
                                      <p:to>
                                        <p:strVal val="visible"/>
                                      </p:to>
                                    </p:set>
                                    <p:animEffect transition="in" filter="blinds(horizontal)">
                                      <p:cBhvr>
                                        <p:cTn id="17" dur="500"/>
                                        <p:tgtEl>
                                          <p:spTgt spid="42086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20870"/>
                                        </p:tgtEl>
                                        <p:attrNameLst>
                                          <p:attrName>style.visibility</p:attrName>
                                        </p:attrNameLst>
                                      </p:cBhvr>
                                      <p:to>
                                        <p:strVal val="visible"/>
                                      </p:to>
                                    </p:set>
                                    <p:anim calcmode="lin" valueType="num">
                                      <p:cBhvr additive="base">
                                        <p:cTn id="22" dur="500" fill="hold"/>
                                        <p:tgtEl>
                                          <p:spTgt spid="420870"/>
                                        </p:tgtEl>
                                        <p:attrNameLst>
                                          <p:attrName>ppt_x</p:attrName>
                                        </p:attrNameLst>
                                      </p:cBhvr>
                                      <p:tavLst>
                                        <p:tav tm="0">
                                          <p:val>
                                            <p:strVal val="#ppt_x"/>
                                          </p:val>
                                        </p:tav>
                                        <p:tav tm="100000">
                                          <p:val>
                                            <p:strVal val="#ppt_x"/>
                                          </p:val>
                                        </p:tav>
                                      </p:tavLst>
                                    </p:anim>
                                    <p:anim calcmode="lin" valueType="num">
                                      <p:cBhvr additive="base">
                                        <p:cTn id="23" dur="500" fill="hold"/>
                                        <p:tgtEl>
                                          <p:spTgt spid="42087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420871"/>
                                        </p:tgtEl>
                                        <p:attrNameLst>
                                          <p:attrName>style.visibility</p:attrName>
                                        </p:attrNameLst>
                                      </p:cBhvr>
                                      <p:to>
                                        <p:strVal val="visible"/>
                                      </p:to>
                                    </p:set>
                                    <p:anim calcmode="lin" valueType="num">
                                      <p:cBhvr additive="base">
                                        <p:cTn id="26" dur="500" fill="hold"/>
                                        <p:tgtEl>
                                          <p:spTgt spid="420871"/>
                                        </p:tgtEl>
                                        <p:attrNameLst>
                                          <p:attrName>ppt_x</p:attrName>
                                        </p:attrNameLst>
                                      </p:cBhvr>
                                      <p:tavLst>
                                        <p:tav tm="0">
                                          <p:val>
                                            <p:strVal val="#ppt_x"/>
                                          </p:val>
                                        </p:tav>
                                        <p:tav tm="100000">
                                          <p:val>
                                            <p:strVal val="#ppt_x"/>
                                          </p:val>
                                        </p:tav>
                                      </p:tavLst>
                                    </p:anim>
                                    <p:anim calcmode="lin" valueType="num">
                                      <p:cBhvr additive="base">
                                        <p:cTn id="27" dur="500" fill="hold"/>
                                        <p:tgtEl>
                                          <p:spTgt spid="42087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420872"/>
                                        </p:tgtEl>
                                        <p:attrNameLst>
                                          <p:attrName>style.visibility</p:attrName>
                                        </p:attrNameLst>
                                      </p:cBhvr>
                                      <p:to>
                                        <p:strVal val="visible"/>
                                      </p:to>
                                    </p:set>
                                    <p:anim calcmode="lin" valueType="num">
                                      <p:cBhvr additive="base">
                                        <p:cTn id="30" dur="500" fill="hold"/>
                                        <p:tgtEl>
                                          <p:spTgt spid="420872"/>
                                        </p:tgtEl>
                                        <p:attrNameLst>
                                          <p:attrName>ppt_x</p:attrName>
                                        </p:attrNameLst>
                                      </p:cBhvr>
                                      <p:tavLst>
                                        <p:tav tm="0">
                                          <p:val>
                                            <p:strVal val="#ppt_x"/>
                                          </p:val>
                                        </p:tav>
                                        <p:tav tm="100000">
                                          <p:val>
                                            <p:strVal val="#ppt_x"/>
                                          </p:val>
                                        </p:tav>
                                      </p:tavLst>
                                    </p:anim>
                                    <p:anim calcmode="lin" valueType="num">
                                      <p:cBhvr additive="base">
                                        <p:cTn id="31" dur="500" fill="hold"/>
                                        <p:tgtEl>
                                          <p:spTgt spid="420872"/>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420873"/>
                                        </p:tgtEl>
                                        <p:attrNameLst>
                                          <p:attrName>style.visibility</p:attrName>
                                        </p:attrNameLst>
                                      </p:cBhvr>
                                      <p:to>
                                        <p:strVal val="visible"/>
                                      </p:to>
                                    </p:set>
                                    <p:anim calcmode="lin" valueType="num">
                                      <p:cBhvr additive="base">
                                        <p:cTn id="34" dur="500" fill="hold"/>
                                        <p:tgtEl>
                                          <p:spTgt spid="420873"/>
                                        </p:tgtEl>
                                        <p:attrNameLst>
                                          <p:attrName>ppt_x</p:attrName>
                                        </p:attrNameLst>
                                      </p:cBhvr>
                                      <p:tavLst>
                                        <p:tav tm="0">
                                          <p:val>
                                            <p:strVal val="#ppt_x"/>
                                          </p:val>
                                        </p:tav>
                                        <p:tav tm="100000">
                                          <p:val>
                                            <p:strVal val="#ppt_x"/>
                                          </p:val>
                                        </p:tav>
                                      </p:tavLst>
                                    </p:anim>
                                    <p:anim calcmode="lin" valueType="num">
                                      <p:cBhvr additive="base">
                                        <p:cTn id="35" dur="500" fill="hold"/>
                                        <p:tgtEl>
                                          <p:spTgt spid="420873"/>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420874"/>
                                        </p:tgtEl>
                                        <p:attrNameLst>
                                          <p:attrName>style.visibility</p:attrName>
                                        </p:attrNameLst>
                                      </p:cBhvr>
                                      <p:to>
                                        <p:strVal val="visible"/>
                                      </p:to>
                                    </p:set>
                                    <p:anim calcmode="lin" valueType="num">
                                      <p:cBhvr additive="base">
                                        <p:cTn id="38" dur="500" fill="hold"/>
                                        <p:tgtEl>
                                          <p:spTgt spid="420874"/>
                                        </p:tgtEl>
                                        <p:attrNameLst>
                                          <p:attrName>ppt_x</p:attrName>
                                        </p:attrNameLst>
                                      </p:cBhvr>
                                      <p:tavLst>
                                        <p:tav tm="0">
                                          <p:val>
                                            <p:strVal val="#ppt_x"/>
                                          </p:val>
                                        </p:tav>
                                        <p:tav tm="100000">
                                          <p:val>
                                            <p:strVal val="#ppt_x"/>
                                          </p:val>
                                        </p:tav>
                                      </p:tavLst>
                                    </p:anim>
                                    <p:anim calcmode="lin" valueType="num">
                                      <p:cBhvr additive="base">
                                        <p:cTn id="39" dur="500" fill="hold"/>
                                        <p:tgtEl>
                                          <p:spTgt spid="420874"/>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420875"/>
                                        </p:tgtEl>
                                        <p:attrNameLst>
                                          <p:attrName>style.visibility</p:attrName>
                                        </p:attrNameLst>
                                      </p:cBhvr>
                                      <p:to>
                                        <p:strVal val="visible"/>
                                      </p:to>
                                    </p:set>
                                    <p:anim calcmode="lin" valueType="num">
                                      <p:cBhvr additive="base">
                                        <p:cTn id="42" dur="500" fill="hold"/>
                                        <p:tgtEl>
                                          <p:spTgt spid="420875"/>
                                        </p:tgtEl>
                                        <p:attrNameLst>
                                          <p:attrName>ppt_x</p:attrName>
                                        </p:attrNameLst>
                                      </p:cBhvr>
                                      <p:tavLst>
                                        <p:tav tm="0">
                                          <p:val>
                                            <p:strVal val="#ppt_x"/>
                                          </p:val>
                                        </p:tav>
                                        <p:tav tm="100000">
                                          <p:val>
                                            <p:strVal val="#ppt_x"/>
                                          </p:val>
                                        </p:tav>
                                      </p:tavLst>
                                    </p:anim>
                                    <p:anim calcmode="lin" valueType="num">
                                      <p:cBhvr additive="base">
                                        <p:cTn id="43" dur="500" fill="hold"/>
                                        <p:tgtEl>
                                          <p:spTgt spid="420875"/>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420876"/>
                                        </p:tgtEl>
                                        <p:attrNameLst>
                                          <p:attrName>style.visibility</p:attrName>
                                        </p:attrNameLst>
                                      </p:cBhvr>
                                      <p:to>
                                        <p:strVal val="visible"/>
                                      </p:to>
                                    </p:set>
                                    <p:anim calcmode="lin" valueType="num">
                                      <p:cBhvr additive="base">
                                        <p:cTn id="46" dur="500" fill="hold"/>
                                        <p:tgtEl>
                                          <p:spTgt spid="420876"/>
                                        </p:tgtEl>
                                        <p:attrNameLst>
                                          <p:attrName>ppt_x</p:attrName>
                                        </p:attrNameLst>
                                      </p:cBhvr>
                                      <p:tavLst>
                                        <p:tav tm="0">
                                          <p:val>
                                            <p:strVal val="#ppt_x"/>
                                          </p:val>
                                        </p:tav>
                                        <p:tav tm="100000">
                                          <p:val>
                                            <p:strVal val="#ppt_x"/>
                                          </p:val>
                                        </p:tav>
                                      </p:tavLst>
                                    </p:anim>
                                    <p:anim calcmode="lin" valueType="num">
                                      <p:cBhvr additive="base">
                                        <p:cTn id="47" dur="500" fill="hold"/>
                                        <p:tgtEl>
                                          <p:spTgt spid="420876"/>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420877"/>
                                        </p:tgtEl>
                                        <p:attrNameLst>
                                          <p:attrName>style.visibility</p:attrName>
                                        </p:attrNameLst>
                                      </p:cBhvr>
                                      <p:to>
                                        <p:strVal val="visible"/>
                                      </p:to>
                                    </p:set>
                                    <p:anim calcmode="lin" valueType="num">
                                      <p:cBhvr additive="base">
                                        <p:cTn id="50" dur="500" fill="hold"/>
                                        <p:tgtEl>
                                          <p:spTgt spid="420877"/>
                                        </p:tgtEl>
                                        <p:attrNameLst>
                                          <p:attrName>ppt_x</p:attrName>
                                        </p:attrNameLst>
                                      </p:cBhvr>
                                      <p:tavLst>
                                        <p:tav tm="0">
                                          <p:val>
                                            <p:strVal val="#ppt_x"/>
                                          </p:val>
                                        </p:tav>
                                        <p:tav tm="100000">
                                          <p:val>
                                            <p:strVal val="#ppt_x"/>
                                          </p:val>
                                        </p:tav>
                                      </p:tavLst>
                                    </p:anim>
                                    <p:anim calcmode="lin" valueType="num">
                                      <p:cBhvr additive="base">
                                        <p:cTn id="51" dur="500" fill="hold"/>
                                        <p:tgtEl>
                                          <p:spTgt spid="420877"/>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420878"/>
                                        </p:tgtEl>
                                        <p:attrNameLst>
                                          <p:attrName>style.visibility</p:attrName>
                                        </p:attrNameLst>
                                      </p:cBhvr>
                                      <p:to>
                                        <p:strVal val="visible"/>
                                      </p:to>
                                    </p:set>
                                    <p:anim calcmode="lin" valueType="num">
                                      <p:cBhvr additive="base">
                                        <p:cTn id="54" dur="500" fill="hold"/>
                                        <p:tgtEl>
                                          <p:spTgt spid="420878"/>
                                        </p:tgtEl>
                                        <p:attrNameLst>
                                          <p:attrName>ppt_x</p:attrName>
                                        </p:attrNameLst>
                                      </p:cBhvr>
                                      <p:tavLst>
                                        <p:tav tm="0">
                                          <p:val>
                                            <p:strVal val="#ppt_x"/>
                                          </p:val>
                                        </p:tav>
                                        <p:tav tm="100000">
                                          <p:val>
                                            <p:strVal val="#ppt_x"/>
                                          </p:val>
                                        </p:tav>
                                      </p:tavLst>
                                    </p:anim>
                                    <p:anim calcmode="lin" valueType="num">
                                      <p:cBhvr additive="base">
                                        <p:cTn id="55" dur="500" fill="hold"/>
                                        <p:tgtEl>
                                          <p:spTgt spid="420878"/>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420879"/>
                                        </p:tgtEl>
                                        <p:attrNameLst>
                                          <p:attrName>style.visibility</p:attrName>
                                        </p:attrNameLst>
                                      </p:cBhvr>
                                      <p:to>
                                        <p:strVal val="visible"/>
                                      </p:to>
                                    </p:set>
                                    <p:anim calcmode="lin" valueType="num">
                                      <p:cBhvr additive="base">
                                        <p:cTn id="58" dur="500" fill="hold"/>
                                        <p:tgtEl>
                                          <p:spTgt spid="420879"/>
                                        </p:tgtEl>
                                        <p:attrNameLst>
                                          <p:attrName>ppt_x</p:attrName>
                                        </p:attrNameLst>
                                      </p:cBhvr>
                                      <p:tavLst>
                                        <p:tav tm="0">
                                          <p:val>
                                            <p:strVal val="#ppt_x"/>
                                          </p:val>
                                        </p:tav>
                                        <p:tav tm="100000">
                                          <p:val>
                                            <p:strVal val="#ppt_x"/>
                                          </p:val>
                                        </p:tav>
                                      </p:tavLst>
                                    </p:anim>
                                    <p:anim calcmode="lin" valueType="num">
                                      <p:cBhvr additive="base">
                                        <p:cTn id="59" dur="500" fill="hold"/>
                                        <p:tgtEl>
                                          <p:spTgt spid="420879"/>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420880"/>
                                        </p:tgtEl>
                                        <p:attrNameLst>
                                          <p:attrName>style.visibility</p:attrName>
                                        </p:attrNameLst>
                                      </p:cBhvr>
                                      <p:to>
                                        <p:strVal val="visible"/>
                                      </p:to>
                                    </p:set>
                                    <p:anim calcmode="lin" valueType="num">
                                      <p:cBhvr additive="base">
                                        <p:cTn id="62" dur="500" fill="hold"/>
                                        <p:tgtEl>
                                          <p:spTgt spid="420880"/>
                                        </p:tgtEl>
                                        <p:attrNameLst>
                                          <p:attrName>ppt_x</p:attrName>
                                        </p:attrNameLst>
                                      </p:cBhvr>
                                      <p:tavLst>
                                        <p:tav tm="0">
                                          <p:val>
                                            <p:strVal val="#ppt_x"/>
                                          </p:val>
                                        </p:tav>
                                        <p:tav tm="100000">
                                          <p:val>
                                            <p:strVal val="#ppt_x"/>
                                          </p:val>
                                        </p:tav>
                                      </p:tavLst>
                                    </p:anim>
                                    <p:anim calcmode="lin" valueType="num">
                                      <p:cBhvr additive="base">
                                        <p:cTn id="63" dur="500" fill="hold"/>
                                        <p:tgtEl>
                                          <p:spTgt spid="420880"/>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420881"/>
                                        </p:tgtEl>
                                        <p:attrNameLst>
                                          <p:attrName>style.visibility</p:attrName>
                                        </p:attrNameLst>
                                      </p:cBhvr>
                                      <p:to>
                                        <p:strVal val="visible"/>
                                      </p:to>
                                    </p:set>
                                    <p:anim calcmode="lin" valueType="num">
                                      <p:cBhvr additive="base">
                                        <p:cTn id="66" dur="500" fill="hold"/>
                                        <p:tgtEl>
                                          <p:spTgt spid="420881"/>
                                        </p:tgtEl>
                                        <p:attrNameLst>
                                          <p:attrName>ppt_x</p:attrName>
                                        </p:attrNameLst>
                                      </p:cBhvr>
                                      <p:tavLst>
                                        <p:tav tm="0">
                                          <p:val>
                                            <p:strVal val="#ppt_x"/>
                                          </p:val>
                                        </p:tav>
                                        <p:tav tm="100000">
                                          <p:val>
                                            <p:strVal val="#ppt_x"/>
                                          </p:val>
                                        </p:tav>
                                      </p:tavLst>
                                    </p:anim>
                                    <p:anim calcmode="lin" valueType="num">
                                      <p:cBhvr additive="base">
                                        <p:cTn id="67" dur="500" fill="hold"/>
                                        <p:tgtEl>
                                          <p:spTgt spid="420881"/>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420882"/>
                                        </p:tgtEl>
                                        <p:attrNameLst>
                                          <p:attrName>style.visibility</p:attrName>
                                        </p:attrNameLst>
                                      </p:cBhvr>
                                      <p:to>
                                        <p:strVal val="visible"/>
                                      </p:to>
                                    </p:set>
                                    <p:anim calcmode="lin" valueType="num">
                                      <p:cBhvr additive="base">
                                        <p:cTn id="70" dur="500" fill="hold"/>
                                        <p:tgtEl>
                                          <p:spTgt spid="420882"/>
                                        </p:tgtEl>
                                        <p:attrNameLst>
                                          <p:attrName>ppt_x</p:attrName>
                                        </p:attrNameLst>
                                      </p:cBhvr>
                                      <p:tavLst>
                                        <p:tav tm="0">
                                          <p:val>
                                            <p:strVal val="#ppt_x"/>
                                          </p:val>
                                        </p:tav>
                                        <p:tav tm="100000">
                                          <p:val>
                                            <p:strVal val="#ppt_x"/>
                                          </p:val>
                                        </p:tav>
                                      </p:tavLst>
                                    </p:anim>
                                    <p:anim calcmode="lin" valueType="num">
                                      <p:cBhvr additive="base">
                                        <p:cTn id="71" dur="500" fill="hold"/>
                                        <p:tgtEl>
                                          <p:spTgt spid="420882"/>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420883"/>
                                        </p:tgtEl>
                                        <p:attrNameLst>
                                          <p:attrName>style.visibility</p:attrName>
                                        </p:attrNameLst>
                                      </p:cBhvr>
                                      <p:to>
                                        <p:strVal val="visible"/>
                                      </p:to>
                                    </p:set>
                                    <p:anim calcmode="lin" valueType="num">
                                      <p:cBhvr additive="base">
                                        <p:cTn id="74" dur="500" fill="hold"/>
                                        <p:tgtEl>
                                          <p:spTgt spid="420883"/>
                                        </p:tgtEl>
                                        <p:attrNameLst>
                                          <p:attrName>ppt_x</p:attrName>
                                        </p:attrNameLst>
                                      </p:cBhvr>
                                      <p:tavLst>
                                        <p:tav tm="0">
                                          <p:val>
                                            <p:strVal val="#ppt_x"/>
                                          </p:val>
                                        </p:tav>
                                        <p:tav tm="100000">
                                          <p:val>
                                            <p:strVal val="#ppt_x"/>
                                          </p:val>
                                        </p:tav>
                                      </p:tavLst>
                                    </p:anim>
                                    <p:anim calcmode="lin" valueType="num">
                                      <p:cBhvr additive="base">
                                        <p:cTn id="75" dur="500" fill="hold"/>
                                        <p:tgtEl>
                                          <p:spTgt spid="420883"/>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420884"/>
                                        </p:tgtEl>
                                        <p:attrNameLst>
                                          <p:attrName>style.visibility</p:attrName>
                                        </p:attrNameLst>
                                      </p:cBhvr>
                                      <p:to>
                                        <p:strVal val="visible"/>
                                      </p:to>
                                    </p:set>
                                    <p:anim calcmode="lin" valueType="num">
                                      <p:cBhvr additive="base">
                                        <p:cTn id="78" dur="500" fill="hold"/>
                                        <p:tgtEl>
                                          <p:spTgt spid="420884"/>
                                        </p:tgtEl>
                                        <p:attrNameLst>
                                          <p:attrName>ppt_x</p:attrName>
                                        </p:attrNameLst>
                                      </p:cBhvr>
                                      <p:tavLst>
                                        <p:tav tm="0">
                                          <p:val>
                                            <p:strVal val="#ppt_x"/>
                                          </p:val>
                                        </p:tav>
                                        <p:tav tm="100000">
                                          <p:val>
                                            <p:strVal val="#ppt_x"/>
                                          </p:val>
                                        </p:tav>
                                      </p:tavLst>
                                    </p:anim>
                                    <p:anim calcmode="lin" valueType="num">
                                      <p:cBhvr additive="base">
                                        <p:cTn id="79" dur="500" fill="hold"/>
                                        <p:tgtEl>
                                          <p:spTgt spid="420884"/>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420885"/>
                                        </p:tgtEl>
                                        <p:attrNameLst>
                                          <p:attrName>style.visibility</p:attrName>
                                        </p:attrNameLst>
                                      </p:cBhvr>
                                      <p:to>
                                        <p:strVal val="visible"/>
                                      </p:to>
                                    </p:set>
                                    <p:anim calcmode="lin" valueType="num">
                                      <p:cBhvr additive="base">
                                        <p:cTn id="82" dur="500" fill="hold"/>
                                        <p:tgtEl>
                                          <p:spTgt spid="420885"/>
                                        </p:tgtEl>
                                        <p:attrNameLst>
                                          <p:attrName>ppt_x</p:attrName>
                                        </p:attrNameLst>
                                      </p:cBhvr>
                                      <p:tavLst>
                                        <p:tav tm="0">
                                          <p:val>
                                            <p:strVal val="#ppt_x"/>
                                          </p:val>
                                        </p:tav>
                                        <p:tav tm="100000">
                                          <p:val>
                                            <p:strVal val="#ppt_x"/>
                                          </p:val>
                                        </p:tav>
                                      </p:tavLst>
                                    </p:anim>
                                    <p:anim calcmode="lin" valueType="num">
                                      <p:cBhvr additive="base">
                                        <p:cTn id="83" dur="500" fill="hold"/>
                                        <p:tgtEl>
                                          <p:spTgt spid="420885"/>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420886"/>
                                        </p:tgtEl>
                                        <p:attrNameLst>
                                          <p:attrName>style.visibility</p:attrName>
                                        </p:attrNameLst>
                                      </p:cBhvr>
                                      <p:to>
                                        <p:strVal val="visible"/>
                                      </p:to>
                                    </p:set>
                                    <p:anim calcmode="lin" valueType="num">
                                      <p:cBhvr additive="base">
                                        <p:cTn id="86" dur="500" fill="hold"/>
                                        <p:tgtEl>
                                          <p:spTgt spid="420886"/>
                                        </p:tgtEl>
                                        <p:attrNameLst>
                                          <p:attrName>ppt_x</p:attrName>
                                        </p:attrNameLst>
                                      </p:cBhvr>
                                      <p:tavLst>
                                        <p:tav tm="0">
                                          <p:val>
                                            <p:strVal val="#ppt_x"/>
                                          </p:val>
                                        </p:tav>
                                        <p:tav tm="100000">
                                          <p:val>
                                            <p:strVal val="#ppt_x"/>
                                          </p:val>
                                        </p:tav>
                                      </p:tavLst>
                                    </p:anim>
                                    <p:anim calcmode="lin" valueType="num">
                                      <p:cBhvr additive="base">
                                        <p:cTn id="87" dur="500" fill="hold"/>
                                        <p:tgtEl>
                                          <p:spTgt spid="420886"/>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420887"/>
                                        </p:tgtEl>
                                        <p:attrNameLst>
                                          <p:attrName>style.visibility</p:attrName>
                                        </p:attrNameLst>
                                      </p:cBhvr>
                                      <p:to>
                                        <p:strVal val="visible"/>
                                      </p:to>
                                    </p:set>
                                    <p:anim calcmode="lin" valueType="num">
                                      <p:cBhvr additive="base">
                                        <p:cTn id="90" dur="500" fill="hold"/>
                                        <p:tgtEl>
                                          <p:spTgt spid="420887"/>
                                        </p:tgtEl>
                                        <p:attrNameLst>
                                          <p:attrName>ppt_x</p:attrName>
                                        </p:attrNameLst>
                                      </p:cBhvr>
                                      <p:tavLst>
                                        <p:tav tm="0">
                                          <p:val>
                                            <p:strVal val="#ppt_x"/>
                                          </p:val>
                                        </p:tav>
                                        <p:tav tm="100000">
                                          <p:val>
                                            <p:strVal val="#ppt_x"/>
                                          </p:val>
                                        </p:tav>
                                      </p:tavLst>
                                    </p:anim>
                                    <p:anim calcmode="lin" valueType="num">
                                      <p:cBhvr additive="base">
                                        <p:cTn id="91" dur="500" fill="hold"/>
                                        <p:tgtEl>
                                          <p:spTgt spid="420887"/>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420888"/>
                                        </p:tgtEl>
                                        <p:attrNameLst>
                                          <p:attrName>style.visibility</p:attrName>
                                        </p:attrNameLst>
                                      </p:cBhvr>
                                      <p:to>
                                        <p:strVal val="visible"/>
                                      </p:to>
                                    </p:set>
                                    <p:anim calcmode="lin" valueType="num">
                                      <p:cBhvr additive="base">
                                        <p:cTn id="94" dur="500" fill="hold"/>
                                        <p:tgtEl>
                                          <p:spTgt spid="420888"/>
                                        </p:tgtEl>
                                        <p:attrNameLst>
                                          <p:attrName>ppt_x</p:attrName>
                                        </p:attrNameLst>
                                      </p:cBhvr>
                                      <p:tavLst>
                                        <p:tav tm="0">
                                          <p:val>
                                            <p:strVal val="#ppt_x"/>
                                          </p:val>
                                        </p:tav>
                                        <p:tav tm="100000">
                                          <p:val>
                                            <p:strVal val="#ppt_x"/>
                                          </p:val>
                                        </p:tav>
                                      </p:tavLst>
                                    </p:anim>
                                    <p:anim calcmode="lin" valueType="num">
                                      <p:cBhvr additive="base">
                                        <p:cTn id="95" dur="500" fill="hold"/>
                                        <p:tgtEl>
                                          <p:spTgt spid="420888"/>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420889"/>
                                        </p:tgtEl>
                                        <p:attrNameLst>
                                          <p:attrName>style.visibility</p:attrName>
                                        </p:attrNameLst>
                                      </p:cBhvr>
                                      <p:to>
                                        <p:strVal val="visible"/>
                                      </p:to>
                                    </p:set>
                                    <p:anim calcmode="lin" valueType="num">
                                      <p:cBhvr additive="base">
                                        <p:cTn id="98" dur="500" fill="hold"/>
                                        <p:tgtEl>
                                          <p:spTgt spid="420889"/>
                                        </p:tgtEl>
                                        <p:attrNameLst>
                                          <p:attrName>ppt_x</p:attrName>
                                        </p:attrNameLst>
                                      </p:cBhvr>
                                      <p:tavLst>
                                        <p:tav tm="0">
                                          <p:val>
                                            <p:strVal val="#ppt_x"/>
                                          </p:val>
                                        </p:tav>
                                        <p:tav tm="100000">
                                          <p:val>
                                            <p:strVal val="#ppt_x"/>
                                          </p:val>
                                        </p:tav>
                                      </p:tavLst>
                                    </p:anim>
                                    <p:anim calcmode="lin" valueType="num">
                                      <p:cBhvr additive="base">
                                        <p:cTn id="99" dur="500" fill="hold"/>
                                        <p:tgtEl>
                                          <p:spTgt spid="420889"/>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420890"/>
                                        </p:tgtEl>
                                        <p:attrNameLst>
                                          <p:attrName>style.visibility</p:attrName>
                                        </p:attrNameLst>
                                      </p:cBhvr>
                                      <p:to>
                                        <p:strVal val="visible"/>
                                      </p:to>
                                    </p:set>
                                    <p:anim calcmode="lin" valueType="num">
                                      <p:cBhvr additive="base">
                                        <p:cTn id="102" dur="500" fill="hold"/>
                                        <p:tgtEl>
                                          <p:spTgt spid="420890"/>
                                        </p:tgtEl>
                                        <p:attrNameLst>
                                          <p:attrName>ppt_x</p:attrName>
                                        </p:attrNameLst>
                                      </p:cBhvr>
                                      <p:tavLst>
                                        <p:tav tm="0">
                                          <p:val>
                                            <p:strVal val="#ppt_x"/>
                                          </p:val>
                                        </p:tav>
                                        <p:tav tm="100000">
                                          <p:val>
                                            <p:strVal val="#ppt_x"/>
                                          </p:val>
                                        </p:tav>
                                      </p:tavLst>
                                    </p:anim>
                                    <p:anim calcmode="lin" valueType="num">
                                      <p:cBhvr additive="base">
                                        <p:cTn id="103" dur="500" fill="hold"/>
                                        <p:tgtEl>
                                          <p:spTgt spid="420890"/>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420891"/>
                                        </p:tgtEl>
                                        <p:attrNameLst>
                                          <p:attrName>style.visibility</p:attrName>
                                        </p:attrNameLst>
                                      </p:cBhvr>
                                      <p:to>
                                        <p:strVal val="visible"/>
                                      </p:to>
                                    </p:set>
                                    <p:anim calcmode="lin" valueType="num">
                                      <p:cBhvr additive="base">
                                        <p:cTn id="106" dur="500" fill="hold"/>
                                        <p:tgtEl>
                                          <p:spTgt spid="420891"/>
                                        </p:tgtEl>
                                        <p:attrNameLst>
                                          <p:attrName>ppt_x</p:attrName>
                                        </p:attrNameLst>
                                      </p:cBhvr>
                                      <p:tavLst>
                                        <p:tav tm="0">
                                          <p:val>
                                            <p:strVal val="#ppt_x"/>
                                          </p:val>
                                        </p:tav>
                                        <p:tav tm="100000">
                                          <p:val>
                                            <p:strVal val="#ppt_x"/>
                                          </p:val>
                                        </p:tav>
                                      </p:tavLst>
                                    </p:anim>
                                    <p:anim calcmode="lin" valueType="num">
                                      <p:cBhvr additive="base">
                                        <p:cTn id="107" dur="500" fill="hold"/>
                                        <p:tgtEl>
                                          <p:spTgt spid="420891"/>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420892"/>
                                        </p:tgtEl>
                                        <p:attrNameLst>
                                          <p:attrName>style.visibility</p:attrName>
                                        </p:attrNameLst>
                                      </p:cBhvr>
                                      <p:to>
                                        <p:strVal val="visible"/>
                                      </p:to>
                                    </p:set>
                                    <p:anim calcmode="lin" valueType="num">
                                      <p:cBhvr additive="base">
                                        <p:cTn id="110" dur="500" fill="hold"/>
                                        <p:tgtEl>
                                          <p:spTgt spid="420892"/>
                                        </p:tgtEl>
                                        <p:attrNameLst>
                                          <p:attrName>ppt_x</p:attrName>
                                        </p:attrNameLst>
                                      </p:cBhvr>
                                      <p:tavLst>
                                        <p:tav tm="0">
                                          <p:val>
                                            <p:strVal val="#ppt_x"/>
                                          </p:val>
                                        </p:tav>
                                        <p:tav tm="100000">
                                          <p:val>
                                            <p:strVal val="#ppt_x"/>
                                          </p:val>
                                        </p:tav>
                                      </p:tavLst>
                                    </p:anim>
                                    <p:anim calcmode="lin" valueType="num">
                                      <p:cBhvr additive="base">
                                        <p:cTn id="111" dur="500" fill="hold"/>
                                        <p:tgtEl>
                                          <p:spTgt spid="420892"/>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420893"/>
                                        </p:tgtEl>
                                        <p:attrNameLst>
                                          <p:attrName>style.visibility</p:attrName>
                                        </p:attrNameLst>
                                      </p:cBhvr>
                                      <p:to>
                                        <p:strVal val="visible"/>
                                      </p:to>
                                    </p:set>
                                    <p:anim calcmode="lin" valueType="num">
                                      <p:cBhvr additive="base">
                                        <p:cTn id="114" dur="500" fill="hold"/>
                                        <p:tgtEl>
                                          <p:spTgt spid="420893"/>
                                        </p:tgtEl>
                                        <p:attrNameLst>
                                          <p:attrName>ppt_x</p:attrName>
                                        </p:attrNameLst>
                                      </p:cBhvr>
                                      <p:tavLst>
                                        <p:tav tm="0">
                                          <p:val>
                                            <p:strVal val="#ppt_x"/>
                                          </p:val>
                                        </p:tav>
                                        <p:tav tm="100000">
                                          <p:val>
                                            <p:strVal val="#ppt_x"/>
                                          </p:val>
                                        </p:tav>
                                      </p:tavLst>
                                    </p:anim>
                                    <p:anim calcmode="lin" valueType="num">
                                      <p:cBhvr additive="base">
                                        <p:cTn id="115" dur="500" fill="hold"/>
                                        <p:tgtEl>
                                          <p:spTgt spid="420893"/>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420894"/>
                                        </p:tgtEl>
                                        <p:attrNameLst>
                                          <p:attrName>style.visibility</p:attrName>
                                        </p:attrNameLst>
                                      </p:cBhvr>
                                      <p:to>
                                        <p:strVal val="visible"/>
                                      </p:to>
                                    </p:set>
                                    <p:anim calcmode="lin" valueType="num">
                                      <p:cBhvr additive="base">
                                        <p:cTn id="118" dur="500" fill="hold"/>
                                        <p:tgtEl>
                                          <p:spTgt spid="420894"/>
                                        </p:tgtEl>
                                        <p:attrNameLst>
                                          <p:attrName>ppt_x</p:attrName>
                                        </p:attrNameLst>
                                      </p:cBhvr>
                                      <p:tavLst>
                                        <p:tav tm="0">
                                          <p:val>
                                            <p:strVal val="#ppt_x"/>
                                          </p:val>
                                        </p:tav>
                                        <p:tav tm="100000">
                                          <p:val>
                                            <p:strVal val="#ppt_x"/>
                                          </p:val>
                                        </p:tav>
                                      </p:tavLst>
                                    </p:anim>
                                    <p:anim calcmode="lin" valueType="num">
                                      <p:cBhvr additive="base">
                                        <p:cTn id="119" dur="500" fill="hold"/>
                                        <p:tgtEl>
                                          <p:spTgt spid="420894"/>
                                        </p:tgtEl>
                                        <p:attrNameLst>
                                          <p:attrName>ppt_y</p:attrName>
                                        </p:attrNameLst>
                                      </p:cBhvr>
                                      <p:tavLst>
                                        <p:tav tm="0">
                                          <p:val>
                                            <p:strVal val="1+#ppt_h/2"/>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grpId="0" nodeType="clickEffect">
                                  <p:stCondLst>
                                    <p:cond delay="0"/>
                                  </p:stCondLst>
                                  <p:childTnLst>
                                    <p:set>
                                      <p:cBhvr>
                                        <p:cTn id="123" dur="1" fill="hold">
                                          <p:stCondLst>
                                            <p:cond delay="0"/>
                                          </p:stCondLst>
                                        </p:cTn>
                                        <p:tgtEl>
                                          <p:spTgt spid="420896"/>
                                        </p:tgtEl>
                                        <p:attrNameLst>
                                          <p:attrName>style.visibility</p:attrName>
                                        </p:attrNameLst>
                                      </p:cBhvr>
                                      <p:to>
                                        <p:strVal val="visible"/>
                                      </p:to>
                                    </p:set>
                                    <p:animEffect transition="in" filter="blinds(horizontal)">
                                      <p:cBhvr>
                                        <p:cTn id="124" dur="500"/>
                                        <p:tgtEl>
                                          <p:spTgt spid="420896"/>
                                        </p:tgtEl>
                                      </p:cBhvr>
                                    </p:animEffect>
                                  </p:childTnLst>
                                </p:cTn>
                              </p:par>
                            </p:childTnLst>
                          </p:cTn>
                        </p:par>
                      </p:childTnLst>
                    </p:cTn>
                  </p:par>
                  <p:par>
                    <p:cTn id="125" fill="hold">
                      <p:stCondLst>
                        <p:cond delay="indefinite"/>
                      </p:stCondLst>
                      <p:childTnLst>
                        <p:par>
                          <p:cTn id="126" fill="hold">
                            <p:stCondLst>
                              <p:cond delay="0"/>
                            </p:stCondLst>
                            <p:childTnLst>
                              <p:par>
                                <p:cTn id="127" presetID="8" presetClass="entr" presetSubtype="16" fill="hold" grpId="0" nodeType="clickEffect">
                                  <p:stCondLst>
                                    <p:cond delay="0"/>
                                  </p:stCondLst>
                                  <p:childTnLst>
                                    <p:set>
                                      <p:cBhvr>
                                        <p:cTn id="128" dur="1" fill="hold">
                                          <p:stCondLst>
                                            <p:cond delay="0"/>
                                          </p:stCondLst>
                                        </p:cTn>
                                        <p:tgtEl>
                                          <p:spTgt spid="420869"/>
                                        </p:tgtEl>
                                        <p:attrNameLst>
                                          <p:attrName>style.visibility</p:attrName>
                                        </p:attrNameLst>
                                      </p:cBhvr>
                                      <p:to>
                                        <p:strVal val="visible"/>
                                      </p:to>
                                    </p:set>
                                    <p:animEffect transition="in" filter="diamond(in)">
                                      <p:cBhvr>
                                        <p:cTn id="129" dur="2000"/>
                                        <p:tgtEl>
                                          <p:spTgt spid="420869"/>
                                        </p:tgtEl>
                                      </p:cBhvr>
                                    </p:animEffect>
                                  </p:childTnLst>
                                </p:cTn>
                              </p:par>
                            </p:childTnLst>
                          </p:cTn>
                        </p:par>
                      </p:childTnLst>
                    </p:cTn>
                  </p:par>
                  <p:par>
                    <p:cTn id="130" fill="hold">
                      <p:stCondLst>
                        <p:cond delay="indefinite"/>
                      </p:stCondLst>
                      <p:childTnLst>
                        <p:par>
                          <p:cTn id="131" fill="hold">
                            <p:stCondLst>
                              <p:cond delay="0"/>
                            </p:stCondLst>
                            <p:childTnLst>
                              <p:par>
                                <p:cTn id="132" presetID="8" presetClass="entr" presetSubtype="16" fill="hold" grpId="0" nodeType="clickEffect">
                                  <p:stCondLst>
                                    <p:cond delay="0"/>
                                  </p:stCondLst>
                                  <p:childTnLst>
                                    <p:set>
                                      <p:cBhvr>
                                        <p:cTn id="133" dur="1" fill="hold">
                                          <p:stCondLst>
                                            <p:cond delay="0"/>
                                          </p:stCondLst>
                                        </p:cTn>
                                        <p:tgtEl>
                                          <p:spTgt spid="420895"/>
                                        </p:tgtEl>
                                        <p:attrNameLst>
                                          <p:attrName>style.visibility</p:attrName>
                                        </p:attrNameLst>
                                      </p:cBhvr>
                                      <p:to>
                                        <p:strVal val="visible"/>
                                      </p:to>
                                    </p:set>
                                    <p:animEffect transition="in" filter="diamond(in)">
                                      <p:cBhvr>
                                        <p:cTn id="134" dur="2000"/>
                                        <p:tgtEl>
                                          <p:spTgt spid="420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6" grpId="0"/>
      <p:bldP spid="420867" grpId="0"/>
      <p:bldP spid="420868" grpId="0"/>
      <p:bldP spid="420869" grpId="0" animBg="1"/>
      <p:bldP spid="420870" grpId="0" animBg="1"/>
      <p:bldP spid="420871" grpId="0" animBg="1"/>
      <p:bldP spid="420872" grpId="0" animBg="1"/>
      <p:bldP spid="420873" grpId="0"/>
      <p:bldP spid="420874" grpId="0" animBg="1"/>
      <p:bldP spid="420875" grpId="0"/>
      <p:bldP spid="420876" grpId="0" animBg="1"/>
      <p:bldP spid="420877" grpId="0" animBg="1"/>
      <p:bldP spid="420878" grpId="0" animBg="1"/>
      <p:bldP spid="420879" grpId="0"/>
      <p:bldP spid="420880" grpId="0" animBg="1"/>
      <p:bldP spid="420881" grpId="0"/>
      <p:bldP spid="420882" grpId="0" animBg="1"/>
      <p:bldP spid="420883" grpId="0" animBg="1"/>
      <p:bldP spid="420884" grpId="0" animBg="1"/>
      <p:bldP spid="420885" grpId="0"/>
      <p:bldP spid="420886" grpId="0" animBg="1"/>
      <p:bldP spid="420887" grpId="0"/>
      <p:bldP spid="420888" grpId="0" animBg="1"/>
      <p:bldP spid="420889" grpId="0" animBg="1"/>
      <p:bldP spid="420890" grpId="0" animBg="1"/>
      <p:bldP spid="420891" grpId="0"/>
      <p:bldP spid="420892" grpId="0" animBg="1"/>
      <p:bldP spid="420893" grpId="0"/>
      <p:bldP spid="420894" grpId="0" animBg="1"/>
      <p:bldP spid="420895" grpId="0" animBg="1"/>
      <p:bldP spid="420896"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3"/>
          <p:cNvSpPr txBox="1">
            <a:spLocks noGrp="1"/>
          </p:cNvSpPr>
          <p:nvPr/>
        </p:nvSpPr>
        <p:spPr bwMode="auto">
          <a:xfrm>
            <a:off x="7042150" y="6243638"/>
            <a:ext cx="1905000" cy="457200"/>
          </a:xfrm>
          <a:prstGeom prst="rect">
            <a:avLst/>
          </a:prstGeom>
          <a:noFill/>
          <a:ln w="9525">
            <a:noFill/>
            <a:miter lim="800000"/>
          </a:ln>
        </p:spPr>
        <p:txBody>
          <a:bodyPr anchor="b"/>
          <a:lstStyle/>
          <a:p>
            <a:pPr algn="r"/>
            <a:fld id="{3F8EE752-03AF-4BA4-A916-8DF4A4075E92}" type="slidenum">
              <a:rPr lang="en-US" altLang="zh-CN" sz="1400"/>
            </a:fld>
            <a:endParaRPr lang="en-US" altLang="zh-CN" sz="1400"/>
          </a:p>
        </p:txBody>
      </p:sp>
      <p:sp>
        <p:nvSpPr>
          <p:cNvPr id="422914" name="Text Box 2"/>
          <p:cNvSpPr txBox="1">
            <a:spLocks noChangeArrowheads="1"/>
          </p:cNvSpPr>
          <p:nvPr/>
        </p:nvSpPr>
        <p:spPr bwMode="auto">
          <a:xfrm>
            <a:off x="611188" y="995834"/>
            <a:ext cx="7129462" cy="488950"/>
          </a:xfrm>
          <a:prstGeom prst="rect">
            <a:avLst/>
          </a:prstGeom>
          <a:noFill/>
          <a:ln w="9525" algn="ctr">
            <a:noFill/>
            <a:miter lim="800000"/>
          </a:ln>
        </p:spPr>
        <p:txBody>
          <a:bodyPr>
            <a:spAutoFit/>
          </a:bodyPr>
          <a:lstStyle/>
          <a:p>
            <a:pPr algn="just">
              <a:lnSpc>
                <a:spcPct val="130000"/>
              </a:lnSpc>
              <a:spcBef>
                <a:spcPct val="50000"/>
              </a:spcBef>
            </a:pPr>
            <a:r>
              <a:rPr kumimoji="1" lang="zh-CN" altLang="en-US" sz="2000" b="1" dirty="0" smtClean="0">
                <a:latin typeface="Times New Roman" panose="02020603050405020304" pitchFamily="18" charset="0"/>
              </a:rPr>
              <a:t>“</a:t>
            </a:r>
            <a:r>
              <a:rPr kumimoji="1" lang="zh-CN" altLang="en-US" sz="2000" b="1" dirty="0" smtClean="0">
                <a:solidFill>
                  <a:srgbClr val="FF0000"/>
                </a:solidFill>
                <a:latin typeface="Times New Roman" panose="02020603050405020304" pitchFamily="18" charset="0"/>
              </a:rPr>
              <a:t>改进</a:t>
            </a:r>
            <a:r>
              <a:rPr kumimoji="1" lang="zh-CN" altLang="en-US" sz="2000" b="1" dirty="0" smtClean="0">
                <a:latin typeface="Times New Roman" panose="02020603050405020304" pitchFamily="18" charset="0"/>
              </a:rPr>
              <a:t>”的</a:t>
            </a:r>
            <a:r>
              <a:rPr kumimoji="1" lang="zh-CN" altLang="en-US" sz="2000" b="1" dirty="0">
                <a:latin typeface="Times New Roman" panose="02020603050405020304" pitchFamily="18" charset="0"/>
              </a:rPr>
              <a:t>判定树：</a:t>
            </a:r>
            <a:endParaRPr kumimoji="1" lang="zh-CN" altLang="en-US" sz="2000" b="1" dirty="0">
              <a:latin typeface="Times New Roman" panose="02020603050405020304" pitchFamily="18" charset="0"/>
            </a:endParaRPr>
          </a:p>
        </p:txBody>
      </p:sp>
      <p:sp>
        <p:nvSpPr>
          <p:cNvPr id="422915" name="AutoShape 3"/>
          <p:cNvSpPr>
            <a:spLocks noChangeArrowheads="1"/>
          </p:cNvSpPr>
          <p:nvPr/>
        </p:nvSpPr>
        <p:spPr bwMode="auto">
          <a:xfrm>
            <a:off x="3132138" y="1628775"/>
            <a:ext cx="2238375" cy="488950"/>
          </a:xfrm>
          <a:prstGeom prst="flowChartPreparation">
            <a:avLst/>
          </a:prstGeom>
          <a:solidFill>
            <a:srgbClr val="99CC00"/>
          </a:solidFill>
          <a:ln w="9525" algn="ctr">
            <a:noFill/>
            <a:miter lim="800000"/>
          </a:ln>
        </p:spPr>
        <p:txBody>
          <a:bodyPr anchor="ctr">
            <a:spAutoFit/>
          </a:bodyPr>
          <a:lstStyle/>
          <a:p>
            <a:pPr algn="ctr">
              <a:lnSpc>
                <a:spcPct val="130000"/>
              </a:lnSpc>
              <a:spcBef>
                <a:spcPct val="50000"/>
              </a:spcBef>
            </a:pPr>
            <a:r>
              <a:rPr kumimoji="1" lang="en-US" altLang="zh-CN" sz="2000" b="1">
                <a:latin typeface="Times New Roman" panose="02020603050405020304" pitchFamily="18" charset="0"/>
              </a:rPr>
              <a:t>a&lt;80</a:t>
            </a:r>
            <a:endParaRPr kumimoji="1" lang="en-US" altLang="zh-CN" sz="2000" b="1">
              <a:latin typeface="Times New Roman" panose="02020603050405020304" pitchFamily="18" charset="0"/>
            </a:endParaRPr>
          </a:p>
        </p:txBody>
      </p:sp>
      <p:sp>
        <p:nvSpPr>
          <p:cNvPr id="422916" name="Line 4"/>
          <p:cNvSpPr>
            <a:spLocks noChangeShapeType="1"/>
          </p:cNvSpPr>
          <p:nvPr/>
        </p:nvSpPr>
        <p:spPr bwMode="auto">
          <a:xfrm flipH="1">
            <a:off x="3059113" y="2133600"/>
            <a:ext cx="504825" cy="503238"/>
          </a:xfrm>
          <a:prstGeom prst="line">
            <a:avLst/>
          </a:prstGeom>
          <a:noFill/>
          <a:ln w="9525">
            <a:solidFill>
              <a:schemeClr val="tx1"/>
            </a:solidFill>
            <a:round/>
          </a:ln>
        </p:spPr>
        <p:txBody>
          <a:bodyPr>
            <a:spAutoFit/>
          </a:bodyPr>
          <a:lstStyle/>
          <a:p>
            <a:endParaRPr lang="zh-CN" altLang="en-US"/>
          </a:p>
        </p:txBody>
      </p:sp>
      <p:sp>
        <p:nvSpPr>
          <p:cNvPr id="422917" name="Text Box 5"/>
          <p:cNvSpPr txBox="1">
            <a:spLocks noChangeArrowheads="1"/>
          </p:cNvSpPr>
          <p:nvPr/>
        </p:nvSpPr>
        <p:spPr bwMode="auto">
          <a:xfrm>
            <a:off x="2627313" y="1989138"/>
            <a:ext cx="503237" cy="488950"/>
          </a:xfrm>
          <a:prstGeom prst="rect">
            <a:avLst/>
          </a:prstGeom>
          <a:noFill/>
          <a:ln w="9525" algn="ctr">
            <a:noFill/>
            <a:miter lim="800000"/>
          </a:ln>
        </p:spPr>
        <p:txBody>
          <a:bodyPr>
            <a:spAutoFit/>
          </a:bodyPr>
          <a:lstStyle/>
          <a:p>
            <a:pPr algn="just">
              <a:lnSpc>
                <a:spcPct val="130000"/>
              </a:lnSpc>
              <a:spcBef>
                <a:spcPct val="50000"/>
              </a:spcBef>
            </a:pPr>
            <a:r>
              <a:rPr kumimoji="1" lang="en-US" altLang="zh-CN" sz="2000" b="1">
                <a:latin typeface="Times New Roman" panose="02020603050405020304" pitchFamily="18" charset="0"/>
              </a:rPr>
              <a:t>Y</a:t>
            </a:r>
            <a:endParaRPr kumimoji="1" lang="en-US" altLang="zh-CN" sz="2000" b="1">
              <a:latin typeface="Times New Roman" panose="02020603050405020304" pitchFamily="18" charset="0"/>
            </a:endParaRPr>
          </a:p>
        </p:txBody>
      </p:sp>
      <p:sp>
        <p:nvSpPr>
          <p:cNvPr id="422918" name="Line 6"/>
          <p:cNvSpPr>
            <a:spLocks noChangeShapeType="1"/>
          </p:cNvSpPr>
          <p:nvPr/>
        </p:nvSpPr>
        <p:spPr bwMode="auto">
          <a:xfrm>
            <a:off x="4932363" y="2133600"/>
            <a:ext cx="503237" cy="503238"/>
          </a:xfrm>
          <a:prstGeom prst="line">
            <a:avLst/>
          </a:prstGeom>
          <a:noFill/>
          <a:ln w="9525">
            <a:solidFill>
              <a:schemeClr val="tx1"/>
            </a:solidFill>
            <a:round/>
          </a:ln>
        </p:spPr>
        <p:txBody>
          <a:bodyPr>
            <a:spAutoFit/>
          </a:bodyPr>
          <a:lstStyle/>
          <a:p>
            <a:endParaRPr lang="zh-CN" altLang="en-US"/>
          </a:p>
        </p:txBody>
      </p:sp>
      <p:sp>
        <p:nvSpPr>
          <p:cNvPr id="422919" name="Text Box 7"/>
          <p:cNvSpPr txBox="1">
            <a:spLocks noChangeArrowheads="1"/>
          </p:cNvSpPr>
          <p:nvPr/>
        </p:nvSpPr>
        <p:spPr bwMode="auto">
          <a:xfrm>
            <a:off x="5292725" y="1989138"/>
            <a:ext cx="576263" cy="488950"/>
          </a:xfrm>
          <a:prstGeom prst="rect">
            <a:avLst/>
          </a:prstGeom>
          <a:noFill/>
          <a:ln w="9525" algn="ctr">
            <a:noFill/>
            <a:miter lim="800000"/>
          </a:ln>
        </p:spPr>
        <p:txBody>
          <a:bodyPr>
            <a:spAutoFit/>
          </a:bodyPr>
          <a:lstStyle/>
          <a:p>
            <a:pPr algn="just">
              <a:lnSpc>
                <a:spcPct val="130000"/>
              </a:lnSpc>
              <a:spcBef>
                <a:spcPct val="50000"/>
              </a:spcBef>
            </a:pPr>
            <a:r>
              <a:rPr kumimoji="1" lang="en-US" altLang="zh-CN" sz="2000" b="1">
                <a:latin typeface="Times New Roman" panose="02020603050405020304" pitchFamily="18" charset="0"/>
              </a:rPr>
              <a:t>N</a:t>
            </a:r>
            <a:endParaRPr kumimoji="1" lang="en-US" altLang="zh-CN" sz="2000" b="1">
              <a:latin typeface="Times New Roman" panose="02020603050405020304" pitchFamily="18" charset="0"/>
            </a:endParaRPr>
          </a:p>
        </p:txBody>
      </p:sp>
      <p:sp>
        <p:nvSpPr>
          <p:cNvPr id="422920" name="AutoShape 8"/>
          <p:cNvSpPr>
            <a:spLocks noChangeArrowheads="1"/>
          </p:cNvSpPr>
          <p:nvPr/>
        </p:nvSpPr>
        <p:spPr bwMode="auto">
          <a:xfrm>
            <a:off x="4932363" y="2636838"/>
            <a:ext cx="1066800" cy="488950"/>
          </a:xfrm>
          <a:prstGeom prst="flowChartPreparation">
            <a:avLst/>
          </a:prstGeom>
          <a:solidFill>
            <a:srgbClr val="99CC00"/>
          </a:solidFill>
          <a:ln w="9525" algn="ctr">
            <a:noFill/>
            <a:miter lim="800000"/>
          </a:ln>
        </p:spPr>
        <p:txBody>
          <a:bodyPr wrap="none" anchor="ctr">
            <a:spAutoFit/>
          </a:bodyPr>
          <a:lstStyle/>
          <a:p>
            <a:pPr algn="ctr">
              <a:lnSpc>
                <a:spcPct val="130000"/>
              </a:lnSpc>
              <a:spcBef>
                <a:spcPct val="50000"/>
              </a:spcBef>
            </a:pPr>
            <a:r>
              <a:rPr kumimoji="1" lang="en-US" altLang="zh-CN" sz="2000" b="1">
                <a:latin typeface="Times New Roman" panose="02020603050405020304" pitchFamily="18" charset="0"/>
              </a:rPr>
              <a:t>a&lt;90</a:t>
            </a:r>
            <a:endParaRPr kumimoji="1" lang="en-US" altLang="zh-CN" sz="2000" b="1">
              <a:latin typeface="Times New Roman" panose="02020603050405020304" pitchFamily="18" charset="0"/>
            </a:endParaRPr>
          </a:p>
        </p:txBody>
      </p:sp>
      <p:sp>
        <p:nvSpPr>
          <p:cNvPr id="422921" name="Line 9"/>
          <p:cNvSpPr>
            <a:spLocks noChangeShapeType="1"/>
          </p:cNvSpPr>
          <p:nvPr/>
        </p:nvSpPr>
        <p:spPr bwMode="auto">
          <a:xfrm flipH="1">
            <a:off x="2195513" y="3141663"/>
            <a:ext cx="504825" cy="431800"/>
          </a:xfrm>
          <a:prstGeom prst="line">
            <a:avLst/>
          </a:prstGeom>
          <a:noFill/>
          <a:ln w="9525">
            <a:solidFill>
              <a:schemeClr val="tx1"/>
            </a:solidFill>
            <a:round/>
          </a:ln>
        </p:spPr>
        <p:txBody>
          <a:bodyPr>
            <a:spAutoFit/>
          </a:bodyPr>
          <a:lstStyle/>
          <a:p>
            <a:endParaRPr lang="zh-CN" altLang="en-US"/>
          </a:p>
        </p:txBody>
      </p:sp>
      <p:sp>
        <p:nvSpPr>
          <p:cNvPr id="422922" name="Text Box 10"/>
          <p:cNvSpPr txBox="1">
            <a:spLocks noChangeArrowheads="1"/>
          </p:cNvSpPr>
          <p:nvPr/>
        </p:nvSpPr>
        <p:spPr bwMode="auto">
          <a:xfrm>
            <a:off x="1908175" y="2997200"/>
            <a:ext cx="503238" cy="488950"/>
          </a:xfrm>
          <a:prstGeom prst="rect">
            <a:avLst/>
          </a:prstGeom>
          <a:noFill/>
          <a:ln w="9525" algn="ctr">
            <a:noFill/>
            <a:miter lim="800000"/>
          </a:ln>
        </p:spPr>
        <p:txBody>
          <a:bodyPr>
            <a:spAutoFit/>
          </a:bodyPr>
          <a:lstStyle/>
          <a:p>
            <a:pPr algn="just">
              <a:lnSpc>
                <a:spcPct val="130000"/>
              </a:lnSpc>
              <a:spcBef>
                <a:spcPct val="50000"/>
              </a:spcBef>
            </a:pPr>
            <a:r>
              <a:rPr kumimoji="1" lang="en-US" altLang="zh-CN" sz="2000" b="1">
                <a:latin typeface="Times New Roman" panose="02020603050405020304" pitchFamily="18" charset="0"/>
              </a:rPr>
              <a:t>Y</a:t>
            </a:r>
            <a:endParaRPr kumimoji="1" lang="en-US" altLang="zh-CN" sz="2000" b="1">
              <a:latin typeface="Times New Roman" panose="02020603050405020304" pitchFamily="18" charset="0"/>
            </a:endParaRPr>
          </a:p>
        </p:txBody>
      </p:sp>
      <p:sp>
        <p:nvSpPr>
          <p:cNvPr id="422923" name="Line 11"/>
          <p:cNvSpPr>
            <a:spLocks noChangeShapeType="1"/>
          </p:cNvSpPr>
          <p:nvPr/>
        </p:nvSpPr>
        <p:spPr bwMode="auto">
          <a:xfrm>
            <a:off x="5795963" y="3141663"/>
            <a:ext cx="503237" cy="503237"/>
          </a:xfrm>
          <a:prstGeom prst="line">
            <a:avLst/>
          </a:prstGeom>
          <a:noFill/>
          <a:ln w="9525">
            <a:solidFill>
              <a:schemeClr val="tx1"/>
            </a:solidFill>
            <a:round/>
          </a:ln>
        </p:spPr>
        <p:txBody>
          <a:bodyPr>
            <a:spAutoFit/>
          </a:bodyPr>
          <a:lstStyle/>
          <a:p>
            <a:endParaRPr lang="zh-CN" altLang="en-US"/>
          </a:p>
        </p:txBody>
      </p:sp>
      <p:sp>
        <p:nvSpPr>
          <p:cNvPr id="422924" name="Text Box 12"/>
          <p:cNvSpPr txBox="1">
            <a:spLocks noChangeArrowheads="1"/>
          </p:cNvSpPr>
          <p:nvPr/>
        </p:nvSpPr>
        <p:spPr bwMode="auto">
          <a:xfrm>
            <a:off x="6084888" y="2997200"/>
            <a:ext cx="576262" cy="488950"/>
          </a:xfrm>
          <a:prstGeom prst="rect">
            <a:avLst/>
          </a:prstGeom>
          <a:noFill/>
          <a:ln w="9525" algn="ctr">
            <a:noFill/>
            <a:miter lim="800000"/>
          </a:ln>
        </p:spPr>
        <p:txBody>
          <a:bodyPr>
            <a:spAutoFit/>
          </a:bodyPr>
          <a:lstStyle/>
          <a:p>
            <a:pPr algn="just">
              <a:lnSpc>
                <a:spcPct val="130000"/>
              </a:lnSpc>
              <a:spcBef>
                <a:spcPct val="50000"/>
              </a:spcBef>
            </a:pPr>
            <a:r>
              <a:rPr kumimoji="1" lang="en-US" altLang="zh-CN" sz="2000" b="1">
                <a:latin typeface="Times New Roman" panose="02020603050405020304" pitchFamily="18" charset="0"/>
              </a:rPr>
              <a:t>N</a:t>
            </a:r>
            <a:endParaRPr kumimoji="1" lang="en-US" altLang="zh-CN" sz="2000" b="1">
              <a:latin typeface="Times New Roman" panose="02020603050405020304" pitchFamily="18" charset="0"/>
            </a:endParaRPr>
          </a:p>
        </p:txBody>
      </p:sp>
      <p:sp>
        <p:nvSpPr>
          <p:cNvPr id="422925" name="AutoShape 13"/>
          <p:cNvSpPr>
            <a:spLocks noChangeArrowheads="1"/>
          </p:cNvSpPr>
          <p:nvPr/>
        </p:nvSpPr>
        <p:spPr bwMode="auto">
          <a:xfrm>
            <a:off x="4427538" y="3644900"/>
            <a:ext cx="695325" cy="488950"/>
          </a:xfrm>
          <a:prstGeom prst="flowChartProcess">
            <a:avLst/>
          </a:prstGeom>
          <a:solidFill>
            <a:srgbClr val="99CC00"/>
          </a:solidFill>
          <a:ln w="9525" algn="ctr">
            <a:noFill/>
            <a:miter lim="800000"/>
          </a:ln>
        </p:spPr>
        <p:txBody>
          <a:bodyPr wrap="none" anchor="ctr">
            <a:spAutoFit/>
          </a:bodyPr>
          <a:lstStyle/>
          <a:p>
            <a:pPr algn="ctr">
              <a:lnSpc>
                <a:spcPct val="130000"/>
              </a:lnSpc>
              <a:spcBef>
                <a:spcPct val="50000"/>
              </a:spcBef>
            </a:pPr>
            <a:r>
              <a:rPr kumimoji="1" lang="zh-CN" altLang="en-US" sz="2000" b="1">
                <a:latin typeface="Times New Roman" panose="02020603050405020304" pitchFamily="18" charset="0"/>
              </a:rPr>
              <a:t>良好</a:t>
            </a:r>
            <a:endParaRPr kumimoji="1" lang="zh-CN" altLang="en-US" sz="2000" b="1">
              <a:latin typeface="Times New Roman" panose="02020603050405020304" pitchFamily="18" charset="0"/>
            </a:endParaRPr>
          </a:p>
        </p:txBody>
      </p:sp>
      <p:sp>
        <p:nvSpPr>
          <p:cNvPr id="422926" name="Line 14"/>
          <p:cNvSpPr>
            <a:spLocks noChangeShapeType="1"/>
          </p:cNvSpPr>
          <p:nvPr/>
        </p:nvSpPr>
        <p:spPr bwMode="auto">
          <a:xfrm flipH="1">
            <a:off x="4643438" y="3141663"/>
            <a:ext cx="504825" cy="431800"/>
          </a:xfrm>
          <a:prstGeom prst="line">
            <a:avLst/>
          </a:prstGeom>
          <a:noFill/>
          <a:ln w="9525">
            <a:solidFill>
              <a:schemeClr val="tx1"/>
            </a:solidFill>
            <a:round/>
          </a:ln>
        </p:spPr>
        <p:txBody>
          <a:bodyPr>
            <a:spAutoFit/>
          </a:bodyPr>
          <a:lstStyle/>
          <a:p>
            <a:endParaRPr lang="zh-CN" altLang="en-US"/>
          </a:p>
        </p:txBody>
      </p:sp>
      <p:sp>
        <p:nvSpPr>
          <p:cNvPr id="422927" name="Text Box 15"/>
          <p:cNvSpPr txBox="1">
            <a:spLocks noChangeArrowheads="1"/>
          </p:cNvSpPr>
          <p:nvPr/>
        </p:nvSpPr>
        <p:spPr bwMode="auto">
          <a:xfrm>
            <a:off x="4572000" y="3068638"/>
            <a:ext cx="503238" cy="488950"/>
          </a:xfrm>
          <a:prstGeom prst="rect">
            <a:avLst/>
          </a:prstGeom>
          <a:noFill/>
          <a:ln w="9525" algn="ctr">
            <a:noFill/>
            <a:miter lim="800000"/>
          </a:ln>
        </p:spPr>
        <p:txBody>
          <a:bodyPr>
            <a:spAutoFit/>
          </a:bodyPr>
          <a:lstStyle/>
          <a:p>
            <a:pPr algn="just">
              <a:lnSpc>
                <a:spcPct val="130000"/>
              </a:lnSpc>
              <a:spcBef>
                <a:spcPct val="50000"/>
              </a:spcBef>
            </a:pPr>
            <a:r>
              <a:rPr kumimoji="1" lang="en-US" altLang="zh-CN" sz="2000" b="1">
                <a:latin typeface="Times New Roman" panose="02020603050405020304" pitchFamily="18" charset="0"/>
              </a:rPr>
              <a:t>Y</a:t>
            </a:r>
            <a:endParaRPr kumimoji="1" lang="en-US" altLang="zh-CN" sz="2000" b="1">
              <a:latin typeface="Times New Roman" panose="02020603050405020304" pitchFamily="18" charset="0"/>
            </a:endParaRPr>
          </a:p>
        </p:txBody>
      </p:sp>
      <p:sp>
        <p:nvSpPr>
          <p:cNvPr id="422928" name="Line 16"/>
          <p:cNvSpPr>
            <a:spLocks noChangeShapeType="1"/>
          </p:cNvSpPr>
          <p:nvPr/>
        </p:nvSpPr>
        <p:spPr bwMode="auto">
          <a:xfrm>
            <a:off x="3348038" y="3141663"/>
            <a:ext cx="503237" cy="503237"/>
          </a:xfrm>
          <a:prstGeom prst="line">
            <a:avLst/>
          </a:prstGeom>
          <a:noFill/>
          <a:ln w="9525">
            <a:solidFill>
              <a:schemeClr val="tx1"/>
            </a:solidFill>
            <a:round/>
          </a:ln>
        </p:spPr>
        <p:txBody>
          <a:bodyPr>
            <a:spAutoFit/>
          </a:bodyPr>
          <a:lstStyle/>
          <a:p>
            <a:endParaRPr lang="zh-CN" altLang="en-US"/>
          </a:p>
        </p:txBody>
      </p:sp>
      <p:sp>
        <p:nvSpPr>
          <p:cNvPr id="422929" name="AutoShape 17"/>
          <p:cNvSpPr>
            <a:spLocks noChangeArrowheads="1"/>
          </p:cNvSpPr>
          <p:nvPr/>
        </p:nvSpPr>
        <p:spPr bwMode="auto">
          <a:xfrm>
            <a:off x="2411413" y="4437063"/>
            <a:ext cx="695325" cy="488950"/>
          </a:xfrm>
          <a:prstGeom prst="flowChartProcess">
            <a:avLst/>
          </a:prstGeom>
          <a:solidFill>
            <a:srgbClr val="99CC00"/>
          </a:solidFill>
          <a:ln w="9525" algn="ctr">
            <a:noFill/>
            <a:miter lim="800000"/>
          </a:ln>
        </p:spPr>
        <p:txBody>
          <a:bodyPr wrap="none" anchor="ctr">
            <a:spAutoFit/>
          </a:bodyPr>
          <a:lstStyle/>
          <a:p>
            <a:pPr algn="ctr">
              <a:lnSpc>
                <a:spcPct val="130000"/>
              </a:lnSpc>
              <a:spcBef>
                <a:spcPct val="50000"/>
              </a:spcBef>
            </a:pPr>
            <a:r>
              <a:rPr kumimoji="1" lang="zh-CN" altLang="en-US" sz="2000" b="1">
                <a:latin typeface="Times New Roman" panose="02020603050405020304" pitchFamily="18" charset="0"/>
              </a:rPr>
              <a:t>及格</a:t>
            </a:r>
            <a:endParaRPr kumimoji="1" lang="zh-CN" altLang="en-US" sz="2000" b="1">
              <a:latin typeface="Times New Roman" panose="02020603050405020304" pitchFamily="18" charset="0"/>
            </a:endParaRPr>
          </a:p>
        </p:txBody>
      </p:sp>
      <p:sp>
        <p:nvSpPr>
          <p:cNvPr id="422930" name="AutoShape 18"/>
          <p:cNvSpPr>
            <a:spLocks noChangeArrowheads="1"/>
          </p:cNvSpPr>
          <p:nvPr/>
        </p:nvSpPr>
        <p:spPr bwMode="auto">
          <a:xfrm>
            <a:off x="1619250" y="3573463"/>
            <a:ext cx="1066800" cy="488950"/>
          </a:xfrm>
          <a:prstGeom prst="flowChartPreparation">
            <a:avLst/>
          </a:prstGeom>
          <a:solidFill>
            <a:srgbClr val="99CC00"/>
          </a:solidFill>
          <a:ln w="9525" algn="ctr">
            <a:noFill/>
            <a:miter lim="800000"/>
          </a:ln>
        </p:spPr>
        <p:txBody>
          <a:bodyPr wrap="none" anchor="ctr">
            <a:spAutoFit/>
          </a:bodyPr>
          <a:lstStyle/>
          <a:p>
            <a:pPr algn="ctr">
              <a:lnSpc>
                <a:spcPct val="130000"/>
              </a:lnSpc>
              <a:spcBef>
                <a:spcPct val="50000"/>
              </a:spcBef>
            </a:pPr>
            <a:r>
              <a:rPr kumimoji="1" lang="en-US" altLang="zh-CN" sz="2000" b="1">
                <a:latin typeface="Times New Roman" panose="02020603050405020304" pitchFamily="18" charset="0"/>
              </a:rPr>
              <a:t>a&lt;60</a:t>
            </a:r>
            <a:endParaRPr kumimoji="1" lang="en-US" altLang="zh-CN" sz="2000" b="1">
              <a:latin typeface="Times New Roman" panose="02020603050405020304" pitchFamily="18" charset="0"/>
            </a:endParaRPr>
          </a:p>
        </p:txBody>
      </p:sp>
      <p:sp>
        <p:nvSpPr>
          <p:cNvPr id="422931" name="Line 19"/>
          <p:cNvSpPr>
            <a:spLocks noChangeShapeType="1"/>
          </p:cNvSpPr>
          <p:nvPr/>
        </p:nvSpPr>
        <p:spPr bwMode="auto">
          <a:xfrm flipV="1">
            <a:off x="1331913" y="4076700"/>
            <a:ext cx="503237" cy="376238"/>
          </a:xfrm>
          <a:prstGeom prst="line">
            <a:avLst/>
          </a:prstGeom>
          <a:noFill/>
          <a:ln w="9525">
            <a:solidFill>
              <a:schemeClr val="tx1"/>
            </a:solidFill>
            <a:round/>
          </a:ln>
        </p:spPr>
        <p:txBody>
          <a:bodyPr>
            <a:spAutoFit/>
          </a:bodyPr>
          <a:lstStyle/>
          <a:p>
            <a:endParaRPr lang="zh-CN" altLang="en-US"/>
          </a:p>
        </p:txBody>
      </p:sp>
      <p:sp>
        <p:nvSpPr>
          <p:cNvPr id="422932" name="Line 20"/>
          <p:cNvSpPr>
            <a:spLocks noChangeShapeType="1"/>
          </p:cNvSpPr>
          <p:nvPr/>
        </p:nvSpPr>
        <p:spPr bwMode="auto">
          <a:xfrm>
            <a:off x="2484438" y="4076700"/>
            <a:ext cx="358775" cy="376238"/>
          </a:xfrm>
          <a:prstGeom prst="line">
            <a:avLst/>
          </a:prstGeom>
          <a:noFill/>
          <a:ln w="9525">
            <a:solidFill>
              <a:schemeClr val="tx1"/>
            </a:solidFill>
            <a:round/>
          </a:ln>
        </p:spPr>
        <p:txBody>
          <a:bodyPr>
            <a:spAutoFit/>
          </a:bodyPr>
          <a:lstStyle/>
          <a:p>
            <a:endParaRPr lang="zh-CN" altLang="en-US"/>
          </a:p>
        </p:txBody>
      </p:sp>
      <p:sp>
        <p:nvSpPr>
          <p:cNvPr id="422933" name="Text Box 21"/>
          <p:cNvSpPr txBox="1">
            <a:spLocks noChangeArrowheads="1"/>
          </p:cNvSpPr>
          <p:nvPr/>
        </p:nvSpPr>
        <p:spPr bwMode="auto">
          <a:xfrm>
            <a:off x="1116013" y="3860800"/>
            <a:ext cx="503237" cy="488950"/>
          </a:xfrm>
          <a:prstGeom prst="rect">
            <a:avLst/>
          </a:prstGeom>
          <a:noFill/>
          <a:ln w="9525" algn="ctr">
            <a:noFill/>
            <a:miter lim="800000"/>
          </a:ln>
        </p:spPr>
        <p:txBody>
          <a:bodyPr>
            <a:spAutoFit/>
          </a:bodyPr>
          <a:lstStyle/>
          <a:p>
            <a:pPr algn="just">
              <a:lnSpc>
                <a:spcPct val="130000"/>
              </a:lnSpc>
              <a:spcBef>
                <a:spcPct val="50000"/>
              </a:spcBef>
            </a:pPr>
            <a:r>
              <a:rPr kumimoji="1" lang="en-US" altLang="zh-CN" sz="2000" b="1">
                <a:latin typeface="Times New Roman" panose="02020603050405020304" pitchFamily="18" charset="0"/>
              </a:rPr>
              <a:t>Y</a:t>
            </a:r>
            <a:endParaRPr kumimoji="1" lang="en-US" altLang="zh-CN" sz="2000" b="1">
              <a:latin typeface="Times New Roman" panose="02020603050405020304" pitchFamily="18" charset="0"/>
            </a:endParaRPr>
          </a:p>
        </p:txBody>
      </p:sp>
      <p:sp>
        <p:nvSpPr>
          <p:cNvPr id="422934" name="Text Box 22"/>
          <p:cNvSpPr txBox="1">
            <a:spLocks noChangeArrowheads="1"/>
          </p:cNvSpPr>
          <p:nvPr/>
        </p:nvSpPr>
        <p:spPr bwMode="auto">
          <a:xfrm>
            <a:off x="2627313" y="3933825"/>
            <a:ext cx="503237" cy="488950"/>
          </a:xfrm>
          <a:prstGeom prst="rect">
            <a:avLst/>
          </a:prstGeom>
          <a:noFill/>
          <a:ln w="9525" algn="ctr">
            <a:noFill/>
            <a:miter lim="800000"/>
          </a:ln>
        </p:spPr>
        <p:txBody>
          <a:bodyPr>
            <a:spAutoFit/>
          </a:bodyPr>
          <a:lstStyle/>
          <a:p>
            <a:pPr algn="just">
              <a:lnSpc>
                <a:spcPct val="130000"/>
              </a:lnSpc>
              <a:spcBef>
                <a:spcPct val="50000"/>
              </a:spcBef>
            </a:pPr>
            <a:r>
              <a:rPr kumimoji="1" lang="en-US" altLang="zh-CN" sz="2000" b="1">
                <a:latin typeface="Times New Roman" panose="02020603050405020304" pitchFamily="18" charset="0"/>
              </a:rPr>
              <a:t>N</a:t>
            </a:r>
            <a:endParaRPr kumimoji="1" lang="en-US" altLang="zh-CN" sz="2000" b="1">
              <a:latin typeface="Times New Roman" panose="02020603050405020304" pitchFamily="18" charset="0"/>
            </a:endParaRPr>
          </a:p>
        </p:txBody>
      </p:sp>
      <p:sp>
        <p:nvSpPr>
          <p:cNvPr id="422935" name="AutoShape 23"/>
          <p:cNvSpPr>
            <a:spLocks noChangeArrowheads="1"/>
          </p:cNvSpPr>
          <p:nvPr/>
        </p:nvSpPr>
        <p:spPr bwMode="auto">
          <a:xfrm>
            <a:off x="6011863" y="3644900"/>
            <a:ext cx="695325" cy="488950"/>
          </a:xfrm>
          <a:prstGeom prst="flowChartProcess">
            <a:avLst/>
          </a:prstGeom>
          <a:solidFill>
            <a:srgbClr val="99CC00"/>
          </a:solidFill>
          <a:ln w="9525" algn="ctr">
            <a:noFill/>
            <a:miter lim="800000"/>
          </a:ln>
        </p:spPr>
        <p:txBody>
          <a:bodyPr wrap="none" anchor="ctr">
            <a:spAutoFit/>
          </a:bodyPr>
          <a:lstStyle/>
          <a:p>
            <a:pPr algn="ctr">
              <a:lnSpc>
                <a:spcPct val="130000"/>
              </a:lnSpc>
              <a:spcBef>
                <a:spcPct val="50000"/>
              </a:spcBef>
            </a:pPr>
            <a:r>
              <a:rPr kumimoji="1" lang="zh-CN" altLang="en-US" sz="2000" b="1">
                <a:latin typeface="Times New Roman" panose="02020603050405020304" pitchFamily="18" charset="0"/>
              </a:rPr>
              <a:t>优秀</a:t>
            </a:r>
            <a:endParaRPr kumimoji="1" lang="zh-CN" altLang="en-US" sz="2000" b="1">
              <a:latin typeface="Times New Roman" panose="02020603050405020304" pitchFamily="18" charset="0"/>
            </a:endParaRPr>
          </a:p>
        </p:txBody>
      </p:sp>
      <p:sp>
        <p:nvSpPr>
          <p:cNvPr id="422936" name="AutoShape 24"/>
          <p:cNvSpPr>
            <a:spLocks noChangeArrowheads="1"/>
          </p:cNvSpPr>
          <p:nvPr/>
        </p:nvSpPr>
        <p:spPr bwMode="auto">
          <a:xfrm>
            <a:off x="755650" y="4437063"/>
            <a:ext cx="950913" cy="488950"/>
          </a:xfrm>
          <a:prstGeom prst="flowChartProcess">
            <a:avLst/>
          </a:prstGeom>
          <a:solidFill>
            <a:srgbClr val="99CC00"/>
          </a:solidFill>
          <a:ln w="9525" algn="ctr">
            <a:noFill/>
            <a:miter lim="800000"/>
          </a:ln>
        </p:spPr>
        <p:txBody>
          <a:bodyPr wrap="none" anchor="ctr">
            <a:spAutoFit/>
          </a:bodyPr>
          <a:lstStyle/>
          <a:p>
            <a:pPr algn="ctr">
              <a:lnSpc>
                <a:spcPct val="130000"/>
              </a:lnSpc>
              <a:spcBef>
                <a:spcPct val="50000"/>
              </a:spcBef>
            </a:pPr>
            <a:r>
              <a:rPr kumimoji="1" lang="zh-CN" altLang="en-US" sz="2000" b="1">
                <a:latin typeface="Times New Roman" panose="02020603050405020304" pitchFamily="18" charset="0"/>
              </a:rPr>
              <a:t>不及格</a:t>
            </a:r>
            <a:endParaRPr kumimoji="1" lang="zh-CN" altLang="en-US" sz="2000" b="1">
              <a:latin typeface="Times New Roman" panose="02020603050405020304" pitchFamily="18" charset="0"/>
            </a:endParaRPr>
          </a:p>
        </p:txBody>
      </p:sp>
      <p:sp>
        <p:nvSpPr>
          <p:cNvPr id="422937" name="AutoShape 25"/>
          <p:cNvSpPr>
            <a:spLocks noChangeArrowheads="1"/>
          </p:cNvSpPr>
          <p:nvPr/>
        </p:nvSpPr>
        <p:spPr bwMode="auto">
          <a:xfrm>
            <a:off x="2484438" y="2636838"/>
            <a:ext cx="1066800" cy="488950"/>
          </a:xfrm>
          <a:prstGeom prst="flowChartPreparation">
            <a:avLst/>
          </a:prstGeom>
          <a:solidFill>
            <a:srgbClr val="99CC00"/>
          </a:solidFill>
          <a:ln w="9525" algn="ctr">
            <a:noFill/>
            <a:miter lim="800000"/>
          </a:ln>
        </p:spPr>
        <p:txBody>
          <a:bodyPr wrap="none" anchor="ctr">
            <a:spAutoFit/>
          </a:bodyPr>
          <a:lstStyle/>
          <a:p>
            <a:pPr algn="ctr">
              <a:lnSpc>
                <a:spcPct val="130000"/>
              </a:lnSpc>
              <a:spcBef>
                <a:spcPct val="50000"/>
              </a:spcBef>
            </a:pPr>
            <a:r>
              <a:rPr kumimoji="1" lang="en-US" altLang="zh-CN" sz="2000" b="1">
                <a:latin typeface="Times New Roman" panose="02020603050405020304" pitchFamily="18" charset="0"/>
              </a:rPr>
              <a:t>a&lt;70</a:t>
            </a:r>
            <a:endParaRPr kumimoji="1" lang="en-US" altLang="zh-CN" sz="2000" b="1">
              <a:latin typeface="Times New Roman" panose="02020603050405020304" pitchFamily="18" charset="0"/>
            </a:endParaRPr>
          </a:p>
        </p:txBody>
      </p:sp>
      <p:sp>
        <p:nvSpPr>
          <p:cNvPr id="422938" name="Text Box 26"/>
          <p:cNvSpPr txBox="1">
            <a:spLocks noChangeArrowheads="1"/>
          </p:cNvSpPr>
          <p:nvPr/>
        </p:nvSpPr>
        <p:spPr bwMode="auto">
          <a:xfrm>
            <a:off x="3492500" y="2997200"/>
            <a:ext cx="503238" cy="488950"/>
          </a:xfrm>
          <a:prstGeom prst="rect">
            <a:avLst/>
          </a:prstGeom>
          <a:noFill/>
          <a:ln w="9525" algn="ctr">
            <a:noFill/>
            <a:miter lim="800000"/>
          </a:ln>
        </p:spPr>
        <p:txBody>
          <a:bodyPr>
            <a:spAutoFit/>
          </a:bodyPr>
          <a:lstStyle/>
          <a:p>
            <a:pPr algn="just">
              <a:lnSpc>
                <a:spcPct val="130000"/>
              </a:lnSpc>
              <a:spcBef>
                <a:spcPct val="50000"/>
              </a:spcBef>
            </a:pPr>
            <a:r>
              <a:rPr kumimoji="1" lang="en-US" altLang="zh-CN" sz="2000" b="1">
                <a:latin typeface="Times New Roman" panose="02020603050405020304" pitchFamily="18" charset="0"/>
              </a:rPr>
              <a:t>N</a:t>
            </a:r>
            <a:endParaRPr kumimoji="1" lang="en-US" altLang="zh-CN" sz="2000" b="1">
              <a:latin typeface="Times New Roman" panose="02020603050405020304" pitchFamily="18" charset="0"/>
            </a:endParaRPr>
          </a:p>
        </p:txBody>
      </p:sp>
      <p:sp>
        <p:nvSpPr>
          <p:cNvPr id="422939" name="AutoShape 27"/>
          <p:cNvSpPr>
            <a:spLocks noChangeArrowheads="1"/>
          </p:cNvSpPr>
          <p:nvPr/>
        </p:nvSpPr>
        <p:spPr bwMode="auto">
          <a:xfrm>
            <a:off x="3492500" y="3644900"/>
            <a:ext cx="695325" cy="488950"/>
          </a:xfrm>
          <a:prstGeom prst="flowChartProcess">
            <a:avLst/>
          </a:prstGeom>
          <a:solidFill>
            <a:srgbClr val="99CC00"/>
          </a:solidFill>
          <a:ln w="9525" algn="ctr">
            <a:noFill/>
            <a:miter lim="800000"/>
          </a:ln>
        </p:spPr>
        <p:txBody>
          <a:bodyPr wrap="none" anchor="ctr">
            <a:spAutoFit/>
          </a:bodyPr>
          <a:lstStyle/>
          <a:p>
            <a:pPr algn="ctr">
              <a:lnSpc>
                <a:spcPct val="130000"/>
              </a:lnSpc>
              <a:spcBef>
                <a:spcPct val="50000"/>
              </a:spcBef>
            </a:pPr>
            <a:r>
              <a:rPr kumimoji="1" lang="zh-CN" altLang="en-US" sz="2000" b="1">
                <a:latin typeface="Times New Roman" panose="02020603050405020304" pitchFamily="18" charset="0"/>
              </a:rPr>
              <a:t>中等</a:t>
            </a:r>
            <a:endParaRPr kumimoji="1" lang="zh-CN" altLang="en-US" sz="2000" b="1">
              <a:latin typeface="Times New Roman" panose="02020603050405020304" pitchFamily="18" charset="0"/>
            </a:endParaRPr>
          </a:p>
        </p:txBody>
      </p:sp>
      <p:sp>
        <p:nvSpPr>
          <p:cNvPr id="422940" name="Text Box 28"/>
          <p:cNvSpPr txBox="1">
            <a:spLocks noChangeArrowheads="1"/>
          </p:cNvSpPr>
          <p:nvPr/>
        </p:nvSpPr>
        <p:spPr bwMode="auto">
          <a:xfrm>
            <a:off x="611188" y="5373688"/>
            <a:ext cx="7561262" cy="1038225"/>
          </a:xfrm>
          <a:prstGeom prst="rect">
            <a:avLst/>
          </a:prstGeom>
          <a:noFill/>
          <a:ln w="9525" algn="ctr">
            <a:noFill/>
            <a:miter lim="800000"/>
          </a:ln>
        </p:spPr>
        <p:txBody>
          <a:bodyPr>
            <a:spAutoFit/>
          </a:bodyPr>
          <a:lstStyle/>
          <a:p>
            <a:pPr algn="just">
              <a:lnSpc>
                <a:spcPct val="130000"/>
              </a:lnSpc>
              <a:spcBef>
                <a:spcPct val="50000"/>
              </a:spcBef>
            </a:pPr>
            <a:r>
              <a:rPr kumimoji="1" lang="zh-CN" altLang="en-US" sz="2000" b="1" dirty="0">
                <a:latin typeface="Times New Roman" panose="02020603050405020304" pitchFamily="18" charset="0"/>
              </a:rPr>
              <a:t>实践证明：按照此棵判定树，输入</a:t>
            </a:r>
            <a:r>
              <a:rPr kumimoji="1" lang="en-US" altLang="zh-CN" sz="2000" b="1" dirty="0">
                <a:latin typeface="Times New Roman" panose="02020603050405020304" pitchFamily="18" charset="0"/>
              </a:rPr>
              <a:t>10000</a:t>
            </a:r>
            <a:r>
              <a:rPr kumimoji="1" lang="zh-CN" altLang="en-US" sz="2000" b="1" dirty="0">
                <a:latin typeface="Times New Roman" panose="02020603050405020304" pitchFamily="18" charset="0"/>
              </a:rPr>
              <a:t>个输入数据，原判定树需</a:t>
            </a:r>
            <a:endParaRPr kumimoji="1" lang="zh-CN" altLang="en-US" sz="2000" b="1" dirty="0">
              <a:latin typeface="Times New Roman" panose="02020603050405020304" pitchFamily="18" charset="0"/>
            </a:endParaRPr>
          </a:p>
          <a:p>
            <a:pPr algn="just">
              <a:lnSpc>
                <a:spcPct val="130000"/>
              </a:lnSpc>
              <a:spcBef>
                <a:spcPct val="50000"/>
              </a:spcBef>
            </a:pPr>
            <a:r>
              <a:rPr kumimoji="1" lang="zh-CN" altLang="en-US" sz="2000" b="1" dirty="0">
                <a:latin typeface="Times New Roman" panose="02020603050405020304" pitchFamily="18" charset="0"/>
              </a:rPr>
              <a:t>                    进行</a:t>
            </a:r>
            <a:r>
              <a:rPr kumimoji="1" lang="en-US" altLang="zh-CN" sz="2000" b="1" dirty="0">
                <a:solidFill>
                  <a:srgbClr val="FF0000"/>
                </a:solidFill>
                <a:latin typeface="Times New Roman" panose="02020603050405020304" pitchFamily="18" charset="0"/>
              </a:rPr>
              <a:t>31500</a:t>
            </a:r>
            <a:r>
              <a:rPr kumimoji="1" lang="zh-CN" altLang="en-US" sz="2000" b="1" dirty="0">
                <a:latin typeface="Times New Roman" panose="02020603050405020304" pitchFamily="18" charset="0"/>
              </a:rPr>
              <a:t>次比较，此判定树需进行</a:t>
            </a:r>
            <a:r>
              <a:rPr kumimoji="1" lang="en-US" altLang="zh-CN" sz="2000" b="1" dirty="0">
                <a:solidFill>
                  <a:srgbClr val="FF0000"/>
                </a:solidFill>
                <a:latin typeface="Times New Roman" panose="02020603050405020304" pitchFamily="18" charset="0"/>
              </a:rPr>
              <a:t>22000</a:t>
            </a:r>
            <a:r>
              <a:rPr kumimoji="1" lang="zh-CN" altLang="en-US" sz="2000" b="1" dirty="0">
                <a:latin typeface="Times New Roman" panose="02020603050405020304" pitchFamily="18" charset="0"/>
              </a:rPr>
              <a:t>次比较</a:t>
            </a:r>
            <a:endParaRPr kumimoji="1" lang="zh-CN" altLang="en-US" sz="2000"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2914"/>
                                        </p:tgtEl>
                                        <p:attrNameLst>
                                          <p:attrName>style.visibility</p:attrName>
                                        </p:attrNameLst>
                                      </p:cBhvr>
                                      <p:to>
                                        <p:strVal val="visible"/>
                                      </p:to>
                                    </p:set>
                                    <p:animEffect transition="in" filter="blinds(horizontal)">
                                      <p:cBhvr>
                                        <p:cTn id="7" dur="500"/>
                                        <p:tgtEl>
                                          <p:spTgt spid="4229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22915"/>
                                        </p:tgtEl>
                                        <p:attrNameLst>
                                          <p:attrName>style.visibility</p:attrName>
                                        </p:attrNameLst>
                                      </p:cBhvr>
                                      <p:to>
                                        <p:strVal val="visible"/>
                                      </p:to>
                                    </p:set>
                                    <p:anim calcmode="lin" valueType="num">
                                      <p:cBhvr additive="base">
                                        <p:cTn id="12" dur="500" fill="hold"/>
                                        <p:tgtEl>
                                          <p:spTgt spid="422915"/>
                                        </p:tgtEl>
                                        <p:attrNameLst>
                                          <p:attrName>ppt_x</p:attrName>
                                        </p:attrNameLst>
                                      </p:cBhvr>
                                      <p:tavLst>
                                        <p:tav tm="0">
                                          <p:val>
                                            <p:strVal val="#ppt_x"/>
                                          </p:val>
                                        </p:tav>
                                        <p:tav tm="100000">
                                          <p:val>
                                            <p:strVal val="#ppt_x"/>
                                          </p:val>
                                        </p:tav>
                                      </p:tavLst>
                                    </p:anim>
                                    <p:anim calcmode="lin" valueType="num">
                                      <p:cBhvr additive="base">
                                        <p:cTn id="13" dur="500" fill="hold"/>
                                        <p:tgtEl>
                                          <p:spTgt spid="42291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22916"/>
                                        </p:tgtEl>
                                        <p:attrNameLst>
                                          <p:attrName>style.visibility</p:attrName>
                                        </p:attrNameLst>
                                      </p:cBhvr>
                                      <p:to>
                                        <p:strVal val="visible"/>
                                      </p:to>
                                    </p:set>
                                    <p:anim calcmode="lin" valueType="num">
                                      <p:cBhvr additive="base">
                                        <p:cTn id="16" dur="500" fill="hold"/>
                                        <p:tgtEl>
                                          <p:spTgt spid="422916"/>
                                        </p:tgtEl>
                                        <p:attrNameLst>
                                          <p:attrName>ppt_x</p:attrName>
                                        </p:attrNameLst>
                                      </p:cBhvr>
                                      <p:tavLst>
                                        <p:tav tm="0">
                                          <p:val>
                                            <p:strVal val="#ppt_x"/>
                                          </p:val>
                                        </p:tav>
                                        <p:tav tm="100000">
                                          <p:val>
                                            <p:strVal val="#ppt_x"/>
                                          </p:val>
                                        </p:tav>
                                      </p:tavLst>
                                    </p:anim>
                                    <p:anim calcmode="lin" valueType="num">
                                      <p:cBhvr additive="base">
                                        <p:cTn id="17" dur="500" fill="hold"/>
                                        <p:tgtEl>
                                          <p:spTgt spid="42291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22917"/>
                                        </p:tgtEl>
                                        <p:attrNameLst>
                                          <p:attrName>style.visibility</p:attrName>
                                        </p:attrNameLst>
                                      </p:cBhvr>
                                      <p:to>
                                        <p:strVal val="visible"/>
                                      </p:to>
                                    </p:set>
                                    <p:anim calcmode="lin" valueType="num">
                                      <p:cBhvr additive="base">
                                        <p:cTn id="20" dur="500" fill="hold"/>
                                        <p:tgtEl>
                                          <p:spTgt spid="422917"/>
                                        </p:tgtEl>
                                        <p:attrNameLst>
                                          <p:attrName>ppt_x</p:attrName>
                                        </p:attrNameLst>
                                      </p:cBhvr>
                                      <p:tavLst>
                                        <p:tav tm="0">
                                          <p:val>
                                            <p:strVal val="#ppt_x"/>
                                          </p:val>
                                        </p:tav>
                                        <p:tav tm="100000">
                                          <p:val>
                                            <p:strVal val="#ppt_x"/>
                                          </p:val>
                                        </p:tav>
                                      </p:tavLst>
                                    </p:anim>
                                    <p:anim calcmode="lin" valueType="num">
                                      <p:cBhvr additive="base">
                                        <p:cTn id="21" dur="500" fill="hold"/>
                                        <p:tgtEl>
                                          <p:spTgt spid="422917"/>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422918"/>
                                        </p:tgtEl>
                                        <p:attrNameLst>
                                          <p:attrName>style.visibility</p:attrName>
                                        </p:attrNameLst>
                                      </p:cBhvr>
                                      <p:to>
                                        <p:strVal val="visible"/>
                                      </p:to>
                                    </p:set>
                                    <p:anim calcmode="lin" valueType="num">
                                      <p:cBhvr additive="base">
                                        <p:cTn id="24" dur="500" fill="hold"/>
                                        <p:tgtEl>
                                          <p:spTgt spid="422918"/>
                                        </p:tgtEl>
                                        <p:attrNameLst>
                                          <p:attrName>ppt_x</p:attrName>
                                        </p:attrNameLst>
                                      </p:cBhvr>
                                      <p:tavLst>
                                        <p:tav tm="0">
                                          <p:val>
                                            <p:strVal val="#ppt_x"/>
                                          </p:val>
                                        </p:tav>
                                        <p:tav tm="100000">
                                          <p:val>
                                            <p:strVal val="#ppt_x"/>
                                          </p:val>
                                        </p:tav>
                                      </p:tavLst>
                                    </p:anim>
                                    <p:anim calcmode="lin" valueType="num">
                                      <p:cBhvr additive="base">
                                        <p:cTn id="25" dur="500" fill="hold"/>
                                        <p:tgtEl>
                                          <p:spTgt spid="422918"/>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422919"/>
                                        </p:tgtEl>
                                        <p:attrNameLst>
                                          <p:attrName>style.visibility</p:attrName>
                                        </p:attrNameLst>
                                      </p:cBhvr>
                                      <p:to>
                                        <p:strVal val="visible"/>
                                      </p:to>
                                    </p:set>
                                    <p:anim calcmode="lin" valueType="num">
                                      <p:cBhvr additive="base">
                                        <p:cTn id="28" dur="500" fill="hold"/>
                                        <p:tgtEl>
                                          <p:spTgt spid="422919"/>
                                        </p:tgtEl>
                                        <p:attrNameLst>
                                          <p:attrName>ppt_x</p:attrName>
                                        </p:attrNameLst>
                                      </p:cBhvr>
                                      <p:tavLst>
                                        <p:tav tm="0">
                                          <p:val>
                                            <p:strVal val="#ppt_x"/>
                                          </p:val>
                                        </p:tav>
                                        <p:tav tm="100000">
                                          <p:val>
                                            <p:strVal val="#ppt_x"/>
                                          </p:val>
                                        </p:tav>
                                      </p:tavLst>
                                    </p:anim>
                                    <p:anim calcmode="lin" valueType="num">
                                      <p:cBhvr additive="base">
                                        <p:cTn id="29" dur="500" fill="hold"/>
                                        <p:tgtEl>
                                          <p:spTgt spid="42291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422920"/>
                                        </p:tgtEl>
                                        <p:attrNameLst>
                                          <p:attrName>style.visibility</p:attrName>
                                        </p:attrNameLst>
                                      </p:cBhvr>
                                      <p:to>
                                        <p:strVal val="visible"/>
                                      </p:to>
                                    </p:set>
                                    <p:anim calcmode="lin" valueType="num">
                                      <p:cBhvr additive="base">
                                        <p:cTn id="32" dur="500" fill="hold"/>
                                        <p:tgtEl>
                                          <p:spTgt spid="422920"/>
                                        </p:tgtEl>
                                        <p:attrNameLst>
                                          <p:attrName>ppt_x</p:attrName>
                                        </p:attrNameLst>
                                      </p:cBhvr>
                                      <p:tavLst>
                                        <p:tav tm="0">
                                          <p:val>
                                            <p:strVal val="#ppt_x"/>
                                          </p:val>
                                        </p:tav>
                                        <p:tav tm="100000">
                                          <p:val>
                                            <p:strVal val="#ppt_x"/>
                                          </p:val>
                                        </p:tav>
                                      </p:tavLst>
                                    </p:anim>
                                    <p:anim calcmode="lin" valueType="num">
                                      <p:cBhvr additive="base">
                                        <p:cTn id="33" dur="500" fill="hold"/>
                                        <p:tgtEl>
                                          <p:spTgt spid="42292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422921"/>
                                        </p:tgtEl>
                                        <p:attrNameLst>
                                          <p:attrName>style.visibility</p:attrName>
                                        </p:attrNameLst>
                                      </p:cBhvr>
                                      <p:to>
                                        <p:strVal val="visible"/>
                                      </p:to>
                                    </p:set>
                                    <p:anim calcmode="lin" valueType="num">
                                      <p:cBhvr additive="base">
                                        <p:cTn id="36" dur="500" fill="hold"/>
                                        <p:tgtEl>
                                          <p:spTgt spid="422921"/>
                                        </p:tgtEl>
                                        <p:attrNameLst>
                                          <p:attrName>ppt_x</p:attrName>
                                        </p:attrNameLst>
                                      </p:cBhvr>
                                      <p:tavLst>
                                        <p:tav tm="0">
                                          <p:val>
                                            <p:strVal val="#ppt_x"/>
                                          </p:val>
                                        </p:tav>
                                        <p:tav tm="100000">
                                          <p:val>
                                            <p:strVal val="#ppt_x"/>
                                          </p:val>
                                        </p:tav>
                                      </p:tavLst>
                                    </p:anim>
                                    <p:anim calcmode="lin" valueType="num">
                                      <p:cBhvr additive="base">
                                        <p:cTn id="37" dur="500" fill="hold"/>
                                        <p:tgtEl>
                                          <p:spTgt spid="42292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422922"/>
                                        </p:tgtEl>
                                        <p:attrNameLst>
                                          <p:attrName>style.visibility</p:attrName>
                                        </p:attrNameLst>
                                      </p:cBhvr>
                                      <p:to>
                                        <p:strVal val="visible"/>
                                      </p:to>
                                    </p:set>
                                    <p:anim calcmode="lin" valueType="num">
                                      <p:cBhvr additive="base">
                                        <p:cTn id="40" dur="500" fill="hold"/>
                                        <p:tgtEl>
                                          <p:spTgt spid="422922"/>
                                        </p:tgtEl>
                                        <p:attrNameLst>
                                          <p:attrName>ppt_x</p:attrName>
                                        </p:attrNameLst>
                                      </p:cBhvr>
                                      <p:tavLst>
                                        <p:tav tm="0">
                                          <p:val>
                                            <p:strVal val="#ppt_x"/>
                                          </p:val>
                                        </p:tav>
                                        <p:tav tm="100000">
                                          <p:val>
                                            <p:strVal val="#ppt_x"/>
                                          </p:val>
                                        </p:tav>
                                      </p:tavLst>
                                    </p:anim>
                                    <p:anim calcmode="lin" valueType="num">
                                      <p:cBhvr additive="base">
                                        <p:cTn id="41" dur="500" fill="hold"/>
                                        <p:tgtEl>
                                          <p:spTgt spid="42292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422923"/>
                                        </p:tgtEl>
                                        <p:attrNameLst>
                                          <p:attrName>style.visibility</p:attrName>
                                        </p:attrNameLst>
                                      </p:cBhvr>
                                      <p:to>
                                        <p:strVal val="visible"/>
                                      </p:to>
                                    </p:set>
                                    <p:anim calcmode="lin" valueType="num">
                                      <p:cBhvr additive="base">
                                        <p:cTn id="44" dur="500" fill="hold"/>
                                        <p:tgtEl>
                                          <p:spTgt spid="422923"/>
                                        </p:tgtEl>
                                        <p:attrNameLst>
                                          <p:attrName>ppt_x</p:attrName>
                                        </p:attrNameLst>
                                      </p:cBhvr>
                                      <p:tavLst>
                                        <p:tav tm="0">
                                          <p:val>
                                            <p:strVal val="#ppt_x"/>
                                          </p:val>
                                        </p:tav>
                                        <p:tav tm="100000">
                                          <p:val>
                                            <p:strVal val="#ppt_x"/>
                                          </p:val>
                                        </p:tav>
                                      </p:tavLst>
                                    </p:anim>
                                    <p:anim calcmode="lin" valueType="num">
                                      <p:cBhvr additive="base">
                                        <p:cTn id="45" dur="500" fill="hold"/>
                                        <p:tgtEl>
                                          <p:spTgt spid="42292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422924"/>
                                        </p:tgtEl>
                                        <p:attrNameLst>
                                          <p:attrName>style.visibility</p:attrName>
                                        </p:attrNameLst>
                                      </p:cBhvr>
                                      <p:to>
                                        <p:strVal val="visible"/>
                                      </p:to>
                                    </p:set>
                                    <p:anim calcmode="lin" valueType="num">
                                      <p:cBhvr additive="base">
                                        <p:cTn id="48" dur="500" fill="hold"/>
                                        <p:tgtEl>
                                          <p:spTgt spid="422924"/>
                                        </p:tgtEl>
                                        <p:attrNameLst>
                                          <p:attrName>ppt_x</p:attrName>
                                        </p:attrNameLst>
                                      </p:cBhvr>
                                      <p:tavLst>
                                        <p:tav tm="0">
                                          <p:val>
                                            <p:strVal val="#ppt_x"/>
                                          </p:val>
                                        </p:tav>
                                        <p:tav tm="100000">
                                          <p:val>
                                            <p:strVal val="#ppt_x"/>
                                          </p:val>
                                        </p:tav>
                                      </p:tavLst>
                                    </p:anim>
                                    <p:anim calcmode="lin" valueType="num">
                                      <p:cBhvr additive="base">
                                        <p:cTn id="49" dur="500" fill="hold"/>
                                        <p:tgtEl>
                                          <p:spTgt spid="422924"/>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422925"/>
                                        </p:tgtEl>
                                        <p:attrNameLst>
                                          <p:attrName>style.visibility</p:attrName>
                                        </p:attrNameLst>
                                      </p:cBhvr>
                                      <p:to>
                                        <p:strVal val="visible"/>
                                      </p:to>
                                    </p:set>
                                    <p:anim calcmode="lin" valueType="num">
                                      <p:cBhvr additive="base">
                                        <p:cTn id="52" dur="500" fill="hold"/>
                                        <p:tgtEl>
                                          <p:spTgt spid="422925"/>
                                        </p:tgtEl>
                                        <p:attrNameLst>
                                          <p:attrName>ppt_x</p:attrName>
                                        </p:attrNameLst>
                                      </p:cBhvr>
                                      <p:tavLst>
                                        <p:tav tm="0">
                                          <p:val>
                                            <p:strVal val="#ppt_x"/>
                                          </p:val>
                                        </p:tav>
                                        <p:tav tm="100000">
                                          <p:val>
                                            <p:strVal val="#ppt_x"/>
                                          </p:val>
                                        </p:tav>
                                      </p:tavLst>
                                    </p:anim>
                                    <p:anim calcmode="lin" valueType="num">
                                      <p:cBhvr additive="base">
                                        <p:cTn id="53" dur="500" fill="hold"/>
                                        <p:tgtEl>
                                          <p:spTgt spid="422925"/>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422926"/>
                                        </p:tgtEl>
                                        <p:attrNameLst>
                                          <p:attrName>style.visibility</p:attrName>
                                        </p:attrNameLst>
                                      </p:cBhvr>
                                      <p:to>
                                        <p:strVal val="visible"/>
                                      </p:to>
                                    </p:set>
                                    <p:anim calcmode="lin" valueType="num">
                                      <p:cBhvr additive="base">
                                        <p:cTn id="56" dur="500" fill="hold"/>
                                        <p:tgtEl>
                                          <p:spTgt spid="422926"/>
                                        </p:tgtEl>
                                        <p:attrNameLst>
                                          <p:attrName>ppt_x</p:attrName>
                                        </p:attrNameLst>
                                      </p:cBhvr>
                                      <p:tavLst>
                                        <p:tav tm="0">
                                          <p:val>
                                            <p:strVal val="#ppt_x"/>
                                          </p:val>
                                        </p:tav>
                                        <p:tav tm="100000">
                                          <p:val>
                                            <p:strVal val="#ppt_x"/>
                                          </p:val>
                                        </p:tav>
                                      </p:tavLst>
                                    </p:anim>
                                    <p:anim calcmode="lin" valueType="num">
                                      <p:cBhvr additive="base">
                                        <p:cTn id="57" dur="500" fill="hold"/>
                                        <p:tgtEl>
                                          <p:spTgt spid="422926"/>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422927"/>
                                        </p:tgtEl>
                                        <p:attrNameLst>
                                          <p:attrName>style.visibility</p:attrName>
                                        </p:attrNameLst>
                                      </p:cBhvr>
                                      <p:to>
                                        <p:strVal val="visible"/>
                                      </p:to>
                                    </p:set>
                                    <p:anim calcmode="lin" valueType="num">
                                      <p:cBhvr additive="base">
                                        <p:cTn id="60" dur="500" fill="hold"/>
                                        <p:tgtEl>
                                          <p:spTgt spid="422927"/>
                                        </p:tgtEl>
                                        <p:attrNameLst>
                                          <p:attrName>ppt_x</p:attrName>
                                        </p:attrNameLst>
                                      </p:cBhvr>
                                      <p:tavLst>
                                        <p:tav tm="0">
                                          <p:val>
                                            <p:strVal val="#ppt_x"/>
                                          </p:val>
                                        </p:tav>
                                        <p:tav tm="100000">
                                          <p:val>
                                            <p:strVal val="#ppt_x"/>
                                          </p:val>
                                        </p:tav>
                                      </p:tavLst>
                                    </p:anim>
                                    <p:anim calcmode="lin" valueType="num">
                                      <p:cBhvr additive="base">
                                        <p:cTn id="61" dur="500" fill="hold"/>
                                        <p:tgtEl>
                                          <p:spTgt spid="422927"/>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422928"/>
                                        </p:tgtEl>
                                        <p:attrNameLst>
                                          <p:attrName>style.visibility</p:attrName>
                                        </p:attrNameLst>
                                      </p:cBhvr>
                                      <p:to>
                                        <p:strVal val="visible"/>
                                      </p:to>
                                    </p:set>
                                    <p:anim calcmode="lin" valueType="num">
                                      <p:cBhvr additive="base">
                                        <p:cTn id="64" dur="500" fill="hold"/>
                                        <p:tgtEl>
                                          <p:spTgt spid="422928"/>
                                        </p:tgtEl>
                                        <p:attrNameLst>
                                          <p:attrName>ppt_x</p:attrName>
                                        </p:attrNameLst>
                                      </p:cBhvr>
                                      <p:tavLst>
                                        <p:tav tm="0">
                                          <p:val>
                                            <p:strVal val="#ppt_x"/>
                                          </p:val>
                                        </p:tav>
                                        <p:tav tm="100000">
                                          <p:val>
                                            <p:strVal val="#ppt_x"/>
                                          </p:val>
                                        </p:tav>
                                      </p:tavLst>
                                    </p:anim>
                                    <p:anim calcmode="lin" valueType="num">
                                      <p:cBhvr additive="base">
                                        <p:cTn id="65" dur="500" fill="hold"/>
                                        <p:tgtEl>
                                          <p:spTgt spid="422928"/>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422929"/>
                                        </p:tgtEl>
                                        <p:attrNameLst>
                                          <p:attrName>style.visibility</p:attrName>
                                        </p:attrNameLst>
                                      </p:cBhvr>
                                      <p:to>
                                        <p:strVal val="visible"/>
                                      </p:to>
                                    </p:set>
                                    <p:anim calcmode="lin" valueType="num">
                                      <p:cBhvr additive="base">
                                        <p:cTn id="68" dur="500" fill="hold"/>
                                        <p:tgtEl>
                                          <p:spTgt spid="422929"/>
                                        </p:tgtEl>
                                        <p:attrNameLst>
                                          <p:attrName>ppt_x</p:attrName>
                                        </p:attrNameLst>
                                      </p:cBhvr>
                                      <p:tavLst>
                                        <p:tav tm="0">
                                          <p:val>
                                            <p:strVal val="#ppt_x"/>
                                          </p:val>
                                        </p:tav>
                                        <p:tav tm="100000">
                                          <p:val>
                                            <p:strVal val="#ppt_x"/>
                                          </p:val>
                                        </p:tav>
                                      </p:tavLst>
                                    </p:anim>
                                    <p:anim calcmode="lin" valueType="num">
                                      <p:cBhvr additive="base">
                                        <p:cTn id="69" dur="500" fill="hold"/>
                                        <p:tgtEl>
                                          <p:spTgt spid="422929"/>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422930"/>
                                        </p:tgtEl>
                                        <p:attrNameLst>
                                          <p:attrName>style.visibility</p:attrName>
                                        </p:attrNameLst>
                                      </p:cBhvr>
                                      <p:to>
                                        <p:strVal val="visible"/>
                                      </p:to>
                                    </p:set>
                                    <p:anim calcmode="lin" valueType="num">
                                      <p:cBhvr additive="base">
                                        <p:cTn id="72" dur="500" fill="hold"/>
                                        <p:tgtEl>
                                          <p:spTgt spid="422930"/>
                                        </p:tgtEl>
                                        <p:attrNameLst>
                                          <p:attrName>ppt_x</p:attrName>
                                        </p:attrNameLst>
                                      </p:cBhvr>
                                      <p:tavLst>
                                        <p:tav tm="0">
                                          <p:val>
                                            <p:strVal val="#ppt_x"/>
                                          </p:val>
                                        </p:tav>
                                        <p:tav tm="100000">
                                          <p:val>
                                            <p:strVal val="#ppt_x"/>
                                          </p:val>
                                        </p:tav>
                                      </p:tavLst>
                                    </p:anim>
                                    <p:anim calcmode="lin" valueType="num">
                                      <p:cBhvr additive="base">
                                        <p:cTn id="73" dur="500" fill="hold"/>
                                        <p:tgtEl>
                                          <p:spTgt spid="422930"/>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422931"/>
                                        </p:tgtEl>
                                        <p:attrNameLst>
                                          <p:attrName>style.visibility</p:attrName>
                                        </p:attrNameLst>
                                      </p:cBhvr>
                                      <p:to>
                                        <p:strVal val="visible"/>
                                      </p:to>
                                    </p:set>
                                    <p:anim calcmode="lin" valueType="num">
                                      <p:cBhvr additive="base">
                                        <p:cTn id="76" dur="500" fill="hold"/>
                                        <p:tgtEl>
                                          <p:spTgt spid="422931"/>
                                        </p:tgtEl>
                                        <p:attrNameLst>
                                          <p:attrName>ppt_x</p:attrName>
                                        </p:attrNameLst>
                                      </p:cBhvr>
                                      <p:tavLst>
                                        <p:tav tm="0">
                                          <p:val>
                                            <p:strVal val="#ppt_x"/>
                                          </p:val>
                                        </p:tav>
                                        <p:tav tm="100000">
                                          <p:val>
                                            <p:strVal val="#ppt_x"/>
                                          </p:val>
                                        </p:tav>
                                      </p:tavLst>
                                    </p:anim>
                                    <p:anim calcmode="lin" valueType="num">
                                      <p:cBhvr additive="base">
                                        <p:cTn id="77" dur="500" fill="hold"/>
                                        <p:tgtEl>
                                          <p:spTgt spid="422931"/>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422932"/>
                                        </p:tgtEl>
                                        <p:attrNameLst>
                                          <p:attrName>style.visibility</p:attrName>
                                        </p:attrNameLst>
                                      </p:cBhvr>
                                      <p:to>
                                        <p:strVal val="visible"/>
                                      </p:to>
                                    </p:set>
                                    <p:anim calcmode="lin" valueType="num">
                                      <p:cBhvr additive="base">
                                        <p:cTn id="80" dur="500" fill="hold"/>
                                        <p:tgtEl>
                                          <p:spTgt spid="422932"/>
                                        </p:tgtEl>
                                        <p:attrNameLst>
                                          <p:attrName>ppt_x</p:attrName>
                                        </p:attrNameLst>
                                      </p:cBhvr>
                                      <p:tavLst>
                                        <p:tav tm="0">
                                          <p:val>
                                            <p:strVal val="#ppt_x"/>
                                          </p:val>
                                        </p:tav>
                                        <p:tav tm="100000">
                                          <p:val>
                                            <p:strVal val="#ppt_x"/>
                                          </p:val>
                                        </p:tav>
                                      </p:tavLst>
                                    </p:anim>
                                    <p:anim calcmode="lin" valueType="num">
                                      <p:cBhvr additive="base">
                                        <p:cTn id="81" dur="500" fill="hold"/>
                                        <p:tgtEl>
                                          <p:spTgt spid="422932"/>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422933"/>
                                        </p:tgtEl>
                                        <p:attrNameLst>
                                          <p:attrName>style.visibility</p:attrName>
                                        </p:attrNameLst>
                                      </p:cBhvr>
                                      <p:to>
                                        <p:strVal val="visible"/>
                                      </p:to>
                                    </p:set>
                                    <p:anim calcmode="lin" valueType="num">
                                      <p:cBhvr additive="base">
                                        <p:cTn id="84" dur="500" fill="hold"/>
                                        <p:tgtEl>
                                          <p:spTgt spid="422933"/>
                                        </p:tgtEl>
                                        <p:attrNameLst>
                                          <p:attrName>ppt_x</p:attrName>
                                        </p:attrNameLst>
                                      </p:cBhvr>
                                      <p:tavLst>
                                        <p:tav tm="0">
                                          <p:val>
                                            <p:strVal val="#ppt_x"/>
                                          </p:val>
                                        </p:tav>
                                        <p:tav tm="100000">
                                          <p:val>
                                            <p:strVal val="#ppt_x"/>
                                          </p:val>
                                        </p:tav>
                                      </p:tavLst>
                                    </p:anim>
                                    <p:anim calcmode="lin" valueType="num">
                                      <p:cBhvr additive="base">
                                        <p:cTn id="85" dur="500" fill="hold"/>
                                        <p:tgtEl>
                                          <p:spTgt spid="422933"/>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422934"/>
                                        </p:tgtEl>
                                        <p:attrNameLst>
                                          <p:attrName>style.visibility</p:attrName>
                                        </p:attrNameLst>
                                      </p:cBhvr>
                                      <p:to>
                                        <p:strVal val="visible"/>
                                      </p:to>
                                    </p:set>
                                    <p:anim calcmode="lin" valueType="num">
                                      <p:cBhvr additive="base">
                                        <p:cTn id="88" dur="500" fill="hold"/>
                                        <p:tgtEl>
                                          <p:spTgt spid="422934"/>
                                        </p:tgtEl>
                                        <p:attrNameLst>
                                          <p:attrName>ppt_x</p:attrName>
                                        </p:attrNameLst>
                                      </p:cBhvr>
                                      <p:tavLst>
                                        <p:tav tm="0">
                                          <p:val>
                                            <p:strVal val="#ppt_x"/>
                                          </p:val>
                                        </p:tav>
                                        <p:tav tm="100000">
                                          <p:val>
                                            <p:strVal val="#ppt_x"/>
                                          </p:val>
                                        </p:tav>
                                      </p:tavLst>
                                    </p:anim>
                                    <p:anim calcmode="lin" valueType="num">
                                      <p:cBhvr additive="base">
                                        <p:cTn id="89" dur="500" fill="hold"/>
                                        <p:tgtEl>
                                          <p:spTgt spid="422934"/>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422935"/>
                                        </p:tgtEl>
                                        <p:attrNameLst>
                                          <p:attrName>style.visibility</p:attrName>
                                        </p:attrNameLst>
                                      </p:cBhvr>
                                      <p:to>
                                        <p:strVal val="visible"/>
                                      </p:to>
                                    </p:set>
                                    <p:anim calcmode="lin" valueType="num">
                                      <p:cBhvr additive="base">
                                        <p:cTn id="92" dur="500" fill="hold"/>
                                        <p:tgtEl>
                                          <p:spTgt spid="422935"/>
                                        </p:tgtEl>
                                        <p:attrNameLst>
                                          <p:attrName>ppt_x</p:attrName>
                                        </p:attrNameLst>
                                      </p:cBhvr>
                                      <p:tavLst>
                                        <p:tav tm="0">
                                          <p:val>
                                            <p:strVal val="#ppt_x"/>
                                          </p:val>
                                        </p:tav>
                                        <p:tav tm="100000">
                                          <p:val>
                                            <p:strVal val="#ppt_x"/>
                                          </p:val>
                                        </p:tav>
                                      </p:tavLst>
                                    </p:anim>
                                    <p:anim calcmode="lin" valueType="num">
                                      <p:cBhvr additive="base">
                                        <p:cTn id="93" dur="500" fill="hold"/>
                                        <p:tgtEl>
                                          <p:spTgt spid="422935"/>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422936"/>
                                        </p:tgtEl>
                                        <p:attrNameLst>
                                          <p:attrName>style.visibility</p:attrName>
                                        </p:attrNameLst>
                                      </p:cBhvr>
                                      <p:to>
                                        <p:strVal val="visible"/>
                                      </p:to>
                                    </p:set>
                                    <p:anim calcmode="lin" valueType="num">
                                      <p:cBhvr additive="base">
                                        <p:cTn id="96" dur="500" fill="hold"/>
                                        <p:tgtEl>
                                          <p:spTgt spid="422936"/>
                                        </p:tgtEl>
                                        <p:attrNameLst>
                                          <p:attrName>ppt_x</p:attrName>
                                        </p:attrNameLst>
                                      </p:cBhvr>
                                      <p:tavLst>
                                        <p:tav tm="0">
                                          <p:val>
                                            <p:strVal val="#ppt_x"/>
                                          </p:val>
                                        </p:tav>
                                        <p:tav tm="100000">
                                          <p:val>
                                            <p:strVal val="#ppt_x"/>
                                          </p:val>
                                        </p:tav>
                                      </p:tavLst>
                                    </p:anim>
                                    <p:anim calcmode="lin" valueType="num">
                                      <p:cBhvr additive="base">
                                        <p:cTn id="97" dur="500" fill="hold"/>
                                        <p:tgtEl>
                                          <p:spTgt spid="422936"/>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422937"/>
                                        </p:tgtEl>
                                        <p:attrNameLst>
                                          <p:attrName>style.visibility</p:attrName>
                                        </p:attrNameLst>
                                      </p:cBhvr>
                                      <p:to>
                                        <p:strVal val="visible"/>
                                      </p:to>
                                    </p:set>
                                    <p:anim calcmode="lin" valueType="num">
                                      <p:cBhvr additive="base">
                                        <p:cTn id="100" dur="500" fill="hold"/>
                                        <p:tgtEl>
                                          <p:spTgt spid="422937"/>
                                        </p:tgtEl>
                                        <p:attrNameLst>
                                          <p:attrName>ppt_x</p:attrName>
                                        </p:attrNameLst>
                                      </p:cBhvr>
                                      <p:tavLst>
                                        <p:tav tm="0">
                                          <p:val>
                                            <p:strVal val="#ppt_x"/>
                                          </p:val>
                                        </p:tav>
                                        <p:tav tm="100000">
                                          <p:val>
                                            <p:strVal val="#ppt_x"/>
                                          </p:val>
                                        </p:tav>
                                      </p:tavLst>
                                    </p:anim>
                                    <p:anim calcmode="lin" valueType="num">
                                      <p:cBhvr additive="base">
                                        <p:cTn id="101" dur="500" fill="hold"/>
                                        <p:tgtEl>
                                          <p:spTgt spid="422937"/>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422938"/>
                                        </p:tgtEl>
                                        <p:attrNameLst>
                                          <p:attrName>style.visibility</p:attrName>
                                        </p:attrNameLst>
                                      </p:cBhvr>
                                      <p:to>
                                        <p:strVal val="visible"/>
                                      </p:to>
                                    </p:set>
                                    <p:anim calcmode="lin" valueType="num">
                                      <p:cBhvr additive="base">
                                        <p:cTn id="104" dur="500" fill="hold"/>
                                        <p:tgtEl>
                                          <p:spTgt spid="422938"/>
                                        </p:tgtEl>
                                        <p:attrNameLst>
                                          <p:attrName>ppt_x</p:attrName>
                                        </p:attrNameLst>
                                      </p:cBhvr>
                                      <p:tavLst>
                                        <p:tav tm="0">
                                          <p:val>
                                            <p:strVal val="#ppt_x"/>
                                          </p:val>
                                        </p:tav>
                                        <p:tav tm="100000">
                                          <p:val>
                                            <p:strVal val="#ppt_x"/>
                                          </p:val>
                                        </p:tav>
                                      </p:tavLst>
                                    </p:anim>
                                    <p:anim calcmode="lin" valueType="num">
                                      <p:cBhvr additive="base">
                                        <p:cTn id="105" dur="500" fill="hold"/>
                                        <p:tgtEl>
                                          <p:spTgt spid="422938"/>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422939"/>
                                        </p:tgtEl>
                                        <p:attrNameLst>
                                          <p:attrName>style.visibility</p:attrName>
                                        </p:attrNameLst>
                                      </p:cBhvr>
                                      <p:to>
                                        <p:strVal val="visible"/>
                                      </p:to>
                                    </p:set>
                                    <p:anim calcmode="lin" valueType="num">
                                      <p:cBhvr additive="base">
                                        <p:cTn id="108" dur="500" fill="hold"/>
                                        <p:tgtEl>
                                          <p:spTgt spid="422939"/>
                                        </p:tgtEl>
                                        <p:attrNameLst>
                                          <p:attrName>ppt_x</p:attrName>
                                        </p:attrNameLst>
                                      </p:cBhvr>
                                      <p:tavLst>
                                        <p:tav tm="0">
                                          <p:val>
                                            <p:strVal val="#ppt_x"/>
                                          </p:val>
                                        </p:tav>
                                        <p:tav tm="100000">
                                          <p:val>
                                            <p:strVal val="#ppt_x"/>
                                          </p:val>
                                        </p:tav>
                                      </p:tavLst>
                                    </p:anim>
                                    <p:anim calcmode="lin" valueType="num">
                                      <p:cBhvr additive="base">
                                        <p:cTn id="109" dur="500" fill="hold"/>
                                        <p:tgtEl>
                                          <p:spTgt spid="422939"/>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422940"/>
                                        </p:tgtEl>
                                        <p:attrNameLst>
                                          <p:attrName>style.visibility</p:attrName>
                                        </p:attrNameLst>
                                      </p:cBhvr>
                                      <p:to>
                                        <p:strVal val="visible"/>
                                      </p:to>
                                    </p:set>
                                    <p:animEffect transition="in" filter="blinds(horizontal)">
                                      <p:cBhvr>
                                        <p:cTn id="114" dur="500"/>
                                        <p:tgtEl>
                                          <p:spTgt spid="422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4" grpId="0"/>
      <p:bldP spid="422915" grpId="0" animBg="1"/>
      <p:bldP spid="422916" grpId="0" animBg="1"/>
      <p:bldP spid="422917" grpId="0"/>
      <p:bldP spid="422918" grpId="0" animBg="1"/>
      <p:bldP spid="422919" grpId="0"/>
      <p:bldP spid="422920" grpId="0" animBg="1"/>
      <p:bldP spid="422921" grpId="0" animBg="1"/>
      <p:bldP spid="422922" grpId="0"/>
      <p:bldP spid="422923" grpId="0" animBg="1"/>
      <p:bldP spid="422924" grpId="0"/>
      <p:bldP spid="422925" grpId="0" animBg="1"/>
      <p:bldP spid="422926" grpId="0" animBg="1"/>
      <p:bldP spid="422927" grpId="0"/>
      <p:bldP spid="422928" grpId="0" animBg="1"/>
      <p:bldP spid="422929" grpId="0" animBg="1"/>
      <p:bldP spid="422930" grpId="0" animBg="1"/>
      <p:bldP spid="422931" grpId="0" animBg="1"/>
      <p:bldP spid="422932" grpId="0" animBg="1"/>
      <p:bldP spid="422933" grpId="0"/>
      <p:bldP spid="422934" grpId="0"/>
      <p:bldP spid="422935" grpId="0" animBg="1"/>
      <p:bldP spid="422936" grpId="0" animBg="1"/>
      <p:bldP spid="422937" grpId="0" animBg="1"/>
      <p:bldP spid="422938" grpId="0"/>
      <p:bldP spid="422939" grpId="0" animBg="1"/>
      <p:bldP spid="422940" grpId="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灯片编号占位符 5"/>
          <p:cNvSpPr>
            <a:spLocks noGrp="1"/>
          </p:cNvSpPr>
          <p:nvPr>
            <p:ph type="sldNum" sz="quarter" idx="4294967295"/>
          </p:nvPr>
        </p:nvSpPr>
        <p:spPr>
          <a:xfrm>
            <a:off x="7042150" y="6243638"/>
            <a:ext cx="1905000" cy="457200"/>
          </a:xfrm>
          <a:prstGeom prst="rect">
            <a:avLst/>
          </a:prstGeom>
          <a:noFill/>
        </p:spPr>
        <p:txBody>
          <a:bodyPr/>
          <a:lstStyle/>
          <a:p>
            <a:fld id="{FF0D4B09-03F9-4A4B-A511-9ED5BA931FE4}" type="slidenum">
              <a:rPr lang="en-US" altLang="zh-CN" smtClean="0"/>
            </a:fld>
            <a:endParaRPr lang="en-US" altLang="zh-CN" smtClean="0"/>
          </a:p>
        </p:txBody>
      </p:sp>
      <p:sp>
        <p:nvSpPr>
          <p:cNvPr id="129027" name="Rectangle 5"/>
          <p:cNvSpPr>
            <a:spLocks noChangeArrowheads="1"/>
          </p:cNvSpPr>
          <p:nvPr/>
        </p:nvSpPr>
        <p:spPr bwMode="auto">
          <a:xfrm>
            <a:off x="253048" y="247650"/>
            <a:ext cx="2266950" cy="482600"/>
          </a:xfrm>
          <a:prstGeom prst="rect">
            <a:avLst/>
          </a:prstGeom>
          <a:noFill/>
          <a:ln w="12700" cap="sq">
            <a:noFill/>
            <a:miter lim="800000"/>
            <a:headEnd type="none" w="sm" len="sm"/>
            <a:tailEnd type="none" w="sm" len="sm"/>
          </a:ln>
        </p:spPr>
        <p:txBody>
          <a:bodyPr wrap="none">
            <a:spAutoFit/>
          </a:bodyPr>
          <a:lstStyle/>
          <a:p>
            <a:pPr lvl="1">
              <a:lnSpc>
                <a:spcPct val="80000"/>
              </a:lnSpc>
              <a:spcBef>
                <a:spcPct val="20000"/>
              </a:spcBef>
              <a:buClr>
                <a:schemeClr val="hlink"/>
              </a:buClr>
              <a:buSzPct val="55000"/>
              <a:buFont typeface="Wingdings" panose="05000000000000000000" pitchFamily="2" charset="2"/>
              <a:buNone/>
            </a:pPr>
            <a:r>
              <a:rPr lang="zh-CN" altLang="en-US" sz="3200"/>
              <a:t>有关术语</a:t>
            </a:r>
            <a:endParaRPr lang="zh-CN" altLang="en-US" sz="2800"/>
          </a:p>
        </p:txBody>
      </p:sp>
      <p:sp>
        <p:nvSpPr>
          <p:cNvPr id="391174" name="Rectangle 6"/>
          <p:cNvSpPr>
            <a:spLocks noChangeArrowheads="1"/>
          </p:cNvSpPr>
          <p:nvPr/>
        </p:nvSpPr>
        <p:spPr bwMode="auto">
          <a:xfrm>
            <a:off x="827088" y="1187109"/>
            <a:ext cx="7921625" cy="2526665"/>
          </a:xfrm>
          <a:prstGeom prst="rect">
            <a:avLst/>
          </a:prstGeom>
          <a:noFill/>
          <a:ln w="12700" cap="sq">
            <a:noFill/>
            <a:miter lim="800000"/>
            <a:headEnd type="none" w="sm" len="sm"/>
            <a:tailEnd type="none" w="sm" len="sm"/>
          </a:ln>
          <a:effectLst/>
        </p:spPr>
        <p:txBody>
          <a:bodyPr>
            <a:spAutoFit/>
          </a:bodyPr>
          <a:lstStyle/>
          <a:p>
            <a:pPr>
              <a:lnSpc>
                <a:spcPct val="115000"/>
              </a:lnSpc>
              <a:spcBef>
                <a:spcPct val="10000"/>
              </a:spcBef>
              <a:buFontTx/>
              <a:buChar char="•"/>
              <a:defRPr/>
            </a:pPr>
            <a:r>
              <a:rPr lang="zh-CN" altLang="en-US" sz="2200" b="1" dirty="0">
                <a:solidFill>
                  <a:srgbClr val="0000FF"/>
                </a:solidFill>
                <a:effectLst>
                  <a:outerShdw blurRad="38100" dist="38100" dir="2700000" algn="tl">
                    <a:srgbClr val="C0C0C0"/>
                  </a:outerShdw>
                </a:effectLst>
                <a:cs typeface="+mn-ea"/>
              </a:rPr>
              <a:t>路</a:t>
            </a:r>
            <a:r>
              <a:rPr lang="zh-CN" altLang="en-US" sz="2200" b="1" dirty="0">
                <a:solidFill>
                  <a:srgbClr val="0000FF"/>
                </a:solidFill>
              </a:rPr>
              <a:t>径</a:t>
            </a:r>
            <a:r>
              <a:rPr lang="zh-CN" altLang="en-US" sz="2200" dirty="0"/>
              <a:t>：</a:t>
            </a:r>
            <a:r>
              <a:rPr lang="zh-CN" altLang="en-US" sz="2200" b="1" dirty="0">
                <a:effectLst>
                  <a:outerShdw blurRad="38100" dist="38100" dir="2700000" algn="tl">
                    <a:srgbClr val="C0C0C0"/>
                  </a:outerShdw>
                </a:effectLst>
              </a:rPr>
              <a:t>从树中一个结点到另一个结点之间</a:t>
            </a:r>
            <a:r>
              <a:rPr lang="zh-CN" altLang="en-US" sz="2200" b="1" dirty="0" smtClean="0">
                <a:effectLst>
                  <a:outerShdw blurRad="38100" dist="38100" dir="2700000" algn="tl">
                    <a:srgbClr val="C0C0C0"/>
                  </a:outerShdw>
                </a:effectLst>
              </a:rPr>
              <a:t>的</a:t>
            </a:r>
            <a:r>
              <a:rPr lang="zh-CN" altLang="en-US" sz="2200" b="1" dirty="0" smtClean="0">
                <a:solidFill>
                  <a:srgbClr val="FF0000"/>
                </a:solidFill>
                <a:effectLst>
                  <a:outerShdw blurRad="38100" dist="38100" dir="2700000" algn="tl">
                    <a:srgbClr val="C0C0C0"/>
                  </a:outerShdw>
                </a:effectLst>
              </a:rPr>
              <a:t>分支</a:t>
            </a:r>
            <a:r>
              <a:rPr lang="zh-CN" altLang="en-US" sz="2200" b="1" dirty="0" smtClean="0">
                <a:effectLst>
                  <a:outerShdw blurRad="38100" dist="38100" dir="2700000" algn="tl">
                    <a:srgbClr val="C0C0C0"/>
                  </a:outerShdw>
                </a:effectLst>
              </a:rPr>
              <a:t>构成</a:t>
            </a:r>
            <a:r>
              <a:rPr lang="zh-CN" altLang="en-US" sz="2200" b="1" dirty="0">
                <a:effectLst>
                  <a:outerShdw blurRad="38100" dist="38100" dir="2700000" algn="tl">
                    <a:srgbClr val="C0C0C0"/>
                  </a:outerShdw>
                </a:effectLst>
              </a:rPr>
              <a:t>这两个结点之间的路径。</a:t>
            </a:r>
            <a:endParaRPr lang="zh-CN" altLang="en-US" sz="2200" b="1" dirty="0">
              <a:effectLst>
                <a:outerShdw blurRad="38100" dist="38100" dir="2700000" algn="tl">
                  <a:srgbClr val="C0C0C0"/>
                </a:outerShdw>
              </a:effectLst>
            </a:endParaRPr>
          </a:p>
          <a:p>
            <a:pPr>
              <a:lnSpc>
                <a:spcPct val="115000"/>
              </a:lnSpc>
              <a:spcBef>
                <a:spcPct val="10000"/>
              </a:spcBef>
              <a:buFontTx/>
              <a:buChar char="•"/>
              <a:defRPr/>
            </a:pPr>
            <a:r>
              <a:rPr lang="zh-CN" altLang="en-US" sz="2200" b="1" dirty="0">
                <a:solidFill>
                  <a:srgbClr val="0000FF"/>
                </a:solidFill>
                <a:effectLst>
                  <a:outerShdw blurRad="38100" dist="38100" dir="2700000" algn="tl">
                    <a:srgbClr val="C0C0C0"/>
                  </a:outerShdw>
                </a:effectLst>
                <a:cs typeface="+mn-ea"/>
              </a:rPr>
              <a:t>路径</a:t>
            </a:r>
            <a:r>
              <a:rPr lang="zh-CN" altLang="en-US" sz="2200" b="1" dirty="0">
                <a:solidFill>
                  <a:srgbClr val="0000FF"/>
                </a:solidFill>
                <a:effectLst>
                  <a:outerShdw blurRad="38100" dist="38100" dir="2700000" algn="tl">
                    <a:srgbClr val="C0C0C0"/>
                  </a:outerShdw>
                </a:effectLst>
              </a:rPr>
              <a:t>长度</a:t>
            </a:r>
            <a:r>
              <a:rPr lang="zh-CN" altLang="en-US" sz="2200" b="1" dirty="0">
                <a:effectLst>
                  <a:outerShdw blurRad="38100" dist="38100" dir="2700000" algn="tl">
                    <a:srgbClr val="C0C0C0"/>
                  </a:outerShdw>
                </a:effectLst>
              </a:rPr>
              <a:t>：路径上</a:t>
            </a:r>
            <a:r>
              <a:rPr lang="zh-CN" altLang="en-US" sz="2200" b="1" dirty="0" smtClean="0">
                <a:effectLst>
                  <a:outerShdw blurRad="38100" dist="38100" dir="2700000" algn="tl">
                    <a:srgbClr val="C0C0C0"/>
                  </a:outerShdw>
                </a:effectLst>
              </a:rPr>
              <a:t>的</a:t>
            </a:r>
            <a:r>
              <a:rPr lang="zh-CN" altLang="en-US" sz="2200" b="1" dirty="0" smtClean="0">
                <a:solidFill>
                  <a:srgbClr val="0000FF"/>
                </a:solidFill>
                <a:effectLst>
                  <a:outerShdw blurRad="38100" dist="38100" dir="2700000" algn="tl">
                    <a:srgbClr val="C0C0C0"/>
                  </a:outerShdw>
                </a:effectLst>
              </a:rPr>
              <a:t>分支数目</a:t>
            </a:r>
            <a:r>
              <a:rPr lang="zh-CN" altLang="en-US" sz="2200" b="1" dirty="0" smtClean="0">
                <a:effectLst>
                  <a:outerShdw blurRad="38100" dist="38100" dir="2700000" algn="tl">
                    <a:srgbClr val="C0C0C0"/>
                  </a:outerShdw>
                </a:effectLst>
              </a:rPr>
              <a:t>。</a:t>
            </a:r>
            <a:endParaRPr lang="zh-CN" altLang="en-US" sz="2200" b="1" dirty="0">
              <a:solidFill>
                <a:srgbClr val="0000FF"/>
              </a:solidFill>
              <a:effectLst>
                <a:outerShdw blurRad="38100" dist="38100" dir="2700000" algn="tl">
                  <a:srgbClr val="C0C0C0"/>
                </a:outerShdw>
              </a:effectLst>
            </a:endParaRPr>
          </a:p>
          <a:p>
            <a:pPr>
              <a:lnSpc>
                <a:spcPct val="115000"/>
              </a:lnSpc>
              <a:spcBef>
                <a:spcPct val="10000"/>
              </a:spcBef>
              <a:buFontTx/>
              <a:buChar char="•"/>
              <a:defRPr/>
            </a:pPr>
            <a:r>
              <a:rPr lang="zh-CN" altLang="en-US" sz="2200" b="1" dirty="0">
                <a:solidFill>
                  <a:srgbClr val="0000FF"/>
                </a:solidFill>
                <a:effectLst>
                  <a:outerShdw blurRad="38100" dist="38100" dir="2700000" algn="tl">
                    <a:srgbClr val="C0C0C0"/>
                  </a:outerShdw>
                </a:effectLst>
              </a:rPr>
              <a:t>树的路径长度</a:t>
            </a:r>
            <a:r>
              <a:rPr lang="zh-CN" altLang="en-US" sz="2200" b="1" dirty="0">
                <a:effectLst>
                  <a:outerShdw blurRad="38100" dist="38100" dir="2700000" algn="tl">
                    <a:srgbClr val="C0C0C0"/>
                  </a:outerShdw>
                </a:effectLst>
              </a:rPr>
              <a:t>：从</a:t>
            </a:r>
            <a:r>
              <a:rPr lang="zh-CN" altLang="en-US" sz="2200" b="1" dirty="0">
                <a:solidFill>
                  <a:srgbClr val="0000FF"/>
                </a:solidFill>
                <a:effectLst>
                  <a:outerShdw blurRad="38100" dist="38100" dir="2700000" algn="tl">
                    <a:srgbClr val="C0C0C0"/>
                  </a:outerShdw>
                </a:effectLst>
              </a:rPr>
              <a:t>树根</a:t>
            </a:r>
            <a:r>
              <a:rPr lang="zh-CN" altLang="en-US" sz="2200" b="1" dirty="0">
                <a:effectLst>
                  <a:outerShdw blurRad="38100" dist="38100" dir="2700000" algn="tl">
                    <a:srgbClr val="C0C0C0"/>
                  </a:outerShdw>
                </a:effectLst>
              </a:rPr>
              <a:t>到每一个叶子结点的路径长度之</a:t>
            </a:r>
            <a:r>
              <a:rPr lang="zh-CN" altLang="en-US" sz="2200" b="1" dirty="0" smtClean="0">
                <a:effectLst>
                  <a:outerShdw blurRad="38100" dist="38100" dir="2700000" algn="tl">
                    <a:srgbClr val="C0C0C0"/>
                  </a:outerShdw>
                </a:effectLst>
              </a:rPr>
              <a:t>和。</a:t>
            </a:r>
            <a:endParaRPr lang="zh-CN" altLang="en-US" sz="2200" b="1" dirty="0">
              <a:effectLst>
                <a:outerShdw blurRad="38100" dist="38100" dir="2700000" algn="tl">
                  <a:srgbClr val="C0C0C0"/>
                </a:outerShdw>
              </a:effectLst>
            </a:endParaRPr>
          </a:p>
          <a:p>
            <a:pPr>
              <a:lnSpc>
                <a:spcPct val="115000"/>
              </a:lnSpc>
              <a:spcBef>
                <a:spcPct val="10000"/>
              </a:spcBef>
              <a:buFontTx/>
              <a:buChar char="•"/>
              <a:defRPr/>
            </a:pPr>
            <a:r>
              <a:rPr lang="zh-CN" altLang="en-US" sz="2200" b="1" dirty="0">
                <a:solidFill>
                  <a:srgbClr val="0000FF"/>
                </a:solidFill>
                <a:effectLst>
                  <a:outerShdw blurRad="38100" dist="38100" dir="2700000" algn="tl">
                    <a:srgbClr val="C0C0C0"/>
                  </a:outerShdw>
                </a:effectLst>
              </a:rPr>
              <a:t>树的带</a:t>
            </a:r>
            <a:r>
              <a:rPr lang="zh-CN" altLang="en-US" sz="2200" b="1" u="sng" dirty="0">
                <a:solidFill>
                  <a:srgbClr val="FF3300"/>
                </a:solidFill>
                <a:effectLst>
                  <a:outerShdw blurRad="38100" dist="38100" dir="2700000" algn="tl">
                    <a:srgbClr val="C0C0C0"/>
                  </a:outerShdw>
                </a:effectLst>
              </a:rPr>
              <a:t>权</a:t>
            </a:r>
            <a:r>
              <a:rPr lang="zh-CN" altLang="en-US" sz="2200" b="1" dirty="0">
                <a:solidFill>
                  <a:srgbClr val="0000FF"/>
                </a:solidFill>
                <a:effectLst>
                  <a:outerShdw blurRad="38100" dist="38100" dir="2700000" algn="tl">
                    <a:srgbClr val="C0C0C0"/>
                  </a:outerShdw>
                </a:effectLst>
              </a:rPr>
              <a:t>路径长度</a:t>
            </a:r>
            <a:r>
              <a:rPr lang="zh-CN" altLang="en-US" sz="2200" b="1" dirty="0">
                <a:effectLst>
                  <a:outerShdw blurRad="38100" dist="38100" dir="2700000" algn="tl">
                    <a:srgbClr val="C0C0C0"/>
                  </a:outerShdw>
                </a:effectLst>
              </a:rPr>
              <a:t>：树中所有</a:t>
            </a:r>
            <a:r>
              <a:rPr lang="zh-CN" altLang="en-US" sz="2200" b="1" dirty="0">
                <a:solidFill>
                  <a:srgbClr val="0000FF"/>
                </a:solidFill>
                <a:effectLst>
                  <a:outerShdw blurRad="38100" dist="38100" dir="2700000" algn="tl">
                    <a:srgbClr val="C0C0C0"/>
                  </a:outerShdw>
                </a:effectLst>
              </a:rPr>
              <a:t>叶子结点</a:t>
            </a:r>
            <a:r>
              <a:rPr lang="zh-CN" altLang="en-US" sz="2200" b="1" dirty="0">
                <a:effectLst>
                  <a:outerShdw blurRad="38100" dist="38100" dir="2700000" algn="tl">
                    <a:srgbClr val="C0C0C0"/>
                  </a:outerShdw>
                </a:effectLst>
              </a:rPr>
              <a:t>的</a:t>
            </a:r>
            <a:r>
              <a:rPr lang="zh-CN" altLang="en-US" sz="2200" b="1" u="sng" dirty="0">
                <a:solidFill>
                  <a:srgbClr val="0000FF"/>
                </a:solidFill>
                <a:effectLst>
                  <a:outerShdw blurRad="38100" dist="38100" dir="2700000" algn="tl">
                    <a:srgbClr val="C0C0C0"/>
                  </a:outerShdw>
                </a:effectLst>
                <a:cs typeface="+mn-ea"/>
              </a:rPr>
              <a:t>带</a:t>
            </a:r>
            <a:r>
              <a:rPr lang="zh-CN" altLang="en-US" sz="2200" b="1" u="sng" dirty="0">
                <a:solidFill>
                  <a:srgbClr val="FF3300"/>
                </a:solidFill>
                <a:effectLst>
                  <a:outerShdw blurRad="38100" dist="38100" dir="2700000" algn="tl">
                    <a:srgbClr val="C0C0C0"/>
                  </a:outerShdw>
                </a:effectLst>
              </a:rPr>
              <a:t>权</a:t>
            </a:r>
            <a:r>
              <a:rPr lang="zh-CN" altLang="en-US" sz="2200" b="1" u="sng" dirty="0">
                <a:solidFill>
                  <a:srgbClr val="0000FF"/>
                </a:solidFill>
                <a:effectLst>
                  <a:outerShdw blurRad="38100" dist="38100" dir="2700000" algn="tl">
                    <a:srgbClr val="C0C0C0"/>
                  </a:outerShdw>
                </a:effectLst>
              </a:rPr>
              <a:t>路径长度</a:t>
            </a:r>
            <a:r>
              <a:rPr kumimoji="1" lang="zh-CN" altLang="en-US" sz="2200" b="1" dirty="0">
                <a:solidFill>
                  <a:srgbClr val="FF3300"/>
                </a:solidFill>
                <a:effectLst>
                  <a:outerShdw blurRad="38100" dist="38100" dir="2700000" algn="tl">
                    <a:srgbClr val="C0C0C0"/>
                  </a:outerShdw>
                </a:effectLst>
                <a:sym typeface="+mn-ea"/>
              </a:rPr>
              <a:t>（</a:t>
            </a:r>
            <a:r>
              <a:rPr kumimoji="1" lang="en-US" altLang="zh-CN" sz="2200" b="1" dirty="0">
                <a:solidFill>
                  <a:srgbClr val="FF3300"/>
                </a:solidFill>
                <a:effectLst>
                  <a:outerShdw blurRad="38100" dist="38100" dir="2700000" algn="tl">
                    <a:srgbClr val="C0C0C0"/>
                  </a:outerShdw>
                </a:effectLst>
                <a:sym typeface="+mn-ea"/>
              </a:rPr>
              <a:t>W</a:t>
            </a:r>
            <a:r>
              <a:rPr kumimoji="1" lang="en-US" altLang="zh-CN" sz="2200" b="1" dirty="0">
                <a:effectLst>
                  <a:outerShdw blurRad="38100" dist="38100" dir="2700000" algn="tl">
                    <a:srgbClr val="C0C0C0"/>
                  </a:outerShdw>
                </a:effectLst>
                <a:sym typeface="+mn-ea"/>
              </a:rPr>
              <a:t>eighted</a:t>
            </a:r>
            <a:r>
              <a:rPr kumimoji="1" lang="en-US" altLang="zh-CN" sz="2200" b="1" dirty="0">
                <a:solidFill>
                  <a:srgbClr val="FF3300"/>
                </a:solidFill>
                <a:effectLst>
                  <a:outerShdw blurRad="38100" dist="38100" dir="2700000" algn="tl">
                    <a:srgbClr val="C0C0C0"/>
                  </a:outerShdw>
                </a:effectLst>
                <a:sym typeface="+mn-ea"/>
              </a:rPr>
              <a:t> P</a:t>
            </a:r>
            <a:r>
              <a:rPr kumimoji="1" lang="en-US" altLang="zh-CN" sz="2200" b="1" dirty="0">
                <a:effectLst>
                  <a:outerShdw blurRad="38100" dist="38100" dir="2700000" algn="tl">
                    <a:srgbClr val="C0C0C0"/>
                  </a:outerShdw>
                </a:effectLst>
                <a:sym typeface="+mn-ea"/>
              </a:rPr>
              <a:t>ath</a:t>
            </a:r>
            <a:r>
              <a:rPr kumimoji="1" lang="en-US" altLang="zh-CN" sz="2200" b="1" dirty="0">
                <a:solidFill>
                  <a:srgbClr val="FF3300"/>
                </a:solidFill>
                <a:effectLst>
                  <a:outerShdw blurRad="38100" dist="38100" dir="2700000" algn="tl">
                    <a:srgbClr val="C0C0C0"/>
                  </a:outerShdw>
                </a:effectLst>
                <a:sym typeface="+mn-ea"/>
              </a:rPr>
              <a:t> L</a:t>
            </a:r>
            <a:r>
              <a:rPr kumimoji="1" lang="en-US" altLang="zh-CN" sz="2200" b="1" dirty="0">
                <a:effectLst>
                  <a:outerShdw blurRad="38100" dist="38100" dir="2700000" algn="tl">
                    <a:srgbClr val="C0C0C0"/>
                  </a:outerShdw>
                </a:effectLst>
                <a:sym typeface="+mn-ea"/>
              </a:rPr>
              <a:t>ength</a:t>
            </a:r>
            <a:r>
              <a:rPr kumimoji="1" lang="en-US" altLang="zh-CN" sz="2200" b="1" dirty="0">
                <a:solidFill>
                  <a:srgbClr val="FF3300"/>
                </a:solidFill>
                <a:effectLst>
                  <a:outerShdw blurRad="38100" dist="38100" dir="2700000" algn="tl">
                    <a:srgbClr val="C0C0C0"/>
                  </a:outerShdw>
                </a:effectLst>
                <a:sym typeface="+mn-ea"/>
              </a:rPr>
              <a:t> </a:t>
            </a:r>
            <a:r>
              <a:rPr kumimoji="1" lang="zh-CN" altLang="en-US" sz="2200" b="1" dirty="0">
                <a:solidFill>
                  <a:srgbClr val="FF3300"/>
                </a:solidFill>
                <a:effectLst>
                  <a:outerShdw blurRad="38100" dist="38100" dir="2700000" algn="tl">
                    <a:srgbClr val="C0C0C0"/>
                  </a:outerShdw>
                </a:effectLst>
                <a:sym typeface="+mn-ea"/>
              </a:rPr>
              <a:t>）</a:t>
            </a:r>
            <a:r>
              <a:rPr lang="zh-CN" altLang="en-US" sz="2200" b="1" dirty="0">
                <a:effectLst>
                  <a:outerShdw blurRad="38100" dist="38100" dir="2700000" algn="tl">
                    <a:srgbClr val="C0C0C0"/>
                  </a:outerShdw>
                </a:effectLst>
                <a:sym typeface="+mn-ea"/>
              </a:rPr>
              <a:t> </a:t>
            </a:r>
            <a:r>
              <a:rPr lang="zh-CN" altLang="en-US" sz="2200" b="1" u="sng" dirty="0">
                <a:solidFill>
                  <a:srgbClr val="0000FF"/>
                </a:solidFill>
                <a:effectLst>
                  <a:outerShdw blurRad="38100" dist="38100" dir="2700000" algn="tl">
                    <a:srgbClr val="C0C0C0"/>
                  </a:outerShdw>
                </a:effectLst>
              </a:rPr>
              <a:t>之和</a:t>
            </a:r>
            <a:r>
              <a:rPr lang="zh-CN" altLang="en-US" sz="2200" b="1" dirty="0">
                <a:effectLst>
                  <a:outerShdw blurRad="38100" dist="38100" dir="2700000" algn="tl">
                    <a:srgbClr val="C0C0C0"/>
                  </a:outerShdw>
                </a:effectLst>
              </a:rPr>
              <a:t>。</a:t>
            </a:r>
            <a:endParaRPr lang="zh-CN" altLang="en-US" sz="2200" b="1" dirty="0">
              <a:effectLst>
                <a:outerShdw blurRad="38100" dist="38100" dir="2700000" algn="tl">
                  <a:srgbClr val="C0C0C0"/>
                </a:outerShdw>
              </a:effectLst>
            </a:endParaRPr>
          </a:p>
        </p:txBody>
      </p:sp>
      <p:grpSp>
        <p:nvGrpSpPr>
          <p:cNvPr id="2" name="Group 7"/>
          <p:cNvGrpSpPr/>
          <p:nvPr/>
        </p:nvGrpSpPr>
        <p:grpSpPr bwMode="auto">
          <a:xfrm>
            <a:off x="5830888" y="3644900"/>
            <a:ext cx="3313112" cy="2967038"/>
            <a:chOff x="192" y="1776"/>
            <a:chExt cx="2112" cy="2100"/>
          </a:xfrm>
        </p:grpSpPr>
        <p:grpSp>
          <p:nvGrpSpPr>
            <p:cNvPr id="3" name="Group 8"/>
            <p:cNvGrpSpPr/>
            <p:nvPr/>
          </p:nvGrpSpPr>
          <p:grpSpPr bwMode="auto">
            <a:xfrm>
              <a:off x="192" y="1776"/>
              <a:ext cx="2112" cy="1776"/>
              <a:chOff x="192" y="1776"/>
              <a:chExt cx="2112" cy="1776"/>
            </a:xfrm>
          </p:grpSpPr>
          <p:sp>
            <p:nvSpPr>
              <p:cNvPr id="391177" name="Oval 9"/>
              <p:cNvSpPr>
                <a:spLocks noChangeArrowheads="1"/>
              </p:cNvSpPr>
              <p:nvPr/>
            </p:nvSpPr>
            <p:spPr bwMode="auto">
              <a:xfrm>
                <a:off x="1296" y="1776"/>
                <a:ext cx="240" cy="240"/>
              </a:xfrm>
              <a:prstGeom prst="ellipse">
                <a:avLst/>
              </a:prstGeom>
              <a:solidFill>
                <a:srgbClr val="FFCCFF"/>
              </a:solidFill>
              <a:ln w="19050">
                <a:solidFill>
                  <a:schemeClr val="accent2"/>
                </a:solidFill>
                <a:round/>
              </a:ln>
              <a:effectLst/>
            </p:spPr>
            <p:txBody>
              <a:bodyPr wrap="none" anchor="ctr"/>
              <a:lstStyle/>
              <a:p>
                <a:pPr algn="ctr">
                  <a:defRPr/>
                </a:pPr>
                <a:r>
                  <a:rPr lang="en-US" altLang="zh-CN" sz="1800" b="1">
                    <a:effectLst>
                      <a:outerShdw blurRad="38100" dist="38100" dir="2700000" algn="tl">
                        <a:srgbClr val="FFFFFF"/>
                      </a:outerShdw>
                    </a:effectLst>
                    <a:latin typeface="Arial Black" panose="020B0A04020102020204" pitchFamily="34" charset="0"/>
                  </a:rPr>
                  <a:t>r</a:t>
                </a:r>
                <a:endParaRPr lang="en-US" altLang="zh-CN" sz="1800" b="1">
                  <a:effectLst>
                    <a:outerShdw blurRad="38100" dist="38100" dir="2700000" algn="tl">
                      <a:srgbClr val="FFFFFF"/>
                    </a:outerShdw>
                  </a:effectLst>
                  <a:latin typeface="Arial Black" panose="020B0A04020102020204" pitchFamily="34" charset="0"/>
                </a:endParaRPr>
              </a:p>
            </p:txBody>
          </p:sp>
          <p:sp>
            <p:nvSpPr>
              <p:cNvPr id="129062" name="Oval 10"/>
              <p:cNvSpPr>
                <a:spLocks noChangeArrowheads="1"/>
              </p:cNvSpPr>
              <p:nvPr/>
            </p:nvSpPr>
            <p:spPr bwMode="auto">
              <a:xfrm>
                <a:off x="816" y="2208"/>
                <a:ext cx="240" cy="240"/>
              </a:xfrm>
              <a:prstGeom prst="ellipse">
                <a:avLst/>
              </a:prstGeom>
              <a:solidFill>
                <a:srgbClr val="FFCCFF"/>
              </a:solidFill>
              <a:ln w="19050">
                <a:solidFill>
                  <a:schemeClr val="accent2"/>
                </a:solidFill>
                <a:round/>
              </a:ln>
            </p:spPr>
            <p:txBody>
              <a:bodyPr wrap="none" anchor="ctr"/>
              <a:lstStyle/>
              <a:p>
                <a:endParaRPr lang="zh-CN" altLang="en-US" b="1"/>
              </a:p>
            </p:txBody>
          </p:sp>
          <p:sp>
            <p:nvSpPr>
              <p:cNvPr id="129063" name="Oval 11"/>
              <p:cNvSpPr>
                <a:spLocks noChangeArrowheads="1"/>
              </p:cNvSpPr>
              <p:nvPr/>
            </p:nvSpPr>
            <p:spPr bwMode="auto">
              <a:xfrm>
                <a:off x="432" y="2736"/>
                <a:ext cx="240" cy="240"/>
              </a:xfrm>
              <a:prstGeom prst="ellipse">
                <a:avLst/>
              </a:prstGeom>
              <a:solidFill>
                <a:srgbClr val="FFCCFF"/>
              </a:solidFill>
              <a:ln w="19050">
                <a:solidFill>
                  <a:schemeClr val="accent2"/>
                </a:solidFill>
                <a:round/>
              </a:ln>
            </p:spPr>
            <p:txBody>
              <a:bodyPr wrap="none" anchor="ctr"/>
              <a:lstStyle/>
              <a:p>
                <a:pPr algn="ctr" eaLnBrk="0" hangingPunct="0"/>
                <a:r>
                  <a:rPr kumimoji="1" lang="en-US" altLang="zh-CN" b="1">
                    <a:latin typeface="Times New Roman" panose="02020603050405020304" pitchFamily="18" charset="0"/>
                  </a:rPr>
                  <a:t>d</a:t>
                </a:r>
                <a:endParaRPr kumimoji="1" lang="en-US" altLang="zh-CN" b="1">
                  <a:latin typeface="Times New Roman" panose="02020603050405020304" pitchFamily="18" charset="0"/>
                </a:endParaRPr>
              </a:p>
            </p:txBody>
          </p:sp>
          <p:sp>
            <p:nvSpPr>
              <p:cNvPr id="129064" name="Oval 12"/>
              <p:cNvSpPr>
                <a:spLocks noChangeArrowheads="1"/>
              </p:cNvSpPr>
              <p:nvPr/>
            </p:nvSpPr>
            <p:spPr bwMode="auto">
              <a:xfrm>
                <a:off x="1104" y="2736"/>
                <a:ext cx="240" cy="240"/>
              </a:xfrm>
              <a:prstGeom prst="ellipse">
                <a:avLst/>
              </a:prstGeom>
              <a:solidFill>
                <a:srgbClr val="FFCCFF"/>
              </a:solidFill>
              <a:ln w="19050">
                <a:solidFill>
                  <a:schemeClr val="accent2"/>
                </a:solidFill>
                <a:round/>
              </a:ln>
            </p:spPr>
            <p:txBody>
              <a:bodyPr wrap="none" anchor="ctr"/>
              <a:lstStyle/>
              <a:p>
                <a:pPr algn="ctr" eaLnBrk="0" hangingPunct="0"/>
                <a:endParaRPr kumimoji="1" lang="zh-CN" altLang="zh-CN" b="1">
                  <a:latin typeface="Times New Roman" panose="02020603050405020304" pitchFamily="18" charset="0"/>
                </a:endParaRPr>
              </a:p>
            </p:txBody>
          </p:sp>
          <p:sp>
            <p:nvSpPr>
              <p:cNvPr id="129065" name="Oval 13"/>
              <p:cNvSpPr>
                <a:spLocks noChangeArrowheads="1"/>
              </p:cNvSpPr>
              <p:nvPr/>
            </p:nvSpPr>
            <p:spPr bwMode="auto">
              <a:xfrm>
                <a:off x="1776" y="2208"/>
                <a:ext cx="240" cy="240"/>
              </a:xfrm>
              <a:prstGeom prst="ellipse">
                <a:avLst/>
              </a:prstGeom>
              <a:solidFill>
                <a:srgbClr val="FFCCFF"/>
              </a:solidFill>
              <a:ln w="19050">
                <a:solidFill>
                  <a:schemeClr val="accent2"/>
                </a:solidFill>
                <a:round/>
              </a:ln>
            </p:spPr>
            <p:txBody>
              <a:bodyPr wrap="none" anchor="ctr"/>
              <a:lstStyle/>
              <a:p>
                <a:pPr algn="ctr" eaLnBrk="0" hangingPunct="0"/>
                <a:r>
                  <a:rPr kumimoji="1" lang="en-US" altLang="zh-CN" b="1">
                    <a:latin typeface="Times New Roman" panose="02020603050405020304" pitchFamily="18" charset="0"/>
                  </a:rPr>
                  <a:t>c</a:t>
                </a:r>
                <a:endParaRPr kumimoji="1" lang="en-US" altLang="zh-CN" b="1">
                  <a:latin typeface="Times New Roman" panose="02020603050405020304" pitchFamily="18" charset="0"/>
                </a:endParaRPr>
              </a:p>
            </p:txBody>
          </p:sp>
          <p:cxnSp>
            <p:nvCxnSpPr>
              <p:cNvPr id="129066" name="AutoShape 14"/>
              <p:cNvCxnSpPr>
                <a:cxnSpLocks noChangeShapeType="1"/>
                <a:stCxn id="391177" idx="3"/>
                <a:endCxn id="129062" idx="7"/>
              </p:cNvCxnSpPr>
              <p:nvPr/>
            </p:nvCxnSpPr>
            <p:spPr bwMode="auto">
              <a:xfrm flipH="1">
                <a:off x="1021" y="1987"/>
                <a:ext cx="310" cy="250"/>
              </a:xfrm>
              <a:prstGeom prst="straightConnector1">
                <a:avLst/>
              </a:prstGeom>
              <a:noFill/>
              <a:ln w="19050">
                <a:solidFill>
                  <a:schemeClr val="accent2"/>
                </a:solidFill>
                <a:round/>
              </a:ln>
            </p:spPr>
          </p:cxnSp>
          <p:cxnSp>
            <p:nvCxnSpPr>
              <p:cNvPr id="129067" name="AutoShape 15"/>
              <p:cNvCxnSpPr>
                <a:cxnSpLocks noChangeShapeType="1"/>
                <a:stCxn id="129062" idx="3"/>
                <a:endCxn id="129063" idx="0"/>
              </p:cNvCxnSpPr>
              <p:nvPr/>
            </p:nvCxnSpPr>
            <p:spPr bwMode="auto">
              <a:xfrm flipH="1">
                <a:off x="552" y="2419"/>
                <a:ext cx="299" cy="311"/>
              </a:xfrm>
              <a:prstGeom prst="straightConnector1">
                <a:avLst/>
              </a:prstGeom>
              <a:noFill/>
              <a:ln w="19050">
                <a:solidFill>
                  <a:schemeClr val="accent2"/>
                </a:solidFill>
                <a:round/>
              </a:ln>
            </p:spPr>
          </p:cxnSp>
          <p:cxnSp>
            <p:nvCxnSpPr>
              <p:cNvPr id="129068" name="AutoShape 16"/>
              <p:cNvCxnSpPr>
                <a:cxnSpLocks noChangeShapeType="1"/>
                <a:stCxn id="129062" idx="5"/>
                <a:endCxn id="129064" idx="0"/>
              </p:cNvCxnSpPr>
              <p:nvPr/>
            </p:nvCxnSpPr>
            <p:spPr bwMode="auto">
              <a:xfrm>
                <a:off x="1021" y="2419"/>
                <a:ext cx="203" cy="311"/>
              </a:xfrm>
              <a:prstGeom prst="straightConnector1">
                <a:avLst/>
              </a:prstGeom>
              <a:noFill/>
              <a:ln w="19050">
                <a:solidFill>
                  <a:schemeClr val="accent2"/>
                </a:solidFill>
                <a:round/>
              </a:ln>
            </p:spPr>
          </p:cxnSp>
          <p:cxnSp>
            <p:nvCxnSpPr>
              <p:cNvPr id="129069" name="AutoShape 17"/>
              <p:cNvCxnSpPr>
                <a:cxnSpLocks noChangeShapeType="1"/>
                <a:stCxn id="391177" idx="5"/>
                <a:endCxn id="129065" idx="1"/>
              </p:cNvCxnSpPr>
              <p:nvPr/>
            </p:nvCxnSpPr>
            <p:spPr bwMode="auto">
              <a:xfrm>
                <a:off x="1501" y="1987"/>
                <a:ext cx="310" cy="250"/>
              </a:xfrm>
              <a:prstGeom prst="straightConnector1">
                <a:avLst/>
              </a:prstGeom>
              <a:noFill/>
              <a:ln w="19050">
                <a:solidFill>
                  <a:schemeClr val="accent2"/>
                </a:solidFill>
                <a:round/>
              </a:ln>
            </p:spPr>
          </p:cxnSp>
          <p:sp>
            <p:nvSpPr>
              <p:cNvPr id="129070" name="Oval 18"/>
              <p:cNvSpPr>
                <a:spLocks noChangeArrowheads="1"/>
              </p:cNvSpPr>
              <p:nvPr/>
            </p:nvSpPr>
            <p:spPr bwMode="auto">
              <a:xfrm>
                <a:off x="768" y="3312"/>
                <a:ext cx="240" cy="240"/>
              </a:xfrm>
              <a:prstGeom prst="ellipse">
                <a:avLst/>
              </a:prstGeom>
              <a:solidFill>
                <a:srgbClr val="FFCCFF"/>
              </a:solidFill>
              <a:ln w="19050">
                <a:solidFill>
                  <a:schemeClr val="accent2"/>
                </a:solidFill>
                <a:round/>
              </a:ln>
            </p:spPr>
            <p:txBody>
              <a:bodyPr wrap="none" anchor="ctr"/>
              <a:lstStyle/>
              <a:p>
                <a:pPr algn="ctr" eaLnBrk="0" hangingPunct="0"/>
                <a:r>
                  <a:rPr kumimoji="1" lang="en-US" altLang="zh-CN" b="1">
                    <a:latin typeface="Times New Roman" panose="02020603050405020304" pitchFamily="18" charset="0"/>
                  </a:rPr>
                  <a:t>a</a:t>
                </a:r>
                <a:endParaRPr kumimoji="1" lang="en-US" altLang="zh-CN" b="1">
                  <a:latin typeface="Times New Roman" panose="02020603050405020304" pitchFamily="18" charset="0"/>
                </a:endParaRPr>
              </a:p>
            </p:txBody>
          </p:sp>
          <p:cxnSp>
            <p:nvCxnSpPr>
              <p:cNvPr id="129071" name="AutoShape 19"/>
              <p:cNvCxnSpPr>
                <a:cxnSpLocks noChangeShapeType="1"/>
                <a:stCxn id="129064" idx="3"/>
                <a:endCxn id="129070" idx="0"/>
              </p:cNvCxnSpPr>
              <p:nvPr/>
            </p:nvCxnSpPr>
            <p:spPr bwMode="auto">
              <a:xfrm flipH="1">
                <a:off x="888" y="2947"/>
                <a:ext cx="251" cy="359"/>
              </a:xfrm>
              <a:prstGeom prst="straightConnector1">
                <a:avLst/>
              </a:prstGeom>
              <a:noFill/>
              <a:ln w="19050">
                <a:solidFill>
                  <a:schemeClr val="accent2"/>
                </a:solidFill>
                <a:round/>
              </a:ln>
            </p:spPr>
          </p:cxnSp>
          <p:sp>
            <p:nvSpPr>
              <p:cNvPr id="129072" name="Oval 20"/>
              <p:cNvSpPr>
                <a:spLocks noChangeArrowheads="1"/>
              </p:cNvSpPr>
              <p:nvPr/>
            </p:nvSpPr>
            <p:spPr bwMode="auto">
              <a:xfrm>
                <a:off x="1536" y="3312"/>
                <a:ext cx="240" cy="240"/>
              </a:xfrm>
              <a:prstGeom prst="ellipse">
                <a:avLst/>
              </a:prstGeom>
              <a:solidFill>
                <a:srgbClr val="FFCCFF"/>
              </a:solidFill>
              <a:ln w="19050">
                <a:solidFill>
                  <a:schemeClr val="accent2"/>
                </a:solidFill>
                <a:round/>
              </a:ln>
            </p:spPr>
            <p:txBody>
              <a:bodyPr wrap="none" anchor="ctr"/>
              <a:lstStyle/>
              <a:p>
                <a:pPr algn="ctr" eaLnBrk="0" hangingPunct="0"/>
                <a:r>
                  <a:rPr kumimoji="1" lang="en-US" altLang="zh-CN" b="1">
                    <a:latin typeface="Times New Roman" panose="02020603050405020304" pitchFamily="18" charset="0"/>
                  </a:rPr>
                  <a:t>b</a:t>
                </a:r>
                <a:endParaRPr kumimoji="1" lang="en-US" altLang="zh-CN" b="1">
                  <a:latin typeface="Times New Roman" panose="02020603050405020304" pitchFamily="18" charset="0"/>
                </a:endParaRPr>
              </a:p>
            </p:txBody>
          </p:sp>
          <p:cxnSp>
            <p:nvCxnSpPr>
              <p:cNvPr id="129073" name="AutoShape 21"/>
              <p:cNvCxnSpPr>
                <a:cxnSpLocks noChangeShapeType="1"/>
                <a:stCxn id="129064" idx="5"/>
                <a:endCxn id="129072" idx="0"/>
              </p:cNvCxnSpPr>
              <p:nvPr/>
            </p:nvCxnSpPr>
            <p:spPr bwMode="auto">
              <a:xfrm>
                <a:off x="1309" y="2947"/>
                <a:ext cx="347" cy="359"/>
              </a:xfrm>
              <a:prstGeom prst="straightConnector1">
                <a:avLst/>
              </a:prstGeom>
              <a:noFill/>
              <a:ln w="19050">
                <a:solidFill>
                  <a:schemeClr val="accent2"/>
                </a:solidFill>
                <a:round/>
              </a:ln>
            </p:spPr>
          </p:cxnSp>
          <p:sp>
            <p:nvSpPr>
              <p:cNvPr id="129074" name="Text Box 22"/>
              <p:cNvSpPr txBox="1">
                <a:spLocks noChangeArrowheads="1"/>
              </p:cNvSpPr>
              <p:nvPr/>
            </p:nvSpPr>
            <p:spPr bwMode="auto">
              <a:xfrm>
                <a:off x="2064" y="2208"/>
                <a:ext cx="240" cy="324"/>
              </a:xfrm>
              <a:prstGeom prst="rect">
                <a:avLst/>
              </a:prstGeom>
              <a:noFill/>
              <a:ln w="9525">
                <a:noFill/>
                <a:miter lim="800000"/>
              </a:ln>
            </p:spPr>
            <p:txBody>
              <a:bodyPr>
                <a:spAutoFit/>
              </a:bodyPr>
              <a:lstStyle/>
              <a:p>
                <a:pPr algn="ctr" eaLnBrk="0" hangingPunct="0">
                  <a:spcBef>
                    <a:spcPct val="50000"/>
                  </a:spcBef>
                </a:pPr>
                <a:r>
                  <a:rPr kumimoji="1" lang="en-US" altLang="zh-CN" b="1">
                    <a:latin typeface="Times New Roman" panose="02020603050405020304" pitchFamily="18" charset="0"/>
                  </a:rPr>
                  <a:t>2</a:t>
                </a:r>
                <a:endParaRPr kumimoji="1" lang="en-US" altLang="zh-CN" b="1">
                  <a:latin typeface="Times New Roman" panose="02020603050405020304" pitchFamily="18" charset="0"/>
                </a:endParaRPr>
              </a:p>
            </p:txBody>
          </p:sp>
          <p:sp>
            <p:nvSpPr>
              <p:cNvPr id="129075" name="Text Box 23"/>
              <p:cNvSpPr txBox="1">
                <a:spLocks noChangeArrowheads="1"/>
              </p:cNvSpPr>
              <p:nvPr/>
            </p:nvSpPr>
            <p:spPr bwMode="auto">
              <a:xfrm>
                <a:off x="192" y="2688"/>
                <a:ext cx="240" cy="324"/>
              </a:xfrm>
              <a:prstGeom prst="rect">
                <a:avLst/>
              </a:prstGeom>
              <a:noFill/>
              <a:ln w="9525">
                <a:noFill/>
                <a:miter lim="800000"/>
              </a:ln>
            </p:spPr>
            <p:txBody>
              <a:bodyPr>
                <a:spAutoFit/>
              </a:bodyPr>
              <a:lstStyle/>
              <a:p>
                <a:pPr algn="ctr" eaLnBrk="0" hangingPunct="0">
                  <a:spcBef>
                    <a:spcPct val="50000"/>
                  </a:spcBef>
                </a:pPr>
                <a:r>
                  <a:rPr kumimoji="1" lang="en-US" altLang="zh-CN" b="1">
                    <a:latin typeface="Times New Roman" panose="02020603050405020304" pitchFamily="18" charset="0"/>
                  </a:rPr>
                  <a:t>4</a:t>
                </a:r>
                <a:endParaRPr kumimoji="1" lang="en-US" altLang="zh-CN" b="1">
                  <a:latin typeface="Times New Roman" panose="02020603050405020304" pitchFamily="18" charset="0"/>
                </a:endParaRPr>
              </a:p>
            </p:txBody>
          </p:sp>
        </p:grpSp>
        <p:sp>
          <p:nvSpPr>
            <p:cNvPr id="129059" name="Text Box 24"/>
            <p:cNvSpPr txBox="1">
              <a:spLocks noChangeArrowheads="1"/>
            </p:cNvSpPr>
            <p:nvPr/>
          </p:nvSpPr>
          <p:spPr bwMode="auto">
            <a:xfrm>
              <a:off x="768" y="3552"/>
              <a:ext cx="240" cy="324"/>
            </a:xfrm>
            <a:prstGeom prst="rect">
              <a:avLst/>
            </a:prstGeom>
            <a:noFill/>
            <a:ln w="9525">
              <a:noFill/>
              <a:miter lim="800000"/>
            </a:ln>
          </p:spPr>
          <p:txBody>
            <a:bodyPr>
              <a:spAutoFit/>
            </a:bodyPr>
            <a:lstStyle/>
            <a:p>
              <a:pPr algn="ctr" eaLnBrk="0" hangingPunct="0">
                <a:spcBef>
                  <a:spcPct val="50000"/>
                </a:spcBef>
              </a:pPr>
              <a:r>
                <a:rPr kumimoji="1" lang="en-US" altLang="zh-CN" b="1">
                  <a:latin typeface="Times New Roman" panose="02020603050405020304" pitchFamily="18" charset="0"/>
                </a:rPr>
                <a:t>7</a:t>
              </a:r>
              <a:endParaRPr kumimoji="1" lang="en-US" altLang="zh-CN" b="1">
                <a:latin typeface="Times New Roman" panose="02020603050405020304" pitchFamily="18" charset="0"/>
              </a:endParaRPr>
            </a:p>
          </p:txBody>
        </p:sp>
        <p:sp>
          <p:nvSpPr>
            <p:cNvPr id="129060" name="Text Box 25"/>
            <p:cNvSpPr txBox="1">
              <a:spLocks noChangeArrowheads="1"/>
            </p:cNvSpPr>
            <p:nvPr/>
          </p:nvSpPr>
          <p:spPr bwMode="auto">
            <a:xfrm>
              <a:off x="1536" y="3552"/>
              <a:ext cx="240" cy="324"/>
            </a:xfrm>
            <a:prstGeom prst="rect">
              <a:avLst/>
            </a:prstGeom>
            <a:noFill/>
            <a:ln w="9525">
              <a:noFill/>
              <a:miter lim="800000"/>
            </a:ln>
          </p:spPr>
          <p:txBody>
            <a:bodyPr>
              <a:spAutoFit/>
            </a:bodyPr>
            <a:lstStyle/>
            <a:p>
              <a:pPr algn="ctr" eaLnBrk="0" hangingPunct="0">
                <a:spcBef>
                  <a:spcPct val="50000"/>
                </a:spcBef>
              </a:pPr>
              <a:r>
                <a:rPr kumimoji="1" lang="en-US" altLang="zh-CN" b="1">
                  <a:latin typeface="Times New Roman" panose="02020603050405020304" pitchFamily="18" charset="0"/>
                </a:rPr>
                <a:t>5</a:t>
              </a:r>
              <a:endParaRPr kumimoji="1" lang="en-US" altLang="zh-CN" b="1">
                <a:latin typeface="Times New Roman" panose="02020603050405020304" pitchFamily="18" charset="0"/>
              </a:endParaRPr>
            </a:p>
          </p:txBody>
        </p:sp>
      </p:grpSp>
      <p:sp>
        <p:nvSpPr>
          <p:cNvPr id="391194" name="Text Box 26"/>
          <p:cNvSpPr txBox="1">
            <a:spLocks noChangeArrowheads="1"/>
          </p:cNvSpPr>
          <p:nvPr/>
        </p:nvSpPr>
        <p:spPr bwMode="auto">
          <a:xfrm>
            <a:off x="611188" y="5818188"/>
            <a:ext cx="1255712" cy="519112"/>
          </a:xfrm>
          <a:prstGeom prst="rect">
            <a:avLst/>
          </a:prstGeom>
          <a:noFill/>
          <a:ln w="12700" cap="sq">
            <a:noFill/>
            <a:miter lim="800000"/>
            <a:headEnd type="none" w="sm" len="sm"/>
            <a:tailEnd type="none" w="sm" len="sm"/>
          </a:ln>
        </p:spPr>
        <p:txBody>
          <a:bodyPr wrap="none">
            <a:spAutoFit/>
          </a:bodyPr>
          <a:lstStyle/>
          <a:p>
            <a:r>
              <a:rPr kumimoji="1" lang="zh-CN" altLang="en-US" sz="2800" b="1">
                <a:solidFill>
                  <a:srgbClr val="0000FF"/>
                </a:solidFill>
                <a:latin typeface="Times New Roman" panose="02020603050405020304" pitchFamily="18" charset="0"/>
              </a:rPr>
              <a:t>例如：</a:t>
            </a:r>
            <a:endParaRPr kumimoji="1" lang="zh-CN" altLang="en-US" sz="2800">
              <a:latin typeface="Times New Roman" panose="02020603050405020304" pitchFamily="18" charset="0"/>
            </a:endParaRPr>
          </a:p>
        </p:txBody>
      </p:sp>
      <p:grpSp>
        <p:nvGrpSpPr>
          <p:cNvPr id="4" name="Group 62"/>
          <p:cNvGrpSpPr/>
          <p:nvPr/>
        </p:nvGrpSpPr>
        <p:grpSpPr bwMode="auto">
          <a:xfrm>
            <a:off x="323850" y="3940175"/>
            <a:ext cx="5616575" cy="1576388"/>
            <a:chOff x="204" y="2482"/>
            <a:chExt cx="3538" cy="993"/>
          </a:xfrm>
        </p:grpSpPr>
        <p:sp>
          <p:nvSpPr>
            <p:cNvPr id="391199" name="Rectangle 31"/>
            <p:cNvSpPr>
              <a:spLocks noChangeArrowheads="1"/>
            </p:cNvSpPr>
            <p:nvPr/>
          </p:nvSpPr>
          <p:spPr bwMode="auto">
            <a:xfrm>
              <a:off x="1429" y="3249"/>
              <a:ext cx="2313" cy="192"/>
            </a:xfrm>
            <a:prstGeom prst="rect">
              <a:avLst/>
            </a:prstGeom>
            <a:noFill/>
            <a:ln w="9525">
              <a:noFill/>
              <a:miter lim="800000"/>
            </a:ln>
          </p:spPr>
          <p:txBody>
            <a:bodyPr lIns="0" tIns="0" rIns="0" bIns="0">
              <a:spAutoFit/>
            </a:bodyPr>
            <a:lstStyle/>
            <a:p>
              <a:pPr>
                <a:defRPr/>
              </a:pPr>
              <a:r>
                <a:rPr lang="zh-CN" altLang="en-US" sz="2000" b="1" dirty="0">
                  <a:solidFill>
                    <a:srgbClr val="000000"/>
                  </a:solidFill>
                  <a:effectLst>
                    <a:outerShdw blurRad="38100" dist="38100" dir="2700000" algn="tl">
                      <a:srgbClr val="C0C0C0"/>
                    </a:outerShdw>
                  </a:effectLst>
                  <a:latin typeface="楷体_GB2312" pitchFamily="49" charset="-122"/>
                </a:rPr>
                <a:t>第</a:t>
              </a:r>
              <a:r>
                <a:rPr lang="en-US" altLang="zh-CN" sz="2000" b="1" dirty="0">
                  <a:solidFill>
                    <a:srgbClr val="000000"/>
                  </a:solidFill>
                  <a:effectLst>
                    <a:outerShdw blurRad="38100" dist="38100" dir="2700000" algn="tl">
                      <a:srgbClr val="C0C0C0"/>
                    </a:outerShdw>
                  </a:effectLst>
                  <a:latin typeface="楷体_GB2312" pitchFamily="49" charset="-122"/>
                </a:rPr>
                <a:t>k</a:t>
              </a:r>
              <a:r>
                <a:rPr lang="zh-CN" altLang="en-US" sz="2000" b="1" dirty="0">
                  <a:solidFill>
                    <a:srgbClr val="000000"/>
                  </a:solidFill>
                  <a:effectLst>
                    <a:outerShdw blurRad="38100" dist="38100" dir="2700000" algn="tl">
                      <a:srgbClr val="C0C0C0"/>
                    </a:outerShdw>
                  </a:effectLst>
                  <a:latin typeface="楷体_GB2312" pitchFamily="49" charset="-122"/>
                </a:rPr>
                <a:t>个叶子结点到根的路径长度</a:t>
              </a:r>
              <a:endParaRPr lang="zh-CN" altLang="en-US" sz="2000" b="1" dirty="0">
                <a:solidFill>
                  <a:srgbClr val="000000"/>
                </a:solidFill>
                <a:effectLst>
                  <a:outerShdw blurRad="38100" dist="38100" dir="2700000" algn="tl">
                    <a:srgbClr val="C0C0C0"/>
                  </a:outerShdw>
                </a:effectLst>
                <a:latin typeface="楷体_GB2312" pitchFamily="49" charset="-122"/>
              </a:endParaRPr>
            </a:p>
          </p:txBody>
        </p:sp>
        <p:grpSp>
          <p:nvGrpSpPr>
            <p:cNvPr id="5" name="Group 61"/>
            <p:cNvGrpSpPr/>
            <p:nvPr/>
          </p:nvGrpSpPr>
          <p:grpSpPr bwMode="auto">
            <a:xfrm>
              <a:off x="204" y="2482"/>
              <a:ext cx="2739" cy="993"/>
              <a:chOff x="204" y="2482"/>
              <a:chExt cx="2739" cy="993"/>
            </a:xfrm>
          </p:grpSpPr>
          <p:sp>
            <p:nvSpPr>
              <p:cNvPr id="129035" name="Rectangle 33"/>
              <p:cNvSpPr>
                <a:spLocks noChangeArrowheads="1"/>
              </p:cNvSpPr>
              <p:nvPr/>
            </p:nvSpPr>
            <p:spPr bwMode="auto">
              <a:xfrm>
                <a:off x="1239" y="3247"/>
                <a:ext cx="144" cy="173"/>
              </a:xfrm>
              <a:prstGeom prst="rect">
                <a:avLst/>
              </a:prstGeom>
              <a:noFill/>
              <a:ln w="9525">
                <a:noFill/>
                <a:miter lim="800000"/>
              </a:ln>
            </p:spPr>
            <p:txBody>
              <a:bodyPr wrap="none" lIns="0" tIns="0" rIns="0" bIns="0">
                <a:spAutoFit/>
              </a:bodyPr>
              <a:lstStyle/>
              <a:p>
                <a:r>
                  <a:rPr lang="en-US" altLang="zh-CN" sz="1800">
                    <a:solidFill>
                      <a:srgbClr val="000000"/>
                    </a:solidFill>
                    <a:latin typeface="Arial" panose="020B0604020202020204" pitchFamily="34" charset="0"/>
                  </a:rPr>
                  <a:t>—</a:t>
                </a:r>
                <a:endParaRPr lang="en-US" altLang="zh-CN" sz="1800"/>
              </a:p>
            </p:txBody>
          </p:sp>
          <p:sp>
            <p:nvSpPr>
              <p:cNvPr id="391202" name="Rectangle 34"/>
              <p:cNvSpPr>
                <a:spLocks noChangeArrowheads="1"/>
              </p:cNvSpPr>
              <p:nvPr/>
            </p:nvSpPr>
            <p:spPr bwMode="auto">
              <a:xfrm>
                <a:off x="1655" y="3049"/>
                <a:ext cx="1288" cy="192"/>
              </a:xfrm>
              <a:prstGeom prst="rect">
                <a:avLst/>
              </a:prstGeom>
              <a:noFill/>
              <a:ln w="9525">
                <a:noFill/>
                <a:miter lim="800000"/>
              </a:ln>
            </p:spPr>
            <p:txBody>
              <a:bodyPr wrap="none" lIns="0" tIns="0" rIns="0" bIns="0">
                <a:spAutoFit/>
              </a:bodyPr>
              <a:lstStyle/>
              <a:p>
                <a:pPr>
                  <a:defRPr/>
                </a:pPr>
                <a:r>
                  <a:rPr lang="zh-CN" altLang="en-US" sz="2000" b="1">
                    <a:solidFill>
                      <a:srgbClr val="000000"/>
                    </a:solidFill>
                    <a:effectLst>
                      <a:outerShdw blurRad="38100" dist="38100" dir="2700000" algn="tl">
                        <a:srgbClr val="C0C0C0"/>
                      </a:outerShdw>
                    </a:effectLst>
                    <a:latin typeface="楷体_GB2312" pitchFamily="49" charset="-122"/>
                  </a:rPr>
                  <a:t>个叶子结点的权值</a:t>
                </a:r>
                <a:endParaRPr lang="zh-CN" altLang="en-US" sz="2000" b="1">
                  <a:effectLst>
                    <a:outerShdw blurRad="38100" dist="38100" dir="2700000" algn="tl">
                      <a:srgbClr val="C0C0C0"/>
                    </a:outerShdw>
                  </a:effectLst>
                  <a:latin typeface="楷体_GB2312" pitchFamily="49" charset="-122"/>
                </a:endParaRPr>
              </a:p>
            </p:txBody>
          </p:sp>
          <p:sp>
            <p:nvSpPr>
              <p:cNvPr id="129037" name="Rectangle 35"/>
              <p:cNvSpPr>
                <a:spLocks noChangeArrowheads="1"/>
              </p:cNvSpPr>
              <p:nvPr/>
            </p:nvSpPr>
            <p:spPr bwMode="auto">
              <a:xfrm>
                <a:off x="1383" y="3049"/>
                <a:ext cx="161" cy="192"/>
              </a:xfrm>
              <a:prstGeom prst="rect">
                <a:avLst/>
              </a:prstGeom>
              <a:noFill/>
              <a:ln w="9525">
                <a:noFill/>
                <a:miter lim="800000"/>
              </a:ln>
            </p:spPr>
            <p:txBody>
              <a:bodyPr wrap="none" lIns="0" tIns="0" rIns="0" bIns="0">
                <a:spAutoFit/>
              </a:bodyPr>
              <a:lstStyle/>
              <a:p>
                <a:r>
                  <a:rPr lang="zh-CN" altLang="en-US" sz="2000" b="1">
                    <a:solidFill>
                      <a:srgbClr val="000000"/>
                    </a:solidFill>
                    <a:latin typeface="楷体_GB2312" pitchFamily="49" charset="-122"/>
                  </a:rPr>
                  <a:t>第</a:t>
                </a:r>
                <a:endParaRPr lang="zh-CN" altLang="en-US" sz="2000" b="1">
                  <a:latin typeface="楷体_GB2312" pitchFamily="49" charset="-122"/>
                </a:endParaRPr>
              </a:p>
            </p:txBody>
          </p:sp>
          <p:sp>
            <p:nvSpPr>
              <p:cNvPr id="129038" name="Rectangle 36"/>
              <p:cNvSpPr>
                <a:spLocks noChangeArrowheads="1"/>
              </p:cNvSpPr>
              <p:nvPr/>
            </p:nvSpPr>
            <p:spPr bwMode="auto">
              <a:xfrm>
                <a:off x="1245" y="3049"/>
                <a:ext cx="144" cy="172"/>
              </a:xfrm>
              <a:prstGeom prst="rect">
                <a:avLst/>
              </a:prstGeom>
              <a:noFill/>
              <a:ln w="9525">
                <a:noFill/>
                <a:miter lim="800000"/>
              </a:ln>
            </p:spPr>
            <p:txBody>
              <a:bodyPr wrap="none" lIns="0" tIns="0" rIns="0" bIns="0">
                <a:spAutoFit/>
              </a:bodyPr>
              <a:lstStyle/>
              <a:p>
                <a:r>
                  <a:rPr lang="en-US" altLang="zh-CN" sz="1800">
                    <a:solidFill>
                      <a:srgbClr val="000000"/>
                    </a:solidFill>
                    <a:latin typeface="Arial" panose="020B0604020202020204" pitchFamily="34" charset="0"/>
                  </a:rPr>
                  <a:t>—</a:t>
                </a:r>
                <a:endParaRPr lang="en-US" altLang="zh-CN" sz="1800"/>
              </a:p>
            </p:txBody>
          </p:sp>
          <p:sp>
            <p:nvSpPr>
              <p:cNvPr id="391205" name="Rectangle 37"/>
              <p:cNvSpPr>
                <a:spLocks noChangeArrowheads="1"/>
              </p:cNvSpPr>
              <p:nvPr/>
            </p:nvSpPr>
            <p:spPr bwMode="auto">
              <a:xfrm>
                <a:off x="1245" y="2853"/>
                <a:ext cx="1127" cy="192"/>
              </a:xfrm>
              <a:prstGeom prst="rect">
                <a:avLst/>
              </a:prstGeom>
              <a:noFill/>
              <a:ln w="9525">
                <a:noFill/>
                <a:miter lim="800000"/>
              </a:ln>
            </p:spPr>
            <p:txBody>
              <a:bodyPr wrap="none" lIns="0" tIns="0" rIns="0" bIns="0">
                <a:spAutoFit/>
              </a:bodyPr>
              <a:lstStyle/>
              <a:p>
                <a:pPr>
                  <a:defRPr/>
                </a:pPr>
                <a:r>
                  <a:rPr lang="zh-CN" altLang="en-US" sz="2000" b="1">
                    <a:solidFill>
                      <a:srgbClr val="000000"/>
                    </a:solidFill>
                    <a:effectLst>
                      <a:outerShdw blurRad="38100" dist="38100" dir="2700000" algn="tl">
                        <a:srgbClr val="C0C0C0"/>
                      </a:outerShdw>
                    </a:effectLst>
                    <a:latin typeface="楷体_GB2312" pitchFamily="49" charset="-122"/>
                  </a:rPr>
                  <a:t>叶子结点的个数</a:t>
                </a:r>
                <a:endParaRPr lang="zh-CN" altLang="en-US" sz="2000" b="1">
                  <a:effectLst>
                    <a:outerShdw blurRad="38100" dist="38100" dir="2700000" algn="tl">
                      <a:srgbClr val="C0C0C0"/>
                    </a:outerShdw>
                  </a:effectLst>
                  <a:latin typeface="楷体_GB2312" pitchFamily="49" charset="-122"/>
                </a:endParaRPr>
              </a:p>
            </p:txBody>
          </p:sp>
          <p:sp>
            <p:nvSpPr>
              <p:cNvPr id="129040" name="Rectangle 38"/>
              <p:cNvSpPr>
                <a:spLocks noChangeArrowheads="1"/>
              </p:cNvSpPr>
              <p:nvPr/>
            </p:nvSpPr>
            <p:spPr bwMode="auto">
              <a:xfrm>
                <a:off x="204" y="2853"/>
                <a:ext cx="579" cy="230"/>
              </a:xfrm>
              <a:prstGeom prst="rect">
                <a:avLst/>
              </a:prstGeom>
              <a:noFill/>
              <a:ln w="9525">
                <a:noFill/>
                <a:miter lim="800000"/>
              </a:ln>
            </p:spPr>
            <p:txBody>
              <a:bodyPr wrap="none" lIns="0" tIns="0" rIns="0" bIns="0">
                <a:spAutoFit/>
              </a:bodyPr>
              <a:lstStyle/>
              <a:p>
                <a:r>
                  <a:rPr lang="zh-CN" altLang="en-US" b="1">
                    <a:solidFill>
                      <a:srgbClr val="000000"/>
                    </a:solidFill>
                    <a:latin typeface="楷体_GB2312" pitchFamily="49" charset="-122"/>
                  </a:rPr>
                  <a:t>其中：</a:t>
                </a:r>
                <a:endParaRPr lang="zh-CN" altLang="en-US" b="1">
                  <a:latin typeface="楷体_GB2312" pitchFamily="49" charset="-122"/>
                </a:endParaRPr>
              </a:p>
            </p:txBody>
          </p:sp>
          <p:sp>
            <p:nvSpPr>
              <p:cNvPr id="391207" name="Rectangle 39"/>
              <p:cNvSpPr>
                <a:spLocks noChangeArrowheads="1"/>
              </p:cNvSpPr>
              <p:nvPr/>
            </p:nvSpPr>
            <p:spPr bwMode="auto">
              <a:xfrm>
                <a:off x="204" y="2566"/>
                <a:ext cx="483" cy="192"/>
              </a:xfrm>
              <a:prstGeom prst="rect">
                <a:avLst/>
              </a:prstGeom>
              <a:noFill/>
              <a:ln w="9525">
                <a:noFill/>
                <a:miter lim="800000"/>
              </a:ln>
            </p:spPr>
            <p:txBody>
              <a:bodyPr wrap="none" lIns="0" tIns="0" rIns="0" bIns="0">
                <a:spAutoFit/>
              </a:bodyPr>
              <a:lstStyle/>
              <a:p>
                <a:pPr>
                  <a:defRPr/>
                </a:pPr>
                <a:r>
                  <a:rPr lang="zh-CN" altLang="en-US" sz="2000" b="1">
                    <a:solidFill>
                      <a:srgbClr val="000000"/>
                    </a:solidFill>
                    <a:effectLst>
                      <a:outerShdw blurRad="38100" dist="38100" dir="2700000" algn="tl">
                        <a:srgbClr val="C0C0C0"/>
                      </a:outerShdw>
                    </a:effectLst>
                    <a:latin typeface="楷体_GB2312" pitchFamily="49" charset="-122"/>
                  </a:rPr>
                  <a:t>记作：</a:t>
                </a:r>
                <a:endParaRPr lang="zh-CN" altLang="en-US" sz="2000" b="1">
                  <a:effectLst>
                    <a:outerShdw blurRad="38100" dist="38100" dir="2700000" algn="tl">
                      <a:srgbClr val="C0C0C0"/>
                    </a:outerShdw>
                  </a:effectLst>
                  <a:latin typeface="楷体_GB2312" pitchFamily="49" charset="-122"/>
                </a:endParaRPr>
              </a:p>
            </p:txBody>
          </p:sp>
          <p:sp>
            <p:nvSpPr>
              <p:cNvPr id="129042" name="Rectangle 41"/>
              <p:cNvSpPr>
                <a:spLocks noChangeArrowheads="1"/>
              </p:cNvSpPr>
              <p:nvPr/>
            </p:nvSpPr>
            <p:spPr bwMode="auto">
              <a:xfrm>
                <a:off x="1565" y="3045"/>
                <a:ext cx="72" cy="173"/>
              </a:xfrm>
              <a:prstGeom prst="rect">
                <a:avLst/>
              </a:prstGeom>
              <a:noFill/>
              <a:ln w="9525">
                <a:noFill/>
                <a:miter lim="800000"/>
              </a:ln>
            </p:spPr>
            <p:txBody>
              <a:bodyPr wrap="none" lIns="0" tIns="0" rIns="0" bIns="0">
                <a:spAutoFit/>
              </a:bodyPr>
              <a:lstStyle/>
              <a:p>
                <a:r>
                  <a:rPr lang="en-US" altLang="zh-CN" sz="1800">
                    <a:solidFill>
                      <a:srgbClr val="000000"/>
                    </a:solidFill>
                    <a:latin typeface="Times New Roman" panose="02020603050405020304" pitchFamily="18" charset="0"/>
                  </a:rPr>
                  <a:t>k</a:t>
                </a:r>
                <a:endParaRPr lang="en-US" altLang="zh-CN" sz="1800"/>
              </a:p>
            </p:txBody>
          </p:sp>
          <p:sp>
            <p:nvSpPr>
              <p:cNvPr id="129043" name="Rectangle 42"/>
              <p:cNvSpPr>
                <a:spLocks noChangeArrowheads="1"/>
              </p:cNvSpPr>
              <p:nvPr/>
            </p:nvSpPr>
            <p:spPr bwMode="auto">
              <a:xfrm>
                <a:off x="839" y="2563"/>
                <a:ext cx="375" cy="230"/>
              </a:xfrm>
              <a:prstGeom prst="rect">
                <a:avLst/>
              </a:prstGeom>
              <a:noFill/>
              <a:ln w="9525">
                <a:noFill/>
                <a:miter lim="800000"/>
              </a:ln>
            </p:spPr>
            <p:txBody>
              <a:bodyPr wrap="none" lIns="0" tIns="0" rIns="0" bIns="0">
                <a:spAutoFit/>
              </a:bodyPr>
              <a:lstStyle/>
              <a:p>
                <a:r>
                  <a:rPr lang="en-US" altLang="zh-CN" dirty="0"/>
                  <a:t>WPL</a:t>
                </a:r>
                <a:endParaRPr lang="en-US" altLang="zh-CN" dirty="0"/>
              </a:p>
            </p:txBody>
          </p:sp>
          <p:sp>
            <p:nvSpPr>
              <p:cNvPr id="129044" name="Rectangle 43"/>
              <p:cNvSpPr>
                <a:spLocks noChangeArrowheads="1"/>
              </p:cNvSpPr>
              <p:nvPr/>
            </p:nvSpPr>
            <p:spPr bwMode="auto">
              <a:xfrm>
                <a:off x="1699" y="2729"/>
                <a:ext cx="40" cy="96"/>
              </a:xfrm>
              <a:prstGeom prst="rect">
                <a:avLst/>
              </a:prstGeom>
              <a:noFill/>
              <a:ln w="9525">
                <a:noFill/>
                <a:miter lim="800000"/>
              </a:ln>
            </p:spPr>
            <p:txBody>
              <a:bodyPr wrap="none" lIns="0" tIns="0" rIns="0" bIns="0">
                <a:spAutoFit/>
              </a:bodyPr>
              <a:lstStyle/>
              <a:p>
                <a:r>
                  <a:rPr lang="en-US" altLang="zh-CN" sz="1000" b="1">
                    <a:solidFill>
                      <a:srgbClr val="000000"/>
                    </a:solidFill>
                    <a:latin typeface="Times New Roman" panose="02020603050405020304" pitchFamily="18" charset="0"/>
                  </a:rPr>
                  <a:t>1</a:t>
                </a:r>
                <a:endParaRPr lang="en-US" altLang="zh-CN" sz="1800" b="1"/>
              </a:p>
            </p:txBody>
          </p:sp>
          <p:sp>
            <p:nvSpPr>
              <p:cNvPr id="129045" name="Rectangle 44"/>
              <p:cNvSpPr>
                <a:spLocks noChangeArrowheads="1"/>
              </p:cNvSpPr>
              <p:nvPr/>
            </p:nvSpPr>
            <p:spPr bwMode="auto">
              <a:xfrm>
                <a:off x="1042" y="3322"/>
                <a:ext cx="69" cy="125"/>
              </a:xfrm>
              <a:prstGeom prst="rect">
                <a:avLst/>
              </a:prstGeom>
              <a:noFill/>
              <a:ln w="9525">
                <a:noFill/>
                <a:miter lim="800000"/>
              </a:ln>
            </p:spPr>
            <p:txBody>
              <a:bodyPr wrap="none" lIns="0" tIns="0" rIns="0" bIns="0">
                <a:spAutoFit/>
              </a:bodyPr>
              <a:lstStyle/>
              <a:p>
                <a:r>
                  <a:rPr lang="en-US" altLang="zh-CN" sz="2000" i="1" baseline="-25000" dirty="0">
                    <a:solidFill>
                      <a:srgbClr val="000000"/>
                    </a:solidFill>
                    <a:latin typeface="Arial Black" panose="020B0A04020102020204" pitchFamily="34" charset="0"/>
                  </a:rPr>
                  <a:t>k</a:t>
                </a:r>
                <a:endParaRPr lang="en-US" altLang="zh-CN" sz="2000" i="1" baseline="-25000" dirty="0">
                  <a:solidFill>
                    <a:srgbClr val="000000"/>
                  </a:solidFill>
                  <a:latin typeface="Arial Black" panose="020B0A04020102020204" pitchFamily="34" charset="0"/>
                </a:endParaRPr>
              </a:p>
            </p:txBody>
          </p:sp>
          <p:sp>
            <p:nvSpPr>
              <p:cNvPr id="129046" name="Rectangle 45"/>
              <p:cNvSpPr>
                <a:spLocks noChangeArrowheads="1"/>
              </p:cNvSpPr>
              <p:nvPr/>
            </p:nvSpPr>
            <p:spPr bwMode="auto">
              <a:xfrm>
                <a:off x="1066" y="3078"/>
                <a:ext cx="69" cy="125"/>
              </a:xfrm>
              <a:prstGeom prst="rect">
                <a:avLst/>
              </a:prstGeom>
              <a:noFill/>
              <a:ln w="9525">
                <a:noFill/>
                <a:miter lim="800000"/>
              </a:ln>
            </p:spPr>
            <p:txBody>
              <a:bodyPr wrap="none" lIns="0" tIns="0" rIns="0" bIns="0">
                <a:spAutoFit/>
              </a:bodyPr>
              <a:lstStyle/>
              <a:p>
                <a:r>
                  <a:rPr lang="en-US" altLang="zh-CN" sz="2000" i="1" baseline="-25000">
                    <a:solidFill>
                      <a:srgbClr val="000000"/>
                    </a:solidFill>
                    <a:latin typeface="Arial Black" panose="020B0A04020102020204" pitchFamily="34" charset="0"/>
                  </a:rPr>
                  <a:t>k</a:t>
                </a:r>
                <a:endParaRPr lang="en-US" altLang="zh-CN" sz="2000" baseline="-25000">
                  <a:latin typeface="Arial Black" panose="020B0A04020102020204" pitchFamily="34" charset="0"/>
                </a:endParaRPr>
              </a:p>
            </p:txBody>
          </p:sp>
          <p:sp>
            <p:nvSpPr>
              <p:cNvPr id="129047" name="Rectangle 46"/>
              <p:cNvSpPr>
                <a:spLocks noChangeArrowheads="1"/>
              </p:cNvSpPr>
              <p:nvPr/>
            </p:nvSpPr>
            <p:spPr bwMode="auto">
              <a:xfrm>
                <a:off x="1618" y="2482"/>
                <a:ext cx="40" cy="96"/>
              </a:xfrm>
              <a:prstGeom prst="rect">
                <a:avLst/>
              </a:prstGeom>
              <a:noFill/>
              <a:ln w="9525">
                <a:noFill/>
                <a:miter lim="800000"/>
              </a:ln>
            </p:spPr>
            <p:txBody>
              <a:bodyPr wrap="none" lIns="0" tIns="0" rIns="0" bIns="0">
                <a:spAutoFit/>
              </a:bodyPr>
              <a:lstStyle/>
              <a:p>
                <a:r>
                  <a:rPr lang="en-US" altLang="zh-CN" sz="1000" i="1">
                    <a:solidFill>
                      <a:srgbClr val="000000"/>
                    </a:solidFill>
                    <a:latin typeface="Times New Roman" panose="02020603050405020304" pitchFamily="18" charset="0"/>
                  </a:rPr>
                  <a:t>n</a:t>
                </a:r>
                <a:endParaRPr lang="en-US" altLang="zh-CN" sz="1800"/>
              </a:p>
            </p:txBody>
          </p:sp>
          <p:sp>
            <p:nvSpPr>
              <p:cNvPr id="129048" name="Rectangle 47"/>
              <p:cNvSpPr>
                <a:spLocks noChangeArrowheads="1"/>
              </p:cNvSpPr>
              <p:nvPr/>
            </p:nvSpPr>
            <p:spPr bwMode="auto">
              <a:xfrm>
                <a:off x="1550" y="2730"/>
                <a:ext cx="36" cy="96"/>
              </a:xfrm>
              <a:prstGeom prst="rect">
                <a:avLst/>
              </a:prstGeom>
              <a:noFill/>
              <a:ln w="9525">
                <a:noFill/>
                <a:miter lim="800000"/>
              </a:ln>
            </p:spPr>
            <p:txBody>
              <a:bodyPr wrap="none" lIns="0" tIns="0" rIns="0" bIns="0">
                <a:spAutoFit/>
              </a:bodyPr>
              <a:lstStyle/>
              <a:p>
                <a:r>
                  <a:rPr lang="en-US" altLang="zh-CN" sz="1000" i="1">
                    <a:solidFill>
                      <a:srgbClr val="000000"/>
                    </a:solidFill>
                    <a:latin typeface="Times New Roman" panose="02020603050405020304" pitchFamily="18" charset="0"/>
                  </a:rPr>
                  <a:t>k</a:t>
                </a:r>
                <a:endParaRPr lang="en-US" altLang="zh-CN" sz="1800"/>
              </a:p>
            </p:txBody>
          </p:sp>
          <p:sp>
            <p:nvSpPr>
              <p:cNvPr id="129049" name="Rectangle 50"/>
              <p:cNvSpPr>
                <a:spLocks noChangeArrowheads="1"/>
              </p:cNvSpPr>
              <p:nvPr/>
            </p:nvSpPr>
            <p:spPr bwMode="auto">
              <a:xfrm>
                <a:off x="986" y="3302"/>
                <a:ext cx="48" cy="173"/>
              </a:xfrm>
              <a:prstGeom prst="rect">
                <a:avLst/>
              </a:prstGeom>
              <a:noFill/>
              <a:ln w="9525">
                <a:noFill/>
                <a:miter lim="800000"/>
              </a:ln>
            </p:spPr>
            <p:txBody>
              <a:bodyPr wrap="none" lIns="0" tIns="0" rIns="0" bIns="0">
                <a:spAutoFit/>
              </a:bodyPr>
              <a:lstStyle/>
              <a:p>
                <a:r>
                  <a:rPr lang="en-US" altLang="zh-CN" sz="1800" b="1" dirty="0">
                    <a:solidFill>
                      <a:srgbClr val="000000"/>
                    </a:solidFill>
                    <a:latin typeface="Arial Black" panose="020B0A04020102020204" pitchFamily="34" charset="0"/>
                  </a:rPr>
                  <a:t>l</a:t>
                </a:r>
                <a:endParaRPr lang="en-US" altLang="zh-CN" sz="1800" b="1" dirty="0">
                  <a:latin typeface="Arial Black" panose="020B0A04020102020204" pitchFamily="34" charset="0"/>
                </a:endParaRPr>
              </a:p>
            </p:txBody>
          </p:sp>
          <p:sp>
            <p:nvSpPr>
              <p:cNvPr id="129050" name="Rectangle 51"/>
              <p:cNvSpPr>
                <a:spLocks noChangeArrowheads="1"/>
              </p:cNvSpPr>
              <p:nvPr/>
            </p:nvSpPr>
            <p:spPr bwMode="auto">
              <a:xfrm>
                <a:off x="929" y="3045"/>
                <a:ext cx="151" cy="192"/>
              </a:xfrm>
              <a:prstGeom prst="rect">
                <a:avLst/>
              </a:prstGeom>
              <a:noFill/>
              <a:ln w="9525">
                <a:noFill/>
                <a:miter lim="800000"/>
              </a:ln>
            </p:spPr>
            <p:txBody>
              <a:bodyPr wrap="none" lIns="0" tIns="0" rIns="0" bIns="0">
                <a:spAutoFit/>
              </a:bodyPr>
              <a:lstStyle/>
              <a:p>
                <a:r>
                  <a:rPr lang="en-US" altLang="zh-CN" sz="2000" i="1">
                    <a:solidFill>
                      <a:srgbClr val="000000"/>
                    </a:solidFill>
                    <a:latin typeface="Arial Black" panose="020B0A04020102020204" pitchFamily="34" charset="0"/>
                  </a:rPr>
                  <a:t>w</a:t>
                </a:r>
                <a:endParaRPr lang="en-US" altLang="zh-CN" sz="2000">
                  <a:latin typeface="Arial Black" panose="020B0A04020102020204" pitchFamily="34" charset="0"/>
                </a:endParaRPr>
              </a:p>
            </p:txBody>
          </p:sp>
          <p:sp>
            <p:nvSpPr>
              <p:cNvPr id="391220" name="Rectangle 52"/>
              <p:cNvSpPr>
                <a:spLocks noChangeArrowheads="1"/>
              </p:cNvSpPr>
              <p:nvPr/>
            </p:nvSpPr>
            <p:spPr bwMode="auto">
              <a:xfrm>
                <a:off x="919" y="2849"/>
                <a:ext cx="107" cy="192"/>
              </a:xfrm>
              <a:prstGeom prst="rect">
                <a:avLst/>
              </a:prstGeom>
              <a:noFill/>
              <a:ln w="9525">
                <a:noFill/>
                <a:miter lim="800000"/>
              </a:ln>
            </p:spPr>
            <p:txBody>
              <a:bodyPr wrap="none" lIns="0" tIns="0" rIns="0" bIns="0">
                <a:spAutoFit/>
              </a:bodyPr>
              <a:lstStyle/>
              <a:p>
                <a:pPr>
                  <a:defRPr/>
                </a:pPr>
                <a:r>
                  <a:rPr lang="en-US" altLang="zh-CN" sz="2000" b="1">
                    <a:solidFill>
                      <a:srgbClr val="000000"/>
                    </a:solidFill>
                    <a:effectLst>
                      <a:outerShdw blurRad="38100" dist="38100" dir="2700000" algn="tl">
                        <a:srgbClr val="C0C0C0"/>
                      </a:outerShdw>
                    </a:effectLst>
                    <a:latin typeface="Arial Black" panose="020B0A04020102020204" pitchFamily="34" charset="0"/>
                  </a:rPr>
                  <a:t>n</a:t>
                </a:r>
                <a:endParaRPr lang="en-US" altLang="zh-CN" sz="2000" b="1">
                  <a:effectLst>
                    <a:outerShdw blurRad="38100" dist="38100" dir="2700000" algn="tl">
                      <a:srgbClr val="C0C0C0"/>
                    </a:outerShdw>
                  </a:effectLst>
                  <a:latin typeface="Arial Black" panose="020B0A04020102020204" pitchFamily="34" charset="0"/>
                </a:endParaRPr>
              </a:p>
            </p:txBody>
          </p:sp>
          <p:sp>
            <p:nvSpPr>
              <p:cNvPr id="391221" name="Rectangle 53"/>
              <p:cNvSpPr>
                <a:spLocks noChangeArrowheads="1"/>
              </p:cNvSpPr>
              <p:nvPr/>
            </p:nvSpPr>
            <p:spPr bwMode="auto">
              <a:xfrm>
                <a:off x="2061" y="2523"/>
                <a:ext cx="124" cy="230"/>
              </a:xfrm>
              <a:prstGeom prst="rect">
                <a:avLst/>
              </a:prstGeom>
              <a:noFill/>
              <a:ln w="9525">
                <a:noFill/>
                <a:miter lim="800000"/>
              </a:ln>
            </p:spPr>
            <p:txBody>
              <a:bodyPr wrap="none" lIns="0" tIns="0" rIns="0" bIns="0">
                <a:spAutoFit/>
              </a:bodyPr>
              <a:lstStyle/>
              <a:p>
                <a:pPr>
                  <a:defRPr/>
                </a:pPr>
                <a:r>
                  <a:rPr lang="en-US" altLang="zh-CN" b="1">
                    <a:solidFill>
                      <a:srgbClr val="000000"/>
                    </a:solidFill>
                    <a:effectLst>
                      <a:outerShdw blurRad="38100" dist="38100" dir="2700000" algn="tl">
                        <a:srgbClr val="C0C0C0"/>
                      </a:outerShdw>
                    </a:effectLst>
                    <a:latin typeface="Times New Roman" panose="02020603050405020304" pitchFamily="18" charset="0"/>
                  </a:rPr>
                  <a:t>l</a:t>
                </a:r>
                <a:r>
                  <a:rPr lang="en-US" altLang="zh-CN" b="1" baseline="-25000">
                    <a:solidFill>
                      <a:srgbClr val="000000"/>
                    </a:solidFill>
                    <a:effectLst>
                      <a:outerShdw blurRad="38100" dist="38100" dir="2700000" algn="tl">
                        <a:srgbClr val="C0C0C0"/>
                      </a:outerShdw>
                    </a:effectLst>
                    <a:latin typeface="Times New Roman" panose="02020603050405020304" pitchFamily="18" charset="0"/>
                  </a:rPr>
                  <a:t>k</a:t>
                </a:r>
                <a:endParaRPr lang="en-US" altLang="zh-CN" b="1" baseline="-25000">
                  <a:solidFill>
                    <a:srgbClr val="000000"/>
                  </a:solidFill>
                  <a:effectLst>
                    <a:outerShdw blurRad="38100" dist="38100" dir="2700000" algn="tl">
                      <a:srgbClr val="C0C0C0"/>
                    </a:outerShdw>
                  </a:effectLst>
                  <a:latin typeface="Times New Roman" panose="02020603050405020304" pitchFamily="18" charset="0"/>
                </a:endParaRPr>
              </a:p>
            </p:txBody>
          </p:sp>
          <p:sp>
            <p:nvSpPr>
              <p:cNvPr id="391222" name="Rectangle 54"/>
              <p:cNvSpPr>
                <a:spLocks noChangeArrowheads="1"/>
              </p:cNvSpPr>
              <p:nvPr/>
            </p:nvSpPr>
            <p:spPr bwMode="auto">
              <a:xfrm>
                <a:off x="1791" y="2523"/>
                <a:ext cx="210" cy="230"/>
              </a:xfrm>
              <a:prstGeom prst="rect">
                <a:avLst/>
              </a:prstGeom>
              <a:noFill/>
              <a:ln w="9525">
                <a:noFill/>
                <a:miter lim="800000"/>
              </a:ln>
            </p:spPr>
            <p:txBody>
              <a:bodyPr wrap="none" lIns="0" tIns="0" rIns="0" bIns="0">
                <a:spAutoFit/>
              </a:bodyPr>
              <a:lstStyle/>
              <a:p>
                <a:pPr>
                  <a:defRPr/>
                </a:pPr>
                <a:r>
                  <a:rPr lang="en-US" altLang="zh-CN" b="1">
                    <a:solidFill>
                      <a:srgbClr val="000000"/>
                    </a:solidFill>
                    <a:effectLst>
                      <a:outerShdw blurRad="38100" dist="38100" dir="2700000" algn="tl">
                        <a:srgbClr val="C0C0C0"/>
                      </a:outerShdw>
                    </a:effectLst>
                    <a:latin typeface="Times New Roman" panose="02020603050405020304" pitchFamily="18" charset="0"/>
                  </a:rPr>
                  <a:t>w</a:t>
                </a:r>
                <a:r>
                  <a:rPr lang="en-US" altLang="zh-CN" b="1" baseline="-25000">
                    <a:solidFill>
                      <a:srgbClr val="000000"/>
                    </a:solidFill>
                    <a:effectLst>
                      <a:outerShdw blurRad="38100" dist="38100" dir="2700000" algn="tl">
                        <a:srgbClr val="C0C0C0"/>
                      </a:outerShdw>
                    </a:effectLst>
                    <a:latin typeface="Times New Roman" panose="02020603050405020304" pitchFamily="18" charset="0"/>
                  </a:rPr>
                  <a:t>k</a:t>
                </a:r>
                <a:endParaRPr lang="en-US" altLang="zh-CN" b="1" baseline="-25000">
                  <a:solidFill>
                    <a:srgbClr val="000000"/>
                  </a:solidFill>
                  <a:effectLst>
                    <a:outerShdw blurRad="38100" dist="38100" dir="2700000" algn="tl">
                      <a:srgbClr val="C0C0C0"/>
                    </a:outerShdw>
                  </a:effectLst>
                  <a:latin typeface="Times New Roman" panose="02020603050405020304" pitchFamily="18" charset="0"/>
                </a:endParaRPr>
              </a:p>
            </p:txBody>
          </p:sp>
          <p:sp>
            <p:nvSpPr>
              <p:cNvPr id="129054" name="Rectangle 55"/>
              <p:cNvSpPr>
                <a:spLocks noChangeArrowheads="1"/>
              </p:cNvSpPr>
              <p:nvPr/>
            </p:nvSpPr>
            <p:spPr bwMode="auto">
              <a:xfrm>
                <a:off x="1086" y="2835"/>
                <a:ext cx="79" cy="173"/>
              </a:xfrm>
              <a:prstGeom prst="rect">
                <a:avLst/>
              </a:prstGeom>
              <a:noFill/>
              <a:ln w="9525">
                <a:noFill/>
                <a:miter lim="800000"/>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1800"/>
              </a:p>
            </p:txBody>
          </p:sp>
          <p:sp>
            <p:nvSpPr>
              <p:cNvPr id="129055" name="Rectangle 56"/>
              <p:cNvSpPr>
                <a:spLocks noChangeArrowheads="1"/>
              </p:cNvSpPr>
              <p:nvPr/>
            </p:nvSpPr>
            <p:spPr bwMode="auto">
              <a:xfrm>
                <a:off x="1335" y="2549"/>
                <a:ext cx="79" cy="173"/>
              </a:xfrm>
              <a:prstGeom prst="rect">
                <a:avLst/>
              </a:prstGeom>
              <a:noFill/>
              <a:ln w="9525">
                <a:noFill/>
                <a:miter lim="800000"/>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1800"/>
              </a:p>
            </p:txBody>
          </p:sp>
          <p:sp>
            <p:nvSpPr>
              <p:cNvPr id="391225" name="Rectangle 57"/>
              <p:cNvSpPr>
                <a:spLocks noChangeArrowheads="1"/>
              </p:cNvSpPr>
              <p:nvPr/>
            </p:nvSpPr>
            <p:spPr bwMode="auto">
              <a:xfrm>
                <a:off x="1526" y="2514"/>
                <a:ext cx="154" cy="259"/>
              </a:xfrm>
              <a:prstGeom prst="rect">
                <a:avLst/>
              </a:prstGeom>
              <a:noFill/>
              <a:ln w="9525">
                <a:noFill/>
                <a:miter lim="800000"/>
              </a:ln>
            </p:spPr>
            <p:txBody>
              <a:bodyPr wrap="none" lIns="0" tIns="0" rIns="0" bIns="0">
                <a:spAutoFit/>
              </a:bodyPr>
              <a:lstStyle/>
              <a:p>
                <a:pPr>
                  <a:defRPr/>
                </a:pPr>
                <a:r>
                  <a:rPr lang="en-US" altLang="zh-CN" sz="2700" b="1">
                    <a:solidFill>
                      <a:srgbClr val="000000"/>
                    </a:solidFill>
                    <a:effectLst>
                      <a:outerShdw blurRad="38100" dist="38100" dir="2700000" algn="tl">
                        <a:srgbClr val="C0C0C0"/>
                      </a:outerShdw>
                    </a:effectLst>
                    <a:latin typeface="Symbol" panose="05050102010706020507" pitchFamily="18" charset="2"/>
                  </a:rPr>
                  <a:t>å</a:t>
                </a:r>
                <a:endParaRPr lang="en-US" altLang="zh-CN" sz="1800" b="1">
                  <a:effectLst>
                    <a:outerShdw blurRad="38100" dist="38100" dir="2700000" algn="tl">
                      <a:srgbClr val="C0C0C0"/>
                    </a:outerShdw>
                  </a:effectLst>
                </a:endParaRPr>
              </a:p>
            </p:txBody>
          </p:sp>
          <p:sp>
            <p:nvSpPr>
              <p:cNvPr id="129057" name="Rectangle 58"/>
              <p:cNvSpPr>
                <a:spLocks noChangeArrowheads="1"/>
              </p:cNvSpPr>
              <p:nvPr/>
            </p:nvSpPr>
            <p:spPr bwMode="auto">
              <a:xfrm>
                <a:off x="1630" y="2722"/>
                <a:ext cx="44" cy="96"/>
              </a:xfrm>
              <a:prstGeom prst="rect">
                <a:avLst/>
              </a:prstGeom>
              <a:noFill/>
              <a:ln w="9525">
                <a:noFill/>
                <a:miter lim="800000"/>
              </a:ln>
            </p:spPr>
            <p:txBody>
              <a:bodyPr wrap="none" lIns="0" tIns="0" rIns="0" bIns="0">
                <a:spAutoFit/>
              </a:bodyPr>
              <a:lstStyle/>
              <a:p>
                <a:r>
                  <a:rPr lang="en-US" altLang="zh-CN" sz="1000">
                    <a:solidFill>
                      <a:srgbClr val="000000"/>
                    </a:solidFill>
                    <a:latin typeface="Symbol" panose="05050102010706020507" pitchFamily="18" charset="2"/>
                  </a:rPr>
                  <a:t>=</a:t>
                </a:r>
                <a:endParaRPr lang="en-US" altLang="zh-CN" sz="1800"/>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91174">
                                            <p:txEl>
                                              <p:pRg st="0" end="0"/>
                                            </p:txEl>
                                          </p:spTgt>
                                        </p:tgtEl>
                                        <p:attrNameLst>
                                          <p:attrName>style.visibility</p:attrName>
                                        </p:attrNameLst>
                                      </p:cBhvr>
                                      <p:to>
                                        <p:strVal val="visible"/>
                                      </p:to>
                                    </p:set>
                                    <p:animEffect transition="in" filter="wipe(down)">
                                      <p:cBhvr>
                                        <p:cTn id="7" dur="500"/>
                                        <p:tgtEl>
                                          <p:spTgt spid="3911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91174">
                                            <p:txEl>
                                              <p:pRg st="1" end="1"/>
                                            </p:txEl>
                                          </p:spTgt>
                                        </p:tgtEl>
                                        <p:attrNameLst>
                                          <p:attrName>style.visibility</p:attrName>
                                        </p:attrNameLst>
                                      </p:cBhvr>
                                      <p:to>
                                        <p:strVal val="visible"/>
                                      </p:to>
                                    </p:set>
                                    <p:animEffect transition="in" filter="wipe(down)">
                                      <p:cBhvr>
                                        <p:cTn id="12" dur="500"/>
                                        <p:tgtEl>
                                          <p:spTgt spid="3911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91174">
                                            <p:txEl>
                                              <p:pRg st="2" end="2"/>
                                            </p:txEl>
                                          </p:spTgt>
                                        </p:tgtEl>
                                        <p:attrNameLst>
                                          <p:attrName>style.visibility</p:attrName>
                                        </p:attrNameLst>
                                      </p:cBhvr>
                                      <p:to>
                                        <p:strVal val="visible"/>
                                      </p:to>
                                    </p:set>
                                    <p:animEffect transition="in" filter="wipe(down)">
                                      <p:cBhvr>
                                        <p:cTn id="17" dur="500"/>
                                        <p:tgtEl>
                                          <p:spTgt spid="3911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91174">
                                            <p:txEl>
                                              <p:pRg st="3" end="3"/>
                                            </p:txEl>
                                          </p:spTgt>
                                        </p:tgtEl>
                                        <p:attrNameLst>
                                          <p:attrName>style.visibility</p:attrName>
                                        </p:attrNameLst>
                                      </p:cBhvr>
                                      <p:to>
                                        <p:strVal val="visible"/>
                                      </p:to>
                                    </p:set>
                                    <p:animEffect transition="in" filter="wipe(down)">
                                      <p:cBhvr>
                                        <p:cTn id="22" dur="500"/>
                                        <p:tgtEl>
                                          <p:spTgt spid="3911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391194"/>
                                        </p:tgtEl>
                                        <p:attrNameLst>
                                          <p:attrName>style.visibility</p:attrName>
                                        </p:attrNameLst>
                                      </p:cBhvr>
                                      <p:to>
                                        <p:strVal val="visible"/>
                                      </p:to>
                                    </p:set>
                                    <p:anim calcmode="lin" valueType="num">
                                      <p:cBhvr additive="base">
                                        <p:cTn id="32" dur="500" fill="hold"/>
                                        <p:tgtEl>
                                          <p:spTgt spid="391194"/>
                                        </p:tgtEl>
                                        <p:attrNameLst>
                                          <p:attrName>ppt_x</p:attrName>
                                        </p:attrNameLst>
                                      </p:cBhvr>
                                      <p:tavLst>
                                        <p:tav tm="0">
                                          <p:val>
                                            <p:strVal val="0-#ppt_w/2"/>
                                          </p:val>
                                        </p:tav>
                                        <p:tav tm="100000">
                                          <p:val>
                                            <p:strVal val="#ppt_x"/>
                                          </p:val>
                                        </p:tav>
                                      </p:tavLst>
                                    </p:anim>
                                    <p:anim calcmode="lin" valueType="num">
                                      <p:cBhvr additive="base">
                                        <p:cTn id="33" dur="500" fill="hold"/>
                                        <p:tgtEl>
                                          <p:spTgt spid="3911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9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4294967295"/>
          </p:nvPr>
        </p:nvSpPr>
        <p:spPr>
          <a:xfrm>
            <a:off x="7042150" y="6243638"/>
            <a:ext cx="1905000" cy="457200"/>
          </a:xfrm>
          <a:prstGeom prst="rect">
            <a:avLst/>
          </a:prstGeom>
          <a:noFill/>
        </p:spPr>
        <p:txBody>
          <a:bodyPr/>
          <a:lstStyle/>
          <a:p>
            <a:fld id="{46B211CE-21EE-4ACA-9F43-9CBFCDFCF6C7}" type="slidenum">
              <a:rPr lang="en-US" altLang="zh-CN" smtClean="0"/>
            </a:fld>
            <a:endParaRPr lang="en-US" altLang="zh-CN" smtClean="0"/>
          </a:p>
        </p:txBody>
      </p:sp>
      <p:sp>
        <p:nvSpPr>
          <p:cNvPr id="30722" name="Text Box 2"/>
          <p:cNvSpPr txBox="1">
            <a:spLocks noChangeArrowheads="1"/>
          </p:cNvSpPr>
          <p:nvPr/>
        </p:nvSpPr>
        <p:spPr bwMode="auto">
          <a:xfrm>
            <a:off x="0" y="1026567"/>
            <a:ext cx="6016625" cy="530225"/>
          </a:xfrm>
          <a:prstGeom prst="rect">
            <a:avLst/>
          </a:prstGeom>
          <a:noFill/>
          <a:ln w="12700" cap="sq">
            <a:noFill/>
            <a:miter lim="800000"/>
            <a:headEnd type="none" w="sm" len="sm"/>
            <a:tailEnd type="none" w="sm" len="sm"/>
          </a:ln>
        </p:spPr>
        <p:txBody>
          <a:bodyPr>
            <a:spAutoFit/>
          </a:bodyPr>
          <a:lstStyle/>
          <a:p>
            <a:pPr>
              <a:lnSpc>
                <a:spcPct val="120000"/>
              </a:lnSpc>
            </a:pPr>
            <a:r>
              <a:rPr kumimoji="1" lang="en-US" altLang="zh-CN" dirty="0">
                <a:latin typeface="Times New Roman" panose="02020603050405020304" pitchFamily="18" charset="0"/>
              </a:rPr>
              <a:t>    </a:t>
            </a:r>
            <a:r>
              <a:rPr kumimoji="1" lang="en-US" altLang="zh-CN" b="1" dirty="0">
                <a:solidFill>
                  <a:srgbClr val="0000FF"/>
                </a:solidFill>
                <a:latin typeface="Times New Roman" panose="02020603050405020304" pitchFamily="18" charset="0"/>
              </a:rPr>
              <a:t>Root(T)</a:t>
            </a:r>
            <a:r>
              <a:rPr kumimoji="1" lang="en-US" altLang="zh-CN" b="1" dirty="0">
                <a:solidFill>
                  <a:srgbClr val="804000"/>
                </a:solidFill>
                <a:latin typeface="Times New Roman" panose="02020603050405020304" pitchFamily="18" charset="0"/>
              </a:rPr>
              <a:t>   </a:t>
            </a:r>
            <a:r>
              <a:rPr kumimoji="1" lang="en-US" altLang="zh-CN" b="1" dirty="0">
                <a:solidFill>
                  <a:srgbClr val="009900"/>
                </a:solidFill>
                <a:latin typeface="Times New Roman" panose="02020603050405020304" pitchFamily="18" charset="0"/>
              </a:rPr>
              <a:t>// </a:t>
            </a:r>
            <a:r>
              <a:rPr kumimoji="1" lang="zh-CN" altLang="en-US" b="1" dirty="0">
                <a:solidFill>
                  <a:srgbClr val="009900"/>
                </a:solidFill>
                <a:latin typeface="Times New Roman" panose="02020603050405020304" pitchFamily="18" charset="0"/>
              </a:rPr>
              <a:t>求树的根结点</a:t>
            </a:r>
            <a:r>
              <a:rPr kumimoji="1" lang="zh-CN" altLang="en-US" b="1" dirty="0">
                <a:solidFill>
                  <a:srgbClr val="804000"/>
                </a:solidFill>
                <a:latin typeface="Times New Roman" panose="02020603050405020304" pitchFamily="18" charset="0"/>
              </a:rPr>
              <a:t>  </a:t>
            </a:r>
            <a:endParaRPr kumimoji="1" lang="zh-CN" altLang="en-US" b="1" dirty="0">
              <a:solidFill>
                <a:srgbClr val="804000"/>
              </a:solidFill>
              <a:latin typeface="Times New Roman" panose="02020603050405020304" pitchFamily="18" charset="0"/>
            </a:endParaRPr>
          </a:p>
        </p:txBody>
      </p:sp>
      <p:sp>
        <p:nvSpPr>
          <p:cNvPr id="27652" name="Text Box 4"/>
          <p:cNvSpPr txBox="1">
            <a:spLocks noChangeArrowheads="1"/>
          </p:cNvSpPr>
          <p:nvPr/>
        </p:nvSpPr>
        <p:spPr bwMode="auto">
          <a:xfrm>
            <a:off x="325438" y="155575"/>
            <a:ext cx="1816100" cy="579438"/>
          </a:xfrm>
          <a:prstGeom prst="rect">
            <a:avLst/>
          </a:prstGeom>
          <a:noFill/>
          <a:ln w="12700" cap="sq">
            <a:noFill/>
            <a:miter lim="800000"/>
            <a:headEnd type="none" w="sm" len="sm"/>
            <a:tailEnd type="none" w="sm" len="sm"/>
          </a:ln>
        </p:spPr>
        <p:txBody>
          <a:bodyPr wrap="none">
            <a:spAutoFit/>
          </a:bodyPr>
          <a:lstStyle/>
          <a:p>
            <a:r>
              <a:rPr kumimoji="1" lang="zh-CN" altLang="en-US" sz="3200" b="1">
                <a:solidFill>
                  <a:srgbClr val="FF0000"/>
                </a:solidFill>
                <a:latin typeface="Times New Roman" panose="02020603050405020304" pitchFamily="18" charset="0"/>
              </a:rPr>
              <a:t>查找类：</a:t>
            </a:r>
            <a:endParaRPr kumimoji="1" lang="zh-CN" altLang="en-US" sz="3200" b="1">
              <a:solidFill>
                <a:srgbClr val="FF0000"/>
              </a:solidFill>
              <a:latin typeface="Times New Roman" panose="02020603050405020304" pitchFamily="18" charset="0"/>
            </a:endParaRPr>
          </a:p>
        </p:txBody>
      </p:sp>
      <p:sp>
        <p:nvSpPr>
          <p:cNvPr id="30725" name="Text Box 5"/>
          <p:cNvSpPr txBox="1">
            <a:spLocks noChangeArrowheads="1"/>
          </p:cNvSpPr>
          <p:nvPr/>
        </p:nvSpPr>
        <p:spPr bwMode="auto">
          <a:xfrm>
            <a:off x="304800" y="1670050"/>
            <a:ext cx="8015288" cy="530225"/>
          </a:xfrm>
          <a:prstGeom prst="rect">
            <a:avLst/>
          </a:prstGeom>
          <a:noFill/>
          <a:ln w="12700" cap="sq">
            <a:noFill/>
            <a:miter lim="800000"/>
            <a:headEnd type="none" w="sm" len="sm"/>
            <a:tailEnd type="none" w="sm" len="sm"/>
          </a:ln>
        </p:spPr>
        <p:txBody>
          <a:bodyPr>
            <a:spAutoFit/>
          </a:bodyPr>
          <a:lstStyle/>
          <a:p>
            <a:pPr>
              <a:lnSpc>
                <a:spcPct val="120000"/>
              </a:lnSpc>
            </a:pPr>
            <a:r>
              <a:rPr kumimoji="1" lang="en-US" altLang="zh-CN" b="1">
                <a:solidFill>
                  <a:srgbClr val="0000FF"/>
                </a:solidFill>
                <a:latin typeface="Times New Roman" panose="02020603050405020304" pitchFamily="18" charset="0"/>
              </a:rPr>
              <a:t>Value(T, cur_e)</a:t>
            </a:r>
            <a:r>
              <a:rPr kumimoji="1" lang="en-US" altLang="zh-CN" b="1">
                <a:solidFill>
                  <a:srgbClr val="804000"/>
                </a:solidFill>
                <a:latin typeface="Times New Roman" panose="02020603050405020304" pitchFamily="18" charset="0"/>
              </a:rPr>
              <a:t> </a:t>
            </a:r>
            <a:r>
              <a:rPr kumimoji="1" lang="en-US" altLang="zh-CN" b="1">
                <a:solidFill>
                  <a:srgbClr val="009900"/>
                </a:solidFill>
                <a:latin typeface="Times New Roman" panose="02020603050405020304" pitchFamily="18" charset="0"/>
              </a:rPr>
              <a:t>// </a:t>
            </a:r>
            <a:r>
              <a:rPr kumimoji="1" lang="zh-CN" altLang="en-US" b="1">
                <a:solidFill>
                  <a:srgbClr val="009900"/>
                </a:solidFill>
                <a:latin typeface="Times New Roman" panose="02020603050405020304" pitchFamily="18" charset="0"/>
              </a:rPr>
              <a:t>求当前结点的元素值</a:t>
            </a:r>
            <a:r>
              <a:rPr kumimoji="1" lang="zh-CN" altLang="en-US" b="1">
                <a:solidFill>
                  <a:srgbClr val="804000"/>
                </a:solidFill>
                <a:latin typeface="Times New Roman" panose="02020603050405020304" pitchFamily="18" charset="0"/>
              </a:rPr>
              <a:t> </a:t>
            </a:r>
            <a:endParaRPr kumimoji="1" lang="zh-CN" altLang="en-US" b="1">
              <a:solidFill>
                <a:srgbClr val="804000"/>
              </a:solidFill>
              <a:latin typeface="Times New Roman" panose="02020603050405020304" pitchFamily="18" charset="0"/>
            </a:endParaRPr>
          </a:p>
        </p:txBody>
      </p:sp>
      <p:sp>
        <p:nvSpPr>
          <p:cNvPr id="30726" name="Text Box 6"/>
          <p:cNvSpPr txBox="1">
            <a:spLocks noChangeArrowheads="1"/>
          </p:cNvSpPr>
          <p:nvPr/>
        </p:nvSpPr>
        <p:spPr bwMode="auto">
          <a:xfrm>
            <a:off x="327025" y="2279650"/>
            <a:ext cx="8443913" cy="530225"/>
          </a:xfrm>
          <a:prstGeom prst="rect">
            <a:avLst/>
          </a:prstGeom>
          <a:noFill/>
          <a:ln w="12700" cap="sq">
            <a:noFill/>
            <a:miter lim="800000"/>
            <a:headEnd type="none" w="sm" len="sm"/>
            <a:tailEnd type="none" w="sm" len="sm"/>
          </a:ln>
        </p:spPr>
        <p:txBody>
          <a:bodyPr>
            <a:spAutoFit/>
          </a:bodyPr>
          <a:lstStyle/>
          <a:p>
            <a:pPr>
              <a:lnSpc>
                <a:spcPct val="120000"/>
              </a:lnSpc>
            </a:pPr>
            <a:r>
              <a:rPr kumimoji="1" lang="en-US" altLang="zh-CN" b="1">
                <a:solidFill>
                  <a:srgbClr val="0000FF"/>
                </a:solidFill>
                <a:latin typeface="Times New Roman" panose="02020603050405020304" pitchFamily="18" charset="0"/>
              </a:rPr>
              <a:t>Parent(T, cur_e)</a:t>
            </a:r>
            <a:r>
              <a:rPr kumimoji="1" lang="en-US" altLang="zh-CN" b="1">
                <a:solidFill>
                  <a:srgbClr val="804000"/>
                </a:solidFill>
                <a:latin typeface="Times New Roman" panose="02020603050405020304" pitchFamily="18" charset="0"/>
              </a:rPr>
              <a:t> </a:t>
            </a:r>
            <a:r>
              <a:rPr kumimoji="1" lang="en-US" altLang="zh-CN" b="1">
                <a:solidFill>
                  <a:srgbClr val="009900"/>
                </a:solidFill>
                <a:latin typeface="Times New Roman" panose="02020603050405020304" pitchFamily="18" charset="0"/>
              </a:rPr>
              <a:t>// </a:t>
            </a:r>
            <a:r>
              <a:rPr kumimoji="1" lang="zh-CN" altLang="en-US" b="1">
                <a:solidFill>
                  <a:srgbClr val="009900"/>
                </a:solidFill>
                <a:latin typeface="Times New Roman" panose="02020603050405020304" pitchFamily="18" charset="0"/>
              </a:rPr>
              <a:t>求当前结点的双亲结点</a:t>
            </a:r>
            <a:endParaRPr kumimoji="1" lang="zh-CN" altLang="en-US" b="1">
              <a:solidFill>
                <a:srgbClr val="009900"/>
              </a:solidFill>
              <a:latin typeface="Times New Roman" panose="02020603050405020304" pitchFamily="18" charset="0"/>
            </a:endParaRPr>
          </a:p>
        </p:txBody>
      </p:sp>
      <p:sp>
        <p:nvSpPr>
          <p:cNvPr id="30727" name="Text Box 7"/>
          <p:cNvSpPr txBox="1">
            <a:spLocks noChangeArrowheads="1"/>
          </p:cNvSpPr>
          <p:nvPr/>
        </p:nvSpPr>
        <p:spPr bwMode="auto">
          <a:xfrm>
            <a:off x="368300" y="3221038"/>
            <a:ext cx="6200775" cy="530225"/>
          </a:xfrm>
          <a:prstGeom prst="rect">
            <a:avLst/>
          </a:prstGeom>
          <a:noFill/>
          <a:ln w="12700" cap="sq">
            <a:noFill/>
            <a:miter lim="800000"/>
            <a:headEnd type="none" w="sm" len="sm"/>
            <a:tailEnd type="none" w="sm" len="sm"/>
          </a:ln>
        </p:spPr>
        <p:txBody>
          <a:bodyPr wrap="none">
            <a:spAutoFit/>
          </a:bodyPr>
          <a:lstStyle/>
          <a:p>
            <a:pPr>
              <a:lnSpc>
                <a:spcPct val="120000"/>
              </a:lnSpc>
            </a:pPr>
            <a:r>
              <a:rPr kumimoji="1" lang="en-US" altLang="zh-CN" b="1">
                <a:solidFill>
                  <a:srgbClr val="0000FF"/>
                </a:solidFill>
                <a:latin typeface="Times New Roman" panose="02020603050405020304" pitchFamily="18" charset="0"/>
              </a:rPr>
              <a:t>LeftChild(T, cur_e)</a:t>
            </a:r>
            <a:r>
              <a:rPr kumimoji="1" lang="en-US" altLang="zh-CN" b="1">
                <a:solidFill>
                  <a:srgbClr val="804000"/>
                </a:solidFill>
                <a:latin typeface="Times New Roman" panose="02020603050405020304" pitchFamily="18" charset="0"/>
              </a:rPr>
              <a:t> </a:t>
            </a:r>
            <a:r>
              <a:rPr kumimoji="1" lang="en-US" altLang="zh-CN" b="1">
                <a:solidFill>
                  <a:srgbClr val="009900"/>
                </a:solidFill>
                <a:latin typeface="Times New Roman" panose="02020603050405020304" pitchFamily="18" charset="0"/>
              </a:rPr>
              <a:t>// </a:t>
            </a:r>
            <a:r>
              <a:rPr kumimoji="1" lang="zh-CN" altLang="en-US" b="1">
                <a:solidFill>
                  <a:srgbClr val="009900"/>
                </a:solidFill>
                <a:latin typeface="Times New Roman" panose="02020603050405020304" pitchFamily="18" charset="0"/>
              </a:rPr>
              <a:t>求当前结点的最左孩子</a:t>
            </a:r>
            <a:r>
              <a:rPr kumimoji="1" lang="zh-CN" altLang="en-US" b="1">
                <a:solidFill>
                  <a:srgbClr val="804000"/>
                </a:solidFill>
                <a:latin typeface="Times New Roman" panose="02020603050405020304" pitchFamily="18" charset="0"/>
              </a:rPr>
              <a:t> </a:t>
            </a:r>
            <a:endParaRPr kumimoji="1" lang="zh-CN" altLang="en-US" b="1">
              <a:solidFill>
                <a:srgbClr val="804000"/>
              </a:solidFill>
              <a:latin typeface="Times New Roman" panose="02020603050405020304" pitchFamily="18" charset="0"/>
            </a:endParaRPr>
          </a:p>
        </p:txBody>
      </p:sp>
      <p:sp>
        <p:nvSpPr>
          <p:cNvPr id="30728" name="Text Box 8"/>
          <p:cNvSpPr txBox="1">
            <a:spLocks noChangeArrowheads="1"/>
          </p:cNvSpPr>
          <p:nvPr/>
        </p:nvSpPr>
        <p:spPr bwMode="auto">
          <a:xfrm>
            <a:off x="309245" y="3814763"/>
            <a:ext cx="8839200" cy="530225"/>
          </a:xfrm>
          <a:prstGeom prst="rect">
            <a:avLst/>
          </a:prstGeom>
          <a:noFill/>
          <a:ln w="12700" cap="sq">
            <a:noFill/>
            <a:miter lim="800000"/>
            <a:headEnd type="none" w="sm" len="sm"/>
            <a:tailEnd type="none" w="sm" len="sm"/>
          </a:ln>
        </p:spPr>
        <p:txBody>
          <a:bodyPr>
            <a:spAutoFit/>
          </a:bodyPr>
          <a:lstStyle/>
          <a:p>
            <a:pPr>
              <a:lnSpc>
                <a:spcPct val="120000"/>
              </a:lnSpc>
            </a:pPr>
            <a:r>
              <a:rPr kumimoji="1" lang="en-US" altLang="zh-CN" b="1">
                <a:solidFill>
                  <a:srgbClr val="0000FF"/>
                </a:solidFill>
                <a:latin typeface="Times New Roman" panose="02020603050405020304" pitchFamily="18" charset="0"/>
              </a:rPr>
              <a:t>RightSibling(T, cur_e)</a:t>
            </a:r>
            <a:r>
              <a:rPr kumimoji="1" lang="en-US" altLang="zh-CN" b="1">
                <a:solidFill>
                  <a:srgbClr val="804000"/>
                </a:solidFill>
                <a:latin typeface="Times New Roman" panose="02020603050405020304" pitchFamily="18" charset="0"/>
              </a:rPr>
              <a:t>  </a:t>
            </a:r>
            <a:r>
              <a:rPr kumimoji="1" lang="en-US" altLang="zh-CN" b="1">
                <a:solidFill>
                  <a:srgbClr val="009900"/>
                </a:solidFill>
                <a:latin typeface="Times New Roman" panose="02020603050405020304" pitchFamily="18" charset="0"/>
              </a:rPr>
              <a:t>// </a:t>
            </a:r>
            <a:r>
              <a:rPr kumimoji="1" lang="zh-CN" altLang="en-US" b="1">
                <a:solidFill>
                  <a:srgbClr val="009900"/>
                </a:solidFill>
                <a:latin typeface="Times New Roman" panose="02020603050405020304" pitchFamily="18" charset="0"/>
              </a:rPr>
              <a:t>求当前结点的右兄弟</a:t>
            </a:r>
            <a:endParaRPr kumimoji="1" lang="zh-CN" altLang="en-US" b="1">
              <a:solidFill>
                <a:srgbClr val="009900"/>
              </a:solidFill>
              <a:latin typeface="Times New Roman" panose="02020603050405020304" pitchFamily="18" charset="0"/>
            </a:endParaRPr>
          </a:p>
        </p:txBody>
      </p:sp>
      <p:sp>
        <p:nvSpPr>
          <p:cNvPr id="30729" name="Text Box 9"/>
          <p:cNvSpPr txBox="1">
            <a:spLocks noChangeArrowheads="1"/>
          </p:cNvSpPr>
          <p:nvPr/>
        </p:nvSpPr>
        <p:spPr bwMode="auto">
          <a:xfrm>
            <a:off x="315595" y="4756150"/>
            <a:ext cx="5003800" cy="530225"/>
          </a:xfrm>
          <a:prstGeom prst="rect">
            <a:avLst/>
          </a:prstGeom>
          <a:noFill/>
          <a:ln w="12700" cap="sq">
            <a:noFill/>
            <a:miter lim="800000"/>
            <a:headEnd type="none" w="sm" len="sm"/>
            <a:tailEnd type="none" w="sm" len="sm"/>
          </a:ln>
        </p:spPr>
        <p:txBody>
          <a:bodyPr wrap="none">
            <a:spAutoFit/>
          </a:bodyPr>
          <a:lstStyle/>
          <a:p>
            <a:pPr>
              <a:lnSpc>
                <a:spcPct val="120000"/>
              </a:lnSpc>
            </a:pPr>
            <a:r>
              <a:rPr kumimoji="1" lang="en-US" altLang="zh-CN" b="1">
                <a:solidFill>
                  <a:srgbClr val="0000FF"/>
                </a:solidFill>
                <a:latin typeface="Times New Roman" panose="02020603050405020304" pitchFamily="18" charset="0"/>
              </a:rPr>
              <a:t>TreeEmpty(T)</a:t>
            </a:r>
            <a:r>
              <a:rPr kumimoji="1" lang="en-US" altLang="zh-CN" b="1">
                <a:solidFill>
                  <a:srgbClr val="804000"/>
                </a:solidFill>
                <a:latin typeface="Times New Roman" panose="02020603050405020304" pitchFamily="18" charset="0"/>
              </a:rPr>
              <a:t>  </a:t>
            </a:r>
            <a:r>
              <a:rPr kumimoji="1" lang="en-US" altLang="zh-CN" b="1">
                <a:solidFill>
                  <a:srgbClr val="009900"/>
                </a:solidFill>
                <a:latin typeface="Times New Roman" panose="02020603050405020304" pitchFamily="18" charset="0"/>
              </a:rPr>
              <a:t>// </a:t>
            </a:r>
            <a:r>
              <a:rPr kumimoji="1" lang="zh-CN" altLang="en-US" b="1">
                <a:solidFill>
                  <a:srgbClr val="009900"/>
                </a:solidFill>
                <a:latin typeface="Times New Roman" panose="02020603050405020304" pitchFamily="18" charset="0"/>
              </a:rPr>
              <a:t>判定树是否为空树</a:t>
            </a:r>
            <a:r>
              <a:rPr kumimoji="1" lang="zh-CN" altLang="en-US" b="1">
                <a:solidFill>
                  <a:srgbClr val="804000"/>
                </a:solidFill>
                <a:latin typeface="Times New Roman" panose="02020603050405020304" pitchFamily="18" charset="0"/>
              </a:rPr>
              <a:t> </a:t>
            </a:r>
            <a:endParaRPr kumimoji="1" lang="zh-CN" altLang="en-US" b="1">
              <a:solidFill>
                <a:srgbClr val="804000"/>
              </a:solidFill>
              <a:latin typeface="Times New Roman" panose="02020603050405020304" pitchFamily="18" charset="0"/>
            </a:endParaRPr>
          </a:p>
        </p:txBody>
      </p:sp>
      <p:sp>
        <p:nvSpPr>
          <p:cNvPr id="30730" name="Text Box 10"/>
          <p:cNvSpPr txBox="1">
            <a:spLocks noChangeArrowheads="1"/>
          </p:cNvSpPr>
          <p:nvPr/>
        </p:nvSpPr>
        <p:spPr bwMode="auto">
          <a:xfrm>
            <a:off x="309245" y="5518150"/>
            <a:ext cx="3924300" cy="530225"/>
          </a:xfrm>
          <a:prstGeom prst="rect">
            <a:avLst/>
          </a:prstGeom>
          <a:noFill/>
          <a:ln w="12700" cap="sq">
            <a:noFill/>
            <a:miter lim="800000"/>
            <a:headEnd type="none" w="sm" len="sm"/>
            <a:tailEnd type="none" w="sm" len="sm"/>
          </a:ln>
        </p:spPr>
        <p:txBody>
          <a:bodyPr wrap="none">
            <a:spAutoFit/>
          </a:bodyPr>
          <a:lstStyle/>
          <a:p>
            <a:pPr>
              <a:lnSpc>
                <a:spcPct val="120000"/>
              </a:lnSpc>
            </a:pPr>
            <a:r>
              <a:rPr kumimoji="1" lang="en-US" altLang="zh-CN" b="1">
                <a:solidFill>
                  <a:srgbClr val="0000FF"/>
                </a:solidFill>
                <a:latin typeface="Times New Roman" panose="02020603050405020304" pitchFamily="18" charset="0"/>
              </a:rPr>
              <a:t>TreeDepth(T)</a:t>
            </a:r>
            <a:r>
              <a:rPr kumimoji="1" lang="en-US" altLang="zh-CN" b="1">
                <a:solidFill>
                  <a:srgbClr val="804000"/>
                </a:solidFill>
                <a:latin typeface="Times New Roman" panose="02020603050405020304" pitchFamily="18" charset="0"/>
              </a:rPr>
              <a:t>  </a:t>
            </a:r>
            <a:r>
              <a:rPr kumimoji="1" lang="en-US" altLang="zh-CN" b="1">
                <a:solidFill>
                  <a:srgbClr val="009900"/>
                </a:solidFill>
                <a:latin typeface="Times New Roman" panose="02020603050405020304" pitchFamily="18" charset="0"/>
              </a:rPr>
              <a:t>// </a:t>
            </a:r>
            <a:r>
              <a:rPr kumimoji="1" lang="zh-CN" altLang="en-US" b="1">
                <a:solidFill>
                  <a:srgbClr val="009900"/>
                </a:solidFill>
                <a:latin typeface="Times New Roman" panose="02020603050405020304" pitchFamily="18" charset="0"/>
              </a:rPr>
              <a:t>求树的深度</a:t>
            </a:r>
            <a:endParaRPr kumimoji="1" lang="zh-CN" altLang="en-US" b="1">
              <a:solidFill>
                <a:srgbClr val="009900"/>
              </a:solidFill>
              <a:latin typeface="Times New Roman" panose="02020603050405020304" pitchFamily="18" charset="0"/>
            </a:endParaRPr>
          </a:p>
        </p:txBody>
      </p:sp>
      <p:sp>
        <p:nvSpPr>
          <p:cNvPr id="30731" name="Text Box 11"/>
          <p:cNvSpPr txBox="1">
            <a:spLocks noChangeArrowheads="1"/>
          </p:cNvSpPr>
          <p:nvPr/>
        </p:nvSpPr>
        <p:spPr bwMode="auto">
          <a:xfrm>
            <a:off x="277495" y="6283325"/>
            <a:ext cx="5145383" cy="523220"/>
          </a:xfrm>
          <a:prstGeom prst="rect">
            <a:avLst/>
          </a:prstGeom>
          <a:noFill/>
          <a:ln w="12700" cap="sq">
            <a:noFill/>
            <a:miter lim="800000"/>
            <a:headEnd type="none" w="sm" len="sm"/>
            <a:tailEnd type="none" w="sm" len="sm"/>
          </a:ln>
        </p:spPr>
        <p:txBody>
          <a:bodyPr wrap="none">
            <a:spAutoFit/>
          </a:bodyPr>
          <a:lstStyle/>
          <a:p>
            <a:r>
              <a:rPr kumimoji="1" lang="en-US" altLang="zh-CN" b="1" dirty="0" err="1">
                <a:solidFill>
                  <a:srgbClr val="0000FF"/>
                </a:solidFill>
                <a:latin typeface="Times New Roman" panose="02020603050405020304" pitchFamily="18" charset="0"/>
              </a:rPr>
              <a:t>TraverseTree</a:t>
            </a:r>
            <a:r>
              <a:rPr kumimoji="1" lang="en-US" altLang="zh-CN" b="1" dirty="0">
                <a:solidFill>
                  <a:srgbClr val="0000FF"/>
                </a:solidFill>
                <a:latin typeface="Times New Roman" panose="02020603050405020304" pitchFamily="18" charset="0"/>
              </a:rPr>
              <a:t>( T, </a:t>
            </a:r>
            <a:r>
              <a:rPr kumimoji="1" lang="en-US" altLang="zh-CN" b="1" dirty="0">
                <a:solidFill>
                  <a:srgbClr val="FF0000"/>
                </a:solidFill>
                <a:latin typeface="Times New Roman" panose="02020603050405020304" pitchFamily="18" charset="0"/>
              </a:rPr>
              <a:t>Visit() </a:t>
            </a:r>
            <a:r>
              <a:rPr kumimoji="1" lang="en-US" altLang="zh-CN" b="1" dirty="0">
                <a:solidFill>
                  <a:srgbClr val="0000FF"/>
                </a:solidFill>
                <a:latin typeface="Times New Roman" panose="02020603050405020304" pitchFamily="18" charset="0"/>
              </a:rPr>
              <a:t>)</a:t>
            </a:r>
            <a:r>
              <a:rPr kumimoji="1" lang="en-US" altLang="zh-CN" b="1" dirty="0">
                <a:solidFill>
                  <a:srgbClr val="804000"/>
                </a:solidFill>
                <a:latin typeface="Times New Roman" panose="02020603050405020304" pitchFamily="18" charset="0"/>
              </a:rPr>
              <a:t>  </a:t>
            </a:r>
            <a:r>
              <a:rPr kumimoji="1" lang="en-US" altLang="zh-CN" b="1" dirty="0">
                <a:solidFill>
                  <a:srgbClr val="009900"/>
                </a:solidFill>
                <a:latin typeface="Times New Roman" panose="02020603050405020304" pitchFamily="18" charset="0"/>
              </a:rPr>
              <a:t>// </a:t>
            </a:r>
            <a:r>
              <a:rPr kumimoji="1" lang="zh-CN" altLang="zh-CN" b="1" dirty="0">
                <a:solidFill>
                  <a:srgbClr val="009900"/>
                </a:solidFill>
                <a:latin typeface="Times New Roman" panose="02020603050405020304" pitchFamily="18" charset="0"/>
              </a:rPr>
              <a:t>遍历</a:t>
            </a:r>
            <a:endParaRPr kumimoji="1" lang="zh-CN" altLang="en-US" b="1" dirty="0">
              <a:solidFill>
                <a:srgbClr val="0099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wipe(left)">
                                      <p:cBhvr>
                                        <p:cTn id="7" dur="500"/>
                                        <p:tgtEl>
                                          <p:spTgt spid="307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5"/>
                                        </p:tgtEl>
                                        <p:attrNameLst>
                                          <p:attrName>style.visibility</p:attrName>
                                        </p:attrNameLst>
                                      </p:cBhvr>
                                      <p:to>
                                        <p:strVal val="visible"/>
                                      </p:to>
                                    </p:set>
                                    <p:animEffect transition="in" filter="wipe(left)">
                                      <p:cBhvr>
                                        <p:cTn id="12" dur="500"/>
                                        <p:tgtEl>
                                          <p:spTgt spid="307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26"/>
                                        </p:tgtEl>
                                        <p:attrNameLst>
                                          <p:attrName>style.visibility</p:attrName>
                                        </p:attrNameLst>
                                      </p:cBhvr>
                                      <p:to>
                                        <p:strVal val="visible"/>
                                      </p:to>
                                    </p:set>
                                    <p:animEffect transition="in" filter="wipe(left)">
                                      <p:cBhvr>
                                        <p:cTn id="17" dur="500"/>
                                        <p:tgtEl>
                                          <p:spTgt spid="307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727"/>
                                        </p:tgtEl>
                                        <p:attrNameLst>
                                          <p:attrName>style.visibility</p:attrName>
                                        </p:attrNameLst>
                                      </p:cBhvr>
                                      <p:to>
                                        <p:strVal val="visible"/>
                                      </p:to>
                                    </p:set>
                                    <p:animEffect transition="in" filter="wipe(left)">
                                      <p:cBhvr>
                                        <p:cTn id="22" dur="500"/>
                                        <p:tgtEl>
                                          <p:spTgt spid="307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728"/>
                                        </p:tgtEl>
                                        <p:attrNameLst>
                                          <p:attrName>style.visibility</p:attrName>
                                        </p:attrNameLst>
                                      </p:cBhvr>
                                      <p:to>
                                        <p:strVal val="visible"/>
                                      </p:to>
                                    </p:set>
                                    <p:animEffect transition="in" filter="wipe(left)">
                                      <p:cBhvr>
                                        <p:cTn id="27" dur="500"/>
                                        <p:tgtEl>
                                          <p:spTgt spid="307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729"/>
                                        </p:tgtEl>
                                        <p:attrNameLst>
                                          <p:attrName>style.visibility</p:attrName>
                                        </p:attrNameLst>
                                      </p:cBhvr>
                                      <p:to>
                                        <p:strVal val="visible"/>
                                      </p:to>
                                    </p:set>
                                    <p:animEffect transition="in" filter="wipe(left)">
                                      <p:cBhvr>
                                        <p:cTn id="32" dur="500"/>
                                        <p:tgtEl>
                                          <p:spTgt spid="307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730"/>
                                        </p:tgtEl>
                                        <p:attrNameLst>
                                          <p:attrName>style.visibility</p:attrName>
                                        </p:attrNameLst>
                                      </p:cBhvr>
                                      <p:to>
                                        <p:strVal val="visible"/>
                                      </p:to>
                                    </p:set>
                                    <p:animEffect transition="in" filter="wipe(left)">
                                      <p:cBhvr>
                                        <p:cTn id="37" dur="500"/>
                                        <p:tgtEl>
                                          <p:spTgt spid="307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0731"/>
                                        </p:tgtEl>
                                        <p:attrNameLst>
                                          <p:attrName>style.visibility</p:attrName>
                                        </p:attrNameLst>
                                      </p:cBhvr>
                                      <p:to>
                                        <p:strVal val="visible"/>
                                      </p:to>
                                    </p:set>
                                    <p:animEffect transition="in" filter="wipe(left)">
                                      <p:cBhvr>
                                        <p:cTn id="42" dur="500"/>
                                        <p:tgtEl>
                                          <p:spTgt spid="30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utoUpdateAnimBg="0"/>
      <p:bldP spid="30725" grpId="0" autoUpdateAnimBg="0"/>
      <p:bldP spid="30726" grpId="0" autoUpdateAnimBg="0"/>
      <p:bldP spid="30727" grpId="0" autoUpdateAnimBg="0"/>
      <p:bldP spid="30728" grpId="0" autoUpdateAnimBg="0"/>
      <p:bldP spid="30729" grpId="0" autoUpdateAnimBg="0"/>
      <p:bldP spid="30730" grpId="0" autoUpdateAnimBg="0"/>
      <p:bldP spid="30731"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灯片编号占位符 3"/>
          <p:cNvSpPr>
            <a:spLocks noGrp="1"/>
          </p:cNvSpPr>
          <p:nvPr>
            <p:ph type="sldNum" sz="quarter" idx="4294967295"/>
          </p:nvPr>
        </p:nvSpPr>
        <p:spPr>
          <a:xfrm>
            <a:off x="7042150" y="5955159"/>
            <a:ext cx="1905000" cy="457200"/>
          </a:xfrm>
          <a:prstGeom prst="rect">
            <a:avLst/>
          </a:prstGeom>
          <a:noFill/>
        </p:spPr>
        <p:txBody>
          <a:bodyPr/>
          <a:lstStyle/>
          <a:p>
            <a:fld id="{63B90F10-5A10-45CB-BB8C-CDFDB36E3C32}" type="slidenum">
              <a:rPr lang="en-US" altLang="zh-CN" smtClean="0"/>
            </a:fld>
            <a:endParaRPr lang="en-US" altLang="zh-CN" smtClean="0"/>
          </a:p>
        </p:txBody>
      </p:sp>
      <p:sp>
        <p:nvSpPr>
          <p:cNvPr id="401410" name="Text Box 2"/>
          <p:cNvSpPr txBox="1">
            <a:spLocks noChangeArrowheads="1"/>
          </p:cNvSpPr>
          <p:nvPr/>
        </p:nvSpPr>
        <p:spPr bwMode="auto">
          <a:xfrm>
            <a:off x="-36512" y="-27384"/>
            <a:ext cx="8489825" cy="954107"/>
          </a:xfrm>
          <a:prstGeom prst="rect">
            <a:avLst/>
          </a:prstGeom>
          <a:noFill/>
          <a:ln w="9525">
            <a:noFill/>
            <a:miter lim="800000"/>
          </a:ln>
          <a:effectLst/>
        </p:spPr>
        <p:txBody>
          <a:bodyPr wrap="none">
            <a:spAutoFit/>
          </a:bodyPr>
          <a:lstStyle/>
          <a:p>
            <a:pPr>
              <a:defRPr/>
            </a:pPr>
            <a:r>
              <a:rPr kumimoji="1" lang="zh-CN" altLang="en-US" sz="2800" b="1" dirty="0" smtClean="0">
                <a:effectLst>
                  <a:outerShdw blurRad="38100" dist="38100" dir="2700000" algn="tl">
                    <a:srgbClr val="C0C0C0"/>
                  </a:outerShdw>
                </a:effectLst>
                <a:latin typeface="楷体_GB2312" pitchFamily="49" charset="-122"/>
              </a:rPr>
              <a:t>例：有</a:t>
            </a:r>
            <a:r>
              <a:rPr kumimoji="1" lang="en-US" altLang="zh-CN" sz="2800" b="1" dirty="0">
                <a:effectLst>
                  <a:outerShdw blurRad="38100" dist="38100" dir="2700000" algn="tl">
                    <a:srgbClr val="C0C0C0"/>
                  </a:outerShdw>
                </a:effectLst>
                <a:latin typeface="楷体_GB2312" pitchFamily="49" charset="-122"/>
              </a:rPr>
              <a:t>4</a:t>
            </a:r>
            <a:r>
              <a:rPr kumimoji="1" lang="zh-CN" altLang="en-US" sz="2800" b="1" dirty="0">
                <a:effectLst>
                  <a:outerShdw blurRad="38100" dist="38100" dir="2700000" algn="tl">
                    <a:srgbClr val="C0C0C0"/>
                  </a:outerShdw>
                </a:effectLst>
                <a:latin typeface="楷体_GB2312" pitchFamily="49" charset="-122"/>
              </a:rPr>
              <a:t>个结点</a:t>
            </a:r>
            <a:r>
              <a:rPr kumimoji="1" lang="en-US" altLang="zh-CN" sz="2800" b="1" dirty="0" err="1">
                <a:effectLst>
                  <a:outerShdw blurRad="38100" dist="38100" dir="2700000" algn="tl">
                    <a:srgbClr val="C0C0C0"/>
                  </a:outerShdw>
                </a:effectLst>
                <a:latin typeface="楷体_GB2312" pitchFamily="49" charset="-122"/>
              </a:rPr>
              <a:t>a,b,c,d</a:t>
            </a:r>
            <a:r>
              <a:rPr kumimoji="1" lang="zh-CN" altLang="en-US" sz="2800" b="1" dirty="0">
                <a:effectLst>
                  <a:outerShdw blurRad="38100" dist="38100" dir="2700000" algn="tl">
                    <a:srgbClr val="C0C0C0"/>
                  </a:outerShdw>
                </a:effectLst>
                <a:latin typeface="楷体_GB2312" pitchFamily="49" charset="-122"/>
              </a:rPr>
              <a:t>，其权值分别为</a:t>
            </a:r>
            <a:r>
              <a:rPr kumimoji="1" lang="en-US" altLang="zh-CN" sz="2800" b="1" dirty="0">
                <a:effectLst>
                  <a:outerShdw blurRad="38100" dist="38100" dir="2700000" algn="tl">
                    <a:srgbClr val="C0C0C0"/>
                  </a:outerShdw>
                </a:effectLst>
                <a:latin typeface="楷体_GB2312" pitchFamily="49" charset="-122"/>
              </a:rPr>
              <a:t>7</a:t>
            </a:r>
            <a:r>
              <a:rPr kumimoji="1" lang="zh-CN" altLang="en-US" sz="2800" b="1" dirty="0">
                <a:effectLst>
                  <a:outerShdw blurRad="38100" dist="38100" dir="2700000" algn="tl">
                    <a:srgbClr val="C0C0C0"/>
                  </a:outerShdw>
                </a:effectLst>
                <a:latin typeface="楷体_GB2312" pitchFamily="49" charset="-122"/>
              </a:rPr>
              <a:t>，</a:t>
            </a:r>
            <a:r>
              <a:rPr kumimoji="1" lang="en-US" altLang="zh-CN" sz="2800" b="1" dirty="0">
                <a:effectLst>
                  <a:outerShdw blurRad="38100" dist="38100" dir="2700000" algn="tl">
                    <a:srgbClr val="C0C0C0"/>
                  </a:outerShdw>
                </a:effectLst>
                <a:latin typeface="楷体_GB2312" pitchFamily="49" charset="-122"/>
              </a:rPr>
              <a:t>5</a:t>
            </a:r>
            <a:r>
              <a:rPr kumimoji="1" lang="zh-CN" altLang="en-US" sz="2800" b="1" dirty="0">
                <a:effectLst>
                  <a:outerShdw blurRad="38100" dist="38100" dir="2700000" algn="tl">
                    <a:srgbClr val="C0C0C0"/>
                  </a:outerShdw>
                </a:effectLst>
                <a:latin typeface="楷体_GB2312" pitchFamily="49" charset="-122"/>
              </a:rPr>
              <a:t>，</a:t>
            </a:r>
            <a:r>
              <a:rPr kumimoji="1" lang="en-US" altLang="zh-CN" sz="2800" b="1" dirty="0">
                <a:effectLst>
                  <a:outerShdw blurRad="38100" dist="38100" dir="2700000" algn="tl">
                    <a:srgbClr val="C0C0C0"/>
                  </a:outerShdw>
                </a:effectLst>
                <a:latin typeface="楷体_GB2312" pitchFamily="49" charset="-122"/>
              </a:rPr>
              <a:t>2</a:t>
            </a:r>
            <a:r>
              <a:rPr kumimoji="1" lang="zh-CN" altLang="en-US" sz="2800" b="1" dirty="0">
                <a:effectLst>
                  <a:outerShdw blurRad="38100" dist="38100" dir="2700000" algn="tl">
                    <a:srgbClr val="C0C0C0"/>
                  </a:outerShdw>
                </a:effectLst>
                <a:latin typeface="楷体_GB2312" pitchFamily="49" charset="-122"/>
              </a:rPr>
              <a:t>，</a:t>
            </a:r>
            <a:r>
              <a:rPr kumimoji="1" lang="en-US" altLang="zh-CN" sz="2800" b="1" dirty="0">
                <a:effectLst>
                  <a:outerShdw blurRad="38100" dist="38100" dir="2700000" algn="tl">
                    <a:srgbClr val="C0C0C0"/>
                  </a:outerShdw>
                </a:effectLst>
                <a:latin typeface="楷体_GB2312" pitchFamily="49" charset="-122"/>
              </a:rPr>
              <a:t>4</a:t>
            </a:r>
            <a:r>
              <a:rPr kumimoji="1" lang="zh-CN" altLang="en-US" sz="2800" b="1" dirty="0">
                <a:effectLst>
                  <a:outerShdw blurRad="38100" dist="38100" dir="2700000" algn="tl">
                    <a:srgbClr val="C0C0C0"/>
                  </a:outerShdw>
                </a:effectLst>
                <a:latin typeface="楷体_GB2312" pitchFamily="49" charset="-122"/>
              </a:rPr>
              <a:t>，</a:t>
            </a:r>
            <a:endParaRPr kumimoji="1" lang="zh-CN" altLang="en-US" sz="2800" b="1" dirty="0">
              <a:effectLst>
                <a:outerShdw blurRad="38100" dist="38100" dir="2700000" algn="tl">
                  <a:srgbClr val="C0C0C0"/>
                </a:outerShdw>
              </a:effectLst>
              <a:latin typeface="楷体_GB2312" pitchFamily="49" charset="-122"/>
            </a:endParaRPr>
          </a:p>
          <a:p>
            <a:pPr>
              <a:defRPr/>
            </a:pPr>
            <a:r>
              <a:rPr kumimoji="1" lang="zh-CN" altLang="en-US" sz="2800" b="1" dirty="0">
                <a:effectLst>
                  <a:outerShdw blurRad="38100" dist="38100" dir="2700000" algn="tl">
                    <a:srgbClr val="C0C0C0"/>
                  </a:outerShdw>
                </a:effectLst>
                <a:latin typeface="楷体_GB2312" pitchFamily="49" charset="-122"/>
              </a:rPr>
              <a:t>    构造有</a:t>
            </a:r>
            <a:r>
              <a:rPr kumimoji="1" lang="en-US" altLang="zh-CN" sz="2800" b="1" dirty="0">
                <a:effectLst>
                  <a:outerShdw blurRad="38100" dist="38100" dir="2700000" algn="tl">
                    <a:srgbClr val="C0C0C0"/>
                  </a:outerShdw>
                </a:effectLst>
                <a:latin typeface="楷体_GB2312" pitchFamily="49" charset="-122"/>
              </a:rPr>
              <a:t>4</a:t>
            </a:r>
            <a:r>
              <a:rPr kumimoji="1" lang="zh-CN" altLang="en-US" sz="2800" b="1" dirty="0">
                <a:effectLst>
                  <a:outerShdw blurRad="38100" dist="38100" dir="2700000" algn="tl">
                    <a:srgbClr val="C0C0C0"/>
                  </a:outerShdw>
                </a:effectLst>
                <a:latin typeface="楷体_GB2312" pitchFamily="49" charset="-122"/>
              </a:rPr>
              <a:t>个叶子结点的二叉树</a:t>
            </a:r>
            <a:endParaRPr kumimoji="1" lang="zh-CN" altLang="en-US" sz="2800" b="1" dirty="0">
              <a:effectLst>
                <a:outerShdw blurRad="38100" dist="38100" dir="2700000" algn="tl">
                  <a:srgbClr val="C0C0C0"/>
                </a:outerShdw>
              </a:effectLst>
              <a:latin typeface="楷体_GB2312" pitchFamily="49" charset="-122"/>
            </a:endParaRPr>
          </a:p>
        </p:txBody>
      </p:sp>
      <p:grpSp>
        <p:nvGrpSpPr>
          <p:cNvPr id="2" name="Group 3"/>
          <p:cNvGrpSpPr/>
          <p:nvPr/>
        </p:nvGrpSpPr>
        <p:grpSpPr bwMode="auto">
          <a:xfrm>
            <a:off x="5067300" y="404664"/>
            <a:ext cx="3124200" cy="2362200"/>
            <a:chOff x="3120" y="144"/>
            <a:chExt cx="1968" cy="1488"/>
          </a:xfrm>
        </p:grpSpPr>
        <p:grpSp>
          <p:nvGrpSpPr>
            <p:cNvPr id="3" name="Group 4"/>
            <p:cNvGrpSpPr/>
            <p:nvPr/>
          </p:nvGrpSpPr>
          <p:grpSpPr bwMode="auto">
            <a:xfrm>
              <a:off x="3120" y="144"/>
              <a:ext cx="1968" cy="1200"/>
              <a:chOff x="3120" y="144"/>
              <a:chExt cx="1968" cy="1200"/>
            </a:xfrm>
          </p:grpSpPr>
          <p:sp>
            <p:nvSpPr>
              <p:cNvPr id="15412" name="Oval 5"/>
              <p:cNvSpPr>
                <a:spLocks noChangeArrowheads="1"/>
              </p:cNvSpPr>
              <p:nvPr/>
            </p:nvSpPr>
            <p:spPr bwMode="auto">
              <a:xfrm>
                <a:off x="3984" y="144"/>
                <a:ext cx="240" cy="240"/>
              </a:xfrm>
              <a:prstGeom prst="ellipse">
                <a:avLst/>
              </a:prstGeom>
              <a:solidFill>
                <a:schemeClr val="accent1"/>
              </a:solidFill>
              <a:ln w="19050">
                <a:solidFill>
                  <a:schemeClr val="accent2"/>
                </a:solidFill>
                <a:round/>
              </a:ln>
            </p:spPr>
            <p:txBody>
              <a:bodyPr wrap="none" anchor="ctr"/>
              <a:lstStyle/>
              <a:p>
                <a:endParaRPr lang="zh-CN" altLang="en-US" b="1"/>
              </a:p>
            </p:txBody>
          </p:sp>
          <p:sp>
            <p:nvSpPr>
              <p:cNvPr id="15413" name="Oval 6"/>
              <p:cNvSpPr>
                <a:spLocks noChangeArrowheads="1"/>
              </p:cNvSpPr>
              <p:nvPr/>
            </p:nvSpPr>
            <p:spPr bwMode="auto">
              <a:xfrm>
                <a:off x="3504" y="576"/>
                <a:ext cx="240" cy="240"/>
              </a:xfrm>
              <a:prstGeom prst="ellipse">
                <a:avLst/>
              </a:prstGeom>
              <a:solidFill>
                <a:schemeClr val="accent1"/>
              </a:solidFill>
              <a:ln w="19050">
                <a:solidFill>
                  <a:schemeClr val="accent2"/>
                </a:solidFill>
                <a:round/>
              </a:ln>
            </p:spPr>
            <p:txBody>
              <a:bodyPr wrap="none" anchor="ctr"/>
              <a:lstStyle/>
              <a:p>
                <a:endParaRPr lang="zh-CN" altLang="en-US" b="1"/>
              </a:p>
            </p:txBody>
          </p:sp>
          <p:sp>
            <p:nvSpPr>
              <p:cNvPr id="15414" name="Oval 7"/>
              <p:cNvSpPr>
                <a:spLocks noChangeArrowheads="1"/>
              </p:cNvSpPr>
              <p:nvPr/>
            </p:nvSpPr>
            <p:spPr bwMode="auto">
              <a:xfrm>
                <a:off x="3120" y="1104"/>
                <a:ext cx="240" cy="240"/>
              </a:xfrm>
              <a:prstGeom prst="ellipse">
                <a:avLst/>
              </a:prstGeom>
              <a:solidFill>
                <a:schemeClr val="accent1"/>
              </a:solidFill>
              <a:ln w="19050">
                <a:solidFill>
                  <a:schemeClr val="accent2"/>
                </a:solidFill>
                <a:round/>
              </a:ln>
            </p:spPr>
            <p:txBody>
              <a:bodyPr wrap="none" anchor="ctr"/>
              <a:lstStyle/>
              <a:p>
                <a:pPr algn="ctr" eaLnBrk="0" hangingPunct="0"/>
                <a:r>
                  <a:rPr kumimoji="1" lang="en-US" altLang="zh-CN" b="1">
                    <a:latin typeface="Times New Roman" panose="02020603050405020304" pitchFamily="18" charset="0"/>
                  </a:rPr>
                  <a:t>a</a:t>
                </a:r>
                <a:endParaRPr kumimoji="1" lang="en-US" altLang="zh-CN" b="1">
                  <a:latin typeface="Times New Roman" panose="02020603050405020304" pitchFamily="18" charset="0"/>
                </a:endParaRPr>
              </a:p>
            </p:txBody>
          </p:sp>
          <p:sp>
            <p:nvSpPr>
              <p:cNvPr id="15415" name="Oval 8"/>
              <p:cNvSpPr>
                <a:spLocks noChangeArrowheads="1"/>
              </p:cNvSpPr>
              <p:nvPr/>
            </p:nvSpPr>
            <p:spPr bwMode="auto">
              <a:xfrm>
                <a:off x="3792" y="1104"/>
                <a:ext cx="240" cy="240"/>
              </a:xfrm>
              <a:prstGeom prst="ellipse">
                <a:avLst/>
              </a:prstGeom>
              <a:solidFill>
                <a:schemeClr val="accent1"/>
              </a:solidFill>
              <a:ln w="19050">
                <a:solidFill>
                  <a:schemeClr val="accent2"/>
                </a:solidFill>
                <a:round/>
              </a:ln>
            </p:spPr>
            <p:txBody>
              <a:bodyPr wrap="none" anchor="ctr"/>
              <a:lstStyle/>
              <a:p>
                <a:pPr algn="ctr" eaLnBrk="0" hangingPunct="0"/>
                <a:r>
                  <a:rPr kumimoji="1" lang="en-US" altLang="zh-CN" b="1">
                    <a:latin typeface="Times New Roman" panose="02020603050405020304" pitchFamily="18" charset="0"/>
                  </a:rPr>
                  <a:t>b</a:t>
                </a:r>
                <a:endParaRPr kumimoji="1" lang="en-US" altLang="zh-CN" b="1">
                  <a:latin typeface="Times New Roman" panose="02020603050405020304" pitchFamily="18" charset="0"/>
                </a:endParaRPr>
              </a:p>
            </p:txBody>
          </p:sp>
          <p:sp>
            <p:nvSpPr>
              <p:cNvPr id="15416" name="Oval 9"/>
              <p:cNvSpPr>
                <a:spLocks noChangeArrowheads="1"/>
              </p:cNvSpPr>
              <p:nvPr/>
            </p:nvSpPr>
            <p:spPr bwMode="auto">
              <a:xfrm>
                <a:off x="4464" y="576"/>
                <a:ext cx="240" cy="240"/>
              </a:xfrm>
              <a:prstGeom prst="ellipse">
                <a:avLst/>
              </a:prstGeom>
              <a:solidFill>
                <a:schemeClr val="accent1"/>
              </a:solidFill>
              <a:ln w="19050">
                <a:solidFill>
                  <a:schemeClr val="accent2"/>
                </a:solidFill>
                <a:round/>
              </a:ln>
            </p:spPr>
            <p:txBody>
              <a:bodyPr wrap="none" anchor="ctr"/>
              <a:lstStyle/>
              <a:p>
                <a:endParaRPr lang="zh-CN" altLang="en-US" b="1"/>
              </a:p>
            </p:txBody>
          </p:sp>
          <p:sp>
            <p:nvSpPr>
              <p:cNvPr id="15417" name="Oval 10"/>
              <p:cNvSpPr>
                <a:spLocks noChangeArrowheads="1"/>
              </p:cNvSpPr>
              <p:nvPr/>
            </p:nvSpPr>
            <p:spPr bwMode="auto">
              <a:xfrm>
                <a:off x="4128" y="1104"/>
                <a:ext cx="240" cy="240"/>
              </a:xfrm>
              <a:prstGeom prst="ellipse">
                <a:avLst/>
              </a:prstGeom>
              <a:solidFill>
                <a:schemeClr val="accent1"/>
              </a:solidFill>
              <a:ln w="19050">
                <a:solidFill>
                  <a:schemeClr val="accent2"/>
                </a:solidFill>
                <a:round/>
              </a:ln>
            </p:spPr>
            <p:txBody>
              <a:bodyPr wrap="none" anchor="ctr"/>
              <a:lstStyle/>
              <a:p>
                <a:pPr algn="ctr" eaLnBrk="0" hangingPunct="0"/>
                <a:r>
                  <a:rPr kumimoji="1" lang="en-US" altLang="zh-CN" b="1">
                    <a:latin typeface="Times New Roman" panose="02020603050405020304" pitchFamily="18" charset="0"/>
                  </a:rPr>
                  <a:t>c</a:t>
                </a:r>
                <a:endParaRPr kumimoji="1" lang="en-US" altLang="zh-CN" b="1">
                  <a:latin typeface="Times New Roman" panose="02020603050405020304" pitchFamily="18" charset="0"/>
                </a:endParaRPr>
              </a:p>
            </p:txBody>
          </p:sp>
          <p:sp>
            <p:nvSpPr>
              <p:cNvPr id="15418" name="Oval 11"/>
              <p:cNvSpPr>
                <a:spLocks noChangeArrowheads="1"/>
              </p:cNvSpPr>
              <p:nvPr/>
            </p:nvSpPr>
            <p:spPr bwMode="auto">
              <a:xfrm>
                <a:off x="4848" y="1104"/>
                <a:ext cx="240" cy="240"/>
              </a:xfrm>
              <a:prstGeom prst="ellipse">
                <a:avLst/>
              </a:prstGeom>
              <a:solidFill>
                <a:schemeClr val="accent1"/>
              </a:solidFill>
              <a:ln w="19050">
                <a:solidFill>
                  <a:schemeClr val="accent2"/>
                </a:solidFill>
                <a:round/>
              </a:ln>
            </p:spPr>
            <p:txBody>
              <a:bodyPr wrap="none" anchor="ctr"/>
              <a:lstStyle/>
              <a:p>
                <a:pPr algn="ctr" eaLnBrk="0" hangingPunct="0"/>
                <a:r>
                  <a:rPr kumimoji="1" lang="en-US" altLang="zh-CN" b="1">
                    <a:latin typeface="Times New Roman" panose="02020603050405020304" pitchFamily="18" charset="0"/>
                  </a:rPr>
                  <a:t>d</a:t>
                </a:r>
                <a:endParaRPr kumimoji="1" lang="en-US" altLang="zh-CN" b="1">
                  <a:latin typeface="Times New Roman" panose="02020603050405020304" pitchFamily="18" charset="0"/>
                </a:endParaRPr>
              </a:p>
            </p:txBody>
          </p:sp>
          <p:cxnSp>
            <p:nvCxnSpPr>
              <p:cNvPr id="15419" name="AutoShape 12"/>
              <p:cNvCxnSpPr>
                <a:cxnSpLocks noChangeShapeType="1"/>
                <a:stCxn id="15412" idx="3"/>
                <a:endCxn id="15413" idx="7"/>
              </p:cNvCxnSpPr>
              <p:nvPr/>
            </p:nvCxnSpPr>
            <p:spPr bwMode="auto">
              <a:xfrm flipH="1">
                <a:off x="3709" y="355"/>
                <a:ext cx="310" cy="250"/>
              </a:xfrm>
              <a:prstGeom prst="straightConnector1">
                <a:avLst/>
              </a:prstGeom>
              <a:noFill/>
              <a:ln w="19050">
                <a:solidFill>
                  <a:schemeClr val="accent2"/>
                </a:solidFill>
                <a:round/>
              </a:ln>
            </p:spPr>
          </p:cxnSp>
          <p:cxnSp>
            <p:nvCxnSpPr>
              <p:cNvPr id="15420" name="AutoShape 13"/>
              <p:cNvCxnSpPr>
                <a:cxnSpLocks noChangeShapeType="1"/>
                <a:stCxn id="15413" idx="3"/>
                <a:endCxn id="15414" idx="0"/>
              </p:cNvCxnSpPr>
              <p:nvPr/>
            </p:nvCxnSpPr>
            <p:spPr bwMode="auto">
              <a:xfrm flipH="1">
                <a:off x="3240" y="787"/>
                <a:ext cx="299" cy="311"/>
              </a:xfrm>
              <a:prstGeom prst="straightConnector1">
                <a:avLst/>
              </a:prstGeom>
              <a:noFill/>
              <a:ln w="19050">
                <a:solidFill>
                  <a:schemeClr val="accent2"/>
                </a:solidFill>
                <a:round/>
              </a:ln>
            </p:spPr>
          </p:cxnSp>
          <p:cxnSp>
            <p:nvCxnSpPr>
              <p:cNvPr id="15421" name="AutoShape 14"/>
              <p:cNvCxnSpPr>
                <a:cxnSpLocks noChangeShapeType="1"/>
                <a:stCxn id="15413" idx="5"/>
                <a:endCxn id="15415" idx="0"/>
              </p:cNvCxnSpPr>
              <p:nvPr/>
            </p:nvCxnSpPr>
            <p:spPr bwMode="auto">
              <a:xfrm>
                <a:off x="3709" y="787"/>
                <a:ext cx="203" cy="311"/>
              </a:xfrm>
              <a:prstGeom prst="straightConnector1">
                <a:avLst/>
              </a:prstGeom>
              <a:noFill/>
              <a:ln w="19050">
                <a:solidFill>
                  <a:schemeClr val="accent2"/>
                </a:solidFill>
                <a:round/>
              </a:ln>
            </p:spPr>
          </p:cxnSp>
          <p:cxnSp>
            <p:nvCxnSpPr>
              <p:cNvPr id="15422" name="AutoShape 15"/>
              <p:cNvCxnSpPr>
                <a:cxnSpLocks noChangeShapeType="1"/>
                <a:stCxn id="15412" idx="5"/>
                <a:endCxn id="15416" idx="1"/>
              </p:cNvCxnSpPr>
              <p:nvPr/>
            </p:nvCxnSpPr>
            <p:spPr bwMode="auto">
              <a:xfrm>
                <a:off x="4189" y="355"/>
                <a:ext cx="310" cy="250"/>
              </a:xfrm>
              <a:prstGeom prst="straightConnector1">
                <a:avLst/>
              </a:prstGeom>
              <a:noFill/>
              <a:ln w="19050">
                <a:solidFill>
                  <a:schemeClr val="accent2"/>
                </a:solidFill>
                <a:round/>
              </a:ln>
            </p:spPr>
          </p:cxnSp>
          <p:cxnSp>
            <p:nvCxnSpPr>
              <p:cNvPr id="15423" name="AutoShape 16"/>
              <p:cNvCxnSpPr>
                <a:cxnSpLocks noChangeShapeType="1"/>
                <a:stCxn id="15416" idx="3"/>
                <a:endCxn id="15417" idx="0"/>
              </p:cNvCxnSpPr>
              <p:nvPr/>
            </p:nvCxnSpPr>
            <p:spPr bwMode="auto">
              <a:xfrm flipH="1">
                <a:off x="4248" y="787"/>
                <a:ext cx="251" cy="311"/>
              </a:xfrm>
              <a:prstGeom prst="straightConnector1">
                <a:avLst/>
              </a:prstGeom>
              <a:noFill/>
              <a:ln w="19050">
                <a:solidFill>
                  <a:schemeClr val="accent2"/>
                </a:solidFill>
                <a:round/>
              </a:ln>
            </p:spPr>
          </p:cxnSp>
          <p:cxnSp>
            <p:nvCxnSpPr>
              <p:cNvPr id="15424" name="AutoShape 17"/>
              <p:cNvCxnSpPr>
                <a:cxnSpLocks noChangeShapeType="1"/>
                <a:stCxn id="15416" idx="5"/>
                <a:endCxn id="15418" idx="0"/>
              </p:cNvCxnSpPr>
              <p:nvPr/>
            </p:nvCxnSpPr>
            <p:spPr bwMode="auto">
              <a:xfrm>
                <a:off x="4669" y="787"/>
                <a:ext cx="299" cy="311"/>
              </a:xfrm>
              <a:prstGeom prst="straightConnector1">
                <a:avLst/>
              </a:prstGeom>
              <a:noFill/>
              <a:ln w="19050">
                <a:solidFill>
                  <a:schemeClr val="accent2"/>
                </a:solidFill>
                <a:round/>
              </a:ln>
            </p:spPr>
          </p:cxnSp>
        </p:grpSp>
        <p:sp>
          <p:nvSpPr>
            <p:cNvPr id="15408" name="Text Box 18"/>
            <p:cNvSpPr txBox="1">
              <a:spLocks noChangeArrowheads="1"/>
            </p:cNvSpPr>
            <p:nvPr/>
          </p:nvSpPr>
          <p:spPr bwMode="auto">
            <a:xfrm>
              <a:off x="3120" y="1344"/>
              <a:ext cx="240" cy="288"/>
            </a:xfrm>
            <a:prstGeom prst="rect">
              <a:avLst/>
            </a:prstGeom>
            <a:noFill/>
            <a:ln w="9525">
              <a:noFill/>
              <a:miter lim="800000"/>
            </a:ln>
          </p:spPr>
          <p:txBody>
            <a:bodyPr>
              <a:spAutoFit/>
            </a:bodyPr>
            <a:lstStyle/>
            <a:p>
              <a:pPr algn="ctr" eaLnBrk="0" hangingPunct="0">
                <a:spcBef>
                  <a:spcPct val="50000"/>
                </a:spcBef>
              </a:pPr>
              <a:r>
                <a:rPr kumimoji="1" lang="en-US" altLang="zh-CN" b="1">
                  <a:latin typeface="Times New Roman" panose="02020603050405020304" pitchFamily="18" charset="0"/>
                </a:rPr>
                <a:t>7</a:t>
              </a:r>
              <a:endParaRPr kumimoji="1" lang="en-US" altLang="zh-CN" b="1">
                <a:latin typeface="Times New Roman" panose="02020603050405020304" pitchFamily="18" charset="0"/>
              </a:endParaRPr>
            </a:p>
          </p:txBody>
        </p:sp>
        <p:sp>
          <p:nvSpPr>
            <p:cNvPr id="15409" name="Text Box 19"/>
            <p:cNvSpPr txBox="1">
              <a:spLocks noChangeArrowheads="1"/>
            </p:cNvSpPr>
            <p:nvPr/>
          </p:nvSpPr>
          <p:spPr bwMode="auto">
            <a:xfrm>
              <a:off x="3744" y="1344"/>
              <a:ext cx="240" cy="288"/>
            </a:xfrm>
            <a:prstGeom prst="rect">
              <a:avLst/>
            </a:prstGeom>
            <a:noFill/>
            <a:ln w="9525">
              <a:noFill/>
              <a:miter lim="800000"/>
            </a:ln>
          </p:spPr>
          <p:txBody>
            <a:bodyPr>
              <a:spAutoFit/>
            </a:bodyPr>
            <a:lstStyle/>
            <a:p>
              <a:pPr algn="ctr" eaLnBrk="0" hangingPunct="0">
                <a:spcBef>
                  <a:spcPct val="50000"/>
                </a:spcBef>
              </a:pPr>
              <a:r>
                <a:rPr kumimoji="1" lang="en-US" altLang="zh-CN" b="1">
                  <a:latin typeface="Times New Roman" panose="02020603050405020304" pitchFamily="18" charset="0"/>
                </a:rPr>
                <a:t>5</a:t>
              </a:r>
              <a:endParaRPr kumimoji="1" lang="en-US" altLang="zh-CN" b="1">
                <a:latin typeface="Times New Roman" panose="02020603050405020304" pitchFamily="18" charset="0"/>
              </a:endParaRPr>
            </a:p>
          </p:txBody>
        </p:sp>
        <p:sp>
          <p:nvSpPr>
            <p:cNvPr id="15410" name="Text Box 20"/>
            <p:cNvSpPr txBox="1">
              <a:spLocks noChangeArrowheads="1"/>
            </p:cNvSpPr>
            <p:nvPr/>
          </p:nvSpPr>
          <p:spPr bwMode="auto">
            <a:xfrm>
              <a:off x="4128" y="1344"/>
              <a:ext cx="240" cy="288"/>
            </a:xfrm>
            <a:prstGeom prst="rect">
              <a:avLst/>
            </a:prstGeom>
            <a:noFill/>
            <a:ln w="9525">
              <a:noFill/>
              <a:miter lim="800000"/>
            </a:ln>
          </p:spPr>
          <p:txBody>
            <a:bodyPr>
              <a:spAutoFit/>
            </a:bodyPr>
            <a:lstStyle/>
            <a:p>
              <a:pPr algn="ctr" eaLnBrk="0" hangingPunct="0">
                <a:spcBef>
                  <a:spcPct val="50000"/>
                </a:spcBef>
              </a:pPr>
              <a:r>
                <a:rPr kumimoji="1" lang="en-US" altLang="zh-CN" b="1">
                  <a:latin typeface="Times New Roman" panose="02020603050405020304" pitchFamily="18" charset="0"/>
                </a:rPr>
                <a:t>2</a:t>
              </a:r>
              <a:endParaRPr kumimoji="1" lang="en-US" altLang="zh-CN" b="1">
                <a:latin typeface="Times New Roman" panose="02020603050405020304" pitchFamily="18" charset="0"/>
              </a:endParaRPr>
            </a:p>
          </p:txBody>
        </p:sp>
        <p:sp>
          <p:nvSpPr>
            <p:cNvPr id="15411" name="Text Box 21"/>
            <p:cNvSpPr txBox="1">
              <a:spLocks noChangeArrowheads="1"/>
            </p:cNvSpPr>
            <p:nvPr/>
          </p:nvSpPr>
          <p:spPr bwMode="auto">
            <a:xfrm>
              <a:off x="4848" y="1344"/>
              <a:ext cx="240" cy="288"/>
            </a:xfrm>
            <a:prstGeom prst="rect">
              <a:avLst/>
            </a:prstGeom>
            <a:noFill/>
            <a:ln w="9525">
              <a:noFill/>
              <a:miter lim="800000"/>
            </a:ln>
          </p:spPr>
          <p:txBody>
            <a:bodyPr>
              <a:spAutoFit/>
            </a:bodyPr>
            <a:lstStyle/>
            <a:p>
              <a:pPr algn="ctr" eaLnBrk="0" hangingPunct="0">
                <a:spcBef>
                  <a:spcPct val="50000"/>
                </a:spcBef>
              </a:pPr>
              <a:r>
                <a:rPr kumimoji="1" lang="en-US" altLang="zh-CN" b="1">
                  <a:latin typeface="Times New Roman" panose="02020603050405020304" pitchFamily="18" charset="0"/>
                </a:rPr>
                <a:t>4</a:t>
              </a:r>
              <a:endParaRPr kumimoji="1" lang="en-US" altLang="zh-CN" b="1">
                <a:latin typeface="Times New Roman" panose="02020603050405020304" pitchFamily="18" charset="0"/>
              </a:endParaRPr>
            </a:p>
          </p:txBody>
        </p:sp>
      </p:grpSp>
      <p:sp>
        <p:nvSpPr>
          <p:cNvPr id="401430" name="Text Box 22"/>
          <p:cNvSpPr txBox="1">
            <a:spLocks noChangeArrowheads="1"/>
          </p:cNvSpPr>
          <p:nvPr/>
        </p:nvSpPr>
        <p:spPr bwMode="auto">
          <a:xfrm>
            <a:off x="4067944" y="2576364"/>
            <a:ext cx="4523606" cy="523220"/>
          </a:xfrm>
          <a:prstGeom prst="rect">
            <a:avLst/>
          </a:prstGeom>
          <a:noFill/>
          <a:ln w="9525">
            <a:noFill/>
            <a:miter lim="800000"/>
          </a:ln>
        </p:spPr>
        <p:txBody>
          <a:bodyPr wrap="square">
            <a:spAutoFit/>
          </a:bodyPr>
          <a:lstStyle/>
          <a:p>
            <a:pPr algn="ctr" eaLnBrk="0" hangingPunct="0">
              <a:spcBef>
                <a:spcPct val="50000"/>
              </a:spcBef>
            </a:pPr>
            <a:r>
              <a:rPr kumimoji="1" lang="en-US" altLang="zh-CN" b="1" dirty="0">
                <a:latin typeface="Times New Roman" panose="02020603050405020304" pitchFamily="18" charset="0"/>
              </a:rPr>
              <a:t>WPL=</a:t>
            </a:r>
            <a:r>
              <a:rPr kumimoji="1" lang="en-US" altLang="zh-CN" b="1" dirty="0">
                <a:solidFill>
                  <a:srgbClr val="FF0000"/>
                </a:solidFill>
                <a:latin typeface="Times New Roman" panose="02020603050405020304" pitchFamily="18" charset="0"/>
              </a:rPr>
              <a:t>7</a:t>
            </a:r>
            <a:r>
              <a:rPr kumimoji="1" lang="en-US" altLang="zh-CN" b="1" dirty="0">
                <a:latin typeface="Times New Roman" panose="02020603050405020304" pitchFamily="18" charset="0"/>
              </a:rPr>
              <a:t>*2+</a:t>
            </a:r>
            <a:r>
              <a:rPr kumimoji="1" lang="en-US" altLang="zh-CN" b="1" dirty="0">
                <a:solidFill>
                  <a:srgbClr val="FF0000"/>
                </a:solidFill>
                <a:latin typeface="Times New Roman" panose="02020603050405020304" pitchFamily="18" charset="0"/>
              </a:rPr>
              <a:t>5</a:t>
            </a:r>
            <a:r>
              <a:rPr kumimoji="1" lang="en-US" altLang="zh-CN" b="1" dirty="0">
                <a:latin typeface="Times New Roman" panose="02020603050405020304" pitchFamily="18" charset="0"/>
              </a:rPr>
              <a:t>*2+</a:t>
            </a:r>
            <a:r>
              <a:rPr kumimoji="1" lang="en-US" altLang="zh-CN" b="1" dirty="0">
                <a:solidFill>
                  <a:srgbClr val="FF0000"/>
                </a:solidFill>
                <a:latin typeface="Times New Roman" panose="02020603050405020304" pitchFamily="18" charset="0"/>
              </a:rPr>
              <a:t>2</a:t>
            </a:r>
            <a:r>
              <a:rPr kumimoji="1" lang="en-US" altLang="zh-CN" b="1" dirty="0">
                <a:latin typeface="Times New Roman" panose="02020603050405020304" pitchFamily="18" charset="0"/>
              </a:rPr>
              <a:t>*2+</a:t>
            </a:r>
            <a:r>
              <a:rPr kumimoji="1" lang="en-US" altLang="zh-CN" b="1" dirty="0">
                <a:solidFill>
                  <a:srgbClr val="FF0000"/>
                </a:solidFill>
                <a:latin typeface="Times New Roman" panose="02020603050405020304" pitchFamily="18" charset="0"/>
              </a:rPr>
              <a:t>4</a:t>
            </a:r>
            <a:r>
              <a:rPr kumimoji="1" lang="en-US" altLang="zh-CN" b="1" dirty="0">
                <a:latin typeface="Times New Roman" panose="02020603050405020304" pitchFamily="18" charset="0"/>
              </a:rPr>
              <a:t>*2=</a:t>
            </a:r>
            <a:r>
              <a:rPr kumimoji="1" lang="en-US" altLang="zh-CN" b="1" dirty="0">
                <a:solidFill>
                  <a:srgbClr val="FF0000"/>
                </a:solidFill>
                <a:latin typeface="Times New Roman" panose="02020603050405020304" pitchFamily="18" charset="0"/>
              </a:rPr>
              <a:t>36</a:t>
            </a:r>
            <a:endParaRPr kumimoji="1" lang="en-US" altLang="zh-CN" b="1" dirty="0">
              <a:solidFill>
                <a:srgbClr val="FF0000"/>
              </a:solidFill>
              <a:latin typeface="Times New Roman" panose="02020603050405020304" pitchFamily="18" charset="0"/>
            </a:endParaRPr>
          </a:p>
        </p:txBody>
      </p:sp>
      <p:grpSp>
        <p:nvGrpSpPr>
          <p:cNvPr id="4" name="Group 23"/>
          <p:cNvGrpSpPr/>
          <p:nvPr/>
        </p:nvGrpSpPr>
        <p:grpSpPr bwMode="auto">
          <a:xfrm>
            <a:off x="143769" y="1773238"/>
            <a:ext cx="3352800" cy="3276600"/>
            <a:chOff x="192" y="1776"/>
            <a:chExt cx="2112" cy="2064"/>
          </a:xfrm>
        </p:grpSpPr>
        <p:grpSp>
          <p:nvGrpSpPr>
            <p:cNvPr id="5" name="Group 24"/>
            <p:cNvGrpSpPr/>
            <p:nvPr/>
          </p:nvGrpSpPr>
          <p:grpSpPr bwMode="auto">
            <a:xfrm>
              <a:off x="192" y="1776"/>
              <a:ext cx="2112" cy="1776"/>
              <a:chOff x="192" y="1776"/>
              <a:chExt cx="2112" cy="1776"/>
            </a:xfrm>
          </p:grpSpPr>
          <p:sp>
            <p:nvSpPr>
              <p:cNvPr id="15392" name="Oval 25"/>
              <p:cNvSpPr>
                <a:spLocks noChangeArrowheads="1"/>
              </p:cNvSpPr>
              <p:nvPr/>
            </p:nvSpPr>
            <p:spPr bwMode="auto">
              <a:xfrm>
                <a:off x="1296" y="1776"/>
                <a:ext cx="240" cy="240"/>
              </a:xfrm>
              <a:prstGeom prst="ellipse">
                <a:avLst/>
              </a:prstGeom>
              <a:solidFill>
                <a:srgbClr val="FFCCFF"/>
              </a:solidFill>
              <a:ln w="19050">
                <a:solidFill>
                  <a:schemeClr val="accent2"/>
                </a:solidFill>
                <a:round/>
              </a:ln>
            </p:spPr>
            <p:txBody>
              <a:bodyPr wrap="none" anchor="ctr"/>
              <a:lstStyle/>
              <a:p>
                <a:endParaRPr lang="zh-CN" altLang="en-US" b="1"/>
              </a:p>
            </p:txBody>
          </p:sp>
          <p:sp>
            <p:nvSpPr>
              <p:cNvPr id="15393" name="Oval 26"/>
              <p:cNvSpPr>
                <a:spLocks noChangeArrowheads="1"/>
              </p:cNvSpPr>
              <p:nvPr/>
            </p:nvSpPr>
            <p:spPr bwMode="auto">
              <a:xfrm>
                <a:off x="816" y="2208"/>
                <a:ext cx="240" cy="240"/>
              </a:xfrm>
              <a:prstGeom prst="ellipse">
                <a:avLst/>
              </a:prstGeom>
              <a:solidFill>
                <a:srgbClr val="FFCCFF"/>
              </a:solidFill>
              <a:ln w="19050">
                <a:solidFill>
                  <a:schemeClr val="accent2"/>
                </a:solidFill>
                <a:round/>
              </a:ln>
            </p:spPr>
            <p:txBody>
              <a:bodyPr wrap="none" anchor="ctr"/>
              <a:lstStyle/>
              <a:p>
                <a:endParaRPr lang="zh-CN" altLang="en-US" b="1"/>
              </a:p>
            </p:txBody>
          </p:sp>
          <p:sp>
            <p:nvSpPr>
              <p:cNvPr id="15394" name="Oval 27"/>
              <p:cNvSpPr>
                <a:spLocks noChangeArrowheads="1"/>
              </p:cNvSpPr>
              <p:nvPr/>
            </p:nvSpPr>
            <p:spPr bwMode="auto">
              <a:xfrm>
                <a:off x="432" y="2736"/>
                <a:ext cx="240" cy="240"/>
              </a:xfrm>
              <a:prstGeom prst="ellipse">
                <a:avLst/>
              </a:prstGeom>
              <a:solidFill>
                <a:srgbClr val="FFCCFF"/>
              </a:solidFill>
              <a:ln w="19050">
                <a:solidFill>
                  <a:schemeClr val="accent2"/>
                </a:solidFill>
                <a:round/>
              </a:ln>
            </p:spPr>
            <p:txBody>
              <a:bodyPr wrap="none" anchor="ctr"/>
              <a:lstStyle/>
              <a:p>
                <a:pPr algn="ctr" eaLnBrk="0" hangingPunct="0"/>
                <a:r>
                  <a:rPr kumimoji="1" lang="en-US" altLang="zh-CN" b="1">
                    <a:latin typeface="Times New Roman" panose="02020603050405020304" pitchFamily="18" charset="0"/>
                  </a:rPr>
                  <a:t>d</a:t>
                </a:r>
                <a:endParaRPr kumimoji="1" lang="en-US" altLang="zh-CN" b="1">
                  <a:latin typeface="Times New Roman" panose="02020603050405020304" pitchFamily="18" charset="0"/>
                </a:endParaRPr>
              </a:p>
            </p:txBody>
          </p:sp>
          <p:sp>
            <p:nvSpPr>
              <p:cNvPr id="15395" name="Oval 28"/>
              <p:cNvSpPr>
                <a:spLocks noChangeArrowheads="1"/>
              </p:cNvSpPr>
              <p:nvPr/>
            </p:nvSpPr>
            <p:spPr bwMode="auto">
              <a:xfrm>
                <a:off x="1104" y="2736"/>
                <a:ext cx="240" cy="240"/>
              </a:xfrm>
              <a:prstGeom prst="ellipse">
                <a:avLst/>
              </a:prstGeom>
              <a:solidFill>
                <a:srgbClr val="FFCCFF"/>
              </a:solidFill>
              <a:ln w="19050">
                <a:solidFill>
                  <a:schemeClr val="accent2"/>
                </a:solidFill>
                <a:round/>
              </a:ln>
            </p:spPr>
            <p:txBody>
              <a:bodyPr wrap="none" anchor="ctr"/>
              <a:lstStyle/>
              <a:p>
                <a:pPr algn="ctr" eaLnBrk="0" hangingPunct="0"/>
                <a:endParaRPr kumimoji="1" lang="zh-CN" altLang="zh-CN" b="1">
                  <a:latin typeface="Times New Roman" panose="02020603050405020304" pitchFamily="18" charset="0"/>
                </a:endParaRPr>
              </a:p>
            </p:txBody>
          </p:sp>
          <p:sp>
            <p:nvSpPr>
              <p:cNvPr id="15396" name="Oval 29"/>
              <p:cNvSpPr>
                <a:spLocks noChangeArrowheads="1"/>
              </p:cNvSpPr>
              <p:nvPr/>
            </p:nvSpPr>
            <p:spPr bwMode="auto">
              <a:xfrm>
                <a:off x="1776" y="2208"/>
                <a:ext cx="240" cy="240"/>
              </a:xfrm>
              <a:prstGeom prst="ellipse">
                <a:avLst/>
              </a:prstGeom>
              <a:solidFill>
                <a:srgbClr val="FFCCFF"/>
              </a:solidFill>
              <a:ln w="19050">
                <a:solidFill>
                  <a:schemeClr val="accent2"/>
                </a:solidFill>
                <a:round/>
              </a:ln>
            </p:spPr>
            <p:txBody>
              <a:bodyPr wrap="none" anchor="ctr"/>
              <a:lstStyle/>
              <a:p>
                <a:pPr algn="ctr" eaLnBrk="0" hangingPunct="0"/>
                <a:r>
                  <a:rPr kumimoji="1" lang="en-US" altLang="zh-CN" b="1">
                    <a:latin typeface="Times New Roman" panose="02020603050405020304" pitchFamily="18" charset="0"/>
                  </a:rPr>
                  <a:t>c</a:t>
                </a:r>
                <a:endParaRPr kumimoji="1" lang="en-US" altLang="zh-CN" b="1">
                  <a:latin typeface="Times New Roman" panose="02020603050405020304" pitchFamily="18" charset="0"/>
                </a:endParaRPr>
              </a:p>
            </p:txBody>
          </p:sp>
          <p:cxnSp>
            <p:nvCxnSpPr>
              <p:cNvPr id="15397" name="AutoShape 30"/>
              <p:cNvCxnSpPr>
                <a:cxnSpLocks noChangeShapeType="1"/>
                <a:stCxn id="15392" idx="3"/>
                <a:endCxn id="15393" idx="7"/>
              </p:cNvCxnSpPr>
              <p:nvPr/>
            </p:nvCxnSpPr>
            <p:spPr bwMode="auto">
              <a:xfrm flipH="1">
                <a:off x="1021" y="1987"/>
                <a:ext cx="310" cy="250"/>
              </a:xfrm>
              <a:prstGeom prst="straightConnector1">
                <a:avLst/>
              </a:prstGeom>
              <a:noFill/>
              <a:ln w="19050">
                <a:solidFill>
                  <a:schemeClr val="accent2"/>
                </a:solidFill>
                <a:round/>
              </a:ln>
            </p:spPr>
          </p:cxnSp>
          <p:cxnSp>
            <p:nvCxnSpPr>
              <p:cNvPr id="15398" name="AutoShape 31"/>
              <p:cNvCxnSpPr>
                <a:cxnSpLocks noChangeShapeType="1"/>
                <a:stCxn id="15393" idx="3"/>
                <a:endCxn id="15394" idx="0"/>
              </p:cNvCxnSpPr>
              <p:nvPr/>
            </p:nvCxnSpPr>
            <p:spPr bwMode="auto">
              <a:xfrm flipH="1">
                <a:off x="552" y="2419"/>
                <a:ext cx="299" cy="311"/>
              </a:xfrm>
              <a:prstGeom prst="straightConnector1">
                <a:avLst/>
              </a:prstGeom>
              <a:noFill/>
              <a:ln w="19050">
                <a:solidFill>
                  <a:schemeClr val="accent2"/>
                </a:solidFill>
                <a:round/>
              </a:ln>
            </p:spPr>
          </p:cxnSp>
          <p:cxnSp>
            <p:nvCxnSpPr>
              <p:cNvPr id="15399" name="AutoShape 32"/>
              <p:cNvCxnSpPr>
                <a:cxnSpLocks noChangeShapeType="1"/>
                <a:stCxn id="15393" idx="5"/>
                <a:endCxn id="15395" idx="0"/>
              </p:cNvCxnSpPr>
              <p:nvPr/>
            </p:nvCxnSpPr>
            <p:spPr bwMode="auto">
              <a:xfrm>
                <a:off x="1021" y="2419"/>
                <a:ext cx="203" cy="311"/>
              </a:xfrm>
              <a:prstGeom prst="straightConnector1">
                <a:avLst/>
              </a:prstGeom>
              <a:noFill/>
              <a:ln w="19050">
                <a:solidFill>
                  <a:schemeClr val="accent2"/>
                </a:solidFill>
                <a:round/>
              </a:ln>
            </p:spPr>
          </p:cxnSp>
          <p:cxnSp>
            <p:nvCxnSpPr>
              <p:cNvPr id="15400" name="AutoShape 33"/>
              <p:cNvCxnSpPr>
                <a:cxnSpLocks noChangeShapeType="1"/>
                <a:stCxn id="15392" idx="5"/>
                <a:endCxn id="15396" idx="1"/>
              </p:cNvCxnSpPr>
              <p:nvPr/>
            </p:nvCxnSpPr>
            <p:spPr bwMode="auto">
              <a:xfrm>
                <a:off x="1501" y="1987"/>
                <a:ext cx="310" cy="250"/>
              </a:xfrm>
              <a:prstGeom prst="straightConnector1">
                <a:avLst/>
              </a:prstGeom>
              <a:noFill/>
              <a:ln w="19050">
                <a:solidFill>
                  <a:schemeClr val="accent2"/>
                </a:solidFill>
                <a:round/>
              </a:ln>
            </p:spPr>
          </p:cxnSp>
          <p:sp>
            <p:nvSpPr>
              <p:cNvPr id="15401" name="Oval 34"/>
              <p:cNvSpPr>
                <a:spLocks noChangeArrowheads="1"/>
              </p:cNvSpPr>
              <p:nvPr/>
            </p:nvSpPr>
            <p:spPr bwMode="auto">
              <a:xfrm>
                <a:off x="768" y="3312"/>
                <a:ext cx="240" cy="240"/>
              </a:xfrm>
              <a:prstGeom prst="ellipse">
                <a:avLst/>
              </a:prstGeom>
              <a:solidFill>
                <a:srgbClr val="FFCCFF"/>
              </a:solidFill>
              <a:ln w="19050">
                <a:solidFill>
                  <a:schemeClr val="accent2"/>
                </a:solidFill>
                <a:round/>
              </a:ln>
            </p:spPr>
            <p:txBody>
              <a:bodyPr wrap="none" anchor="ctr"/>
              <a:lstStyle/>
              <a:p>
                <a:pPr algn="ctr" eaLnBrk="0" hangingPunct="0"/>
                <a:r>
                  <a:rPr kumimoji="1" lang="en-US" altLang="zh-CN" b="1">
                    <a:latin typeface="Times New Roman" panose="02020603050405020304" pitchFamily="18" charset="0"/>
                  </a:rPr>
                  <a:t>a</a:t>
                </a:r>
                <a:endParaRPr kumimoji="1" lang="en-US" altLang="zh-CN" b="1">
                  <a:latin typeface="Times New Roman" panose="02020603050405020304" pitchFamily="18" charset="0"/>
                </a:endParaRPr>
              </a:p>
            </p:txBody>
          </p:sp>
          <p:cxnSp>
            <p:nvCxnSpPr>
              <p:cNvPr id="15402" name="AutoShape 35"/>
              <p:cNvCxnSpPr>
                <a:cxnSpLocks noChangeShapeType="1"/>
                <a:stCxn id="15395" idx="3"/>
                <a:endCxn id="15401" idx="0"/>
              </p:cNvCxnSpPr>
              <p:nvPr/>
            </p:nvCxnSpPr>
            <p:spPr bwMode="auto">
              <a:xfrm flipH="1">
                <a:off x="888" y="2947"/>
                <a:ext cx="251" cy="359"/>
              </a:xfrm>
              <a:prstGeom prst="straightConnector1">
                <a:avLst/>
              </a:prstGeom>
              <a:noFill/>
              <a:ln w="19050">
                <a:solidFill>
                  <a:schemeClr val="accent2"/>
                </a:solidFill>
                <a:round/>
              </a:ln>
            </p:spPr>
          </p:cxnSp>
          <p:sp>
            <p:nvSpPr>
              <p:cNvPr id="15403" name="Oval 36"/>
              <p:cNvSpPr>
                <a:spLocks noChangeArrowheads="1"/>
              </p:cNvSpPr>
              <p:nvPr/>
            </p:nvSpPr>
            <p:spPr bwMode="auto">
              <a:xfrm>
                <a:off x="1536" y="3312"/>
                <a:ext cx="240" cy="240"/>
              </a:xfrm>
              <a:prstGeom prst="ellipse">
                <a:avLst/>
              </a:prstGeom>
              <a:solidFill>
                <a:srgbClr val="FFCCFF"/>
              </a:solidFill>
              <a:ln w="19050">
                <a:solidFill>
                  <a:schemeClr val="accent2"/>
                </a:solidFill>
                <a:round/>
              </a:ln>
            </p:spPr>
            <p:txBody>
              <a:bodyPr wrap="none" anchor="ctr"/>
              <a:lstStyle/>
              <a:p>
                <a:pPr algn="ctr" eaLnBrk="0" hangingPunct="0"/>
                <a:r>
                  <a:rPr kumimoji="1" lang="en-US" altLang="zh-CN" b="1">
                    <a:latin typeface="Times New Roman" panose="02020603050405020304" pitchFamily="18" charset="0"/>
                  </a:rPr>
                  <a:t>b</a:t>
                </a:r>
                <a:endParaRPr kumimoji="1" lang="en-US" altLang="zh-CN" b="1">
                  <a:latin typeface="Times New Roman" panose="02020603050405020304" pitchFamily="18" charset="0"/>
                </a:endParaRPr>
              </a:p>
            </p:txBody>
          </p:sp>
          <p:cxnSp>
            <p:nvCxnSpPr>
              <p:cNvPr id="15404" name="AutoShape 37"/>
              <p:cNvCxnSpPr>
                <a:cxnSpLocks noChangeShapeType="1"/>
                <a:stCxn id="15395" idx="5"/>
                <a:endCxn id="15403" idx="0"/>
              </p:cNvCxnSpPr>
              <p:nvPr/>
            </p:nvCxnSpPr>
            <p:spPr bwMode="auto">
              <a:xfrm>
                <a:off x="1309" y="2947"/>
                <a:ext cx="347" cy="359"/>
              </a:xfrm>
              <a:prstGeom prst="straightConnector1">
                <a:avLst/>
              </a:prstGeom>
              <a:noFill/>
              <a:ln w="19050">
                <a:solidFill>
                  <a:schemeClr val="accent2"/>
                </a:solidFill>
                <a:round/>
              </a:ln>
            </p:spPr>
          </p:cxnSp>
          <p:sp>
            <p:nvSpPr>
              <p:cNvPr id="15405" name="Text Box 38"/>
              <p:cNvSpPr txBox="1">
                <a:spLocks noChangeArrowheads="1"/>
              </p:cNvSpPr>
              <p:nvPr/>
            </p:nvSpPr>
            <p:spPr bwMode="auto">
              <a:xfrm>
                <a:off x="2064" y="2208"/>
                <a:ext cx="240" cy="288"/>
              </a:xfrm>
              <a:prstGeom prst="rect">
                <a:avLst/>
              </a:prstGeom>
              <a:noFill/>
              <a:ln w="9525">
                <a:noFill/>
                <a:miter lim="800000"/>
              </a:ln>
            </p:spPr>
            <p:txBody>
              <a:bodyPr>
                <a:spAutoFit/>
              </a:bodyPr>
              <a:lstStyle/>
              <a:p>
                <a:pPr algn="ctr" eaLnBrk="0" hangingPunct="0">
                  <a:spcBef>
                    <a:spcPct val="50000"/>
                  </a:spcBef>
                </a:pPr>
                <a:r>
                  <a:rPr kumimoji="1" lang="en-US" altLang="zh-CN" b="1">
                    <a:latin typeface="Times New Roman" panose="02020603050405020304" pitchFamily="18" charset="0"/>
                  </a:rPr>
                  <a:t>2</a:t>
                </a:r>
                <a:endParaRPr kumimoji="1" lang="en-US" altLang="zh-CN" b="1">
                  <a:latin typeface="Times New Roman" panose="02020603050405020304" pitchFamily="18" charset="0"/>
                </a:endParaRPr>
              </a:p>
            </p:txBody>
          </p:sp>
          <p:sp>
            <p:nvSpPr>
              <p:cNvPr id="15406" name="Text Box 39"/>
              <p:cNvSpPr txBox="1">
                <a:spLocks noChangeArrowheads="1"/>
              </p:cNvSpPr>
              <p:nvPr/>
            </p:nvSpPr>
            <p:spPr bwMode="auto">
              <a:xfrm>
                <a:off x="192" y="2688"/>
                <a:ext cx="240" cy="288"/>
              </a:xfrm>
              <a:prstGeom prst="rect">
                <a:avLst/>
              </a:prstGeom>
              <a:noFill/>
              <a:ln w="9525">
                <a:noFill/>
                <a:miter lim="800000"/>
              </a:ln>
            </p:spPr>
            <p:txBody>
              <a:bodyPr>
                <a:spAutoFit/>
              </a:bodyPr>
              <a:lstStyle/>
              <a:p>
                <a:pPr algn="ctr" eaLnBrk="0" hangingPunct="0">
                  <a:spcBef>
                    <a:spcPct val="50000"/>
                  </a:spcBef>
                </a:pPr>
                <a:r>
                  <a:rPr kumimoji="1" lang="en-US" altLang="zh-CN" b="1">
                    <a:latin typeface="Times New Roman" panose="02020603050405020304" pitchFamily="18" charset="0"/>
                  </a:rPr>
                  <a:t>4</a:t>
                </a:r>
                <a:endParaRPr kumimoji="1" lang="en-US" altLang="zh-CN" b="1">
                  <a:latin typeface="Times New Roman" panose="02020603050405020304" pitchFamily="18" charset="0"/>
                </a:endParaRPr>
              </a:p>
            </p:txBody>
          </p:sp>
        </p:grpSp>
        <p:sp>
          <p:nvSpPr>
            <p:cNvPr id="15390" name="Text Box 40"/>
            <p:cNvSpPr txBox="1">
              <a:spLocks noChangeArrowheads="1"/>
            </p:cNvSpPr>
            <p:nvPr/>
          </p:nvSpPr>
          <p:spPr bwMode="auto">
            <a:xfrm>
              <a:off x="768" y="3552"/>
              <a:ext cx="240" cy="288"/>
            </a:xfrm>
            <a:prstGeom prst="rect">
              <a:avLst/>
            </a:prstGeom>
            <a:noFill/>
            <a:ln w="9525">
              <a:noFill/>
              <a:miter lim="800000"/>
            </a:ln>
          </p:spPr>
          <p:txBody>
            <a:bodyPr>
              <a:spAutoFit/>
            </a:bodyPr>
            <a:lstStyle/>
            <a:p>
              <a:pPr algn="ctr" eaLnBrk="0" hangingPunct="0">
                <a:spcBef>
                  <a:spcPct val="50000"/>
                </a:spcBef>
              </a:pPr>
              <a:r>
                <a:rPr kumimoji="1" lang="en-US" altLang="zh-CN" b="1">
                  <a:latin typeface="Times New Roman" panose="02020603050405020304" pitchFamily="18" charset="0"/>
                </a:rPr>
                <a:t>7</a:t>
              </a:r>
              <a:endParaRPr kumimoji="1" lang="en-US" altLang="zh-CN" b="1">
                <a:latin typeface="Times New Roman" panose="02020603050405020304" pitchFamily="18" charset="0"/>
              </a:endParaRPr>
            </a:p>
          </p:txBody>
        </p:sp>
        <p:sp>
          <p:nvSpPr>
            <p:cNvPr id="15391" name="Text Box 41"/>
            <p:cNvSpPr txBox="1">
              <a:spLocks noChangeArrowheads="1"/>
            </p:cNvSpPr>
            <p:nvPr/>
          </p:nvSpPr>
          <p:spPr bwMode="auto">
            <a:xfrm>
              <a:off x="1536" y="3552"/>
              <a:ext cx="240" cy="288"/>
            </a:xfrm>
            <a:prstGeom prst="rect">
              <a:avLst/>
            </a:prstGeom>
            <a:noFill/>
            <a:ln w="9525">
              <a:noFill/>
              <a:miter lim="800000"/>
            </a:ln>
          </p:spPr>
          <p:txBody>
            <a:bodyPr>
              <a:spAutoFit/>
            </a:bodyPr>
            <a:lstStyle/>
            <a:p>
              <a:pPr algn="ctr" eaLnBrk="0" hangingPunct="0">
                <a:spcBef>
                  <a:spcPct val="50000"/>
                </a:spcBef>
              </a:pPr>
              <a:r>
                <a:rPr kumimoji="1" lang="en-US" altLang="zh-CN" b="1">
                  <a:latin typeface="Times New Roman" panose="02020603050405020304" pitchFamily="18" charset="0"/>
                </a:rPr>
                <a:t>5</a:t>
              </a:r>
              <a:endParaRPr kumimoji="1" lang="en-US" altLang="zh-CN" b="1">
                <a:latin typeface="Times New Roman" panose="02020603050405020304" pitchFamily="18" charset="0"/>
              </a:endParaRPr>
            </a:p>
          </p:txBody>
        </p:sp>
      </p:grpSp>
      <p:sp>
        <p:nvSpPr>
          <p:cNvPr id="401450" name="Text Box 42"/>
          <p:cNvSpPr txBox="1">
            <a:spLocks noChangeArrowheads="1"/>
          </p:cNvSpPr>
          <p:nvPr/>
        </p:nvSpPr>
        <p:spPr bwMode="auto">
          <a:xfrm>
            <a:off x="-108520" y="5086350"/>
            <a:ext cx="4680520" cy="523220"/>
          </a:xfrm>
          <a:prstGeom prst="rect">
            <a:avLst/>
          </a:prstGeom>
          <a:noFill/>
          <a:ln w="9525">
            <a:noFill/>
            <a:miter lim="800000"/>
          </a:ln>
        </p:spPr>
        <p:txBody>
          <a:bodyPr wrap="square">
            <a:spAutoFit/>
          </a:bodyPr>
          <a:lstStyle/>
          <a:p>
            <a:pPr algn="ctr" eaLnBrk="0" hangingPunct="0">
              <a:spcBef>
                <a:spcPct val="50000"/>
              </a:spcBef>
            </a:pPr>
            <a:r>
              <a:rPr kumimoji="1" lang="en-US" altLang="zh-CN" b="1" dirty="0">
                <a:latin typeface="Times New Roman" panose="02020603050405020304" pitchFamily="18" charset="0"/>
              </a:rPr>
              <a:t>WPL=</a:t>
            </a:r>
            <a:r>
              <a:rPr kumimoji="1" lang="en-US" altLang="zh-CN" b="1" dirty="0">
                <a:solidFill>
                  <a:srgbClr val="FF0000"/>
                </a:solidFill>
                <a:latin typeface="Times New Roman" panose="02020603050405020304" pitchFamily="18" charset="0"/>
              </a:rPr>
              <a:t>7</a:t>
            </a:r>
            <a:r>
              <a:rPr kumimoji="1" lang="en-US" altLang="zh-CN" b="1" dirty="0">
                <a:latin typeface="Times New Roman" panose="02020603050405020304" pitchFamily="18" charset="0"/>
              </a:rPr>
              <a:t>*3+</a:t>
            </a:r>
            <a:r>
              <a:rPr kumimoji="1" lang="en-US" altLang="zh-CN" b="1" dirty="0">
                <a:solidFill>
                  <a:srgbClr val="FF0000"/>
                </a:solidFill>
                <a:latin typeface="Times New Roman" panose="02020603050405020304" pitchFamily="18" charset="0"/>
              </a:rPr>
              <a:t>5</a:t>
            </a:r>
            <a:r>
              <a:rPr kumimoji="1" lang="en-US" altLang="zh-CN" b="1" dirty="0">
                <a:latin typeface="Times New Roman" panose="02020603050405020304" pitchFamily="18" charset="0"/>
              </a:rPr>
              <a:t>*3+</a:t>
            </a:r>
            <a:r>
              <a:rPr kumimoji="1" lang="en-US" altLang="zh-CN" b="1" dirty="0">
                <a:solidFill>
                  <a:srgbClr val="FF0000"/>
                </a:solidFill>
                <a:latin typeface="Times New Roman" panose="02020603050405020304" pitchFamily="18" charset="0"/>
              </a:rPr>
              <a:t>2</a:t>
            </a:r>
            <a:r>
              <a:rPr kumimoji="1" lang="en-US" altLang="zh-CN" b="1" dirty="0">
                <a:latin typeface="Times New Roman" panose="02020603050405020304" pitchFamily="18" charset="0"/>
              </a:rPr>
              <a:t>*1+</a:t>
            </a:r>
            <a:r>
              <a:rPr kumimoji="1" lang="en-US" altLang="zh-CN" b="1" dirty="0">
                <a:solidFill>
                  <a:srgbClr val="FF0000"/>
                </a:solidFill>
                <a:latin typeface="Times New Roman" panose="02020603050405020304" pitchFamily="18" charset="0"/>
              </a:rPr>
              <a:t>4</a:t>
            </a:r>
            <a:r>
              <a:rPr kumimoji="1" lang="en-US" altLang="zh-CN" b="1" dirty="0">
                <a:latin typeface="Times New Roman" panose="02020603050405020304" pitchFamily="18" charset="0"/>
              </a:rPr>
              <a:t>*2=</a:t>
            </a:r>
            <a:r>
              <a:rPr kumimoji="1" lang="en-US" altLang="zh-CN" b="1" dirty="0">
                <a:solidFill>
                  <a:srgbClr val="FF0000"/>
                </a:solidFill>
                <a:latin typeface="Times New Roman" panose="02020603050405020304" pitchFamily="18" charset="0"/>
              </a:rPr>
              <a:t>46</a:t>
            </a:r>
            <a:endParaRPr kumimoji="1" lang="en-US" altLang="zh-CN" b="1" dirty="0">
              <a:solidFill>
                <a:srgbClr val="FF0000"/>
              </a:solidFill>
              <a:latin typeface="Times New Roman" panose="02020603050405020304" pitchFamily="18" charset="0"/>
            </a:endParaRPr>
          </a:p>
        </p:txBody>
      </p:sp>
      <p:grpSp>
        <p:nvGrpSpPr>
          <p:cNvPr id="6" name="Group 43"/>
          <p:cNvGrpSpPr/>
          <p:nvPr/>
        </p:nvGrpSpPr>
        <p:grpSpPr bwMode="auto">
          <a:xfrm>
            <a:off x="4500563" y="3284984"/>
            <a:ext cx="3886200" cy="2743200"/>
            <a:chOff x="2880" y="1968"/>
            <a:chExt cx="2448" cy="1728"/>
          </a:xfrm>
        </p:grpSpPr>
        <p:sp>
          <p:nvSpPr>
            <p:cNvPr id="15372" name="Oval 44"/>
            <p:cNvSpPr>
              <a:spLocks noChangeArrowheads="1"/>
            </p:cNvSpPr>
            <p:nvPr/>
          </p:nvSpPr>
          <p:spPr bwMode="auto">
            <a:xfrm>
              <a:off x="3600" y="1968"/>
              <a:ext cx="240" cy="240"/>
            </a:xfrm>
            <a:prstGeom prst="ellipse">
              <a:avLst/>
            </a:prstGeom>
            <a:solidFill>
              <a:srgbClr val="66CCFF"/>
            </a:solidFill>
            <a:ln w="19050">
              <a:solidFill>
                <a:srgbClr val="FF3300"/>
              </a:solidFill>
              <a:round/>
            </a:ln>
          </p:spPr>
          <p:txBody>
            <a:bodyPr wrap="none" anchor="ctr"/>
            <a:lstStyle/>
            <a:p>
              <a:endParaRPr lang="zh-CN" altLang="en-US" b="1"/>
            </a:p>
          </p:txBody>
        </p:sp>
        <p:sp>
          <p:nvSpPr>
            <p:cNvPr id="15373" name="Oval 45"/>
            <p:cNvSpPr>
              <a:spLocks noChangeArrowheads="1"/>
            </p:cNvSpPr>
            <p:nvPr/>
          </p:nvSpPr>
          <p:spPr bwMode="auto">
            <a:xfrm>
              <a:off x="3120" y="2400"/>
              <a:ext cx="240" cy="240"/>
            </a:xfrm>
            <a:prstGeom prst="ellipse">
              <a:avLst/>
            </a:prstGeom>
            <a:solidFill>
              <a:srgbClr val="66CCFF"/>
            </a:solidFill>
            <a:ln w="19050">
              <a:solidFill>
                <a:srgbClr val="FF3300"/>
              </a:solidFill>
              <a:round/>
            </a:ln>
          </p:spPr>
          <p:txBody>
            <a:bodyPr wrap="none" anchor="ctr"/>
            <a:lstStyle/>
            <a:p>
              <a:pPr algn="ctr" eaLnBrk="0" hangingPunct="0"/>
              <a:r>
                <a:rPr kumimoji="1" lang="en-US" altLang="zh-CN" b="1">
                  <a:latin typeface="Times New Roman" panose="02020603050405020304" pitchFamily="18" charset="0"/>
                </a:rPr>
                <a:t>a</a:t>
              </a:r>
              <a:endParaRPr kumimoji="1" lang="en-US" altLang="zh-CN" b="1">
                <a:latin typeface="Times New Roman" panose="02020603050405020304" pitchFamily="18" charset="0"/>
              </a:endParaRPr>
            </a:p>
          </p:txBody>
        </p:sp>
        <p:sp>
          <p:nvSpPr>
            <p:cNvPr id="15374" name="Oval 46"/>
            <p:cNvSpPr>
              <a:spLocks noChangeArrowheads="1"/>
            </p:cNvSpPr>
            <p:nvPr/>
          </p:nvSpPr>
          <p:spPr bwMode="auto">
            <a:xfrm>
              <a:off x="4080" y="2400"/>
              <a:ext cx="240" cy="240"/>
            </a:xfrm>
            <a:prstGeom prst="ellipse">
              <a:avLst/>
            </a:prstGeom>
            <a:solidFill>
              <a:srgbClr val="66CCFF"/>
            </a:solidFill>
            <a:ln w="19050">
              <a:solidFill>
                <a:srgbClr val="FF3300"/>
              </a:solidFill>
              <a:round/>
            </a:ln>
          </p:spPr>
          <p:txBody>
            <a:bodyPr wrap="none" anchor="ctr"/>
            <a:lstStyle/>
            <a:p>
              <a:endParaRPr lang="zh-CN" altLang="en-US" b="1"/>
            </a:p>
          </p:txBody>
        </p:sp>
        <p:sp>
          <p:nvSpPr>
            <p:cNvPr id="15375" name="Oval 47"/>
            <p:cNvSpPr>
              <a:spLocks noChangeArrowheads="1"/>
            </p:cNvSpPr>
            <p:nvPr/>
          </p:nvSpPr>
          <p:spPr bwMode="auto">
            <a:xfrm>
              <a:off x="3744" y="2928"/>
              <a:ext cx="240" cy="240"/>
            </a:xfrm>
            <a:prstGeom prst="ellipse">
              <a:avLst/>
            </a:prstGeom>
            <a:solidFill>
              <a:srgbClr val="66CCFF"/>
            </a:solidFill>
            <a:ln w="19050">
              <a:solidFill>
                <a:srgbClr val="FF3300"/>
              </a:solidFill>
              <a:round/>
            </a:ln>
          </p:spPr>
          <p:txBody>
            <a:bodyPr wrap="none" anchor="ctr"/>
            <a:lstStyle/>
            <a:p>
              <a:pPr algn="ctr" eaLnBrk="0" hangingPunct="0"/>
              <a:r>
                <a:rPr kumimoji="1" lang="en-US" altLang="zh-CN" b="1">
                  <a:latin typeface="Times New Roman" panose="02020603050405020304" pitchFamily="18" charset="0"/>
                </a:rPr>
                <a:t>b</a:t>
              </a:r>
              <a:endParaRPr kumimoji="1" lang="en-US" altLang="zh-CN" b="1">
                <a:latin typeface="Times New Roman" panose="02020603050405020304" pitchFamily="18" charset="0"/>
              </a:endParaRPr>
            </a:p>
          </p:txBody>
        </p:sp>
        <p:sp>
          <p:nvSpPr>
            <p:cNvPr id="15376" name="Oval 48"/>
            <p:cNvSpPr>
              <a:spLocks noChangeArrowheads="1"/>
            </p:cNvSpPr>
            <p:nvPr/>
          </p:nvSpPr>
          <p:spPr bwMode="auto">
            <a:xfrm>
              <a:off x="4464" y="2928"/>
              <a:ext cx="240" cy="240"/>
            </a:xfrm>
            <a:prstGeom prst="ellipse">
              <a:avLst/>
            </a:prstGeom>
            <a:solidFill>
              <a:srgbClr val="66CCFF"/>
            </a:solidFill>
            <a:ln w="19050">
              <a:solidFill>
                <a:srgbClr val="FF3300"/>
              </a:solidFill>
              <a:round/>
            </a:ln>
          </p:spPr>
          <p:txBody>
            <a:bodyPr wrap="none" anchor="ctr"/>
            <a:lstStyle/>
            <a:p>
              <a:pPr algn="ctr" eaLnBrk="0" hangingPunct="0"/>
              <a:endParaRPr kumimoji="1" lang="zh-CN" altLang="zh-CN" b="1">
                <a:latin typeface="Times New Roman" panose="02020603050405020304" pitchFamily="18" charset="0"/>
              </a:endParaRPr>
            </a:p>
          </p:txBody>
        </p:sp>
        <p:cxnSp>
          <p:nvCxnSpPr>
            <p:cNvPr id="15377" name="AutoShape 49"/>
            <p:cNvCxnSpPr>
              <a:cxnSpLocks noChangeShapeType="1"/>
              <a:stCxn id="15372" idx="3"/>
              <a:endCxn id="15373" idx="7"/>
            </p:cNvCxnSpPr>
            <p:nvPr/>
          </p:nvCxnSpPr>
          <p:spPr bwMode="auto">
            <a:xfrm flipH="1">
              <a:off x="3325" y="2179"/>
              <a:ext cx="310" cy="250"/>
            </a:xfrm>
            <a:prstGeom prst="straightConnector1">
              <a:avLst/>
            </a:prstGeom>
            <a:noFill/>
            <a:ln w="19050">
              <a:solidFill>
                <a:srgbClr val="FF3300"/>
              </a:solidFill>
              <a:round/>
            </a:ln>
          </p:spPr>
        </p:cxnSp>
        <p:cxnSp>
          <p:nvCxnSpPr>
            <p:cNvPr id="15378" name="AutoShape 50"/>
            <p:cNvCxnSpPr>
              <a:cxnSpLocks noChangeShapeType="1"/>
              <a:stCxn id="15372" idx="5"/>
              <a:endCxn id="15374" idx="1"/>
            </p:cNvCxnSpPr>
            <p:nvPr/>
          </p:nvCxnSpPr>
          <p:spPr bwMode="auto">
            <a:xfrm>
              <a:off x="3805" y="2179"/>
              <a:ext cx="310" cy="250"/>
            </a:xfrm>
            <a:prstGeom prst="straightConnector1">
              <a:avLst/>
            </a:prstGeom>
            <a:noFill/>
            <a:ln w="19050">
              <a:solidFill>
                <a:srgbClr val="FF3300"/>
              </a:solidFill>
              <a:round/>
            </a:ln>
          </p:spPr>
        </p:cxnSp>
        <p:cxnSp>
          <p:nvCxnSpPr>
            <p:cNvPr id="15379" name="AutoShape 51"/>
            <p:cNvCxnSpPr>
              <a:cxnSpLocks noChangeShapeType="1"/>
              <a:stCxn id="15374" idx="3"/>
              <a:endCxn id="15375" idx="0"/>
            </p:cNvCxnSpPr>
            <p:nvPr/>
          </p:nvCxnSpPr>
          <p:spPr bwMode="auto">
            <a:xfrm flipH="1">
              <a:off x="3864" y="2611"/>
              <a:ext cx="251" cy="311"/>
            </a:xfrm>
            <a:prstGeom prst="straightConnector1">
              <a:avLst/>
            </a:prstGeom>
            <a:noFill/>
            <a:ln w="19050">
              <a:solidFill>
                <a:srgbClr val="FF3300"/>
              </a:solidFill>
              <a:round/>
            </a:ln>
          </p:spPr>
        </p:cxnSp>
        <p:cxnSp>
          <p:nvCxnSpPr>
            <p:cNvPr id="15380" name="AutoShape 52"/>
            <p:cNvCxnSpPr>
              <a:cxnSpLocks noChangeShapeType="1"/>
              <a:stCxn id="15374" idx="5"/>
              <a:endCxn id="15376" idx="0"/>
            </p:cNvCxnSpPr>
            <p:nvPr/>
          </p:nvCxnSpPr>
          <p:spPr bwMode="auto">
            <a:xfrm>
              <a:off x="4285" y="2611"/>
              <a:ext cx="299" cy="311"/>
            </a:xfrm>
            <a:prstGeom prst="straightConnector1">
              <a:avLst/>
            </a:prstGeom>
            <a:noFill/>
            <a:ln w="19050">
              <a:solidFill>
                <a:srgbClr val="FF3300"/>
              </a:solidFill>
              <a:round/>
            </a:ln>
          </p:spPr>
        </p:cxnSp>
        <p:sp>
          <p:nvSpPr>
            <p:cNvPr id="15381" name="Oval 53"/>
            <p:cNvSpPr>
              <a:spLocks noChangeArrowheads="1"/>
            </p:cNvSpPr>
            <p:nvPr/>
          </p:nvSpPr>
          <p:spPr bwMode="auto">
            <a:xfrm>
              <a:off x="4128" y="3456"/>
              <a:ext cx="240" cy="240"/>
            </a:xfrm>
            <a:prstGeom prst="ellipse">
              <a:avLst/>
            </a:prstGeom>
            <a:solidFill>
              <a:srgbClr val="66CCFF"/>
            </a:solidFill>
            <a:ln w="19050">
              <a:solidFill>
                <a:srgbClr val="FF3300"/>
              </a:solidFill>
              <a:round/>
            </a:ln>
          </p:spPr>
          <p:txBody>
            <a:bodyPr wrap="none" anchor="ctr"/>
            <a:lstStyle/>
            <a:p>
              <a:pPr algn="ctr" eaLnBrk="0" hangingPunct="0"/>
              <a:r>
                <a:rPr kumimoji="1" lang="en-US" altLang="zh-CN" b="1">
                  <a:latin typeface="Times New Roman" panose="02020603050405020304" pitchFamily="18" charset="0"/>
                </a:rPr>
                <a:t>c</a:t>
              </a:r>
              <a:endParaRPr kumimoji="1" lang="en-US" altLang="zh-CN" b="1">
                <a:latin typeface="Times New Roman" panose="02020603050405020304" pitchFamily="18" charset="0"/>
              </a:endParaRPr>
            </a:p>
          </p:txBody>
        </p:sp>
        <p:cxnSp>
          <p:nvCxnSpPr>
            <p:cNvPr id="15382" name="AutoShape 54"/>
            <p:cNvCxnSpPr>
              <a:cxnSpLocks noChangeShapeType="1"/>
              <a:endCxn id="15381" idx="0"/>
            </p:cNvCxnSpPr>
            <p:nvPr/>
          </p:nvCxnSpPr>
          <p:spPr bwMode="auto">
            <a:xfrm flipH="1">
              <a:off x="4248" y="3127"/>
              <a:ext cx="251" cy="323"/>
            </a:xfrm>
            <a:prstGeom prst="straightConnector1">
              <a:avLst/>
            </a:prstGeom>
            <a:noFill/>
            <a:ln w="19050">
              <a:solidFill>
                <a:srgbClr val="FF3300"/>
              </a:solidFill>
              <a:round/>
            </a:ln>
          </p:spPr>
        </p:cxnSp>
        <p:sp>
          <p:nvSpPr>
            <p:cNvPr id="15383" name="Oval 55"/>
            <p:cNvSpPr>
              <a:spLocks noChangeArrowheads="1"/>
            </p:cNvSpPr>
            <p:nvPr/>
          </p:nvSpPr>
          <p:spPr bwMode="auto">
            <a:xfrm>
              <a:off x="4800" y="3456"/>
              <a:ext cx="240" cy="240"/>
            </a:xfrm>
            <a:prstGeom prst="ellipse">
              <a:avLst/>
            </a:prstGeom>
            <a:solidFill>
              <a:srgbClr val="66CCFF"/>
            </a:solidFill>
            <a:ln w="19050">
              <a:solidFill>
                <a:srgbClr val="FF3300"/>
              </a:solidFill>
              <a:round/>
            </a:ln>
          </p:spPr>
          <p:txBody>
            <a:bodyPr wrap="none" anchor="ctr"/>
            <a:lstStyle/>
            <a:p>
              <a:pPr algn="ctr" eaLnBrk="0" hangingPunct="0"/>
              <a:r>
                <a:rPr kumimoji="1" lang="en-US" altLang="zh-CN" b="1">
                  <a:latin typeface="Times New Roman" panose="02020603050405020304" pitchFamily="18" charset="0"/>
                </a:rPr>
                <a:t>d</a:t>
              </a:r>
              <a:endParaRPr kumimoji="1" lang="en-US" altLang="zh-CN" b="1">
                <a:latin typeface="Times New Roman" panose="02020603050405020304" pitchFamily="18" charset="0"/>
              </a:endParaRPr>
            </a:p>
          </p:txBody>
        </p:sp>
        <p:cxnSp>
          <p:nvCxnSpPr>
            <p:cNvPr id="15384" name="AutoShape 56"/>
            <p:cNvCxnSpPr>
              <a:cxnSpLocks noChangeShapeType="1"/>
              <a:stCxn id="15376" idx="5"/>
              <a:endCxn id="15383" idx="0"/>
            </p:cNvCxnSpPr>
            <p:nvPr/>
          </p:nvCxnSpPr>
          <p:spPr bwMode="auto">
            <a:xfrm>
              <a:off x="4669" y="3139"/>
              <a:ext cx="251" cy="311"/>
            </a:xfrm>
            <a:prstGeom prst="straightConnector1">
              <a:avLst/>
            </a:prstGeom>
            <a:noFill/>
            <a:ln w="19050">
              <a:solidFill>
                <a:srgbClr val="FF3300"/>
              </a:solidFill>
              <a:round/>
            </a:ln>
          </p:spPr>
        </p:cxnSp>
        <p:sp>
          <p:nvSpPr>
            <p:cNvPr id="15385" name="Text Box 57"/>
            <p:cNvSpPr txBox="1">
              <a:spLocks noChangeArrowheads="1"/>
            </p:cNvSpPr>
            <p:nvPr/>
          </p:nvSpPr>
          <p:spPr bwMode="auto">
            <a:xfrm>
              <a:off x="2880" y="2352"/>
              <a:ext cx="240" cy="288"/>
            </a:xfrm>
            <a:prstGeom prst="rect">
              <a:avLst/>
            </a:prstGeom>
            <a:noFill/>
            <a:ln w="19050">
              <a:noFill/>
              <a:miter lim="800000"/>
            </a:ln>
          </p:spPr>
          <p:txBody>
            <a:bodyPr>
              <a:spAutoFit/>
            </a:bodyPr>
            <a:lstStyle/>
            <a:p>
              <a:pPr algn="ctr" eaLnBrk="0" hangingPunct="0">
                <a:spcBef>
                  <a:spcPct val="50000"/>
                </a:spcBef>
              </a:pPr>
              <a:r>
                <a:rPr kumimoji="1" lang="en-US" altLang="zh-CN" b="1">
                  <a:latin typeface="Times New Roman" panose="02020603050405020304" pitchFamily="18" charset="0"/>
                </a:rPr>
                <a:t>7</a:t>
              </a:r>
              <a:endParaRPr kumimoji="1" lang="en-US" altLang="zh-CN" b="1">
                <a:latin typeface="Times New Roman" panose="02020603050405020304" pitchFamily="18" charset="0"/>
              </a:endParaRPr>
            </a:p>
          </p:txBody>
        </p:sp>
        <p:sp>
          <p:nvSpPr>
            <p:cNvPr id="15386" name="Text Box 58"/>
            <p:cNvSpPr txBox="1">
              <a:spLocks noChangeArrowheads="1"/>
            </p:cNvSpPr>
            <p:nvPr/>
          </p:nvSpPr>
          <p:spPr bwMode="auto">
            <a:xfrm>
              <a:off x="3456" y="2928"/>
              <a:ext cx="240" cy="288"/>
            </a:xfrm>
            <a:prstGeom prst="rect">
              <a:avLst/>
            </a:prstGeom>
            <a:noFill/>
            <a:ln w="19050">
              <a:noFill/>
              <a:miter lim="800000"/>
            </a:ln>
          </p:spPr>
          <p:txBody>
            <a:bodyPr>
              <a:spAutoFit/>
            </a:bodyPr>
            <a:lstStyle/>
            <a:p>
              <a:pPr algn="ctr" eaLnBrk="0" hangingPunct="0">
                <a:spcBef>
                  <a:spcPct val="50000"/>
                </a:spcBef>
              </a:pPr>
              <a:r>
                <a:rPr kumimoji="1" lang="en-US" altLang="zh-CN" b="1">
                  <a:latin typeface="Times New Roman" panose="02020603050405020304" pitchFamily="18" charset="0"/>
                </a:rPr>
                <a:t>5</a:t>
              </a:r>
              <a:endParaRPr kumimoji="1" lang="en-US" altLang="zh-CN" b="1">
                <a:latin typeface="Times New Roman" panose="02020603050405020304" pitchFamily="18" charset="0"/>
              </a:endParaRPr>
            </a:p>
          </p:txBody>
        </p:sp>
        <p:sp>
          <p:nvSpPr>
            <p:cNvPr id="15387" name="Text Box 59"/>
            <p:cNvSpPr txBox="1">
              <a:spLocks noChangeArrowheads="1"/>
            </p:cNvSpPr>
            <p:nvPr/>
          </p:nvSpPr>
          <p:spPr bwMode="auto">
            <a:xfrm>
              <a:off x="3792" y="3408"/>
              <a:ext cx="240" cy="288"/>
            </a:xfrm>
            <a:prstGeom prst="rect">
              <a:avLst/>
            </a:prstGeom>
            <a:noFill/>
            <a:ln w="19050">
              <a:noFill/>
              <a:miter lim="800000"/>
            </a:ln>
          </p:spPr>
          <p:txBody>
            <a:bodyPr>
              <a:spAutoFit/>
            </a:bodyPr>
            <a:lstStyle/>
            <a:p>
              <a:pPr algn="ctr" eaLnBrk="0" hangingPunct="0">
                <a:spcBef>
                  <a:spcPct val="50000"/>
                </a:spcBef>
              </a:pPr>
              <a:r>
                <a:rPr kumimoji="1" lang="en-US" altLang="zh-CN" b="1">
                  <a:latin typeface="Times New Roman" panose="02020603050405020304" pitchFamily="18" charset="0"/>
                </a:rPr>
                <a:t>2</a:t>
              </a:r>
              <a:endParaRPr kumimoji="1" lang="en-US" altLang="zh-CN" b="1">
                <a:latin typeface="Times New Roman" panose="02020603050405020304" pitchFamily="18" charset="0"/>
              </a:endParaRPr>
            </a:p>
          </p:txBody>
        </p:sp>
        <p:sp>
          <p:nvSpPr>
            <p:cNvPr id="15388" name="Text Box 60"/>
            <p:cNvSpPr txBox="1">
              <a:spLocks noChangeArrowheads="1"/>
            </p:cNvSpPr>
            <p:nvPr/>
          </p:nvSpPr>
          <p:spPr bwMode="auto">
            <a:xfrm>
              <a:off x="5088" y="3408"/>
              <a:ext cx="240" cy="288"/>
            </a:xfrm>
            <a:prstGeom prst="rect">
              <a:avLst/>
            </a:prstGeom>
            <a:noFill/>
            <a:ln w="9525">
              <a:noFill/>
              <a:miter lim="800000"/>
            </a:ln>
          </p:spPr>
          <p:txBody>
            <a:bodyPr>
              <a:spAutoFit/>
            </a:bodyPr>
            <a:lstStyle/>
            <a:p>
              <a:pPr algn="ctr" eaLnBrk="0" hangingPunct="0">
                <a:spcBef>
                  <a:spcPct val="50000"/>
                </a:spcBef>
              </a:pPr>
              <a:r>
                <a:rPr kumimoji="1" lang="en-US" altLang="zh-CN" b="1">
                  <a:latin typeface="Times New Roman" panose="02020603050405020304" pitchFamily="18" charset="0"/>
                </a:rPr>
                <a:t>4</a:t>
              </a:r>
              <a:endParaRPr kumimoji="1" lang="en-US" altLang="zh-CN" b="1">
                <a:latin typeface="Times New Roman" panose="02020603050405020304" pitchFamily="18" charset="0"/>
              </a:endParaRPr>
            </a:p>
          </p:txBody>
        </p:sp>
      </p:grpSp>
      <p:sp>
        <p:nvSpPr>
          <p:cNvPr id="401469" name="Text Box 61"/>
          <p:cNvSpPr txBox="1">
            <a:spLocks noChangeArrowheads="1"/>
          </p:cNvSpPr>
          <p:nvPr/>
        </p:nvSpPr>
        <p:spPr bwMode="auto">
          <a:xfrm>
            <a:off x="3131840" y="6218148"/>
            <a:ext cx="5470823" cy="523220"/>
          </a:xfrm>
          <a:prstGeom prst="rect">
            <a:avLst/>
          </a:prstGeom>
          <a:noFill/>
          <a:ln w="9525">
            <a:noFill/>
            <a:miter lim="800000"/>
          </a:ln>
        </p:spPr>
        <p:txBody>
          <a:bodyPr wrap="square">
            <a:spAutoFit/>
          </a:bodyPr>
          <a:lstStyle/>
          <a:p>
            <a:pPr algn="ctr" eaLnBrk="0" hangingPunct="0">
              <a:spcBef>
                <a:spcPct val="50000"/>
              </a:spcBef>
            </a:pPr>
            <a:r>
              <a:rPr kumimoji="1" lang="en-US" altLang="zh-CN" b="1" dirty="0">
                <a:latin typeface="Times New Roman" panose="02020603050405020304" pitchFamily="18" charset="0"/>
              </a:rPr>
              <a:t>WPL=</a:t>
            </a:r>
            <a:r>
              <a:rPr kumimoji="1" lang="en-US" altLang="zh-CN" b="1" dirty="0">
                <a:solidFill>
                  <a:srgbClr val="FF0000"/>
                </a:solidFill>
                <a:latin typeface="Times New Roman" panose="02020603050405020304" pitchFamily="18" charset="0"/>
              </a:rPr>
              <a:t>7</a:t>
            </a:r>
            <a:r>
              <a:rPr kumimoji="1" lang="en-US" altLang="zh-CN" b="1" dirty="0">
                <a:latin typeface="Times New Roman" panose="02020603050405020304" pitchFamily="18" charset="0"/>
              </a:rPr>
              <a:t>*1+</a:t>
            </a:r>
            <a:r>
              <a:rPr kumimoji="1" lang="en-US" altLang="zh-CN" b="1" dirty="0">
                <a:solidFill>
                  <a:srgbClr val="FF0000"/>
                </a:solidFill>
                <a:latin typeface="Times New Roman" panose="02020603050405020304" pitchFamily="18" charset="0"/>
              </a:rPr>
              <a:t>5</a:t>
            </a:r>
            <a:r>
              <a:rPr kumimoji="1" lang="en-US" altLang="zh-CN" b="1" dirty="0">
                <a:latin typeface="Times New Roman" panose="02020603050405020304" pitchFamily="18" charset="0"/>
              </a:rPr>
              <a:t>*2+</a:t>
            </a:r>
            <a:r>
              <a:rPr kumimoji="1" lang="en-US" altLang="zh-CN" b="1" dirty="0">
                <a:solidFill>
                  <a:srgbClr val="FF0000"/>
                </a:solidFill>
                <a:latin typeface="Times New Roman" panose="02020603050405020304" pitchFamily="18" charset="0"/>
              </a:rPr>
              <a:t>2</a:t>
            </a:r>
            <a:r>
              <a:rPr kumimoji="1" lang="en-US" altLang="zh-CN" b="1" dirty="0">
                <a:latin typeface="Times New Roman" panose="02020603050405020304" pitchFamily="18" charset="0"/>
              </a:rPr>
              <a:t>*3+</a:t>
            </a:r>
            <a:r>
              <a:rPr kumimoji="1" lang="en-US" altLang="zh-CN" b="1" dirty="0">
                <a:solidFill>
                  <a:srgbClr val="FF0000"/>
                </a:solidFill>
                <a:latin typeface="Times New Roman" panose="02020603050405020304" pitchFamily="18" charset="0"/>
              </a:rPr>
              <a:t>4</a:t>
            </a:r>
            <a:r>
              <a:rPr kumimoji="1" lang="en-US" altLang="zh-CN" b="1" dirty="0">
                <a:latin typeface="Times New Roman" panose="02020603050405020304" pitchFamily="18" charset="0"/>
              </a:rPr>
              <a:t>*3=</a:t>
            </a:r>
            <a:r>
              <a:rPr kumimoji="1" lang="en-US" altLang="zh-CN" b="1" dirty="0">
                <a:solidFill>
                  <a:srgbClr val="FF0000"/>
                </a:solidFill>
                <a:latin typeface="Times New Roman" panose="02020603050405020304" pitchFamily="18" charset="0"/>
              </a:rPr>
              <a:t>35</a:t>
            </a:r>
            <a:endParaRPr kumimoji="1" lang="en-US" altLang="zh-CN" b="1" dirty="0">
              <a:solidFill>
                <a:srgbClr val="FF0000"/>
              </a:solidFill>
              <a:latin typeface="Times New Roman" panose="02020603050405020304" pitchFamily="18" charset="0"/>
            </a:endParaRPr>
          </a:p>
        </p:txBody>
      </p:sp>
      <p:sp>
        <p:nvSpPr>
          <p:cNvPr id="15371" name="Text Box 62"/>
          <p:cNvSpPr txBox="1">
            <a:spLocks noChangeArrowheads="1"/>
          </p:cNvSpPr>
          <p:nvPr/>
        </p:nvSpPr>
        <p:spPr bwMode="auto">
          <a:xfrm>
            <a:off x="2250381" y="2049463"/>
            <a:ext cx="184150" cy="396875"/>
          </a:xfrm>
          <a:prstGeom prst="rect">
            <a:avLst/>
          </a:prstGeom>
          <a:noFill/>
          <a:ln w="9525">
            <a:noFill/>
            <a:miter lim="800000"/>
          </a:ln>
        </p:spPr>
        <p:txBody>
          <a:bodyPr>
            <a:spAutoFit/>
          </a:bodyPr>
          <a:lstStyle/>
          <a:p>
            <a:pPr eaLnBrk="0" hangingPunct="0">
              <a:spcBef>
                <a:spcPct val="50000"/>
              </a:spcBef>
            </a:pPr>
            <a:endParaRPr kumimoji="1" lang="zh-CN" altLang="zh-CN" sz="2000" b="1">
              <a:latin typeface="Times New Roman" panose="02020603050405020304" pitchFamily="18" charset="0"/>
            </a:endParaRPr>
          </a:p>
        </p:txBody>
      </p:sp>
      <p:graphicFrame>
        <p:nvGraphicFramePr>
          <p:cNvPr id="401471" name="Object 63"/>
          <p:cNvGraphicFramePr>
            <a:graphicFrameLocks noChangeAspect="1"/>
          </p:cNvGraphicFramePr>
          <p:nvPr/>
        </p:nvGraphicFramePr>
        <p:xfrm>
          <a:off x="2518669" y="1173163"/>
          <a:ext cx="1608137" cy="742950"/>
        </p:xfrm>
        <a:graphic>
          <a:graphicData uri="http://schemas.openxmlformats.org/presentationml/2006/ole">
            <mc:AlternateContent xmlns:mc="http://schemas.openxmlformats.org/markup-compatibility/2006">
              <mc:Choice xmlns:v="urn:schemas-microsoft-com:vml" Requires="v">
                <p:oleObj spid="_x0000_s14337" name="公式" r:id="rId1" imgW="24993600" imgH="10363200" progId="Equation.3">
                  <p:embed/>
                </p:oleObj>
              </mc:Choice>
              <mc:Fallback>
                <p:oleObj name="公式" r:id="rId1" imgW="24993600" imgH="10363200" progId="Equation.3">
                  <p:embed/>
                  <p:pic>
                    <p:nvPicPr>
                      <p:cNvPr id="0" name="Object 63" descr="image46"/>
                      <p:cNvPicPr>
                        <a:picLocks noChangeAspect="1"/>
                      </p:cNvPicPr>
                      <p:nvPr/>
                    </p:nvPicPr>
                    <p:blipFill>
                      <a:blip r:embed="rId2"/>
                      <a:stretch>
                        <a:fillRect/>
                      </a:stretch>
                    </p:blipFill>
                    <p:spPr>
                      <a:xfrm>
                        <a:off x="2518669" y="1173163"/>
                        <a:ext cx="1608137" cy="742950"/>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01471"/>
                                        </p:tgtEl>
                                        <p:attrNameLst>
                                          <p:attrName>style.visibility</p:attrName>
                                        </p:attrNameLst>
                                      </p:cBhvr>
                                      <p:to>
                                        <p:strVal val="visible"/>
                                      </p:to>
                                    </p:set>
                                    <p:animEffect transition="in" filter="box(out)">
                                      <p:cBhvr>
                                        <p:cTn id="7" dur="500"/>
                                        <p:tgtEl>
                                          <p:spTgt spid="40147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out)">
                                      <p:cBhvr>
                                        <p:cTn id="22" dur="500"/>
                                        <p:tgtEl>
                                          <p:spTgt spid="6"/>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01430">
                                            <p:txEl>
                                              <p:pRg st="0" end="0"/>
                                            </p:txEl>
                                          </p:spTgt>
                                        </p:tgtEl>
                                        <p:attrNameLst>
                                          <p:attrName>style.visibility</p:attrName>
                                        </p:attrNameLst>
                                      </p:cBhvr>
                                      <p:to>
                                        <p:strVal val="visible"/>
                                      </p:to>
                                    </p:set>
                                    <p:animEffect transition="in" filter="box(out)">
                                      <p:cBhvr>
                                        <p:cTn id="27" dur="500"/>
                                        <p:tgtEl>
                                          <p:spTgt spid="401430">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01450">
                                            <p:txEl>
                                              <p:pRg st="0" end="0"/>
                                            </p:txEl>
                                          </p:spTgt>
                                        </p:tgtEl>
                                        <p:attrNameLst>
                                          <p:attrName>style.visibility</p:attrName>
                                        </p:attrNameLst>
                                      </p:cBhvr>
                                      <p:to>
                                        <p:strVal val="visible"/>
                                      </p:to>
                                    </p:set>
                                    <p:animEffect transition="in" filter="box(out)">
                                      <p:cBhvr>
                                        <p:cTn id="32" dur="500"/>
                                        <p:tgtEl>
                                          <p:spTgt spid="401450">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01469">
                                            <p:txEl>
                                              <p:pRg st="0" end="0"/>
                                            </p:txEl>
                                          </p:spTgt>
                                        </p:tgtEl>
                                        <p:attrNameLst>
                                          <p:attrName>style.visibility</p:attrName>
                                        </p:attrNameLst>
                                      </p:cBhvr>
                                      <p:to>
                                        <p:strVal val="visible"/>
                                      </p:to>
                                    </p:set>
                                    <p:animEffect transition="in" filter="box(out)">
                                      <p:cBhvr>
                                        <p:cTn id="37" dur="500"/>
                                        <p:tgtEl>
                                          <p:spTgt spid="401469">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30" grpId="0" autoUpdateAnimBg="0" build="p"/>
      <p:bldP spid="401450" grpId="0" autoUpdateAnimBg="0" build="p"/>
      <p:bldP spid="401469" grpId="0" autoUpdateAnimBg="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p:cNvSpPr>
            <a:spLocks noGrp="1"/>
          </p:cNvSpPr>
          <p:nvPr>
            <p:ph type="sldNum" sz="quarter" idx="4294967295"/>
          </p:nvPr>
        </p:nvSpPr>
        <p:spPr>
          <a:xfrm>
            <a:off x="7042150" y="6243638"/>
            <a:ext cx="1905000" cy="457200"/>
          </a:xfrm>
          <a:prstGeom prst="rect">
            <a:avLst/>
          </a:prstGeom>
          <a:noFill/>
        </p:spPr>
        <p:txBody>
          <a:bodyPr/>
          <a:lstStyle/>
          <a:p>
            <a:fld id="{136AEB4D-9AE0-4794-A510-3D7AE5DC73B2}" type="slidenum">
              <a:rPr lang="en-US" altLang="zh-CN" smtClean="0"/>
            </a:fld>
            <a:endParaRPr lang="en-US" altLang="zh-CN" smtClean="0"/>
          </a:p>
        </p:txBody>
      </p:sp>
      <p:sp>
        <p:nvSpPr>
          <p:cNvPr id="402436" name="Rectangle 4"/>
          <p:cNvSpPr>
            <a:spLocks noGrp="1" noChangeArrowheads="1"/>
          </p:cNvSpPr>
          <p:nvPr>
            <p:ph type="body" idx="1"/>
          </p:nvPr>
        </p:nvSpPr>
        <p:spPr>
          <a:xfrm>
            <a:off x="755650" y="1124222"/>
            <a:ext cx="7920038" cy="5545138"/>
          </a:xfrm>
        </p:spPr>
        <p:txBody>
          <a:bodyPr/>
          <a:lstStyle/>
          <a:p>
            <a:pPr eaLnBrk="1" hangingPunct="1">
              <a:lnSpc>
                <a:spcPct val="90000"/>
              </a:lnSpc>
              <a:buFont typeface="Wingdings" panose="05000000000000000000" pitchFamily="2" charset="2"/>
              <a:buNone/>
              <a:defRPr/>
            </a:pPr>
            <a:r>
              <a:rPr lang="zh-CN" altLang="en-US" sz="2800" b="1" dirty="0" smtClean="0">
                <a:solidFill>
                  <a:srgbClr val="0000FF"/>
                </a:solidFill>
                <a:latin typeface="楷体_GB2312" pitchFamily="49" charset="-122"/>
              </a:rPr>
              <a:t>哈夫曼树（</a:t>
            </a:r>
            <a:r>
              <a:rPr lang="en-US" altLang="zh-CN" sz="2800" b="1" dirty="0" smtClean="0">
                <a:solidFill>
                  <a:srgbClr val="0000FF"/>
                </a:solidFill>
                <a:latin typeface="楷体_GB2312" pitchFamily="49" charset="-122"/>
              </a:rPr>
              <a:t>Huffman</a:t>
            </a:r>
            <a:r>
              <a:rPr lang="zh-CN" altLang="zh-CN" sz="2800" b="1" dirty="0" smtClean="0">
                <a:solidFill>
                  <a:srgbClr val="0000FF"/>
                </a:solidFill>
                <a:latin typeface="楷体_GB2312" pitchFamily="49" charset="-122"/>
              </a:rPr>
              <a:t>树）</a:t>
            </a:r>
            <a:r>
              <a:rPr lang="zh-CN" altLang="zh-CN" sz="2800" dirty="0" smtClean="0">
                <a:latin typeface="Arial" panose="020B0604020202020204"/>
              </a:rPr>
              <a:t>——</a:t>
            </a:r>
            <a:endParaRPr lang="en-US" altLang="zh-CN" sz="2800" dirty="0" smtClean="0"/>
          </a:p>
          <a:p>
            <a:pPr eaLnBrk="1" hangingPunct="1">
              <a:lnSpc>
                <a:spcPct val="115000"/>
              </a:lnSpc>
              <a:buFont typeface="Wingdings" panose="05000000000000000000" pitchFamily="2" charset="2"/>
              <a:buNone/>
              <a:defRPr/>
            </a:pPr>
            <a:r>
              <a:rPr kumimoji="1" lang="en-US" altLang="zh-CN" sz="2800" b="1" dirty="0" smtClean="0"/>
              <a:t>        </a:t>
            </a:r>
            <a:r>
              <a:rPr kumimoji="1" lang="zh-CN" altLang="en-US" sz="2800" b="1" dirty="0" smtClean="0">
                <a:effectLst>
                  <a:outerShdw blurRad="38100" dist="38100" dir="2700000" algn="tl">
                    <a:srgbClr val="C0C0C0"/>
                  </a:outerShdw>
                </a:effectLst>
                <a:latin typeface="楷体_GB2312" pitchFamily="49" charset="-122"/>
              </a:rPr>
              <a:t>又称</a:t>
            </a:r>
            <a:r>
              <a:rPr kumimoji="1" lang="zh-CN" altLang="en-US" sz="2800" b="1" dirty="0" smtClean="0">
                <a:solidFill>
                  <a:srgbClr val="FF0000"/>
                </a:solidFill>
                <a:effectLst>
                  <a:outerShdw blurRad="38100" dist="38100" dir="2700000" algn="tl">
                    <a:srgbClr val="C0C0C0"/>
                  </a:outerShdw>
                </a:effectLst>
                <a:latin typeface="楷体_GB2312" pitchFamily="49" charset="-122"/>
              </a:rPr>
              <a:t>最优二叉树</a:t>
            </a:r>
            <a:r>
              <a:rPr kumimoji="1" lang="zh-CN" altLang="en-US" sz="2800" b="1" dirty="0" smtClean="0">
                <a:effectLst>
                  <a:outerShdw blurRad="38100" dist="38100" dir="2700000" algn="tl">
                    <a:srgbClr val="C0C0C0"/>
                  </a:outerShdw>
                </a:effectLst>
                <a:latin typeface="楷体_GB2312" pitchFamily="49" charset="-122"/>
              </a:rPr>
              <a:t>，它是</a:t>
            </a:r>
            <a:r>
              <a:rPr kumimoji="1" lang="en-US" altLang="zh-CN" sz="2800" b="1" dirty="0" smtClean="0">
                <a:solidFill>
                  <a:srgbClr val="0000FF"/>
                </a:solidFill>
                <a:effectLst>
                  <a:outerShdw blurRad="38100" dist="38100" dir="2700000" algn="tl">
                    <a:srgbClr val="C0C0C0"/>
                  </a:outerShdw>
                </a:effectLst>
                <a:latin typeface="楷体_GB2312" pitchFamily="49" charset="-122"/>
              </a:rPr>
              <a:t>n</a:t>
            </a:r>
            <a:r>
              <a:rPr kumimoji="1" lang="zh-CN" altLang="en-US" sz="2800" b="1" dirty="0" smtClean="0">
                <a:effectLst>
                  <a:outerShdw blurRad="38100" dist="38100" dir="2700000" algn="tl">
                    <a:srgbClr val="C0C0C0"/>
                  </a:outerShdw>
                </a:effectLst>
                <a:latin typeface="楷体_GB2312" pitchFamily="49" charset="-122"/>
              </a:rPr>
              <a:t>个带权叶子结点构成的所有二叉树中，带权路径长度</a:t>
            </a:r>
            <a:r>
              <a:rPr kumimoji="1" lang="zh-CN" altLang="en-US" sz="2800" b="1" dirty="0" smtClean="0">
                <a:solidFill>
                  <a:srgbClr val="FF0000"/>
                </a:solidFill>
                <a:effectLst>
                  <a:outerShdw blurRad="38100" dist="38100" dir="2700000" algn="tl">
                    <a:srgbClr val="C0C0C0"/>
                  </a:outerShdw>
                </a:effectLst>
                <a:latin typeface="楷体_GB2312" pitchFamily="49" charset="-122"/>
              </a:rPr>
              <a:t>（WPL）最小</a:t>
            </a:r>
            <a:r>
              <a:rPr kumimoji="1" lang="zh-CN" altLang="en-US" sz="2800" b="1" dirty="0" smtClean="0">
                <a:effectLst>
                  <a:outerShdw blurRad="38100" dist="38100" dir="2700000" algn="tl">
                    <a:srgbClr val="C0C0C0"/>
                  </a:outerShdw>
                </a:effectLst>
                <a:latin typeface="楷体_GB2312" pitchFamily="49" charset="-122"/>
              </a:rPr>
              <a:t>的二叉树。</a:t>
            </a:r>
            <a:endParaRPr kumimoji="1" lang="zh-CN" altLang="en-US" sz="2800" b="1" dirty="0" smtClean="0">
              <a:effectLst>
                <a:outerShdw blurRad="38100" dist="38100" dir="2700000" algn="tl">
                  <a:srgbClr val="C0C0C0"/>
                </a:outerShdw>
              </a:effectLst>
              <a:latin typeface="楷体_GB2312" pitchFamily="49" charset="-122"/>
            </a:endParaRPr>
          </a:p>
          <a:p>
            <a:pPr eaLnBrk="1" hangingPunct="1">
              <a:lnSpc>
                <a:spcPct val="115000"/>
              </a:lnSpc>
              <a:buFont typeface="Wingdings" panose="05000000000000000000" pitchFamily="2" charset="2"/>
              <a:buNone/>
              <a:defRPr/>
            </a:pPr>
            <a:r>
              <a:rPr lang="zh-CN" altLang="en-US" sz="2800" dirty="0" smtClean="0"/>
              <a:t> </a:t>
            </a:r>
            <a:endParaRPr lang="zh-CN" altLang="en-US" sz="2800" dirty="0" smtClean="0"/>
          </a:p>
          <a:p>
            <a:pPr eaLnBrk="1" hangingPunct="1">
              <a:lnSpc>
                <a:spcPct val="125000"/>
              </a:lnSpc>
              <a:buFont typeface="Wingdings" panose="05000000000000000000" pitchFamily="2" charset="2"/>
              <a:buNone/>
              <a:defRPr/>
            </a:pPr>
            <a:r>
              <a:rPr lang="zh-CN" altLang="en-US" sz="2800" b="1" dirty="0" smtClean="0">
                <a:effectLst>
                  <a:outerShdw blurRad="38100" dist="38100" dir="2700000" algn="tl">
                    <a:srgbClr val="C0C0C0"/>
                  </a:outerShdw>
                </a:effectLst>
                <a:latin typeface="楷体_GB2312" pitchFamily="49" charset="-122"/>
              </a:rPr>
              <a:t>教材定义：</a:t>
            </a:r>
            <a:r>
              <a:rPr lang="zh-CN" altLang="zh-CN" sz="2800" b="1" dirty="0" smtClean="0">
                <a:effectLst>
                  <a:outerShdw blurRad="38100" dist="38100" dir="2700000" algn="tl">
                    <a:srgbClr val="C0C0C0"/>
                  </a:outerShdw>
                </a:effectLst>
                <a:latin typeface="楷体_GB2312" pitchFamily="49" charset="-122"/>
              </a:rPr>
              <a:t>设有</a:t>
            </a:r>
            <a:r>
              <a:rPr lang="en-US" altLang="zh-CN" sz="2800" b="1" dirty="0" smtClean="0">
                <a:effectLst>
                  <a:outerShdw blurRad="38100" dist="38100" dir="2700000" algn="tl">
                    <a:srgbClr val="C0C0C0"/>
                  </a:outerShdw>
                </a:effectLst>
                <a:latin typeface="楷体_GB2312" pitchFamily="49" charset="-122"/>
              </a:rPr>
              <a:t>n</a:t>
            </a:r>
            <a:r>
              <a:rPr lang="zh-CN" altLang="zh-CN" sz="2800" b="1" dirty="0" smtClean="0">
                <a:effectLst>
                  <a:outerShdw blurRad="38100" dist="38100" dir="2700000" algn="tl">
                    <a:srgbClr val="C0C0C0"/>
                  </a:outerShdw>
                </a:effectLst>
                <a:latin typeface="楷体_GB2312" pitchFamily="49" charset="-122"/>
              </a:rPr>
              <a:t>个权值</a:t>
            </a:r>
            <a:r>
              <a:rPr lang="en-US" altLang="zh-CN" sz="2800" b="1" dirty="0" smtClean="0">
                <a:effectLst>
                  <a:outerShdw blurRad="38100" dist="38100" dir="2700000" algn="tl">
                    <a:srgbClr val="C0C0C0"/>
                  </a:outerShdw>
                </a:effectLst>
                <a:latin typeface="楷体_GB2312" pitchFamily="49" charset="-122"/>
              </a:rPr>
              <a:t>{</a:t>
            </a:r>
            <a:r>
              <a:rPr lang="en-US" altLang="zh-CN" sz="2800" b="1" dirty="0" smtClean="0">
                <a:solidFill>
                  <a:srgbClr val="0000FF"/>
                </a:solidFill>
                <a:effectLst>
                  <a:outerShdw blurRad="38100" dist="38100" dir="2700000" algn="tl">
                    <a:srgbClr val="C0C0C0"/>
                  </a:outerShdw>
                </a:effectLst>
                <a:latin typeface="楷体_GB2312" pitchFamily="49" charset="-122"/>
              </a:rPr>
              <a:t>w</a:t>
            </a:r>
            <a:r>
              <a:rPr lang="en-US" altLang="zh-CN" sz="2800" b="1" baseline="-25000" dirty="0" smtClean="0">
                <a:solidFill>
                  <a:srgbClr val="0000FF"/>
                </a:solidFill>
                <a:effectLst>
                  <a:outerShdw blurRad="38100" dist="38100" dir="2700000" algn="tl">
                    <a:srgbClr val="C0C0C0"/>
                  </a:outerShdw>
                </a:effectLst>
                <a:latin typeface="楷体_GB2312" pitchFamily="49" charset="-122"/>
              </a:rPr>
              <a:t>1</a:t>
            </a:r>
            <a:r>
              <a:rPr lang="en-US" altLang="zh-CN" sz="2800" b="1" dirty="0" smtClean="0">
                <a:solidFill>
                  <a:srgbClr val="0000FF"/>
                </a:solidFill>
                <a:effectLst>
                  <a:outerShdw blurRad="38100" dist="38100" dir="2700000" algn="tl">
                    <a:srgbClr val="C0C0C0"/>
                  </a:outerShdw>
                </a:effectLst>
                <a:latin typeface="楷体_GB2312" pitchFamily="49" charset="-122"/>
              </a:rPr>
              <a:t>,w</a:t>
            </a:r>
            <a:r>
              <a:rPr lang="en-US" altLang="zh-CN" sz="2800" b="1" baseline="-25000" dirty="0" smtClean="0">
                <a:solidFill>
                  <a:srgbClr val="0000FF"/>
                </a:solidFill>
                <a:effectLst>
                  <a:outerShdw blurRad="38100" dist="38100" dir="2700000" algn="tl">
                    <a:srgbClr val="C0C0C0"/>
                  </a:outerShdw>
                </a:effectLst>
                <a:latin typeface="楷体_GB2312" pitchFamily="49" charset="-122"/>
              </a:rPr>
              <a:t>2</a:t>
            </a:r>
            <a:r>
              <a:rPr lang="en-US" altLang="zh-CN" sz="2800" b="1" dirty="0" smtClean="0">
                <a:solidFill>
                  <a:srgbClr val="0000FF"/>
                </a:solidFill>
                <a:effectLst>
                  <a:outerShdw blurRad="38100" dist="38100" dir="2700000" algn="tl">
                    <a:srgbClr val="C0C0C0"/>
                  </a:outerShdw>
                </a:effectLst>
                <a:latin typeface="楷体_GB2312" pitchFamily="49" charset="-122"/>
              </a:rPr>
              <a:t>,</a:t>
            </a:r>
            <a:r>
              <a:rPr lang="en-US" altLang="zh-CN" sz="2800" b="1" dirty="0" smtClean="0">
                <a:solidFill>
                  <a:srgbClr val="0000FF"/>
                </a:solidFill>
                <a:effectLst>
                  <a:outerShdw blurRad="38100" dist="38100" dir="2700000" algn="tl">
                    <a:srgbClr val="C0C0C0"/>
                  </a:outerShdw>
                </a:effectLst>
                <a:latin typeface="Times New Roman" panose="02020603050405020304"/>
              </a:rPr>
              <a:t>……</a:t>
            </a:r>
            <a:r>
              <a:rPr lang="en-US" altLang="zh-CN" sz="2800" b="1" dirty="0" err="1" smtClean="0">
                <a:solidFill>
                  <a:srgbClr val="0000FF"/>
                </a:solidFill>
                <a:effectLst>
                  <a:outerShdw blurRad="38100" dist="38100" dir="2700000" algn="tl">
                    <a:srgbClr val="C0C0C0"/>
                  </a:outerShdw>
                </a:effectLst>
                <a:latin typeface="楷体_GB2312" pitchFamily="49" charset="-122"/>
              </a:rPr>
              <a:t>w</a:t>
            </a:r>
            <a:r>
              <a:rPr lang="en-US" altLang="zh-CN" sz="2800" b="1" baseline="-25000" dirty="0" err="1" smtClean="0">
                <a:solidFill>
                  <a:srgbClr val="0000FF"/>
                </a:solidFill>
                <a:effectLst>
                  <a:outerShdw blurRad="38100" dist="38100" dir="2700000" algn="tl">
                    <a:srgbClr val="C0C0C0"/>
                  </a:outerShdw>
                </a:effectLst>
                <a:latin typeface="楷体_GB2312" pitchFamily="49" charset="-122"/>
              </a:rPr>
              <a:t>n</a:t>
            </a:r>
            <a:r>
              <a:rPr lang="en-US" altLang="zh-CN" sz="2800" b="1" dirty="0" smtClean="0">
                <a:effectLst>
                  <a:outerShdw blurRad="38100" dist="38100" dir="2700000" algn="tl">
                    <a:srgbClr val="C0C0C0"/>
                  </a:outerShdw>
                </a:effectLst>
                <a:latin typeface="楷体_GB2312" pitchFamily="49" charset="-122"/>
              </a:rPr>
              <a:t>}</a:t>
            </a:r>
            <a:r>
              <a:rPr lang="zh-CN" altLang="en-US" sz="2800" b="1" dirty="0" smtClean="0">
                <a:effectLst>
                  <a:outerShdw blurRad="38100" dist="38100" dir="2700000" algn="tl">
                    <a:srgbClr val="C0C0C0"/>
                  </a:outerShdw>
                </a:effectLst>
                <a:latin typeface="楷体_GB2312" pitchFamily="49" charset="-122"/>
              </a:rPr>
              <a:t>，</a:t>
            </a:r>
            <a:r>
              <a:rPr lang="zh-CN" altLang="zh-CN" sz="2800" b="1" dirty="0" smtClean="0">
                <a:effectLst>
                  <a:outerShdw blurRad="38100" dist="38100" dir="2700000" algn="tl">
                    <a:srgbClr val="C0C0C0"/>
                  </a:outerShdw>
                </a:effectLst>
                <a:latin typeface="楷体_GB2312" pitchFamily="49" charset="-122"/>
              </a:rPr>
              <a:t>构造一棵</a:t>
            </a:r>
            <a:r>
              <a:rPr lang="zh-CN" altLang="en-US" sz="2800" b="1" dirty="0" smtClean="0">
                <a:effectLst>
                  <a:outerShdw blurRad="38100" dist="38100" dir="2700000" algn="tl">
                    <a:srgbClr val="C0C0C0"/>
                  </a:outerShdw>
                </a:effectLst>
                <a:latin typeface="楷体_GB2312" pitchFamily="49" charset="-122"/>
              </a:rPr>
              <a:t>具</a:t>
            </a:r>
            <a:r>
              <a:rPr lang="zh-CN" altLang="zh-CN" sz="2800" b="1" dirty="0" smtClean="0">
                <a:effectLst>
                  <a:outerShdw blurRad="38100" dist="38100" dir="2700000" algn="tl">
                    <a:srgbClr val="C0C0C0"/>
                  </a:outerShdw>
                </a:effectLst>
                <a:latin typeface="楷体_GB2312" pitchFamily="49" charset="-122"/>
              </a:rPr>
              <a:t>有</a:t>
            </a:r>
            <a:r>
              <a:rPr lang="en-US" altLang="zh-CN" sz="2800" b="1" dirty="0" smtClean="0">
                <a:solidFill>
                  <a:srgbClr val="0000FF"/>
                </a:solidFill>
                <a:effectLst>
                  <a:outerShdw blurRad="38100" dist="38100" dir="2700000" algn="tl">
                    <a:srgbClr val="C0C0C0"/>
                  </a:outerShdw>
                </a:effectLst>
                <a:latin typeface="楷体_GB2312" pitchFamily="49" charset="-122"/>
              </a:rPr>
              <a:t>n</a:t>
            </a:r>
            <a:r>
              <a:rPr lang="zh-CN" altLang="zh-CN" sz="2800" b="1" dirty="0" smtClean="0">
                <a:effectLst>
                  <a:outerShdw blurRad="38100" dist="38100" dir="2700000" algn="tl">
                    <a:srgbClr val="C0C0C0"/>
                  </a:outerShdw>
                </a:effectLst>
                <a:latin typeface="楷体_GB2312" pitchFamily="49" charset="-122"/>
              </a:rPr>
              <a:t>个叶子结点的二叉树，每个叶子</a:t>
            </a:r>
            <a:r>
              <a:rPr lang="zh-CN" altLang="en-US" dirty="0" smtClean="0">
                <a:effectLst>
                  <a:outerShdw blurRad="38100" dist="38100" dir="2700000" algn="tl">
                    <a:srgbClr val="C0C0C0"/>
                  </a:outerShdw>
                </a:effectLst>
                <a:latin typeface="楷体_GB2312" pitchFamily="49" charset="-122"/>
              </a:rPr>
              <a:t>结点</a:t>
            </a:r>
            <a:r>
              <a:rPr lang="zh-CN" altLang="zh-CN" sz="2800" b="1" dirty="0" smtClean="0">
                <a:effectLst>
                  <a:outerShdw blurRad="38100" dist="38100" dir="2700000" algn="tl">
                    <a:srgbClr val="C0C0C0"/>
                  </a:outerShdw>
                </a:effectLst>
                <a:latin typeface="楷体_GB2312" pitchFamily="49" charset="-122"/>
              </a:rPr>
              <a:t>的权值为</a:t>
            </a:r>
            <a:r>
              <a:rPr lang="en-US" altLang="zh-CN" sz="2800" b="1" dirty="0" err="1" smtClean="0">
                <a:solidFill>
                  <a:srgbClr val="0000FF"/>
                </a:solidFill>
                <a:effectLst>
                  <a:outerShdw blurRad="38100" dist="38100" dir="2700000" algn="tl">
                    <a:srgbClr val="C0C0C0"/>
                  </a:outerShdw>
                </a:effectLst>
                <a:latin typeface="楷体_GB2312" pitchFamily="49" charset="-122"/>
              </a:rPr>
              <a:t>w</a:t>
            </a:r>
            <a:r>
              <a:rPr lang="en-US" altLang="zh-CN" sz="2800" b="1" baseline="-25000" dirty="0" err="1" smtClean="0">
                <a:solidFill>
                  <a:srgbClr val="0000FF"/>
                </a:solidFill>
                <a:effectLst>
                  <a:outerShdw blurRad="38100" dist="38100" dir="2700000" algn="tl">
                    <a:srgbClr val="C0C0C0"/>
                  </a:outerShdw>
                </a:effectLst>
                <a:latin typeface="楷体_GB2312" pitchFamily="49" charset="-122"/>
              </a:rPr>
              <a:t>i</a:t>
            </a:r>
            <a:r>
              <a:rPr lang="en-US" altLang="zh-CN" sz="2800" b="1" dirty="0" smtClean="0">
                <a:effectLst>
                  <a:outerShdw blurRad="38100" dist="38100" dir="2700000" algn="tl">
                    <a:srgbClr val="C0C0C0"/>
                  </a:outerShdw>
                </a:effectLst>
                <a:latin typeface="楷体_GB2312" pitchFamily="49" charset="-122"/>
              </a:rPr>
              <a:t>,</a:t>
            </a:r>
            <a:r>
              <a:rPr lang="zh-CN" altLang="zh-CN" sz="2800" b="1" dirty="0" smtClean="0">
                <a:effectLst>
                  <a:outerShdw blurRad="38100" dist="38100" dir="2700000" algn="tl">
                    <a:srgbClr val="C0C0C0"/>
                  </a:outerShdw>
                </a:effectLst>
                <a:latin typeface="楷体_GB2312" pitchFamily="49" charset="-122"/>
              </a:rPr>
              <a:t>则</a:t>
            </a:r>
            <a:r>
              <a:rPr lang="zh-CN" altLang="zh-CN" sz="2800" b="1" dirty="0" smtClean="0">
                <a:solidFill>
                  <a:srgbClr val="0000FF"/>
                </a:solidFill>
                <a:effectLst>
                  <a:outerShdw blurRad="38100" dist="38100" dir="2700000" algn="tl">
                    <a:srgbClr val="C0C0C0"/>
                  </a:outerShdw>
                </a:effectLst>
                <a:latin typeface="楷体_GB2312" pitchFamily="49" charset="-122"/>
              </a:rPr>
              <a:t>WPL最小的二叉树</a:t>
            </a:r>
            <a:r>
              <a:rPr lang="zh-CN" altLang="zh-CN" sz="2800" b="1" dirty="0" smtClean="0">
                <a:effectLst>
                  <a:outerShdw blurRad="38100" dist="38100" dir="2700000" algn="tl">
                    <a:srgbClr val="C0C0C0"/>
                  </a:outerShdw>
                </a:effectLst>
                <a:latin typeface="楷体_GB2312" pitchFamily="49" charset="-122"/>
              </a:rPr>
              <a:t>叫</a:t>
            </a:r>
            <a:r>
              <a:rPr lang="zh-CN" altLang="zh-CN" sz="2800" b="1" dirty="0" smtClean="0">
                <a:solidFill>
                  <a:srgbClr val="0000FF"/>
                </a:solidFill>
                <a:effectLst>
                  <a:outerShdw blurRad="38100" dist="38100" dir="2700000" algn="tl">
                    <a:srgbClr val="C0C0C0"/>
                  </a:outerShdw>
                </a:effectLst>
                <a:latin typeface="楷体_GB2312" pitchFamily="49" charset="-122"/>
              </a:rPr>
              <a:t>哈夫曼树或最优二叉树。</a:t>
            </a:r>
            <a:endParaRPr lang="zh-CN" altLang="en-US" sz="2800" b="1" dirty="0" smtClean="0">
              <a:solidFill>
                <a:srgbClr val="0000FF"/>
              </a:solidFill>
              <a:effectLst>
                <a:outerShdw blurRad="38100" dist="38100" dir="2700000" algn="tl">
                  <a:srgbClr val="C0C0C0"/>
                </a:outerShdw>
              </a:effectLst>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2436">
                                            <p:txEl>
                                              <p:pRg st="0" end="0"/>
                                            </p:txEl>
                                          </p:spTgt>
                                        </p:tgtEl>
                                        <p:attrNameLst>
                                          <p:attrName>style.visibility</p:attrName>
                                        </p:attrNameLst>
                                      </p:cBhvr>
                                      <p:to>
                                        <p:strVal val="visible"/>
                                      </p:to>
                                    </p:set>
                                    <p:anim calcmode="lin" valueType="num">
                                      <p:cBhvr additive="base">
                                        <p:cTn id="7" dur="500" fill="hold"/>
                                        <p:tgtEl>
                                          <p:spTgt spid="40243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243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2436">
                                            <p:txEl>
                                              <p:pRg st="1" end="1"/>
                                            </p:txEl>
                                          </p:spTgt>
                                        </p:tgtEl>
                                        <p:attrNameLst>
                                          <p:attrName>style.visibility</p:attrName>
                                        </p:attrNameLst>
                                      </p:cBhvr>
                                      <p:to>
                                        <p:strVal val="visible"/>
                                      </p:to>
                                    </p:set>
                                    <p:anim calcmode="lin" valueType="num">
                                      <p:cBhvr additive="base">
                                        <p:cTn id="13" dur="500" fill="hold"/>
                                        <p:tgtEl>
                                          <p:spTgt spid="40243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243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2436">
                                            <p:txEl>
                                              <p:pRg st="2" end="2"/>
                                            </p:txEl>
                                          </p:spTgt>
                                        </p:tgtEl>
                                        <p:attrNameLst>
                                          <p:attrName>style.visibility</p:attrName>
                                        </p:attrNameLst>
                                      </p:cBhvr>
                                      <p:to>
                                        <p:strVal val="visible"/>
                                      </p:to>
                                    </p:set>
                                    <p:anim calcmode="lin" valueType="num">
                                      <p:cBhvr additive="base">
                                        <p:cTn id="19" dur="500" fill="hold"/>
                                        <p:tgtEl>
                                          <p:spTgt spid="40243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243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2436">
                                            <p:txEl>
                                              <p:pRg st="3" end="3"/>
                                            </p:txEl>
                                          </p:spTgt>
                                        </p:tgtEl>
                                        <p:attrNameLst>
                                          <p:attrName>style.visibility</p:attrName>
                                        </p:attrNameLst>
                                      </p:cBhvr>
                                      <p:to>
                                        <p:strVal val="visible"/>
                                      </p:to>
                                    </p:set>
                                    <p:anim calcmode="lin" valueType="num">
                                      <p:cBhvr additive="base">
                                        <p:cTn id="25" dur="500" fill="hold"/>
                                        <p:tgtEl>
                                          <p:spTgt spid="40243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2436">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6" grpId="0" bldLvl="4" autoUpdateAnimBg="0" build="p"/>
    </p:bld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灯片编号占位符 3"/>
          <p:cNvSpPr>
            <a:spLocks noGrp="1"/>
          </p:cNvSpPr>
          <p:nvPr>
            <p:ph type="sldNum" sz="quarter" idx="4294967295"/>
          </p:nvPr>
        </p:nvSpPr>
        <p:spPr>
          <a:xfrm>
            <a:off x="7042150" y="6243638"/>
            <a:ext cx="1905000" cy="457200"/>
          </a:xfrm>
          <a:prstGeom prst="rect">
            <a:avLst/>
          </a:prstGeom>
          <a:noFill/>
        </p:spPr>
        <p:txBody>
          <a:bodyPr/>
          <a:lstStyle/>
          <a:p>
            <a:fld id="{ECDD85E0-BF23-4952-B7CE-39967543AA9D}" type="slidenum">
              <a:rPr lang="en-US" altLang="zh-CN" smtClean="0"/>
            </a:fld>
            <a:endParaRPr lang="en-US" altLang="zh-CN" smtClean="0"/>
          </a:p>
        </p:txBody>
      </p:sp>
      <p:sp>
        <p:nvSpPr>
          <p:cNvPr id="418818" name="Text Box 2"/>
          <p:cNvSpPr txBox="1">
            <a:spLocks noChangeArrowheads="1"/>
          </p:cNvSpPr>
          <p:nvPr/>
        </p:nvSpPr>
        <p:spPr bwMode="auto">
          <a:xfrm>
            <a:off x="253544" y="188595"/>
            <a:ext cx="2708275" cy="579438"/>
          </a:xfrm>
          <a:prstGeom prst="rect">
            <a:avLst/>
          </a:prstGeom>
          <a:noFill/>
          <a:ln w="9525">
            <a:noFill/>
            <a:miter lim="800000"/>
          </a:ln>
        </p:spPr>
        <p:txBody>
          <a:bodyPr>
            <a:spAutoFit/>
          </a:bodyPr>
          <a:lstStyle/>
          <a:p>
            <a:r>
              <a:rPr kumimoji="1" lang="zh-CN" altLang="en-US" sz="3200" b="1" dirty="0">
                <a:latin typeface="Times New Roman" panose="02020603050405020304" pitchFamily="18" charset="0"/>
              </a:rPr>
              <a:t>构造哈夫曼树</a:t>
            </a:r>
            <a:r>
              <a:rPr kumimoji="1" lang="zh-CN" altLang="en-US" b="1" dirty="0">
                <a:latin typeface="Times New Roman" panose="02020603050405020304" pitchFamily="18" charset="0"/>
              </a:rPr>
              <a:t> </a:t>
            </a:r>
            <a:endParaRPr kumimoji="1" lang="zh-CN" altLang="en-US" b="1" dirty="0">
              <a:latin typeface="Times New Roman" panose="02020603050405020304" pitchFamily="18" charset="0"/>
            </a:endParaRPr>
          </a:p>
        </p:txBody>
      </p:sp>
      <p:sp>
        <p:nvSpPr>
          <p:cNvPr id="418819" name="Text Box 3"/>
          <p:cNvSpPr txBox="1">
            <a:spLocks noChangeArrowheads="1"/>
          </p:cNvSpPr>
          <p:nvPr/>
        </p:nvSpPr>
        <p:spPr bwMode="auto">
          <a:xfrm>
            <a:off x="250825" y="855592"/>
            <a:ext cx="8588375" cy="6085205"/>
          </a:xfrm>
          <a:prstGeom prst="rect">
            <a:avLst/>
          </a:prstGeom>
          <a:noFill/>
          <a:ln w="9525">
            <a:noFill/>
            <a:miter lim="800000"/>
          </a:ln>
          <a:effectLst/>
        </p:spPr>
        <p:txBody>
          <a:bodyPr>
            <a:spAutoFit/>
          </a:bodyPr>
          <a:lstStyle/>
          <a:p>
            <a:pPr algn="just">
              <a:lnSpc>
                <a:spcPct val="150000"/>
              </a:lnSpc>
              <a:spcBef>
                <a:spcPct val="50000"/>
              </a:spcBef>
              <a:defRPr/>
            </a:pPr>
            <a:r>
              <a:rPr kumimoji="1" lang="en-US" altLang="zh-CN" dirty="0">
                <a:latin typeface="Times New Roman" panose="02020603050405020304" pitchFamily="18" charset="0"/>
              </a:rPr>
              <a:t>       </a:t>
            </a:r>
            <a:r>
              <a:rPr kumimoji="1" lang="en-US" altLang="zh-CN" sz="2500" b="1" dirty="0">
                <a:effectLst>
                  <a:outerShdw blurRad="38100" dist="38100" dir="2700000" algn="tl">
                    <a:srgbClr val="C0C0C0"/>
                  </a:outerShdw>
                </a:effectLst>
                <a:latin typeface="楷体_GB2312" pitchFamily="49" charset="-122"/>
              </a:rPr>
              <a:t>Huffman</a:t>
            </a:r>
            <a:r>
              <a:rPr kumimoji="1" lang="zh-CN" altLang="en-US" sz="2500" b="1" dirty="0">
                <a:effectLst>
                  <a:outerShdw blurRad="38100" dist="38100" dir="2700000" algn="tl">
                    <a:srgbClr val="C0C0C0"/>
                  </a:outerShdw>
                </a:effectLst>
                <a:latin typeface="楷体_GB2312" pitchFamily="49" charset="-122"/>
              </a:rPr>
              <a:t>给</a:t>
            </a:r>
            <a:r>
              <a:rPr kumimoji="1" lang="zh-CN" altLang="en-US" sz="2500" b="1" dirty="0" smtClean="0">
                <a:effectLst>
                  <a:outerShdw blurRad="38100" dist="38100" dir="2700000" algn="tl">
                    <a:srgbClr val="C0C0C0"/>
                  </a:outerShdw>
                </a:effectLst>
                <a:latin typeface="楷体_GB2312" pitchFamily="49" charset="-122"/>
              </a:rPr>
              <a:t>出了构造</a:t>
            </a:r>
            <a:r>
              <a:rPr kumimoji="1" lang="zh-CN" altLang="en-US" sz="2500" b="1" dirty="0">
                <a:effectLst>
                  <a:outerShdw blurRad="38100" dist="38100" dir="2700000" algn="tl">
                    <a:srgbClr val="C0C0C0"/>
                  </a:outerShdw>
                </a:effectLst>
                <a:latin typeface="楷体_GB2312" pitchFamily="49" charset="-122"/>
              </a:rPr>
              <a:t>最优二叉树的算法。具体构造哈夫曼算法的</a:t>
            </a:r>
            <a:r>
              <a:rPr kumimoji="1" lang="zh-CN" altLang="en-US" sz="2500" b="1" dirty="0">
                <a:solidFill>
                  <a:srgbClr val="FF3300"/>
                </a:solidFill>
                <a:effectLst>
                  <a:outerShdw blurRad="38100" dist="38100" dir="2700000" algn="tl">
                    <a:srgbClr val="C0C0C0"/>
                  </a:outerShdw>
                </a:effectLst>
                <a:latin typeface="楷体_GB2312" pitchFamily="49" charset="-122"/>
              </a:rPr>
              <a:t>步骤</a:t>
            </a:r>
            <a:r>
              <a:rPr kumimoji="1" lang="zh-CN" altLang="en-US" sz="2500" b="1" dirty="0">
                <a:effectLst>
                  <a:outerShdw blurRad="38100" dist="38100" dir="2700000" algn="tl">
                    <a:srgbClr val="C0C0C0"/>
                  </a:outerShdw>
                </a:effectLst>
                <a:latin typeface="楷体_GB2312" pitchFamily="49" charset="-122"/>
              </a:rPr>
              <a:t>如下</a:t>
            </a:r>
            <a:r>
              <a:rPr kumimoji="1" lang="zh-CN" altLang="en-US" sz="2500" b="1" dirty="0" smtClean="0">
                <a:effectLst>
                  <a:outerShdw blurRad="38100" dist="38100" dir="2700000" algn="tl">
                    <a:srgbClr val="C0C0C0"/>
                  </a:outerShdw>
                </a:effectLst>
                <a:latin typeface="楷体_GB2312" pitchFamily="49" charset="-122"/>
              </a:rPr>
              <a:t>：</a:t>
            </a:r>
            <a:r>
              <a:rPr kumimoji="1" lang="zh-CN" altLang="en-US" sz="2500" b="1" dirty="0" smtClean="0">
                <a:effectLst>
                  <a:outerShdw blurRad="38100" dist="38100" dir="2700000" algn="tl">
                    <a:srgbClr val="C0C0C0"/>
                  </a:outerShdw>
                </a:effectLst>
              </a:rPr>
              <a:t>⑴</a:t>
            </a:r>
            <a:r>
              <a:rPr kumimoji="1" lang="zh-CN" altLang="en-US" sz="2500" b="1" dirty="0" smtClean="0">
                <a:effectLst>
                  <a:outerShdw blurRad="38100" dist="38100" dir="2700000" algn="tl">
                    <a:srgbClr val="C0C0C0"/>
                  </a:outerShdw>
                </a:effectLst>
                <a:latin typeface="楷体_GB2312" pitchFamily="49" charset="-122"/>
              </a:rPr>
              <a:t> </a:t>
            </a:r>
            <a:r>
              <a:rPr kumimoji="1" lang="zh-CN" altLang="en-US" sz="2500" b="1" dirty="0">
                <a:effectLst>
                  <a:outerShdw blurRad="38100" dist="38100" dir="2700000" algn="tl">
                    <a:srgbClr val="C0C0C0"/>
                  </a:outerShdw>
                </a:effectLst>
                <a:latin typeface="楷体_GB2312" pitchFamily="49" charset="-122"/>
              </a:rPr>
              <a:t>根据给定的 </a:t>
            </a:r>
            <a:r>
              <a:rPr kumimoji="1" lang="en-US" altLang="zh-CN" sz="2500" b="1" dirty="0">
                <a:effectLst>
                  <a:outerShdw blurRad="38100" dist="38100" dir="2700000" algn="tl">
                    <a:srgbClr val="C0C0C0"/>
                  </a:outerShdw>
                </a:effectLst>
                <a:latin typeface="楷体_GB2312" pitchFamily="49" charset="-122"/>
              </a:rPr>
              <a:t>n </a:t>
            </a:r>
            <a:r>
              <a:rPr kumimoji="1" lang="zh-CN" altLang="en-US" sz="2500" b="1" dirty="0">
                <a:effectLst>
                  <a:outerShdw blurRad="38100" dist="38100" dir="2700000" algn="tl">
                    <a:srgbClr val="C0C0C0"/>
                  </a:outerShdw>
                </a:effectLst>
                <a:latin typeface="楷体_GB2312" pitchFamily="49" charset="-122"/>
              </a:rPr>
              <a:t>个权值</a:t>
            </a:r>
            <a:r>
              <a:rPr kumimoji="1" lang="en-US" altLang="zh-CN" sz="2500" b="1" dirty="0">
                <a:effectLst>
                  <a:outerShdw blurRad="38100" dist="38100" dir="2700000" algn="tl">
                    <a:srgbClr val="C0C0C0"/>
                  </a:outerShdw>
                </a:effectLst>
                <a:latin typeface="楷体_GB2312" pitchFamily="49" charset="-122"/>
              </a:rPr>
              <a:t>{w</a:t>
            </a:r>
            <a:r>
              <a:rPr kumimoji="1" lang="en-US" altLang="zh-CN" sz="2500" b="1" baseline="-25000" dirty="0">
                <a:effectLst>
                  <a:outerShdw blurRad="38100" dist="38100" dir="2700000" algn="tl">
                    <a:srgbClr val="C0C0C0"/>
                  </a:outerShdw>
                </a:effectLst>
                <a:latin typeface="楷体_GB2312" pitchFamily="49" charset="-122"/>
              </a:rPr>
              <a:t>1</a:t>
            </a:r>
            <a:r>
              <a:rPr kumimoji="1" lang="en-US" altLang="zh-CN" sz="2500" b="1" dirty="0">
                <a:effectLst>
                  <a:outerShdw blurRad="38100" dist="38100" dir="2700000" algn="tl">
                    <a:srgbClr val="C0C0C0"/>
                  </a:outerShdw>
                </a:effectLst>
                <a:latin typeface="楷体_GB2312" pitchFamily="49" charset="-122"/>
              </a:rPr>
              <a:t>, w</a:t>
            </a:r>
            <a:r>
              <a:rPr kumimoji="1" lang="en-US" altLang="zh-CN" sz="2500" b="1" baseline="-25000" dirty="0">
                <a:effectLst>
                  <a:outerShdw blurRad="38100" dist="38100" dir="2700000" algn="tl">
                    <a:srgbClr val="C0C0C0"/>
                  </a:outerShdw>
                </a:effectLst>
                <a:latin typeface="楷体_GB2312" pitchFamily="49" charset="-122"/>
              </a:rPr>
              <a:t>2</a:t>
            </a:r>
            <a:r>
              <a:rPr kumimoji="1" lang="en-US" altLang="zh-CN" sz="2500" b="1" dirty="0">
                <a:effectLst>
                  <a:outerShdw blurRad="38100" dist="38100" dir="2700000" algn="tl">
                    <a:srgbClr val="C0C0C0"/>
                  </a:outerShdw>
                </a:effectLst>
                <a:latin typeface="楷体_GB2312" pitchFamily="49" charset="-122"/>
              </a:rPr>
              <a:t>,  </a:t>
            </a:r>
            <a:r>
              <a:rPr kumimoji="1" lang="en-US" altLang="zh-CN" sz="2500" b="1" dirty="0">
                <a:effectLst>
                  <a:outerShdw blurRad="38100" dist="38100" dir="2700000" algn="tl">
                    <a:srgbClr val="C0C0C0"/>
                  </a:outerShdw>
                </a:effectLst>
                <a:latin typeface="Courier New" panose="02070309020205020404"/>
              </a:rPr>
              <a:t>…</a:t>
            </a:r>
            <a:r>
              <a:rPr kumimoji="1" lang="en-US" altLang="zh-CN" sz="2500" b="1" dirty="0">
                <a:effectLst>
                  <a:outerShdw blurRad="38100" dist="38100" dir="2700000" algn="tl">
                    <a:srgbClr val="C0C0C0"/>
                  </a:outerShdw>
                </a:effectLst>
                <a:latin typeface="楷体_GB2312" pitchFamily="49" charset="-122"/>
              </a:rPr>
              <a:t>, </a:t>
            </a:r>
            <a:r>
              <a:rPr kumimoji="1" lang="en-US" altLang="zh-CN" sz="2500" b="1" dirty="0" err="1">
                <a:effectLst>
                  <a:outerShdw blurRad="38100" dist="38100" dir="2700000" algn="tl">
                    <a:srgbClr val="C0C0C0"/>
                  </a:outerShdw>
                </a:effectLst>
                <a:latin typeface="楷体_GB2312" pitchFamily="49" charset="-122"/>
              </a:rPr>
              <a:t>w</a:t>
            </a:r>
            <a:r>
              <a:rPr kumimoji="1" lang="en-US" altLang="zh-CN" sz="2500" b="1" baseline="-25000" dirty="0" err="1">
                <a:effectLst>
                  <a:outerShdw blurRad="38100" dist="38100" dir="2700000" algn="tl">
                    <a:srgbClr val="C0C0C0"/>
                  </a:outerShdw>
                </a:effectLst>
                <a:latin typeface="楷体_GB2312" pitchFamily="49" charset="-122"/>
              </a:rPr>
              <a:t>n</a:t>
            </a:r>
            <a:r>
              <a:rPr kumimoji="1" lang="en-US" altLang="zh-CN" sz="2500" b="1" dirty="0">
                <a:effectLst>
                  <a:outerShdw blurRad="38100" dist="38100" dir="2700000" algn="tl">
                    <a:srgbClr val="C0C0C0"/>
                  </a:outerShdw>
                </a:effectLst>
                <a:latin typeface="楷体_GB2312" pitchFamily="49" charset="-122"/>
              </a:rPr>
              <a:t>}</a:t>
            </a:r>
            <a:r>
              <a:rPr kumimoji="1" lang="zh-CN" altLang="en-US" sz="2500" b="1" dirty="0">
                <a:solidFill>
                  <a:srgbClr val="0000FF"/>
                </a:solidFill>
                <a:effectLst>
                  <a:outerShdw blurRad="38100" dist="38100" dir="2700000" algn="tl">
                    <a:srgbClr val="C0C0C0"/>
                  </a:outerShdw>
                </a:effectLst>
                <a:latin typeface="楷体_GB2312" pitchFamily="49" charset="-122"/>
              </a:rPr>
              <a:t>构造 </a:t>
            </a:r>
            <a:r>
              <a:rPr kumimoji="1" lang="en-US" altLang="zh-CN" sz="2500" b="1" dirty="0">
                <a:solidFill>
                  <a:srgbClr val="0000FF"/>
                </a:solidFill>
                <a:effectLst>
                  <a:outerShdw blurRad="38100" dist="38100" dir="2700000" algn="tl">
                    <a:srgbClr val="C0C0C0"/>
                  </a:outerShdw>
                </a:effectLst>
                <a:latin typeface="楷体_GB2312" pitchFamily="49" charset="-122"/>
              </a:rPr>
              <a:t>n </a:t>
            </a:r>
            <a:r>
              <a:rPr kumimoji="1" lang="zh-CN" altLang="en-US" sz="2500" b="1" dirty="0">
                <a:solidFill>
                  <a:srgbClr val="0000FF"/>
                </a:solidFill>
                <a:effectLst>
                  <a:outerShdw blurRad="38100" dist="38100" dir="2700000" algn="tl">
                    <a:srgbClr val="C0C0C0"/>
                  </a:outerShdw>
                </a:effectLst>
                <a:latin typeface="楷体_GB2312" pitchFamily="49" charset="-122"/>
              </a:rPr>
              <a:t>棵二叉树的集合</a:t>
            </a:r>
            <a:r>
              <a:rPr kumimoji="1" lang="zh-CN" altLang="en-US" sz="2500" b="1" dirty="0">
                <a:effectLst>
                  <a:outerShdw blurRad="38100" dist="38100" dir="2700000" algn="tl">
                    <a:srgbClr val="C0C0C0"/>
                  </a:outerShdw>
                </a:effectLst>
                <a:latin typeface="楷体_GB2312" pitchFamily="49" charset="-122"/>
              </a:rPr>
              <a:t> </a:t>
            </a:r>
            <a:r>
              <a:rPr kumimoji="1" lang="en-US" altLang="zh-CN" sz="2500" b="1" dirty="0">
                <a:effectLst>
                  <a:outerShdw blurRad="38100" dist="38100" dir="2700000" algn="tl">
                    <a:srgbClr val="C0C0C0"/>
                  </a:outerShdw>
                </a:effectLst>
                <a:latin typeface="楷体_GB2312" pitchFamily="49" charset="-122"/>
              </a:rPr>
              <a:t>F ={T</a:t>
            </a:r>
            <a:r>
              <a:rPr kumimoji="1" lang="en-US" altLang="zh-CN" sz="2500" b="1" baseline="-25000" dirty="0">
                <a:effectLst>
                  <a:outerShdw blurRad="38100" dist="38100" dir="2700000" algn="tl">
                    <a:srgbClr val="C0C0C0"/>
                  </a:outerShdw>
                </a:effectLst>
                <a:latin typeface="楷体_GB2312" pitchFamily="49" charset="-122"/>
              </a:rPr>
              <a:t>1</a:t>
            </a:r>
            <a:r>
              <a:rPr kumimoji="1" lang="en-US" altLang="zh-CN" sz="2500" b="1" dirty="0">
                <a:effectLst>
                  <a:outerShdw blurRad="38100" dist="38100" dir="2700000" algn="tl">
                    <a:srgbClr val="C0C0C0"/>
                  </a:outerShdw>
                </a:effectLst>
                <a:latin typeface="楷体_GB2312" pitchFamily="49" charset="-122"/>
              </a:rPr>
              <a:t>, T</a:t>
            </a:r>
            <a:r>
              <a:rPr kumimoji="1" lang="en-US" altLang="zh-CN" sz="2500" b="1" baseline="-25000" dirty="0">
                <a:effectLst>
                  <a:outerShdw blurRad="38100" dist="38100" dir="2700000" algn="tl">
                    <a:srgbClr val="C0C0C0"/>
                  </a:outerShdw>
                </a:effectLst>
                <a:latin typeface="楷体_GB2312" pitchFamily="49" charset="-122"/>
              </a:rPr>
              <a:t>2</a:t>
            </a:r>
            <a:r>
              <a:rPr kumimoji="1" lang="en-US" altLang="zh-CN" sz="2500" b="1" dirty="0">
                <a:effectLst>
                  <a:outerShdw blurRad="38100" dist="38100" dir="2700000" algn="tl">
                    <a:srgbClr val="C0C0C0"/>
                  </a:outerShdw>
                </a:effectLst>
                <a:latin typeface="楷体_GB2312" pitchFamily="49" charset="-122"/>
              </a:rPr>
              <a:t>,  </a:t>
            </a:r>
            <a:r>
              <a:rPr kumimoji="1" lang="en-US" altLang="zh-CN" sz="2500" b="1" dirty="0">
                <a:effectLst>
                  <a:outerShdw blurRad="38100" dist="38100" dir="2700000" algn="tl">
                    <a:srgbClr val="C0C0C0"/>
                  </a:outerShdw>
                </a:effectLst>
                <a:latin typeface="Courier New" panose="02070309020205020404"/>
              </a:rPr>
              <a:t>…</a:t>
            </a:r>
            <a:r>
              <a:rPr kumimoji="1" lang="en-US" altLang="zh-CN" sz="2500" b="1" dirty="0">
                <a:effectLst>
                  <a:outerShdw blurRad="38100" dist="38100" dir="2700000" algn="tl">
                    <a:srgbClr val="C0C0C0"/>
                  </a:outerShdw>
                </a:effectLst>
                <a:latin typeface="楷体_GB2312" pitchFamily="49" charset="-122"/>
              </a:rPr>
              <a:t>, </a:t>
            </a:r>
            <a:r>
              <a:rPr kumimoji="1" lang="en-US" altLang="zh-CN" sz="2500" b="1" dirty="0" err="1">
                <a:effectLst>
                  <a:outerShdw blurRad="38100" dist="38100" dir="2700000" algn="tl">
                    <a:srgbClr val="C0C0C0"/>
                  </a:outerShdw>
                </a:effectLst>
                <a:latin typeface="楷体_GB2312" pitchFamily="49" charset="-122"/>
              </a:rPr>
              <a:t>T</a:t>
            </a:r>
            <a:r>
              <a:rPr kumimoji="1" lang="en-US" altLang="zh-CN" sz="2500" b="1" baseline="-25000" dirty="0" err="1">
                <a:effectLst>
                  <a:outerShdw blurRad="38100" dist="38100" dir="2700000" algn="tl">
                    <a:srgbClr val="C0C0C0"/>
                  </a:outerShdw>
                </a:effectLst>
                <a:latin typeface="楷体_GB2312" pitchFamily="49" charset="-122"/>
              </a:rPr>
              <a:t>n</a:t>
            </a:r>
            <a:r>
              <a:rPr kumimoji="1" lang="en-US" altLang="zh-CN" sz="2500" b="1" dirty="0">
                <a:effectLst>
                  <a:outerShdw blurRad="38100" dist="38100" dir="2700000" algn="tl">
                    <a:srgbClr val="C0C0C0"/>
                  </a:outerShdw>
                </a:effectLst>
                <a:latin typeface="楷体_GB2312" pitchFamily="49" charset="-122"/>
              </a:rPr>
              <a:t>} </a:t>
            </a:r>
            <a:r>
              <a:rPr kumimoji="1" lang="zh-CN" altLang="en-US" sz="2500" b="1" dirty="0">
                <a:effectLst>
                  <a:outerShdw blurRad="38100" dist="38100" dir="2700000" algn="tl">
                    <a:srgbClr val="C0C0C0"/>
                  </a:outerShdw>
                </a:effectLst>
                <a:latin typeface="楷体_GB2312" pitchFamily="49" charset="-122"/>
              </a:rPr>
              <a:t>，其中每棵二叉树 </a:t>
            </a:r>
            <a:r>
              <a:rPr kumimoji="1" lang="en-US" altLang="zh-CN" sz="2500" b="1" dirty="0">
                <a:effectLst>
                  <a:outerShdw blurRad="38100" dist="38100" dir="2700000" algn="tl">
                    <a:srgbClr val="C0C0C0"/>
                  </a:outerShdw>
                </a:effectLst>
                <a:latin typeface="楷体_GB2312" pitchFamily="49" charset="-122"/>
              </a:rPr>
              <a:t>T</a:t>
            </a:r>
            <a:r>
              <a:rPr kumimoji="1" lang="en-US" altLang="zh-CN" sz="2500" b="1" baseline="-25000" dirty="0">
                <a:effectLst>
                  <a:outerShdw blurRad="38100" dist="38100" dir="2700000" algn="tl">
                    <a:srgbClr val="C0C0C0"/>
                  </a:outerShdw>
                </a:effectLst>
                <a:latin typeface="楷体_GB2312" pitchFamily="49" charset="-122"/>
              </a:rPr>
              <a:t>i  </a:t>
            </a:r>
            <a:r>
              <a:rPr kumimoji="1" lang="en-US" altLang="zh-CN" sz="2500" b="1" dirty="0">
                <a:effectLst>
                  <a:outerShdw blurRad="38100" dist="38100" dir="2700000" algn="tl">
                    <a:srgbClr val="C0C0C0"/>
                  </a:outerShdw>
                </a:effectLst>
                <a:latin typeface="楷体_GB2312" pitchFamily="49" charset="-122"/>
              </a:rPr>
              <a:t>(1≤i≤n) </a:t>
            </a:r>
            <a:r>
              <a:rPr kumimoji="1" lang="zh-CN" altLang="en-US" sz="2500" b="1" dirty="0">
                <a:effectLst>
                  <a:outerShdw blurRad="38100" dist="38100" dir="2700000" algn="tl">
                    <a:srgbClr val="C0C0C0"/>
                  </a:outerShdw>
                </a:effectLst>
                <a:latin typeface="楷体_GB2312" pitchFamily="49" charset="-122"/>
              </a:rPr>
              <a:t>中</a:t>
            </a:r>
            <a:r>
              <a:rPr kumimoji="1" lang="zh-CN" altLang="en-US" sz="2500" b="1" dirty="0">
                <a:solidFill>
                  <a:srgbClr val="0000FF"/>
                </a:solidFill>
                <a:effectLst>
                  <a:outerShdw blurRad="38100" dist="38100" dir="2700000" algn="tl">
                    <a:srgbClr val="C0C0C0"/>
                  </a:outerShdw>
                </a:effectLst>
                <a:latin typeface="楷体_GB2312" pitchFamily="49" charset="-122"/>
              </a:rPr>
              <a:t>只有一个带权为</a:t>
            </a:r>
            <a:r>
              <a:rPr kumimoji="1" lang="en-US" altLang="zh-CN" sz="2500" b="1" dirty="0" err="1">
                <a:solidFill>
                  <a:srgbClr val="0000FF"/>
                </a:solidFill>
                <a:effectLst>
                  <a:outerShdw blurRad="38100" dist="38100" dir="2700000" algn="tl">
                    <a:srgbClr val="C0C0C0"/>
                  </a:outerShdw>
                </a:effectLst>
                <a:latin typeface="楷体_GB2312" pitchFamily="49" charset="-122"/>
              </a:rPr>
              <a:t>w</a:t>
            </a:r>
            <a:r>
              <a:rPr kumimoji="1" lang="en-US" altLang="zh-CN" sz="2500" b="1" baseline="-25000" dirty="0" err="1">
                <a:solidFill>
                  <a:srgbClr val="0000FF"/>
                </a:solidFill>
                <a:effectLst>
                  <a:outerShdw blurRad="38100" dist="38100" dir="2700000" algn="tl">
                    <a:srgbClr val="C0C0C0"/>
                  </a:outerShdw>
                </a:effectLst>
                <a:latin typeface="楷体_GB2312" pitchFamily="49" charset="-122"/>
              </a:rPr>
              <a:t>i</a:t>
            </a:r>
            <a:r>
              <a:rPr kumimoji="1" lang="zh-CN" altLang="en-US" sz="2500" b="1" dirty="0">
                <a:solidFill>
                  <a:srgbClr val="0000FF"/>
                </a:solidFill>
                <a:effectLst>
                  <a:outerShdw blurRad="38100" dist="38100" dir="2700000" algn="tl">
                    <a:srgbClr val="C0C0C0"/>
                  </a:outerShdw>
                </a:effectLst>
                <a:latin typeface="楷体_GB2312" pitchFamily="49" charset="-122"/>
              </a:rPr>
              <a:t>的根结点</a:t>
            </a:r>
            <a:r>
              <a:rPr kumimoji="1" lang="zh-CN" altLang="en-US" sz="2500" b="1" dirty="0">
                <a:effectLst>
                  <a:outerShdw blurRad="38100" dist="38100" dir="2700000" algn="tl">
                    <a:srgbClr val="C0C0C0"/>
                  </a:outerShdw>
                </a:effectLst>
                <a:latin typeface="楷体_GB2312" pitchFamily="49" charset="-122"/>
              </a:rPr>
              <a:t>，其</a:t>
            </a:r>
            <a:r>
              <a:rPr kumimoji="1" lang="zh-CN" altLang="en-US" sz="2500" b="1" dirty="0" smtClean="0">
                <a:effectLst>
                  <a:outerShdw blurRad="38100" dist="38100" dir="2700000" algn="tl">
                    <a:srgbClr val="C0C0C0"/>
                  </a:outerShdw>
                </a:effectLst>
                <a:latin typeface="楷体_GB2312" pitchFamily="49" charset="-122"/>
              </a:rPr>
              <a:t>左、右</a:t>
            </a:r>
            <a:r>
              <a:rPr kumimoji="1" lang="zh-CN" altLang="en-US" sz="2500" b="1" dirty="0">
                <a:effectLst>
                  <a:outerShdw blurRad="38100" dist="38100" dir="2700000" algn="tl">
                    <a:srgbClr val="C0C0C0"/>
                  </a:outerShdw>
                </a:effectLst>
                <a:latin typeface="楷体_GB2312" pitchFamily="49" charset="-122"/>
              </a:rPr>
              <a:t>子树均为</a:t>
            </a:r>
            <a:r>
              <a:rPr kumimoji="1" lang="zh-CN" altLang="en-US" sz="2500" b="1" dirty="0" smtClean="0">
                <a:effectLst>
                  <a:outerShdw blurRad="38100" dist="38100" dir="2700000" algn="tl">
                    <a:srgbClr val="C0C0C0"/>
                  </a:outerShdw>
                </a:effectLst>
                <a:latin typeface="楷体_GB2312" pitchFamily="49" charset="-122"/>
              </a:rPr>
              <a:t>空。</a:t>
            </a:r>
            <a:endParaRPr kumimoji="1" lang="zh-CN" altLang="en-US" sz="2500" b="1" dirty="0">
              <a:effectLst>
                <a:outerShdw blurRad="38100" dist="38100" dir="2700000" algn="tl">
                  <a:srgbClr val="C0C0C0"/>
                </a:outerShdw>
              </a:effectLst>
              <a:latin typeface="楷体_GB2312" pitchFamily="49" charset="-122"/>
            </a:endParaRPr>
          </a:p>
          <a:p>
            <a:pPr algn="just">
              <a:lnSpc>
                <a:spcPct val="115000"/>
              </a:lnSpc>
              <a:spcBef>
                <a:spcPct val="50000"/>
              </a:spcBef>
              <a:defRPr/>
            </a:pPr>
            <a:r>
              <a:rPr kumimoji="1" lang="zh-CN" altLang="en-US" sz="2500" b="1" dirty="0">
                <a:effectLst>
                  <a:outerShdw blurRad="38100" dist="38100" dir="2700000" algn="tl">
                    <a:srgbClr val="C0C0C0"/>
                  </a:outerShdw>
                </a:effectLst>
                <a:latin typeface="楷体_GB2312" pitchFamily="49" charset="-122"/>
              </a:rPr>
              <a:t>  </a:t>
            </a:r>
            <a:r>
              <a:rPr kumimoji="1" lang="zh-CN" altLang="en-US" sz="2500" b="1" dirty="0">
                <a:effectLst>
                  <a:outerShdw blurRad="38100" dist="38100" dir="2700000" algn="tl">
                    <a:srgbClr val="C0C0C0"/>
                  </a:outerShdw>
                </a:effectLst>
              </a:rPr>
              <a:t>⑵</a:t>
            </a:r>
            <a:r>
              <a:rPr kumimoji="1" lang="zh-CN" altLang="en-US" sz="2500" b="1" dirty="0">
                <a:effectLst>
                  <a:outerShdw blurRad="38100" dist="38100" dir="2700000" algn="tl">
                    <a:srgbClr val="C0C0C0"/>
                  </a:outerShdw>
                </a:effectLst>
                <a:latin typeface="楷体_GB2312" pitchFamily="49" charset="-122"/>
              </a:rPr>
              <a:t> 在 </a:t>
            </a:r>
            <a:r>
              <a:rPr kumimoji="1" lang="en-US" altLang="zh-CN" sz="2500" b="1" dirty="0">
                <a:effectLst>
                  <a:outerShdw blurRad="38100" dist="38100" dir="2700000" algn="tl">
                    <a:srgbClr val="C0C0C0"/>
                  </a:outerShdw>
                </a:effectLst>
                <a:latin typeface="楷体_GB2312" pitchFamily="49" charset="-122"/>
              </a:rPr>
              <a:t>F </a:t>
            </a:r>
            <a:r>
              <a:rPr kumimoji="1" lang="zh-CN" altLang="en-US" sz="2500" b="1" dirty="0" smtClean="0">
                <a:effectLst>
                  <a:outerShdw blurRad="38100" dist="38100" dir="2700000" algn="tl">
                    <a:srgbClr val="C0C0C0"/>
                  </a:outerShdw>
                </a:effectLst>
                <a:latin typeface="楷体_GB2312" pitchFamily="49" charset="-122"/>
              </a:rPr>
              <a:t>中</a:t>
            </a:r>
            <a:r>
              <a:rPr kumimoji="1" lang="zh-CN" altLang="en-US" sz="2500" b="1" dirty="0" smtClean="0">
                <a:solidFill>
                  <a:srgbClr val="FF0000"/>
                </a:solidFill>
                <a:effectLst>
                  <a:outerShdw blurRad="38100" dist="38100" dir="2700000" algn="tl">
                    <a:srgbClr val="C0C0C0"/>
                  </a:outerShdw>
                </a:effectLst>
                <a:latin typeface="楷体_GB2312" pitchFamily="49" charset="-122"/>
              </a:rPr>
              <a:t>选择</a:t>
            </a:r>
            <a:r>
              <a:rPr kumimoji="1" lang="zh-CN" altLang="en-US" sz="2500" b="1" dirty="0" smtClean="0">
                <a:solidFill>
                  <a:srgbClr val="0000FF"/>
                </a:solidFill>
                <a:effectLst>
                  <a:outerShdw blurRad="38100" dist="38100" dir="2700000" algn="tl">
                    <a:srgbClr val="C0C0C0"/>
                  </a:outerShdw>
                </a:effectLst>
                <a:latin typeface="楷体_GB2312" pitchFamily="49" charset="-122"/>
              </a:rPr>
              <a:t>两</a:t>
            </a:r>
            <a:r>
              <a:rPr kumimoji="1" lang="zh-CN" altLang="en-US" sz="2500" b="1" dirty="0">
                <a:solidFill>
                  <a:srgbClr val="0000FF"/>
                </a:solidFill>
                <a:effectLst>
                  <a:outerShdw blurRad="38100" dist="38100" dir="2700000" algn="tl">
                    <a:srgbClr val="C0C0C0"/>
                  </a:outerShdw>
                </a:effectLst>
                <a:latin typeface="楷体_GB2312" pitchFamily="49" charset="-122"/>
              </a:rPr>
              <a:t>棵根结点的</a:t>
            </a:r>
            <a:r>
              <a:rPr kumimoji="1" lang="zh-CN" altLang="en-US" sz="2500" b="1" u="sng" dirty="0">
                <a:solidFill>
                  <a:srgbClr val="0000FF"/>
                </a:solidFill>
                <a:effectLst>
                  <a:outerShdw blurRad="38100" dist="38100" dir="2700000" algn="tl">
                    <a:srgbClr val="C0C0C0"/>
                  </a:outerShdw>
                </a:effectLst>
                <a:latin typeface="楷体_GB2312" pitchFamily="49" charset="-122"/>
              </a:rPr>
              <a:t>权值最小的树</a:t>
            </a:r>
            <a:r>
              <a:rPr kumimoji="1" lang="zh-CN" altLang="en-US" sz="2500" b="1" dirty="0">
                <a:solidFill>
                  <a:srgbClr val="0000FF"/>
                </a:solidFill>
                <a:effectLst>
                  <a:outerShdw blurRad="38100" dist="38100" dir="2700000" algn="tl">
                    <a:srgbClr val="C0C0C0"/>
                  </a:outerShdw>
                </a:effectLst>
                <a:latin typeface="楷体_GB2312" pitchFamily="49" charset="-122"/>
              </a:rPr>
              <a:t>作为</a:t>
            </a:r>
            <a:r>
              <a:rPr kumimoji="1" lang="zh-CN" altLang="en-US" sz="2500" b="1" dirty="0" smtClean="0">
                <a:solidFill>
                  <a:srgbClr val="0000FF"/>
                </a:solidFill>
                <a:effectLst>
                  <a:outerShdw blurRad="38100" dist="38100" dir="2700000" algn="tl">
                    <a:srgbClr val="C0C0C0"/>
                  </a:outerShdw>
                </a:effectLst>
                <a:latin typeface="楷体_GB2312" pitchFamily="49" charset="-122"/>
              </a:rPr>
              <a:t>左、右</a:t>
            </a:r>
            <a:r>
              <a:rPr kumimoji="1" lang="zh-CN" altLang="en-US" sz="2500" b="1" dirty="0">
                <a:solidFill>
                  <a:srgbClr val="0000FF"/>
                </a:solidFill>
                <a:effectLst>
                  <a:outerShdw blurRad="38100" dist="38100" dir="2700000" algn="tl">
                    <a:srgbClr val="C0C0C0"/>
                  </a:outerShdw>
                </a:effectLst>
                <a:latin typeface="楷体_GB2312" pitchFamily="49" charset="-122"/>
              </a:rPr>
              <a:t>子树</a:t>
            </a:r>
            <a:r>
              <a:rPr kumimoji="1" lang="zh-CN" altLang="en-US" sz="2500" b="1" dirty="0">
                <a:effectLst>
                  <a:outerShdw blurRad="38100" dist="38100" dir="2700000" algn="tl">
                    <a:srgbClr val="C0C0C0"/>
                  </a:outerShdw>
                </a:effectLst>
                <a:latin typeface="楷体_GB2312" pitchFamily="49" charset="-122"/>
              </a:rPr>
              <a:t>，构造一棵新的二叉树，且置新的二叉树的根结点的权值为其左、右子树上根结点的权值之和。</a:t>
            </a:r>
            <a:endParaRPr kumimoji="1" lang="zh-CN" altLang="en-US" sz="2500" b="1" dirty="0">
              <a:effectLst>
                <a:outerShdw blurRad="38100" dist="38100" dir="2700000" algn="tl">
                  <a:srgbClr val="C0C0C0"/>
                </a:outerShdw>
              </a:effectLst>
              <a:latin typeface="楷体_GB2312" pitchFamily="49" charset="-122"/>
            </a:endParaRPr>
          </a:p>
          <a:p>
            <a:pPr algn="just">
              <a:lnSpc>
                <a:spcPct val="115000"/>
              </a:lnSpc>
              <a:spcBef>
                <a:spcPct val="50000"/>
              </a:spcBef>
              <a:defRPr/>
            </a:pPr>
            <a:r>
              <a:rPr kumimoji="1" lang="zh-CN" altLang="en-US" sz="2500" b="1" dirty="0">
                <a:effectLst>
                  <a:outerShdw blurRad="38100" dist="38100" dir="2700000" algn="tl">
                    <a:srgbClr val="C0C0C0"/>
                  </a:outerShdw>
                </a:effectLst>
                <a:latin typeface="楷体_GB2312" pitchFamily="49" charset="-122"/>
              </a:rPr>
              <a:t>　</a:t>
            </a:r>
            <a:r>
              <a:rPr kumimoji="1" lang="zh-CN" altLang="en-US" sz="2500" b="1" dirty="0">
                <a:effectLst>
                  <a:outerShdw blurRad="38100" dist="38100" dir="2700000" algn="tl">
                    <a:srgbClr val="C0C0C0"/>
                  </a:outerShdw>
                </a:effectLst>
              </a:rPr>
              <a:t>⑶ </a:t>
            </a:r>
            <a:r>
              <a:rPr kumimoji="1" lang="zh-CN" altLang="en-US" sz="2500" b="1" dirty="0">
                <a:effectLst>
                  <a:outerShdw blurRad="38100" dist="38100" dir="2700000" algn="tl">
                    <a:srgbClr val="C0C0C0"/>
                  </a:outerShdw>
                </a:effectLst>
                <a:latin typeface="楷体_GB2312" pitchFamily="49" charset="-122"/>
              </a:rPr>
              <a:t>在 </a:t>
            </a:r>
            <a:r>
              <a:rPr kumimoji="1" lang="en-US" altLang="zh-CN" sz="2500" b="1" dirty="0">
                <a:effectLst>
                  <a:outerShdw blurRad="38100" dist="38100" dir="2700000" algn="tl">
                    <a:srgbClr val="C0C0C0"/>
                  </a:outerShdw>
                </a:effectLst>
                <a:latin typeface="楷体_GB2312" pitchFamily="49" charset="-122"/>
              </a:rPr>
              <a:t>F </a:t>
            </a:r>
            <a:r>
              <a:rPr kumimoji="1" lang="zh-CN" altLang="en-US" sz="2500" b="1" dirty="0">
                <a:effectLst>
                  <a:outerShdw blurRad="38100" dist="38100" dir="2700000" algn="tl">
                    <a:srgbClr val="C0C0C0"/>
                  </a:outerShdw>
                </a:effectLst>
                <a:latin typeface="楷体_GB2312" pitchFamily="49" charset="-122"/>
              </a:rPr>
              <a:t>中</a:t>
            </a:r>
            <a:r>
              <a:rPr kumimoji="1" lang="zh-CN" altLang="en-US" sz="2500" b="1" dirty="0">
                <a:solidFill>
                  <a:srgbClr val="FF0000"/>
                </a:solidFill>
                <a:effectLst>
                  <a:outerShdw blurRad="38100" dist="38100" dir="2700000" algn="tl">
                    <a:srgbClr val="C0C0C0"/>
                  </a:outerShdw>
                </a:effectLst>
                <a:latin typeface="楷体_GB2312" pitchFamily="49" charset="-122"/>
              </a:rPr>
              <a:t>删除</a:t>
            </a:r>
            <a:r>
              <a:rPr kumimoji="1" lang="zh-CN" altLang="en-US" sz="2500" b="1" dirty="0">
                <a:effectLst>
                  <a:outerShdw blurRad="38100" dist="38100" dir="2700000" algn="tl">
                    <a:srgbClr val="C0C0C0"/>
                  </a:outerShdw>
                </a:effectLst>
                <a:latin typeface="楷体_GB2312" pitchFamily="49" charset="-122"/>
              </a:rPr>
              <a:t>这两棵树，同时将新得到的</a:t>
            </a:r>
            <a:r>
              <a:rPr kumimoji="1" lang="zh-CN" altLang="en-US" sz="2500" b="1" dirty="0" smtClean="0">
                <a:effectLst>
                  <a:outerShdw blurRad="38100" dist="38100" dir="2700000" algn="tl">
                    <a:srgbClr val="C0C0C0"/>
                  </a:outerShdw>
                </a:effectLst>
                <a:latin typeface="楷体_GB2312" pitchFamily="49" charset="-122"/>
              </a:rPr>
              <a:t>二叉树</a:t>
            </a:r>
            <a:r>
              <a:rPr kumimoji="1" lang="zh-CN" altLang="en-US" sz="2500" b="1" dirty="0" smtClean="0">
                <a:solidFill>
                  <a:srgbClr val="FF0000"/>
                </a:solidFill>
                <a:effectLst>
                  <a:outerShdw blurRad="38100" dist="38100" dir="2700000" algn="tl">
                    <a:srgbClr val="C0C0C0"/>
                  </a:outerShdw>
                </a:effectLst>
                <a:latin typeface="楷体_GB2312" pitchFamily="49" charset="-122"/>
              </a:rPr>
              <a:t>合并</a:t>
            </a:r>
            <a:r>
              <a:rPr kumimoji="1" lang="zh-CN" altLang="en-US" sz="2500" b="1" dirty="0" smtClean="0">
                <a:effectLst>
                  <a:outerShdw blurRad="38100" dist="38100" dir="2700000" algn="tl">
                    <a:srgbClr val="C0C0C0"/>
                  </a:outerShdw>
                </a:effectLst>
                <a:latin typeface="楷体_GB2312" pitchFamily="49" charset="-122"/>
              </a:rPr>
              <a:t>到 </a:t>
            </a:r>
            <a:r>
              <a:rPr kumimoji="1" lang="en-US" altLang="zh-CN" sz="2500" b="1" dirty="0">
                <a:effectLst>
                  <a:outerShdw blurRad="38100" dist="38100" dir="2700000" algn="tl">
                    <a:srgbClr val="C0C0C0"/>
                  </a:outerShdw>
                </a:effectLst>
                <a:latin typeface="楷体_GB2312" pitchFamily="49" charset="-122"/>
              </a:rPr>
              <a:t>F </a:t>
            </a:r>
            <a:r>
              <a:rPr kumimoji="1" lang="zh-CN" altLang="en-US" sz="2500" b="1" dirty="0">
                <a:effectLst>
                  <a:outerShdw blurRad="38100" dist="38100" dir="2700000" algn="tl">
                    <a:srgbClr val="C0C0C0"/>
                  </a:outerShdw>
                </a:effectLst>
                <a:latin typeface="楷体_GB2312" pitchFamily="49" charset="-122"/>
              </a:rPr>
              <a:t>中</a:t>
            </a:r>
            <a:r>
              <a:rPr kumimoji="1" lang="zh-CN" altLang="en-US" sz="2500" b="1" dirty="0" smtClean="0">
                <a:effectLst>
                  <a:outerShdw blurRad="38100" dist="38100" dir="2700000" algn="tl">
                    <a:srgbClr val="C0C0C0"/>
                  </a:outerShdw>
                </a:effectLst>
                <a:latin typeface="楷体_GB2312" pitchFamily="49" charset="-122"/>
              </a:rPr>
              <a:t>。</a:t>
            </a:r>
            <a:r>
              <a:rPr kumimoji="1" lang="zh-CN" altLang="en-US" sz="2500" b="1" dirty="0" smtClean="0">
                <a:solidFill>
                  <a:srgbClr val="0000FF"/>
                </a:solidFill>
                <a:effectLst>
                  <a:outerShdw blurRad="38100" dist="38100" dir="2700000" algn="tl">
                    <a:srgbClr val="C0C0C0"/>
                  </a:outerShdw>
                </a:effectLst>
                <a:latin typeface="楷体_GB2312" pitchFamily="49" charset="-122"/>
              </a:rPr>
              <a:t>重复</a:t>
            </a:r>
            <a:r>
              <a:rPr kumimoji="1" lang="en-US" altLang="zh-CN" sz="2500" b="1" dirty="0">
                <a:solidFill>
                  <a:srgbClr val="0000FF"/>
                </a:solidFill>
                <a:effectLst>
                  <a:outerShdw blurRad="38100" dist="38100" dir="2700000" algn="tl">
                    <a:srgbClr val="C0C0C0"/>
                  </a:outerShdw>
                </a:effectLst>
                <a:latin typeface="楷体_GB2312" pitchFamily="49" charset="-122"/>
              </a:rPr>
              <a:t>(2)</a:t>
            </a:r>
            <a:r>
              <a:rPr kumimoji="1" lang="zh-CN" altLang="en-US" sz="2500" b="1" dirty="0">
                <a:solidFill>
                  <a:srgbClr val="0000FF"/>
                </a:solidFill>
                <a:effectLst>
                  <a:outerShdw blurRad="38100" dist="38100" dir="2700000" algn="tl">
                    <a:srgbClr val="C0C0C0"/>
                  </a:outerShdw>
                </a:effectLst>
                <a:latin typeface="楷体_GB2312" pitchFamily="49" charset="-122"/>
              </a:rPr>
              <a:t>和</a:t>
            </a:r>
            <a:r>
              <a:rPr kumimoji="1" lang="en-US" altLang="zh-CN" sz="2500" b="1" dirty="0">
                <a:solidFill>
                  <a:srgbClr val="0000FF"/>
                </a:solidFill>
                <a:effectLst>
                  <a:outerShdw blurRad="38100" dist="38100" dir="2700000" algn="tl">
                    <a:srgbClr val="C0C0C0"/>
                  </a:outerShdw>
                </a:effectLst>
                <a:latin typeface="楷体_GB2312" pitchFamily="49" charset="-122"/>
              </a:rPr>
              <a:t>(3)</a:t>
            </a:r>
            <a:r>
              <a:rPr kumimoji="1" lang="zh-CN" altLang="en-US" sz="2500" b="1" dirty="0">
                <a:solidFill>
                  <a:srgbClr val="0000FF"/>
                </a:solidFill>
                <a:effectLst>
                  <a:outerShdw blurRad="38100" dist="38100" dir="2700000" algn="tl">
                    <a:srgbClr val="C0C0C0"/>
                  </a:outerShdw>
                </a:effectLst>
                <a:latin typeface="楷体_GB2312" pitchFamily="49" charset="-122"/>
              </a:rPr>
              <a:t>，</a:t>
            </a:r>
            <a:r>
              <a:rPr kumimoji="1" lang="zh-CN" altLang="en-US" sz="2500" b="1" dirty="0">
                <a:solidFill>
                  <a:srgbClr val="FF0000"/>
                </a:solidFill>
                <a:effectLst>
                  <a:outerShdw blurRad="38100" dist="38100" dir="2700000" algn="tl">
                    <a:srgbClr val="C0C0C0"/>
                  </a:outerShdw>
                </a:effectLst>
                <a:latin typeface="楷体_GB2312" pitchFamily="49" charset="-122"/>
              </a:rPr>
              <a:t>直到 </a:t>
            </a:r>
            <a:r>
              <a:rPr kumimoji="1" lang="en-US" altLang="zh-CN" sz="2500" b="1" dirty="0">
                <a:solidFill>
                  <a:srgbClr val="FF0000"/>
                </a:solidFill>
                <a:effectLst>
                  <a:outerShdw blurRad="38100" dist="38100" dir="2700000" algn="tl">
                    <a:srgbClr val="C0C0C0"/>
                  </a:outerShdw>
                </a:effectLst>
                <a:latin typeface="楷体_GB2312" pitchFamily="49" charset="-122"/>
              </a:rPr>
              <a:t>F </a:t>
            </a:r>
            <a:r>
              <a:rPr kumimoji="1" lang="zh-CN" altLang="en-US" sz="2500" b="1" dirty="0">
                <a:solidFill>
                  <a:srgbClr val="FF0000"/>
                </a:solidFill>
                <a:effectLst>
                  <a:outerShdw blurRad="38100" dist="38100" dir="2700000" algn="tl">
                    <a:srgbClr val="C0C0C0"/>
                  </a:outerShdw>
                </a:effectLst>
                <a:latin typeface="楷体_GB2312" pitchFamily="49" charset="-122"/>
              </a:rPr>
              <a:t>只含一棵树为止</a:t>
            </a:r>
            <a:r>
              <a:rPr kumimoji="1" lang="zh-CN" altLang="en-US" sz="2500" b="1" dirty="0">
                <a:effectLst>
                  <a:outerShdw blurRad="38100" dist="38100" dir="2700000" algn="tl">
                    <a:srgbClr val="C0C0C0"/>
                  </a:outerShdw>
                </a:effectLst>
                <a:latin typeface="楷体_GB2312" pitchFamily="49" charset="-122"/>
              </a:rPr>
              <a:t>。这棵树便是</a:t>
            </a:r>
            <a:r>
              <a:rPr kumimoji="1" lang="zh-CN" altLang="en-US" sz="2500" b="1" dirty="0" smtClean="0">
                <a:effectLst>
                  <a:outerShdw blurRad="38100" dist="38100" dir="2700000" algn="tl">
                    <a:srgbClr val="C0C0C0"/>
                  </a:outerShdw>
                </a:effectLst>
                <a:latin typeface="楷体_GB2312" pitchFamily="49" charset="-122"/>
              </a:rPr>
              <a:t>所求的</a:t>
            </a:r>
            <a:r>
              <a:rPr kumimoji="1" lang="zh-CN" altLang="en-US" sz="2500" b="1" dirty="0">
                <a:effectLst>
                  <a:outerShdw blurRad="38100" dist="38100" dir="2700000" algn="tl">
                    <a:srgbClr val="C0C0C0"/>
                  </a:outerShdw>
                </a:effectLst>
                <a:latin typeface="楷体_GB2312" pitchFamily="49" charset="-122"/>
              </a:rPr>
              <a:t>哈夫曼树。</a:t>
            </a:r>
            <a:endParaRPr kumimoji="1" lang="zh-CN" altLang="en-US" sz="2500" b="1" dirty="0">
              <a:effectLst>
                <a:outerShdw blurRad="38100" dist="38100" dir="2700000" algn="tl">
                  <a:srgbClr val="C0C0C0"/>
                </a:outerShdw>
              </a:effectLst>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8818"/>
                                        </p:tgtEl>
                                        <p:attrNameLst>
                                          <p:attrName>style.visibility</p:attrName>
                                        </p:attrNameLst>
                                      </p:cBhvr>
                                      <p:to>
                                        <p:strVal val="visible"/>
                                      </p:to>
                                    </p:set>
                                    <p:animEffect transition="in" filter="blinds(horizontal)">
                                      <p:cBhvr>
                                        <p:cTn id="7" dur="500"/>
                                        <p:tgtEl>
                                          <p:spTgt spid="4188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8819"/>
                                        </p:tgtEl>
                                        <p:attrNameLst>
                                          <p:attrName>style.visibility</p:attrName>
                                        </p:attrNameLst>
                                      </p:cBhvr>
                                      <p:to>
                                        <p:strVal val="visible"/>
                                      </p:to>
                                    </p:set>
                                    <p:animEffect transition="in" filter="blinds(horizontal)">
                                      <p:cBhvr>
                                        <p:cTn id="12" dur="500"/>
                                        <p:tgtEl>
                                          <p:spTgt spid="418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8" grpId="0"/>
      <p:bldP spid="418819" grpId="0" bldLvl="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灯片编号占位符 3"/>
          <p:cNvSpPr>
            <a:spLocks noGrp="1"/>
          </p:cNvSpPr>
          <p:nvPr>
            <p:ph type="sldNum" sz="quarter" idx="4294967295"/>
          </p:nvPr>
        </p:nvSpPr>
        <p:spPr>
          <a:xfrm>
            <a:off x="7042150" y="6243638"/>
            <a:ext cx="1905000" cy="457200"/>
          </a:xfrm>
          <a:prstGeom prst="rect">
            <a:avLst/>
          </a:prstGeom>
          <a:noFill/>
        </p:spPr>
        <p:txBody>
          <a:bodyPr/>
          <a:lstStyle/>
          <a:p>
            <a:fld id="{D57B7A7A-BEB8-45DD-86B8-030D6A925D45}" type="slidenum">
              <a:rPr lang="en-US" altLang="zh-CN" smtClean="0"/>
            </a:fld>
            <a:endParaRPr lang="en-US" altLang="zh-CN" smtClean="0"/>
          </a:p>
        </p:txBody>
      </p:sp>
      <p:sp>
        <p:nvSpPr>
          <p:cNvPr id="16388" name="Rectangle 2"/>
          <p:cNvSpPr>
            <a:spLocks noChangeArrowheads="1"/>
          </p:cNvSpPr>
          <p:nvPr/>
        </p:nvSpPr>
        <p:spPr bwMode="auto">
          <a:xfrm>
            <a:off x="1487488" y="1091456"/>
            <a:ext cx="5389562" cy="1041400"/>
          </a:xfrm>
          <a:prstGeom prst="rect">
            <a:avLst/>
          </a:prstGeom>
          <a:noFill/>
          <a:ln w="9525" algn="ctr">
            <a:noFill/>
            <a:miter lim="800000"/>
          </a:ln>
        </p:spPr>
        <p:txBody>
          <a:bodyPr wrap="none" anchor="ctr">
            <a:spAutoFit/>
          </a:bodyPr>
          <a:lstStyle/>
          <a:p>
            <a:pPr>
              <a:lnSpc>
                <a:spcPct val="130000"/>
              </a:lnSpc>
            </a:pPr>
            <a:r>
              <a:rPr kumimoji="1" lang="zh-CN" altLang="en-US" b="1" dirty="0">
                <a:latin typeface="Times New Roman" panose="02020603050405020304" pitchFamily="18" charset="0"/>
              </a:rPr>
              <a:t>例如，对</a:t>
            </a:r>
            <a:r>
              <a:rPr kumimoji="1" lang="en-US" altLang="zh-CN" b="1" dirty="0">
                <a:latin typeface="Times New Roman" panose="02020603050405020304" pitchFamily="18" charset="0"/>
              </a:rPr>
              <a:t>5</a:t>
            </a:r>
            <a:r>
              <a:rPr kumimoji="1" lang="zh-CN" altLang="en-US" b="1" dirty="0">
                <a:latin typeface="Times New Roman" panose="02020603050405020304" pitchFamily="18" charset="0"/>
              </a:rPr>
              <a:t>个权值 </a:t>
            </a:r>
            <a:r>
              <a:rPr kumimoji="1" lang="en-US" altLang="zh-CN" b="1" dirty="0">
                <a:latin typeface="Times New Roman" panose="02020603050405020304" pitchFamily="18" charset="0"/>
              </a:rPr>
              <a:t>{5,6,2,9,7} </a:t>
            </a:r>
            <a:endParaRPr kumimoji="1" lang="en-US" altLang="zh-CN" b="1" dirty="0">
              <a:latin typeface="Times New Roman" panose="02020603050405020304" pitchFamily="18" charset="0"/>
            </a:endParaRPr>
          </a:p>
          <a:p>
            <a:pPr>
              <a:lnSpc>
                <a:spcPct val="130000"/>
              </a:lnSpc>
            </a:pPr>
            <a:r>
              <a:rPr kumimoji="1" lang="en-US" altLang="zh-CN" b="1" dirty="0">
                <a:latin typeface="Times New Roman" panose="02020603050405020304" pitchFamily="18" charset="0"/>
              </a:rPr>
              <a:t>       </a:t>
            </a:r>
            <a:r>
              <a:rPr kumimoji="1" lang="zh-CN" altLang="en-US" b="1" dirty="0">
                <a:latin typeface="Times New Roman" panose="02020603050405020304" pitchFamily="18" charset="0"/>
              </a:rPr>
              <a:t>构造最优二叉树的过程如动画所示 </a:t>
            </a:r>
            <a:endParaRPr kumimoji="1" lang="zh-CN" altLang="en-US" b="1" dirty="0">
              <a:latin typeface="Times New Roman" panose="02020603050405020304" pitchFamily="18" charset="0"/>
            </a:endParaRPr>
          </a:p>
        </p:txBody>
      </p:sp>
    </p:spTree>
    <p:controls>
      <mc:AlternateContent xmlns:mc="http://schemas.openxmlformats.org/markup-compatibility/2006">
        <mc:Choice xmlns:v="urn:schemas-microsoft-com:vml" Requires="v">
          <p:control spid="15362" name="" r:id="rId1" imgW="7775575" imgH="2736850"/>
        </mc:Choice>
        <mc:Fallback>
          <p:control name="" r:id="rId1" imgW="7775575" imgH="2736850">
            <p:pic>
              <p:nvPicPr>
                <p:cNvPr id="0" name="ShockwaveFlash1"/>
                <p:cNvPicPr/>
                <p:nvPr/>
              </p:nvPicPr>
              <p:blipFill>
                <a:blip r:embed="rId2"/>
                <a:stretch>
                  <a:fillRect/>
                </a:stretch>
              </p:blipFill>
              <p:spPr>
                <a:xfrm>
                  <a:off x="900113" y="3068638"/>
                  <a:ext cx="7775575" cy="2736850"/>
                </a:xfrm>
                <a:prstGeom prst="rect">
                  <a:avLst/>
                </a:prstGeom>
              </p:spPr>
            </p:pic>
          </p:control>
        </mc:Fallback>
      </mc:AlternateContent>
    </p:controls>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3"/>
          <p:cNvSpPr>
            <a:spLocks noGrp="1"/>
          </p:cNvSpPr>
          <p:nvPr>
            <p:ph type="sldNum" sz="quarter" idx="4294967295"/>
          </p:nvPr>
        </p:nvSpPr>
        <p:spPr>
          <a:xfrm>
            <a:off x="7042150" y="6243638"/>
            <a:ext cx="1905000" cy="457200"/>
          </a:xfrm>
          <a:prstGeom prst="rect">
            <a:avLst/>
          </a:prstGeom>
          <a:noFill/>
        </p:spPr>
        <p:txBody>
          <a:bodyPr/>
          <a:lstStyle/>
          <a:p>
            <a:fld id="{92F6FFD7-DAE4-498D-A807-35E15ECFB874}" type="slidenum">
              <a:rPr lang="en-US" altLang="zh-CN" smtClean="0"/>
            </a:fld>
            <a:endParaRPr lang="en-US" altLang="zh-CN" smtClean="0"/>
          </a:p>
        </p:txBody>
      </p:sp>
      <p:sp>
        <p:nvSpPr>
          <p:cNvPr id="421890" name="Text Box 2"/>
          <p:cNvSpPr txBox="1">
            <a:spLocks noChangeArrowheads="1"/>
          </p:cNvSpPr>
          <p:nvPr/>
        </p:nvSpPr>
        <p:spPr bwMode="auto">
          <a:xfrm>
            <a:off x="539750" y="332656"/>
            <a:ext cx="1871663" cy="488950"/>
          </a:xfrm>
          <a:prstGeom prst="rect">
            <a:avLst/>
          </a:prstGeom>
          <a:noFill/>
          <a:ln w="9525" algn="ctr">
            <a:noFill/>
            <a:miter lim="800000"/>
          </a:ln>
        </p:spPr>
        <p:txBody>
          <a:bodyPr>
            <a:spAutoFit/>
          </a:bodyPr>
          <a:lstStyle/>
          <a:p>
            <a:pPr algn="just">
              <a:lnSpc>
                <a:spcPct val="130000"/>
              </a:lnSpc>
              <a:spcBef>
                <a:spcPct val="50000"/>
              </a:spcBef>
            </a:pPr>
            <a:r>
              <a:rPr kumimoji="1" lang="zh-CN" altLang="en-US" sz="2000" b="1" dirty="0">
                <a:latin typeface="Times New Roman" panose="02020603050405020304" pitchFamily="18" charset="0"/>
              </a:rPr>
              <a:t>出现的频率：</a:t>
            </a:r>
            <a:endParaRPr kumimoji="1" lang="zh-CN" altLang="en-US" sz="2000" b="1" dirty="0">
              <a:latin typeface="Times New Roman" panose="02020603050405020304" pitchFamily="18" charset="0"/>
            </a:endParaRPr>
          </a:p>
        </p:txBody>
      </p:sp>
      <p:sp>
        <p:nvSpPr>
          <p:cNvPr id="421891" name="AutoShape 3"/>
          <p:cNvSpPr>
            <a:spLocks noChangeArrowheads="1"/>
          </p:cNvSpPr>
          <p:nvPr/>
        </p:nvSpPr>
        <p:spPr bwMode="auto">
          <a:xfrm>
            <a:off x="1908175" y="5907088"/>
            <a:ext cx="647700" cy="663575"/>
          </a:xfrm>
          <a:prstGeom prst="flowChartConnector">
            <a:avLst/>
          </a:prstGeom>
          <a:solidFill>
            <a:srgbClr val="FF9900"/>
          </a:solidFill>
          <a:ln w="9525" algn="ctr">
            <a:solidFill>
              <a:schemeClr val="tx1"/>
            </a:solidFill>
            <a:round/>
          </a:ln>
        </p:spPr>
        <p:txBody>
          <a:bodyPr anchor="ctr">
            <a:spAutoFit/>
          </a:bodyPr>
          <a:lstStyle/>
          <a:p>
            <a:pPr algn="ctr">
              <a:lnSpc>
                <a:spcPct val="130000"/>
              </a:lnSpc>
              <a:spcBef>
                <a:spcPct val="50000"/>
              </a:spcBef>
            </a:pPr>
            <a:r>
              <a:rPr kumimoji="1" lang="en-US" altLang="zh-CN" sz="2000" b="1">
                <a:latin typeface="Times New Roman" panose="02020603050405020304" pitchFamily="18" charset="0"/>
              </a:rPr>
              <a:t>10</a:t>
            </a:r>
            <a:endParaRPr kumimoji="1" lang="en-US" altLang="zh-CN" sz="2000" b="1">
              <a:latin typeface="Times New Roman" panose="02020603050405020304" pitchFamily="18" charset="0"/>
            </a:endParaRPr>
          </a:p>
        </p:txBody>
      </p:sp>
      <p:sp>
        <p:nvSpPr>
          <p:cNvPr id="421892" name="AutoShape 4"/>
          <p:cNvSpPr>
            <a:spLocks noChangeArrowheads="1"/>
          </p:cNvSpPr>
          <p:nvPr/>
        </p:nvSpPr>
        <p:spPr bwMode="auto">
          <a:xfrm>
            <a:off x="3563938" y="620713"/>
            <a:ext cx="647700" cy="663575"/>
          </a:xfrm>
          <a:prstGeom prst="flowChartConnector">
            <a:avLst/>
          </a:prstGeom>
          <a:solidFill>
            <a:srgbClr val="FF9900"/>
          </a:solidFill>
          <a:ln w="9525" algn="ctr">
            <a:solidFill>
              <a:schemeClr val="tx1"/>
            </a:solidFill>
            <a:round/>
          </a:ln>
        </p:spPr>
        <p:txBody>
          <a:bodyPr anchor="ctr">
            <a:spAutoFit/>
          </a:bodyPr>
          <a:lstStyle/>
          <a:p>
            <a:pPr algn="ctr">
              <a:lnSpc>
                <a:spcPct val="130000"/>
              </a:lnSpc>
              <a:spcBef>
                <a:spcPct val="50000"/>
              </a:spcBef>
            </a:pPr>
            <a:r>
              <a:rPr kumimoji="1" lang="en-US" altLang="zh-CN" sz="2000" b="1">
                <a:latin typeface="Times New Roman" panose="02020603050405020304" pitchFamily="18" charset="0"/>
              </a:rPr>
              <a:t>15</a:t>
            </a:r>
            <a:endParaRPr kumimoji="1" lang="en-US" altLang="zh-CN" sz="2000" b="1">
              <a:latin typeface="Times New Roman" panose="02020603050405020304" pitchFamily="18" charset="0"/>
            </a:endParaRPr>
          </a:p>
        </p:txBody>
      </p:sp>
      <p:sp>
        <p:nvSpPr>
          <p:cNvPr id="421893" name="AutoShape 5"/>
          <p:cNvSpPr>
            <a:spLocks noChangeArrowheads="1"/>
          </p:cNvSpPr>
          <p:nvPr/>
        </p:nvSpPr>
        <p:spPr bwMode="auto">
          <a:xfrm>
            <a:off x="5435600" y="620713"/>
            <a:ext cx="647700" cy="663575"/>
          </a:xfrm>
          <a:prstGeom prst="flowChartConnector">
            <a:avLst/>
          </a:prstGeom>
          <a:solidFill>
            <a:srgbClr val="FF9900"/>
          </a:solidFill>
          <a:ln w="9525" algn="ctr">
            <a:solidFill>
              <a:schemeClr val="tx1"/>
            </a:solidFill>
            <a:round/>
          </a:ln>
        </p:spPr>
        <p:txBody>
          <a:bodyPr anchor="ctr">
            <a:spAutoFit/>
          </a:bodyPr>
          <a:lstStyle/>
          <a:p>
            <a:pPr algn="ctr">
              <a:lnSpc>
                <a:spcPct val="130000"/>
              </a:lnSpc>
              <a:spcBef>
                <a:spcPct val="50000"/>
              </a:spcBef>
            </a:pPr>
            <a:r>
              <a:rPr kumimoji="1" lang="en-US" altLang="zh-CN" sz="2000" b="1">
                <a:latin typeface="Times New Roman" panose="02020603050405020304" pitchFamily="18" charset="0"/>
              </a:rPr>
              <a:t>30</a:t>
            </a:r>
            <a:endParaRPr kumimoji="1" lang="en-US" altLang="zh-CN" sz="2000" b="1">
              <a:latin typeface="Times New Roman" panose="02020603050405020304" pitchFamily="18" charset="0"/>
            </a:endParaRPr>
          </a:p>
        </p:txBody>
      </p:sp>
      <p:sp>
        <p:nvSpPr>
          <p:cNvPr id="421894" name="AutoShape 6"/>
          <p:cNvSpPr>
            <a:spLocks noChangeArrowheads="1"/>
          </p:cNvSpPr>
          <p:nvPr/>
        </p:nvSpPr>
        <p:spPr bwMode="auto">
          <a:xfrm>
            <a:off x="4500563" y="620713"/>
            <a:ext cx="647700" cy="663575"/>
          </a:xfrm>
          <a:prstGeom prst="flowChartConnector">
            <a:avLst/>
          </a:prstGeom>
          <a:solidFill>
            <a:srgbClr val="FF9900"/>
          </a:solidFill>
          <a:ln w="9525" algn="ctr">
            <a:solidFill>
              <a:schemeClr val="tx1"/>
            </a:solidFill>
            <a:round/>
          </a:ln>
        </p:spPr>
        <p:txBody>
          <a:bodyPr anchor="ctr">
            <a:spAutoFit/>
          </a:bodyPr>
          <a:lstStyle/>
          <a:p>
            <a:pPr algn="ctr">
              <a:lnSpc>
                <a:spcPct val="130000"/>
              </a:lnSpc>
              <a:spcBef>
                <a:spcPct val="50000"/>
              </a:spcBef>
            </a:pPr>
            <a:r>
              <a:rPr kumimoji="1" lang="en-US" altLang="zh-CN" sz="2000" b="1">
                <a:latin typeface="Times New Roman" panose="02020603050405020304" pitchFamily="18" charset="0"/>
              </a:rPr>
              <a:t>40</a:t>
            </a:r>
            <a:endParaRPr kumimoji="1" lang="en-US" altLang="zh-CN" sz="2000" b="1">
              <a:latin typeface="Times New Roman" panose="02020603050405020304" pitchFamily="18" charset="0"/>
            </a:endParaRPr>
          </a:p>
        </p:txBody>
      </p:sp>
      <p:sp>
        <p:nvSpPr>
          <p:cNvPr id="421895" name="AutoShape 7"/>
          <p:cNvSpPr>
            <a:spLocks noChangeArrowheads="1"/>
          </p:cNvSpPr>
          <p:nvPr/>
        </p:nvSpPr>
        <p:spPr bwMode="auto">
          <a:xfrm>
            <a:off x="755650" y="5907088"/>
            <a:ext cx="647700" cy="663575"/>
          </a:xfrm>
          <a:prstGeom prst="flowChartConnector">
            <a:avLst/>
          </a:prstGeom>
          <a:solidFill>
            <a:srgbClr val="FF9900"/>
          </a:solidFill>
          <a:ln w="9525" algn="ctr">
            <a:solidFill>
              <a:schemeClr val="tx1"/>
            </a:solidFill>
            <a:round/>
          </a:ln>
        </p:spPr>
        <p:txBody>
          <a:bodyPr anchor="ctr">
            <a:spAutoFit/>
          </a:bodyPr>
          <a:lstStyle/>
          <a:p>
            <a:pPr algn="ctr">
              <a:lnSpc>
                <a:spcPct val="130000"/>
              </a:lnSpc>
              <a:spcBef>
                <a:spcPct val="50000"/>
              </a:spcBef>
            </a:pPr>
            <a:r>
              <a:rPr kumimoji="1" lang="en-US" altLang="zh-CN" sz="2000" b="1">
                <a:latin typeface="Times New Roman" panose="02020603050405020304" pitchFamily="18" charset="0"/>
              </a:rPr>
              <a:t>5</a:t>
            </a:r>
            <a:endParaRPr kumimoji="1" lang="en-US" altLang="zh-CN" sz="2000" b="1">
              <a:latin typeface="Times New Roman" panose="02020603050405020304" pitchFamily="18" charset="0"/>
            </a:endParaRPr>
          </a:p>
        </p:txBody>
      </p:sp>
      <p:sp>
        <p:nvSpPr>
          <p:cNvPr id="421896" name="Line 8"/>
          <p:cNvSpPr>
            <a:spLocks noChangeShapeType="1"/>
          </p:cNvSpPr>
          <p:nvPr/>
        </p:nvSpPr>
        <p:spPr bwMode="auto">
          <a:xfrm flipV="1">
            <a:off x="1116013" y="5518150"/>
            <a:ext cx="503237" cy="376238"/>
          </a:xfrm>
          <a:prstGeom prst="line">
            <a:avLst/>
          </a:prstGeom>
          <a:noFill/>
          <a:ln w="9525">
            <a:solidFill>
              <a:schemeClr val="tx1"/>
            </a:solidFill>
            <a:round/>
          </a:ln>
        </p:spPr>
        <p:txBody>
          <a:bodyPr>
            <a:spAutoFit/>
          </a:bodyPr>
          <a:lstStyle/>
          <a:p>
            <a:endParaRPr lang="zh-CN" altLang="en-US"/>
          </a:p>
        </p:txBody>
      </p:sp>
      <p:sp>
        <p:nvSpPr>
          <p:cNvPr id="421897" name="Line 9"/>
          <p:cNvSpPr>
            <a:spLocks noChangeShapeType="1"/>
          </p:cNvSpPr>
          <p:nvPr/>
        </p:nvSpPr>
        <p:spPr bwMode="auto">
          <a:xfrm>
            <a:off x="1836738" y="5518150"/>
            <a:ext cx="358775" cy="376238"/>
          </a:xfrm>
          <a:prstGeom prst="line">
            <a:avLst/>
          </a:prstGeom>
          <a:noFill/>
          <a:ln w="9525">
            <a:solidFill>
              <a:schemeClr val="tx1"/>
            </a:solidFill>
            <a:round/>
          </a:ln>
        </p:spPr>
        <p:txBody>
          <a:bodyPr>
            <a:spAutoFit/>
          </a:bodyPr>
          <a:lstStyle/>
          <a:p>
            <a:endParaRPr lang="zh-CN" altLang="en-US"/>
          </a:p>
        </p:txBody>
      </p:sp>
      <p:sp>
        <p:nvSpPr>
          <p:cNvPr id="421898" name="AutoShape 10"/>
          <p:cNvSpPr>
            <a:spLocks noChangeArrowheads="1"/>
          </p:cNvSpPr>
          <p:nvPr/>
        </p:nvSpPr>
        <p:spPr bwMode="auto">
          <a:xfrm>
            <a:off x="1404938" y="4870450"/>
            <a:ext cx="647700" cy="663575"/>
          </a:xfrm>
          <a:prstGeom prst="flowChartConnector">
            <a:avLst/>
          </a:prstGeom>
          <a:solidFill>
            <a:schemeClr val="bg1"/>
          </a:solidFill>
          <a:ln w="9525" algn="ctr">
            <a:solidFill>
              <a:schemeClr val="tx1"/>
            </a:solidFill>
            <a:round/>
          </a:ln>
        </p:spPr>
        <p:txBody>
          <a:bodyPr anchor="ctr">
            <a:spAutoFit/>
          </a:bodyPr>
          <a:lstStyle/>
          <a:p>
            <a:pPr algn="ctr">
              <a:lnSpc>
                <a:spcPct val="130000"/>
              </a:lnSpc>
              <a:spcBef>
                <a:spcPct val="50000"/>
              </a:spcBef>
            </a:pPr>
            <a:r>
              <a:rPr kumimoji="1" lang="en-US" altLang="zh-CN" sz="2000" b="1">
                <a:latin typeface="Times New Roman" panose="02020603050405020304" pitchFamily="18" charset="0"/>
              </a:rPr>
              <a:t>15</a:t>
            </a:r>
            <a:endParaRPr kumimoji="1" lang="en-US" altLang="zh-CN" sz="2000" b="1">
              <a:latin typeface="Times New Roman" panose="02020603050405020304" pitchFamily="18" charset="0"/>
            </a:endParaRPr>
          </a:p>
        </p:txBody>
      </p:sp>
      <p:sp>
        <p:nvSpPr>
          <p:cNvPr id="421899" name="AutoShape 11"/>
          <p:cNvSpPr>
            <a:spLocks noChangeArrowheads="1"/>
          </p:cNvSpPr>
          <p:nvPr/>
        </p:nvSpPr>
        <p:spPr bwMode="auto">
          <a:xfrm>
            <a:off x="2627313" y="620713"/>
            <a:ext cx="647700" cy="663575"/>
          </a:xfrm>
          <a:prstGeom prst="flowChartConnector">
            <a:avLst/>
          </a:prstGeom>
          <a:solidFill>
            <a:srgbClr val="FF9900"/>
          </a:solidFill>
          <a:ln w="9525" algn="ctr">
            <a:solidFill>
              <a:schemeClr val="tx1"/>
            </a:solidFill>
            <a:round/>
          </a:ln>
        </p:spPr>
        <p:txBody>
          <a:bodyPr anchor="ctr">
            <a:spAutoFit/>
          </a:bodyPr>
          <a:lstStyle/>
          <a:p>
            <a:pPr algn="ctr">
              <a:lnSpc>
                <a:spcPct val="130000"/>
              </a:lnSpc>
              <a:spcBef>
                <a:spcPct val="50000"/>
              </a:spcBef>
            </a:pPr>
            <a:r>
              <a:rPr kumimoji="1" lang="en-US" altLang="zh-CN" sz="2000" b="1">
                <a:latin typeface="Times New Roman" panose="02020603050405020304" pitchFamily="18" charset="0"/>
              </a:rPr>
              <a:t>5</a:t>
            </a:r>
            <a:endParaRPr kumimoji="1" lang="en-US" altLang="zh-CN" sz="2000" b="1">
              <a:latin typeface="Times New Roman" panose="02020603050405020304" pitchFamily="18" charset="0"/>
            </a:endParaRPr>
          </a:p>
        </p:txBody>
      </p:sp>
      <p:sp>
        <p:nvSpPr>
          <p:cNvPr id="421900" name="AutoShape 12"/>
          <p:cNvSpPr>
            <a:spLocks noChangeArrowheads="1"/>
          </p:cNvSpPr>
          <p:nvPr/>
        </p:nvSpPr>
        <p:spPr bwMode="auto">
          <a:xfrm>
            <a:off x="6372225" y="620713"/>
            <a:ext cx="647700" cy="663575"/>
          </a:xfrm>
          <a:prstGeom prst="flowChartConnector">
            <a:avLst/>
          </a:prstGeom>
          <a:solidFill>
            <a:srgbClr val="FF9900"/>
          </a:solidFill>
          <a:ln w="9525" algn="ctr">
            <a:solidFill>
              <a:schemeClr val="tx1"/>
            </a:solidFill>
            <a:round/>
          </a:ln>
        </p:spPr>
        <p:txBody>
          <a:bodyPr anchor="ctr">
            <a:spAutoFit/>
          </a:bodyPr>
          <a:lstStyle/>
          <a:p>
            <a:pPr algn="ctr">
              <a:lnSpc>
                <a:spcPct val="130000"/>
              </a:lnSpc>
              <a:spcBef>
                <a:spcPct val="50000"/>
              </a:spcBef>
            </a:pPr>
            <a:r>
              <a:rPr kumimoji="1" lang="en-US" altLang="zh-CN" sz="2000" b="1">
                <a:latin typeface="Times New Roman" panose="02020603050405020304" pitchFamily="18" charset="0"/>
              </a:rPr>
              <a:t>10</a:t>
            </a:r>
            <a:endParaRPr kumimoji="1" lang="en-US" altLang="zh-CN" sz="2000" b="1">
              <a:latin typeface="Times New Roman" panose="02020603050405020304" pitchFamily="18" charset="0"/>
            </a:endParaRPr>
          </a:p>
        </p:txBody>
      </p:sp>
      <p:sp>
        <p:nvSpPr>
          <p:cNvPr id="421901" name="Line 13"/>
          <p:cNvSpPr>
            <a:spLocks noChangeShapeType="1"/>
          </p:cNvSpPr>
          <p:nvPr/>
        </p:nvSpPr>
        <p:spPr bwMode="auto">
          <a:xfrm flipH="1">
            <a:off x="2555875" y="476250"/>
            <a:ext cx="720725" cy="1152525"/>
          </a:xfrm>
          <a:prstGeom prst="line">
            <a:avLst/>
          </a:prstGeom>
          <a:noFill/>
          <a:ln w="44450">
            <a:solidFill>
              <a:srgbClr val="0000FF"/>
            </a:solidFill>
            <a:round/>
          </a:ln>
        </p:spPr>
        <p:txBody>
          <a:bodyPr>
            <a:spAutoFit/>
          </a:bodyPr>
          <a:lstStyle/>
          <a:p>
            <a:endParaRPr lang="zh-CN" altLang="en-US"/>
          </a:p>
        </p:txBody>
      </p:sp>
      <p:sp>
        <p:nvSpPr>
          <p:cNvPr id="421902" name="Line 14"/>
          <p:cNvSpPr>
            <a:spLocks noChangeShapeType="1"/>
          </p:cNvSpPr>
          <p:nvPr/>
        </p:nvSpPr>
        <p:spPr bwMode="auto">
          <a:xfrm flipH="1">
            <a:off x="6300788" y="476250"/>
            <a:ext cx="720725" cy="1152525"/>
          </a:xfrm>
          <a:prstGeom prst="line">
            <a:avLst/>
          </a:prstGeom>
          <a:noFill/>
          <a:ln w="44450">
            <a:solidFill>
              <a:srgbClr val="0000FF"/>
            </a:solidFill>
            <a:round/>
          </a:ln>
        </p:spPr>
        <p:txBody>
          <a:bodyPr>
            <a:spAutoFit/>
          </a:bodyPr>
          <a:lstStyle/>
          <a:p>
            <a:endParaRPr lang="zh-CN" altLang="en-US"/>
          </a:p>
        </p:txBody>
      </p:sp>
      <p:sp>
        <p:nvSpPr>
          <p:cNvPr id="421903" name="Line 15"/>
          <p:cNvSpPr>
            <a:spLocks noChangeShapeType="1"/>
          </p:cNvSpPr>
          <p:nvPr/>
        </p:nvSpPr>
        <p:spPr bwMode="auto">
          <a:xfrm flipH="1">
            <a:off x="3492500" y="476250"/>
            <a:ext cx="720725" cy="1152525"/>
          </a:xfrm>
          <a:prstGeom prst="line">
            <a:avLst/>
          </a:prstGeom>
          <a:noFill/>
          <a:ln w="44450">
            <a:solidFill>
              <a:srgbClr val="0000FF"/>
            </a:solidFill>
            <a:round/>
          </a:ln>
        </p:spPr>
        <p:txBody>
          <a:bodyPr>
            <a:spAutoFit/>
          </a:bodyPr>
          <a:lstStyle/>
          <a:p>
            <a:endParaRPr lang="zh-CN" altLang="en-US"/>
          </a:p>
        </p:txBody>
      </p:sp>
      <p:sp>
        <p:nvSpPr>
          <p:cNvPr id="421904" name="Line 16"/>
          <p:cNvSpPr>
            <a:spLocks noChangeShapeType="1"/>
          </p:cNvSpPr>
          <p:nvPr/>
        </p:nvSpPr>
        <p:spPr bwMode="auto">
          <a:xfrm flipH="1">
            <a:off x="4427538" y="476250"/>
            <a:ext cx="720725" cy="1152525"/>
          </a:xfrm>
          <a:prstGeom prst="line">
            <a:avLst/>
          </a:prstGeom>
          <a:noFill/>
          <a:ln w="44450">
            <a:solidFill>
              <a:srgbClr val="0000FF"/>
            </a:solidFill>
            <a:round/>
          </a:ln>
        </p:spPr>
        <p:txBody>
          <a:bodyPr>
            <a:spAutoFit/>
          </a:bodyPr>
          <a:lstStyle/>
          <a:p>
            <a:endParaRPr lang="zh-CN" altLang="en-US"/>
          </a:p>
        </p:txBody>
      </p:sp>
      <p:sp>
        <p:nvSpPr>
          <p:cNvPr id="421905" name="Line 17"/>
          <p:cNvSpPr>
            <a:spLocks noChangeShapeType="1"/>
          </p:cNvSpPr>
          <p:nvPr/>
        </p:nvSpPr>
        <p:spPr bwMode="auto">
          <a:xfrm flipH="1">
            <a:off x="5364163" y="476250"/>
            <a:ext cx="720725" cy="1152525"/>
          </a:xfrm>
          <a:prstGeom prst="line">
            <a:avLst/>
          </a:prstGeom>
          <a:noFill/>
          <a:ln w="44450">
            <a:solidFill>
              <a:srgbClr val="0000FF"/>
            </a:solidFill>
            <a:round/>
          </a:ln>
        </p:spPr>
        <p:txBody>
          <a:bodyPr>
            <a:spAutoFit/>
          </a:bodyPr>
          <a:lstStyle/>
          <a:p>
            <a:endParaRPr lang="zh-CN" altLang="en-US"/>
          </a:p>
        </p:txBody>
      </p:sp>
      <p:sp>
        <p:nvSpPr>
          <p:cNvPr id="421906" name="AutoShape 18"/>
          <p:cNvSpPr>
            <a:spLocks noChangeArrowheads="1"/>
          </p:cNvSpPr>
          <p:nvPr/>
        </p:nvSpPr>
        <p:spPr bwMode="auto">
          <a:xfrm>
            <a:off x="2700338" y="4870450"/>
            <a:ext cx="647700" cy="663575"/>
          </a:xfrm>
          <a:prstGeom prst="flowChartConnector">
            <a:avLst/>
          </a:prstGeom>
          <a:solidFill>
            <a:srgbClr val="FF9900"/>
          </a:solidFill>
          <a:ln w="9525" algn="ctr">
            <a:solidFill>
              <a:schemeClr val="tx1"/>
            </a:solidFill>
            <a:round/>
          </a:ln>
        </p:spPr>
        <p:txBody>
          <a:bodyPr anchor="ctr">
            <a:spAutoFit/>
          </a:bodyPr>
          <a:lstStyle/>
          <a:p>
            <a:pPr algn="ctr">
              <a:lnSpc>
                <a:spcPct val="130000"/>
              </a:lnSpc>
              <a:spcBef>
                <a:spcPct val="50000"/>
              </a:spcBef>
            </a:pPr>
            <a:r>
              <a:rPr kumimoji="1" lang="en-US" altLang="zh-CN" sz="2000" b="1">
                <a:latin typeface="Times New Roman" panose="02020603050405020304" pitchFamily="18" charset="0"/>
              </a:rPr>
              <a:t>15</a:t>
            </a:r>
            <a:endParaRPr kumimoji="1" lang="en-US" altLang="zh-CN" sz="2000" b="1">
              <a:latin typeface="Times New Roman" panose="02020603050405020304" pitchFamily="18" charset="0"/>
            </a:endParaRPr>
          </a:p>
        </p:txBody>
      </p:sp>
      <p:sp>
        <p:nvSpPr>
          <p:cNvPr id="421907" name="Line 19"/>
          <p:cNvSpPr>
            <a:spLocks noChangeShapeType="1"/>
          </p:cNvSpPr>
          <p:nvPr/>
        </p:nvSpPr>
        <p:spPr bwMode="auto">
          <a:xfrm flipV="1">
            <a:off x="1836738" y="4437063"/>
            <a:ext cx="503237" cy="376237"/>
          </a:xfrm>
          <a:prstGeom prst="line">
            <a:avLst/>
          </a:prstGeom>
          <a:noFill/>
          <a:ln w="9525">
            <a:solidFill>
              <a:schemeClr val="tx1"/>
            </a:solidFill>
            <a:round/>
          </a:ln>
        </p:spPr>
        <p:txBody>
          <a:bodyPr>
            <a:spAutoFit/>
          </a:bodyPr>
          <a:lstStyle/>
          <a:p>
            <a:endParaRPr lang="zh-CN" altLang="en-US"/>
          </a:p>
        </p:txBody>
      </p:sp>
      <p:sp>
        <p:nvSpPr>
          <p:cNvPr id="421908" name="Line 20"/>
          <p:cNvSpPr>
            <a:spLocks noChangeShapeType="1"/>
          </p:cNvSpPr>
          <p:nvPr/>
        </p:nvSpPr>
        <p:spPr bwMode="auto">
          <a:xfrm>
            <a:off x="2628900" y="4437063"/>
            <a:ext cx="358775" cy="376237"/>
          </a:xfrm>
          <a:prstGeom prst="line">
            <a:avLst/>
          </a:prstGeom>
          <a:noFill/>
          <a:ln w="9525">
            <a:solidFill>
              <a:schemeClr val="tx1"/>
            </a:solidFill>
            <a:round/>
          </a:ln>
        </p:spPr>
        <p:txBody>
          <a:bodyPr>
            <a:spAutoFit/>
          </a:bodyPr>
          <a:lstStyle/>
          <a:p>
            <a:endParaRPr lang="zh-CN" altLang="en-US"/>
          </a:p>
        </p:txBody>
      </p:sp>
      <p:sp>
        <p:nvSpPr>
          <p:cNvPr id="421909" name="AutoShape 21"/>
          <p:cNvSpPr>
            <a:spLocks noChangeArrowheads="1"/>
          </p:cNvSpPr>
          <p:nvPr/>
        </p:nvSpPr>
        <p:spPr bwMode="auto">
          <a:xfrm>
            <a:off x="2197100" y="3789363"/>
            <a:ext cx="647700" cy="663575"/>
          </a:xfrm>
          <a:prstGeom prst="flowChartConnector">
            <a:avLst/>
          </a:prstGeom>
          <a:solidFill>
            <a:schemeClr val="bg1"/>
          </a:solidFill>
          <a:ln w="9525" algn="ctr">
            <a:solidFill>
              <a:schemeClr val="tx1"/>
            </a:solidFill>
            <a:round/>
          </a:ln>
        </p:spPr>
        <p:txBody>
          <a:bodyPr anchor="ctr">
            <a:spAutoFit/>
          </a:bodyPr>
          <a:lstStyle/>
          <a:p>
            <a:pPr algn="ctr">
              <a:lnSpc>
                <a:spcPct val="130000"/>
              </a:lnSpc>
              <a:spcBef>
                <a:spcPct val="50000"/>
              </a:spcBef>
            </a:pPr>
            <a:r>
              <a:rPr kumimoji="1" lang="en-US" altLang="zh-CN" sz="2000" b="1">
                <a:latin typeface="Times New Roman" panose="02020603050405020304" pitchFamily="18" charset="0"/>
              </a:rPr>
              <a:t>30</a:t>
            </a:r>
            <a:endParaRPr kumimoji="1" lang="en-US" altLang="zh-CN" sz="2000" b="1">
              <a:latin typeface="Times New Roman" panose="02020603050405020304" pitchFamily="18" charset="0"/>
            </a:endParaRPr>
          </a:p>
        </p:txBody>
      </p:sp>
      <p:sp>
        <p:nvSpPr>
          <p:cNvPr id="421910" name="AutoShape 22"/>
          <p:cNvSpPr>
            <a:spLocks noChangeArrowheads="1"/>
          </p:cNvSpPr>
          <p:nvPr/>
        </p:nvSpPr>
        <p:spPr bwMode="auto">
          <a:xfrm>
            <a:off x="1044575" y="3789363"/>
            <a:ext cx="647700" cy="663575"/>
          </a:xfrm>
          <a:prstGeom prst="flowChartConnector">
            <a:avLst/>
          </a:prstGeom>
          <a:solidFill>
            <a:srgbClr val="FF9900"/>
          </a:solidFill>
          <a:ln w="9525" algn="ctr">
            <a:solidFill>
              <a:schemeClr val="tx1"/>
            </a:solidFill>
            <a:round/>
          </a:ln>
        </p:spPr>
        <p:txBody>
          <a:bodyPr anchor="ctr">
            <a:spAutoFit/>
          </a:bodyPr>
          <a:lstStyle/>
          <a:p>
            <a:pPr algn="ctr">
              <a:lnSpc>
                <a:spcPct val="130000"/>
              </a:lnSpc>
              <a:spcBef>
                <a:spcPct val="50000"/>
              </a:spcBef>
            </a:pPr>
            <a:r>
              <a:rPr kumimoji="1" lang="en-US" altLang="zh-CN" sz="2000" b="1">
                <a:latin typeface="Times New Roman" panose="02020603050405020304" pitchFamily="18" charset="0"/>
              </a:rPr>
              <a:t>30</a:t>
            </a:r>
            <a:endParaRPr kumimoji="1" lang="en-US" altLang="zh-CN" sz="2000" b="1">
              <a:latin typeface="Times New Roman" panose="02020603050405020304" pitchFamily="18" charset="0"/>
            </a:endParaRPr>
          </a:p>
        </p:txBody>
      </p:sp>
      <p:sp>
        <p:nvSpPr>
          <p:cNvPr id="421911" name="Line 23"/>
          <p:cNvSpPr>
            <a:spLocks noChangeShapeType="1"/>
          </p:cNvSpPr>
          <p:nvPr/>
        </p:nvSpPr>
        <p:spPr bwMode="auto">
          <a:xfrm flipV="1">
            <a:off x="1404938" y="3357563"/>
            <a:ext cx="503237" cy="376237"/>
          </a:xfrm>
          <a:prstGeom prst="line">
            <a:avLst/>
          </a:prstGeom>
          <a:noFill/>
          <a:ln w="9525">
            <a:solidFill>
              <a:schemeClr val="tx1"/>
            </a:solidFill>
            <a:round/>
          </a:ln>
        </p:spPr>
        <p:txBody>
          <a:bodyPr>
            <a:spAutoFit/>
          </a:bodyPr>
          <a:lstStyle/>
          <a:p>
            <a:endParaRPr lang="zh-CN" altLang="en-US"/>
          </a:p>
        </p:txBody>
      </p:sp>
      <p:sp>
        <p:nvSpPr>
          <p:cNvPr id="421912" name="Line 24"/>
          <p:cNvSpPr>
            <a:spLocks noChangeShapeType="1"/>
          </p:cNvSpPr>
          <p:nvPr/>
        </p:nvSpPr>
        <p:spPr bwMode="auto">
          <a:xfrm>
            <a:off x="2124075" y="3357563"/>
            <a:ext cx="358775" cy="376237"/>
          </a:xfrm>
          <a:prstGeom prst="line">
            <a:avLst/>
          </a:prstGeom>
          <a:noFill/>
          <a:ln w="9525">
            <a:solidFill>
              <a:schemeClr val="tx1"/>
            </a:solidFill>
            <a:round/>
          </a:ln>
        </p:spPr>
        <p:txBody>
          <a:bodyPr>
            <a:spAutoFit/>
          </a:bodyPr>
          <a:lstStyle/>
          <a:p>
            <a:endParaRPr lang="zh-CN" altLang="en-US"/>
          </a:p>
        </p:txBody>
      </p:sp>
      <p:sp>
        <p:nvSpPr>
          <p:cNvPr id="421913" name="AutoShape 25"/>
          <p:cNvSpPr>
            <a:spLocks noChangeArrowheads="1"/>
          </p:cNvSpPr>
          <p:nvPr/>
        </p:nvSpPr>
        <p:spPr bwMode="auto">
          <a:xfrm>
            <a:off x="1692275" y="2709863"/>
            <a:ext cx="647700" cy="663575"/>
          </a:xfrm>
          <a:prstGeom prst="flowChartConnector">
            <a:avLst/>
          </a:prstGeom>
          <a:solidFill>
            <a:schemeClr val="bg1"/>
          </a:solidFill>
          <a:ln w="9525" algn="ctr">
            <a:solidFill>
              <a:schemeClr val="tx1"/>
            </a:solidFill>
            <a:round/>
          </a:ln>
        </p:spPr>
        <p:txBody>
          <a:bodyPr anchor="ctr">
            <a:spAutoFit/>
          </a:bodyPr>
          <a:lstStyle/>
          <a:p>
            <a:pPr algn="ctr">
              <a:lnSpc>
                <a:spcPct val="130000"/>
              </a:lnSpc>
              <a:spcBef>
                <a:spcPct val="50000"/>
              </a:spcBef>
            </a:pPr>
            <a:r>
              <a:rPr kumimoji="1" lang="en-US" altLang="zh-CN" sz="2000" b="1">
                <a:latin typeface="Times New Roman" panose="02020603050405020304" pitchFamily="18" charset="0"/>
              </a:rPr>
              <a:t>60</a:t>
            </a:r>
            <a:endParaRPr kumimoji="1" lang="en-US" altLang="zh-CN" sz="2000" b="1">
              <a:latin typeface="Times New Roman" panose="02020603050405020304" pitchFamily="18" charset="0"/>
            </a:endParaRPr>
          </a:p>
        </p:txBody>
      </p:sp>
      <p:sp>
        <p:nvSpPr>
          <p:cNvPr id="421914" name="AutoShape 26"/>
          <p:cNvSpPr>
            <a:spLocks noChangeArrowheads="1"/>
          </p:cNvSpPr>
          <p:nvPr/>
        </p:nvSpPr>
        <p:spPr bwMode="auto">
          <a:xfrm>
            <a:off x="468313" y="2709863"/>
            <a:ext cx="647700" cy="663575"/>
          </a:xfrm>
          <a:prstGeom prst="flowChartConnector">
            <a:avLst/>
          </a:prstGeom>
          <a:solidFill>
            <a:srgbClr val="FF9900"/>
          </a:solidFill>
          <a:ln w="9525" algn="ctr">
            <a:solidFill>
              <a:schemeClr val="tx1"/>
            </a:solidFill>
            <a:round/>
          </a:ln>
        </p:spPr>
        <p:txBody>
          <a:bodyPr anchor="ctr">
            <a:spAutoFit/>
          </a:bodyPr>
          <a:lstStyle/>
          <a:p>
            <a:pPr algn="ctr">
              <a:lnSpc>
                <a:spcPct val="130000"/>
              </a:lnSpc>
              <a:spcBef>
                <a:spcPct val="50000"/>
              </a:spcBef>
            </a:pPr>
            <a:r>
              <a:rPr kumimoji="1" lang="en-US" altLang="zh-CN" sz="2000" b="1">
                <a:latin typeface="Times New Roman" panose="02020603050405020304" pitchFamily="18" charset="0"/>
              </a:rPr>
              <a:t>40</a:t>
            </a:r>
            <a:endParaRPr kumimoji="1" lang="en-US" altLang="zh-CN" sz="2000" b="1">
              <a:latin typeface="Times New Roman" panose="02020603050405020304" pitchFamily="18" charset="0"/>
            </a:endParaRPr>
          </a:p>
        </p:txBody>
      </p:sp>
      <p:sp>
        <p:nvSpPr>
          <p:cNvPr id="421915" name="Line 27"/>
          <p:cNvSpPr>
            <a:spLocks noChangeShapeType="1"/>
          </p:cNvSpPr>
          <p:nvPr/>
        </p:nvSpPr>
        <p:spPr bwMode="auto">
          <a:xfrm flipV="1">
            <a:off x="901700" y="2276475"/>
            <a:ext cx="503238" cy="376238"/>
          </a:xfrm>
          <a:prstGeom prst="line">
            <a:avLst/>
          </a:prstGeom>
          <a:noFill/>
          <a:ln w="9525">
            <a:solidFill>
              <a:schemeClr val="tx1"/>
            </a:solidFill>
            <a:round/>
          </a:ln>
        </p:spPr>
        <p:txBody>
          <a:bodyPr>
            <a:spAutoFit/>
          </a:bodyPr>
          <a:lstStyle/>
          <a:p>
            <a:endParaRPr lang="zh-CN" altLang="en-US"/>
          </a:p>
        </p:txBody>
      </p:sp>
      <p:sp>
        <p:nvSpPr>
          <p:cNvPr id="421916" name="Line 28"/>
          <p:cNvSpPr>
            <a:spLocks noChangeShapeType="1"/>
          </p:cNvSpPr>
          <p:nvPr/>
        </p:nvSpPr>
        <p:spPr bwMode="auto">
          <a:xfrm>
            <a:off x="1620838" y="2276475"/>
            <a:ext cx="358775" cy="376238"/>
          </a:xfrm>
          <a:prstGeom prst="line">
            <a:avLst/>
          </a:prstGeom>
          <a:noFill/>
          <a:ln w="9525">
            <a:solidFill>
              <a:schemeClr val="tx1"/>
            </a:solidFill>
            <a:round/>
          </a:ln>
        </p:spPr>
        <p:txBody>
          <a:bodyPr>
            <a:spAutoFit/>
          </a:bodyPr>
          <a:lstStyle/>
          <a:p>
            <a:endParaRPr lang="zh-CN" altLang="en-US"/>
          </a:p>
        </p:txBody>
      </p:sp>
      <p:sp>
        <p:nvSpPr>
          <p:cNvPr id="421917" name="AutoShape 29"/>
          <p:cNvSpPr>
            <a:spLocks noChangeArrowheads="1"/>
          </p:cNvSpPr>
          <p:nvPr/>
        </p:nvSpPr>
        <p:spPr bwMode="auto">
          <a:xfrm>
            <a:off x="1116013" y="1614488"/>
            <a:ext cx="935037" cy="692150"/>
          </a:xfrm>
          <a:prstGeom prst="flowChartConnector">
            <a:avLst/>
          </a:prstGeom>
          <a:solidFill>
            <a:schemeClr val="bg1"/>
          </a:solidFill>
          <a:ln w="9525" algn="ctr">
            <a:solidFill>
              <a:schemeClr val="tx1"/>
            </a:solidFill>
            <a:round/>
          </a:ln>
        </p:spPr>
        <p:txBody>
          <a:bodyPr anchor="ctr">
            <a:spAutoFit/>
          </a:bodyPr>
          <a:lstStyle/>
          <a:p>
            <a:pPr algn="ctr">
              <a:lnSpc>
                <a:spcPct val="130000"/>
              </a:lnSpc>
              <a:spcBef>
                <a:spcPct val="50000"/>
              </a:spcBef>
            </a:pPr>
            <a:r>
              <a:rPr kumimoji="1" lang="en-US" altLang="zh-CN" sz="2000" b="1">
                <a:latin typeface="Times New Roman" panose="02020603050405020304" pitchFamily="18" charset="0"/>
              </a:rPr>
              <a:t>100</a:t>
            </a:r>
            <a:endParaRPr kumimoji="1" lang="en-US" altLang="zh-CN" sz="2000" b="1">
              <a:latin typeface="Times New Roman" panose="02020603050405020304" pitchFamily="18" charset="0"/>
            </a:endParaRPr>
          </a:p>
        </p:txBody>
      </p:sp>
      <p:sp>
        <p:nvSpPr>
          <p:cNvPr id="421918" name="AutoShape 30"/>
          <p:cNvSpPr>
            <a:spLocks noChangeArrowheads="1"/>
          </p:cNvSpPr>
          <p:nvPr/>
        </p:nvSpPr>
        <p:spPr bwMode="auto">
          <a:xfrm>
            <a:off x="3132138" y="3284538"/>
            <a:ext cx="1223962" cy="720725"/>
          </a:xfrm>
          <a:prstGeom prst="rightArrow">
            <a:avLst>
              <a:gd name="adj1" fmla="val 50000"/>
              <a:gd name="adj2" fmla="val 42456"/>
            </a:avLst>
          </a:prstGeom>
          <a:solidFill>
            <a:srgbClr val="FFFF00"/>
          </a:solidFill>
          <a:ln w="9525" algn="ctr">
            <a:noFill/>
            <a:miter lim="800000"/>
          </a:ln>
        </p:spPr>
        <p:txBody>
          <a:bodyPr wrap="none" anchor="ctr">
            <a:spAutoFit/>
          </a:bodyPr>
          <a:lstStyle/>
          <a:p>
            <a:endParaRPr lang="zh-CN" altLang="en-US" b="1"/>
          </a:p>
        </p:txBody>
      </p:sp>
      <p:sp>
        <p:nvSpPr>
          <p:cNvPr id="421919" name="Rectangle 31"/>
          <p:cNvSpPr>
            <a:spLocks noChangeArrowheads="1"/>
          </p:cNvSpPr>
          <p:nvPr/>
        </p:nvSpPr>
        <p:spPr bwMode="auto">
          <a:xfrm>
            <a:off x="179388" y="3429000"/>
            <a:ext cx="804862" cy="419100"/>
          </a:xfrm>
          <a:prstGeom prst="rect">
            <a:avLst/>
          </a:prstGeom>
          <a:solidFill>
            <a:srgbClr val="00FFFF"/>
          </a:solidFill>
          <a:ln w="9525" algn="ctr">
            <a:solidFill>
              <a:schemeClr val="tx1"/>
            </a:solidFill>
            <a:miter lim="800000"/>
          </a:ln>
        </p:spPr>
        <p:txBody>
          <a:bodyPr wrap="none" anchor="ctr">
            <a:spAutoFit/>
          </a:bodyPr>
          <a:lstStyle/>
          <a:p>
            <a:pPr algn="ctr">
              <a:lnSpc>
                <a:spcPct val="130000"/>
              </a:lnSpc>
              <a:spcBef>
                <a:spcPct val="50000"/>
              </a:spcBef>
            </a:pPr>
            <a:r>
              <a:rPr kumimoji="1" lang="en-US" altLang="zh-CN" sz="1600" b="1">
                <a:latin typeface="Times New Roman" panose="02020603050405020304" pitchFamily="18" charset="0"/>
              </a:rPr>
              <a:t>70</a:t>
            </a:r>
            <a:r>
              <a:rPr kumimoji="1" lang="zh-CN" altLang="en-US" sz="1600" b="1">
                <a:latin typeface="Times New Roman" panose="02020603050405020304" pitchFamily="18" charset="0"/>
              </a:rPr>
              <a:t>～</a:t>
            </a:r>
            <a:r>
              <a:rPr kumimoji="1" lang="en-US" altLang="zh-CN" sz="1600" b="1">
                <a:latin typeface="Times New Roman" panose="02020603050405020304" pitchFamily="18" charset="0"/>
              </a:rPr>
              <a:t>79</a:t>
            </a:r>
            <a:endParaRPr kumimoji="1" lang="en-US" altLang="zh-CN" sz="1600" b="1">
              <a:latin typeface="Times New Roman" panose="02020603050405020304" pitchFamily="18" charset="0"/>
            </a:endParaRPr>
          </a:p>
        </p:txBody>
      </p:sp>
      <p:sp>
        <p:nvSpPr>
          <p:cNvPr id="421920" name="Rectangle 32"/>
          <p:cNvSpPr>
            <a:spLocks noChangeArrowheads="1"/>
          </p:cNvSpPr>
          <p:nvPr/>
        </p:nvSpPr>
        <p:spPr bwMode="auto">
          <a:xfrm>
            <a:off x="323850" y="4437063"/>
            <a:ext cx="804863" cy="419100"/>
          </a:xfrm>
          <a:prstGeom prst="rect">
            <a:avLst/>
          </a:prstGeom>
          <a:solidFill>
            <a:srgbClr val="00FFFF"/>
          </a:solidFill>
          <a:ln w="9525" algn="ctr">
            <a:solidFill>
              <a:schemeClr val="tx1"/>
            </a:solidFill>
            <a:miter lim="800000"/>
          </a:ln>
        </p:spPr>
        <p:txBody>
          <a:bodyPr wrap="none" anchor="ctr">
            <a:spAutoFit/>
          </a:bodyPr>
          <a:lstStyle/>
          <a:p>
            <a:pPr algn="ctr">
              <a:lnSpc>
                <a:spcPct val="130000"/>
              </a:lnSpc>
              <a:spcBef>
                <a:spcPct val="50000"/>
              </a:spcBef>
            </a:pPr>
            <a:r>
              <a:rPr kumimoji="1" lang="en-US" altLang="zh-CN" sz="1600" b="1">
                <a:latin typeface="Times New Roman" panose="02020603050405020304" pitchFamily="18" charset="0"/>
              </a:rPr>
              <a:t>80</a:t>
            </a:r>
            <a:r>
              <a:rPr kumimoji="1" lang="zh-CN" altLang="en-US" sz="1600" b="1">
                <a:latin typeface="Times New Roman" panose="02020603050405020304" pitchFamily="18" charset="0"/>
              </a:rPr>
              <a:t>～</a:t>
            </a:r>
            <a:r>
              <a:rPr kumimoji="1" lang="en-US" altLang="zh-CN" sz="1600" b="1">
                <a:latin typeface="Times New Roman" panose="02020603050405020304" pitchFamily="18" charset="0"/>
              </a:rPr>
              <a:t>89</a:t>
            </a:r>
            <a:endParaRPr kumimoji="1" lang="en-US" altLang="zh-CN" sz="1600" b="1">
              <a:latin typeface="Times New Roman" panose="02020603050405020304" pitchFamily="18" charset="0"/>
            </a:endParaRPr>
          </a:p>
        </p:txBody>
      </p:sp>
      <p:sp>
        <p:nvSpPr>
          <p:cNvPr id="421921" name="Rectangle 33"/>
          <p:cNvSpPr>
            <a:spLocks noChangeArrowheads="1"/>
          </p:cNvSpPr>
          <p:nvPr/>
        </p:nvSpPr>
        <p:spPr bwMode="auto">
          <a:xfrm>
            <a:off x="50800" y="5589588"/>
            <a:ext cx="703263" cy="419100"/>
          </a:xfrm>
          <a:prstGeom prst="rect">
            <a:avLst/>
          </a:prstGeom>
          <a:solidFill>
            <a:srgbClr val="00FFFF"/>
          </a:solidFill>
          <a:ln w="9525" algn="ctr">
            <a:solidFill>
              <a:schemeClr val="tx1"/>
            </a:solidFill>
            <a:miter lim="800000"/>
          </a:ln>
        </p:spPr>
        <p:txBody>
          <a:bodyPr wrap="none" anchor="ctr">
            <a:spAutoFit/>
          </a:bodyPr>
          <a:lstStyle/>
          <a:p>
            <a:pPr algn="ctr">
              <a:lnSpc>
                <a:spcPct val="130000"/>
              </a:lnSpc>
              <a:spcBef>
                <a:spcPct val="50000"/>
              </a:spcBef>
            </a:pPr>
            <a:r>
              <a:rPr kumimoji="1" lang="en-US" altLang="zh-CN" sz="1600" b="1">
                <a:latin typeface="Times New Roman" panose="02020603050405020304" pitchFamily="18" charset="0"/>
              </a:rPr>
              <a:t>0</a:t>
            </a:r>
            <a:r>
              <a:rPr kumimoji="1" lang="zh-CN" altLang="en-US" sz="1600" b="1">
                <a:latin typeface="Times New Roman" panose="02020603050405020304" pitchFamily="18" charset="0"/>
              </a:rPr>
              <a:t>～</a:t>
            </a:r>
            <a:r>
              <a:rPr kumimoji="1" lang="en-US" altLang="zh-CN" sz="1600" b="1">
                <a:latin typeface="Times New Roman" panose="02020603050405020304" pitchFamily="18" charset="0"/>
              </a:rPr>
              <a:t>59</a:t>
            </a:r>
            <a:endParaRPr kumimoji="1" lang="en-US" altLang="zh-CN" sz="1600" b="1">
              <a:latin typeface="Times New Roman" panose="02020603050405020304" pitchFamily="18" charset="0"/>
            </a:endParaRPr>
          </a:p>
        </p:txBody>
      </p:sp>
      <p:sp>
        <p:nvSpPr>
          <p:cNvPr id="421922" name="Rectangle 34"/>
          <p:cNvSpPr>
            <a:spLocks noChangeArrowheads="1"/>
          </p:cNvSpPr>
          <p:nvPr/>
        </p:nvSpPr>
        <p:spPr bwMode="auto">
          <a:xfrm>
            <a:off x="3276600" y="5445125"/>
            <a:ext cx="804863" cy="419100"/>
          </a:xfrm>
          <a:prstGeom prst="rect">
            <a:avLst/>
          </a:prstGeom>
          <a:solidFill>
            <a:srgbClr val="00FFFF"/>
          </a:solidFill>
          <a:ln w="9525" algn="ctr">
            <a:solidFill>
              <a:schemeClr val="tx1"/>
            </a:solidFill>
            <a:miter lim="800000"/>
          </a:ln>
        </p:spPr>
        <p:txBody>
          <a:bodyPr wrap="none" anchor="ctr">
            <a:spAutoFit/>
          </a:bodyPr>
          <a:lstStyle/>
          <a:p>
            <a:pPr algn="ctr">
              <a:lnSpc>
                <a:spcPct val="130000"/>
              </a:lnSpc>
              <a:spcBef>
                <a:spcPct val="50000"/>
              </a:spcBef>
            </a:pPr>
            <a:r>
              <a:rPr kumimoji="1" lang="en-US" altLang="zh-CN" sz="1600" b="1">
                <a:latin typeface="Times New Roman" panose="02020603050405020304" pitchFamily="18" charset="0"/>
              </a:rPr>
              <a:t>60</a:t>
            </a:r>
            <a:r>
              <a:rPr kumimoji="1" lang="zh-CN" altLang="en-US" sz="1600" b="1">
                <a:latin typeface="Times New Roman" panose="02020603050405020304" pitchFamily="18" charset="0"/>
              </a:rPr>
              <a:t>～</a:t>
            </a:r>
            <a:r>
              <a:rPr kumimoji="1" lang="en-US" altLang="zh-CN" sz="1600" b="1">
                <a:latin typeface="Times New Roman" panose="02020603050405020304" pitchFamily="18" charset="0"/>
              </a:rPr>
              <a:t>69</a:t>
            </a:r>
            <a:endParaRPr kumimoji="1" lang="en-US" altLang="zh-CN" sz="1600" b="1">
              <a:latin typeface="Times New Roman" panose="02020603050405020304" pitchFamily="18" charset="0"/>
            </a:endParaRPr>
          </a:p>
        </p:txBody>
      </p:sp>
      <p:sp>
        <p:nvSpPr>
          <p:cNvPr id="421923" name="Rectangle 35"/>
          <p:cNvSpPr>
            <a:spLocks noChangeArrowheads="1"/>
          </p:cNvSpPr>
          <p:nvPr/>
        </p:nvSpPr>
        <p:spPr bwMode="auto">
          <a:xfrm>
            <a:off x="2627313" y="6237288"/>
            <a:ext cx="906462" cy="419100"/>
          </a:xfrm>
          <a:prstGeom prst="rect">
            <a:avLst/>
          </a:prstGeom>
          <a:solidFill>
            <a:srgbClr val="00FFFF"/>
          </a:solidFill>
          <a:ln w="9525" algn="ctr">
            <a:solidFill>
              <a:schemeClr val="tx1"/>
            </a:solidFill>
            <a:miter lim="800000"/>
          </a:ln>
        </p:spPr>
        <p:txBody>
          <a:bodyPr wrap="none" anchor="ctr">
            <a:spAutoFit/>
          </a:bodyPr>
          <a:lstStyle/>
          <a:p>
            <a:pPr algn="ctr">
              <a:lnSpc>
                <a:spcPct val="130000"/>
              </a:lnSpc>
              <a:spcBef>
                <a:spcPct val="50000"/>
              </a:spcBef>
            </a:pPr>
            <a:r>
              <a:rPr kumimoji="1" lang="en-US" altLang="zh-CN" sz="1600" b="1">
                <a:latin typeface="Times New Roman" panose="02020603050405020304" pitchFamily="18" charset="0"/>
              </a:rPr>
              <a:t>90</a:t>
            </a:r>
            <a:r>
              <a:rPr kumimoji="1" lang="zh-CN" altLang="en-US" sz="1600" b="1">
                <a:latin typeface="Times New Roman" panose="02020603050405020304" pitchFamily="18" charset="0"/>
              </a:rPr>
              <a:t>～</a:t>
            </a:r>
            <a:r>
              <a:rPr kumimoji="1" lang="en-US" altLang="zh-CN" sz="1600" b="1">
                <a:latin typeface="Times New Roman" panose="02020603050405020304" pitchFamily="18" charset="0"/>
              </a:rPr>
              <a:t>100</a:t>
            </a:r>
            <a:endParaRPr kumimoji="1" lang="en-US" altLang="zh-CN" sz="1600" b="1">
              <a:latin typeface="Times New Roman" panose="02020603050405020304" pitchFamily="18" charset="0"/>
            </a:endParaRPr>
          </a:p>
        </p:txBody>
      </p:sp>
      <p:sp>
        <p:nvSpPr>
          <p:cNvPr id="421924" name="AutoShape 36"/>
          <p:cNvSpPr>
            <a:spLocks noChangeArrowheads="1"/>
          </p:cNvSpPr>
          <p:nvPr/>
        </p:nvSpPr>
        <p:spPr bwMode="auto">
          <a:xfrm>
            <a:off x="4716463" y="1844675"/>
            <a:ext cx="1922462" cy="488950"/>
          </a:xfrm>
          <a:prstGeom prst="flowChartPreparation">
            <a:avLst/>
          </a:prstGeom>
          <a:solidFill>
            <a:srgbClr val="99CC00"/>
          </a:solidFill>
          <a:ln w="9525" algn="ctr">
            <a:noFill/>
            <a:miter lim="800000"/>
          </a:ln>
        </p:spPr>
        <p:txBody>
          <a:bodyPr wrap="none" anchor="ctr">
            <a:spAutoFit/>
          </a:bodyPr>
          <a:lstStyle/>
          <a:p>
            <a:pPr algn="ctr">
              <a:lnSpc>
                <a:spcPct val="130000"/>
              </a:lnSpc>
              <a:spcBef>
                <a:spcPct val="50000"/>
              </a:spcBef>
            </a:pPr>
            <a:r>
              <a:rPr kumimoji="1" lang="en-US" altLang="zh-CN" sz="2000" b="1">
                <a:latin typeface="Times New Roman" panose="02020603050405020304" pitchFamily="18" charset="0"/>
                <a:cs typeface="Times New Roman" panose="02020603050405020304" pitchFamily="18" charset="0"/>
              </a:rPr>
              <a:t>70≤</a:t>
            </a:r>
            <a:r>
              <a:rPr kumimoji="1" lang="en-US" altLang="zh-CN" sz="2000" b="1">
                <a:latin typeface="Times New Roman" panose="02020603050405020304" pitchFamily="18" charset="0"/>
              </a:rPr>
              <a:t>a&lt;80</a:t>
            </a:r>
            <a:endParaRPr kumimoji="1" lang="en-US" altLang="zh-CN" sz="2000" b="1">
              <a:latin typeface="Times New Roman" panose="02020603050405020304" pitchFamily="18" charset="0"/>
            </a:endParaRPr>
          </a:p>
        </p:txBody>
      </p:sp>
      <p:sp>
        <p:nvSpPr>
          <p:cNvPr id="421925" name="Line 37"/>
          <p:cNvSpPr>
            <a:spLocks noChangeShapeType="1"/>
          </p:cNvSpPr>
          <p:nvPr/>
        </p:nvSpPr>
        <p:spPr bwMode="auto">
          <a:xfrm flipH="1">
            <a:off x="4572000" y="2349500"/>
            <a:ext cx="504825" cy="431800"/>
          </a:xfrm>
          <a:prstGeom prst="line">
            <a:avLst/>
          </a:prstGeom>
          <a:noFill/>
          <a:ln w="9525">
            <a:solidFill>
              <a:schemeClr val="tx1"/>
            </a:solidFill>
            <a:round/>
          </a:ln>
        </p:spPr>
        <p:txBody>
          <a:bodyPr>
            <a:spAutoFit/>
          </a:bodyPr>
          <a:lstStyle/>
          <a:p>
            <a:endParaRPr lang="zh-CN" altLang="en-US"/>
          </a:p>
        </p:txBody>
      </p:sp>
      <p:sp>
        <p:nvSpPr>
          <p:cNvPr id="421926" name="Text Box 38"/>
          <p:cNvSpPr txBox="1">
            <a:spLocks noChangeArrowheads="1"/>
          </p:cNvSpPr>
          <p:nvPr/>
        </p:nvSpPr>
        <p:spPr bwMode="auto">
          <a:xfrm>
            <a:off x="4356100" y="2278063"/>
            <a:ext cx="503238" cy="488950"/>
          </a:xfrm>
          <a:prstGeom prst="rect">
            <a:avLst/>
          </a:prstGeom>
          <a:noFill/>
          <a:ln w="9525" algn="ctr">
            <a:noFill/>
            <a:miter lim="800000"/>
          </a:ln>
        </p:spPr>
        <p:txBody>
          <a:bodyPr>
            <a:spAutoFit/>
          </a:bodyPr>
          <a:lstStyle/>
          <a:p>
            <a:pPr algn="just">
              <a:lnSpc>
                <a:spcPct val="130000"/>
              </a:lnSpc>
              <a:spcBef>
                <a:spcPct val="50000"/>
              </a:spcBef>
            </a:pPr>
            <a:r>
              <a:rPr kumimoji="1" lang="en-US" altLang="zh-CN" sz="2000" b="1">
                <a:latin typeface="Times New Roman" panose="02020603050405020304" pitchFamily="18" charset="0"/>
              </a:rPr>
              <a:t>Y</a:t>
            </a:r>
            <a:endParaRPr kumimoji="1" lang="en-US" altLang="zh-CN" sz="2000" b="1">
              <a:latin typeface="Times New Roman" panose="02020603050405020304" pitchFamily="18" charset="0"/>
            </a:endParaRPr>
          </a:p>
        </p:txBody>
      </p:sp>
      <p:sp>
        <p:nvSpPr>
          <p:cNvPr id="421927" name="Line 39"/>
          <p:cNvSpPr>
            <a:spLocks noChangeShapeType="1"/>
          </p:cNvSpPr>
          <p:nvPr/>
        </p:nvSpPr>
        <p:spPr bwMode="auto">
          <a:xfrm>
            <a:off x="6229350" y="2349500"/>
            <a:ext cx="503238" cy="503238"/>
          </a:xfrm>
          <a:prstGeom prst="line">
            <a:avLst/>
          </a:prstGeom>
          <a:noFill/>
          <a:ln w="9525">
            <a:solidFill>
              <a:schemeClr val="tx1"/>
            </a:solidFill>
            <a:round/>
          </a:ln>
        </p:spPr>
        <p:txBody>
          <a:bodyPr>
            <a:spAutoFit/>
          </a:bodyPr>
          <a:lstStyle/>
          <a:p>
            <a:endParaRPr lang="zh-CN" altLang="en-US"/>
          </a:p>
        </p:txBody>
      </p:sp>
      <p:sp>
        <p:nvSpPr>
          <p:cNvPr id="421928" name="Text Box 40"/>
          <p:cNvSpPr txBox="1">
            <a:spLocks noChangeArrowheads="1"/>
          </p:cNvSpPr>
          <p:nvPr/>
        </p:nvSpPr>
        <p:spPr bwMode="auto">
          <a:xfrm>
            <a:off x="6588125" y="2278063"/>
            <a:ext cx="576263" cy="488950"/>
          </a:xfrm>
          <a:prstGeom prst="rect">
            <a:avLst/>
          </a:prstGeom>
          <a:noFill/>
          <a:ln w="9525" algn="ctr">
            <a:noFill/>
            <a:miter lim="800000"/>
          </a:ln>
        </p:spPr>
        <p:txBody>
          <a:bodyPr>
            <a:spAutoFit/>
          </a:bodyPr>
          <a:lstStyle/>
          <a:p>
            <a:pPr algn="just">
              <a:lnSpc>
                <a:spcPct val="130000"/>
              </a:lnSpc>
              <a:spcBef>
                <a:spcPct val="50000"/>
              </a:spcBef>
            </a:pPr>
            <a:r>
              <a:rPr kumimoji="1" lang="en-US" altLang="zh-CN" sz="2000" b="1">
                <a:latin typeface="Times New Roman" panose="02020603050405020304" pitchFamily="18" charset="0"/>
              </a:rPr>
              <a:t>N</a:t>
            </a:r>
            <a:endParaRPr kumimoji="1" lang="en-US" altLang="zh-CN" sz="2000" b="1">
              <a:latin typeface="Times New Roman" panose="02020603050405020304" pitchFamily="18" charset="0"/>
            </a:endParaRPr>
          </a:p>
        </p:txBody>
      </p:sp>
      <p:sp>
        <p:nvSpPr>
          <p:cNvPr id="421929" name="AutoShape 41"/>
          <p:cNvSpPr>
            <a:spLocks noChangeArrowheads="1"/>
          </p:cNvSpPr>
          <p:nvPr/>
        </p:nvSpPr>
        <p:spPr bwMode="auto">
          <a:xfrm>
            <a:off x="4224338" y="2824163"/>
            <a:ext cx="695325" cy="488950"/>
          </a:xfrm>
          <a:prstGeom prst="flowChartProcess">
            <a:avLst/>
          </a:prstGeom>
          <a:solidFill>
            <a:srgbClr val="99CC00"/>
          </a:solidFill>
          <a:ln w="9525" algn="ctr">
            <a:noFill/>
            <a:miter lim="800000"/>
          </a:ln>
        </p:spPr>
        <p:txBody>
          <a:bodyPr wrap="none" anchor="ctr">
            <a:spAutoFit/>
          </a:bodyPr>
          <a:lstStyle/>
          <a:p>
            <a:pPr algn="ctr">
              <a:lnSpc>
                <a:spcPct val="130000"/>
              </a:lnSpc>
              <a:spcBef>
                <a:spcPct val="50000"/>
              </a:spcBef>
            </a:pPr>
            <a:r>
              <a:rPr kumimoji="1" lang="zh-CN" altLang="en-US" sz="2000" b="1">
                <a:latin typeface="Times New Roman" panose="02020603050405020304" pitchFamily="18" charset="0"/>
              </a:rPr>
              <a:t>中等</a:t>
            </a:r>
            <a:endParaRPr kumimoji="1" lang="zh-CN" altLang="en-US" sz="2000" b="1">
              <a:latin typeface="Times New Roman" panose="02020603050405020304" pitchFamily="18" charset="0"/>
            </a:endParaRPr>
          </a:p>
        </p:txBody>
      </p:sp>
      <p:sp>
        <p:nvSpPr>
          <p:cNvPr id="421930" name="AutoShape 42"/>
          <p:cNvSpPr>
            <a:spLocks noChangeArrowheads="1"/>
          </p:cNvSpPr>
          <p:nvPr/>
        </p:nvSpPr>
        <p:spPr bwMode="auto">
          <a:xfrm>
            <a:off x="5616575" y="2852738"/>
            <a:ext cx="1922463" cy="488950"/>
          </a:xfrm>
          <a:prstGeom prst="flowChartPreparation">
            <a:avLst/>
          </a:prstGeom>
          <a:solidFill>
            <a:srgbClr val="99CC00"/>
          </a:solidFill>
          <a:ln w="9525" algn="ctr">
            <a:noFill/>
            <a:miter lim="800000"/>
          </a:ln>
        </p:spPr>
        <p:txBody>
          <a:bodyPr wrap="none" anchor="ctr">
            <a:spAutoFit/>
          </a:bodyPr>
          <a:lstStyle/>
          <a:p>
            <a:pPr algn="ctr">
              <a:lnSpc>
                <a:spcPct val="130000"/>
              </a:lnSpc>
              <a:spcBef>
                <a:spcPct val="50000"/>
              </a:spcBef>
            </a:pPr>
            <a:r>
              <a:rPr kumimoji="1" lang="en-US" altLang="zh-CN" sz="2000" b="1">
                <a:latin typeface="Times New Roman" panose="02020603050405020304" pitchFamily="18" charset="0"/>
                <a:cs typeface="Times New Roman" panose="02020603050405020304" pitchFamily="18" charset="0"/>
              </a:rPr>
              <a:t>80≤</a:t>
            </a:r>
            <a:r>
              <a:rPr kumimoji="1" lang="en-US" altLang="zh-CN" sz="2000" b="1">
                <a:latin typeface="Times New Roman" panose="02020603050405020304" pitchFamily="18" charset="0"/>
              </a:rPr>
              <a:t>a&lt;90</a:t>
            </a:r>
            <a:endParaRPr kumimoji="1" lang="en-US" altLang="zh-CN" sz="2000" b="1">
              <a:latin typeface="Times New Roman" panose="02020603050405020304" pitchFamily="18" charset="0"/>
            </a:endParaRPr>
          </a:p>
        </p:txBody>
      </p:sp>
      <p:sp>
        <p:nvSpPr>
          <p:cNvPr id="421931" name="Line 43"/>
          <p:cNvSpPr>
            <a:spLocks noChangeShapeType="1"/>
          </p:cNvSpPr>
          <p:nvPr/>
        </p:nvSpPr>
        <p:spPr bwMode="auto">
          <a:xfrm flipH="1">
            <a:off x="5472113" y="3357563"/>
            <a:ext cx="504825" cy="431800"/>
          </a:xfrm>
          <a:prstGeom prst="line">
            <a:avLst/>
          </a:prstGeom>
          <a:noFill/>
          <a:ln w="9525">
            <a:solidFill>
              <a:schemeClr val="tx1"/>
            </a:solidFill>
            <a:round/>
          </a:ln>
        </p:spPr>
        <p:txBody>
          <a:bodyPr>
            <a:spAutoFit/>
          </a:bodyPr>
          <a:lstStyle/>
          <a:p>
            <a:endParaRPr lang="zh-CN" altLang="en-US"/>
          </a:p>
        </p:txBody>
      </p:sp>
      <p:sp>
        <p:nvSpPr>
          <p:cNvPr id="421932" name="Text Box 44"/>
          <p:cNvSpPr txBox="1">
            <a:spLocks noChangeArrowheads="1"/>
          </p:cNvSpPr>
          <p:nvPr/>
        </p:nvSpPr>
        <p:spPr bwMode="auto">
          <a:xfrm>
            <a:off x="5256213" y="3286125"/>
            <a:ext cx="503237" cy="488950"/>
          </a:xfrm>
          <a:prstGeom prst="rect">
            <a:avLst/>
          </a:prstGeom>
          <a:noFill/>
          <a:ln w="9525" algn="ctr">
            <a:noFill/>
            <a:miter lim="800000"/>
          </a:ln>
        </p:spPr>
        <p:txBody>
          <a:bodyPr>
            <a:spAutoFit/>
          </a:bodyPr>
          <a:lstStyle/>
          <a:p>
            <a:pPr algn="just">
              <a:lnSpc>
                <a:spcPct val="130000"/>
              </a:lnSpc>
              <a:spcBef>
                <a:spcPct val="50000"/>
              </a:spcBef>
            </a:pPr>
            <a:r>
              <a:rPr kumimoji="1" lang="en-US" altLang="zh-CN" sz="2000" b="1">
                <a:latin typeface="Times New Roman" panose="02020603050405020304" pitchFamily="18" charset="0"/>
              </a:rPr>
              <a:t>Y</a:t>
            </a:r>
            <a:endParaRPr kumimoji="1" lang="en-US" altLang="zh-CN" sz="2000" b="1">
              <a:latin typeface="Times New Roman" panose="02020603050405020304" pitchFamily="18" charset="0"/>
            </a:endParaRPr>
          </a:p>
        </p:txBody>
      </p:sp>
      <p:sp>
        <p:nvSpPr>
          <p:cNvPr id="421933" name="Line 45"/>
          <p:cNvSpPr>
            <a:spLocks noChangeShapeType="1"/>
          </p:cNvSpPr>
          <p:nvPr/>
        </p:nvSpPr>
        <p:spPr bwMode="auto">
          <a:xfrm>
            <a:off x="7129463" y="3357563"/>
            <a:ext cx="503237" cy="503237"/>
          </a:xfrm>
          <a:prstGeom prst="line">
            <a:avLst/>
          </a:prstGeom>
          <a:noFill/>
          <a:ln w="9525">
            <a:solidFill>
              <a:schemeClr val="tx1"/>
            </a:solidFill>
            <a:round/>
          </a:ln>
        </p:spPr>
        <p:txBody>
          <a:bodyPr>
            <a:spAutoFit/>
          </a:bodyPr>
          <a:lstStyle/>
          <a:p>
            <a:endParaRPr lang="zh-CN" altLang="en-US"/>
          </a:p>
        </p:txBody>
      </p:sp>
      <p:sp>
        <p:nvSpPr>
          <p:cNvPr id="421934" name="Text Box 46"/>
          <p:cNvSpPr txBox="1">
            <a:spLocks noChangeArrowheads="1"/>
          </p:cNvSpPr>
          <p:nvPr/>
        </p:nvSpPr>
        <p:spPr bwMode="auto">
          <a:xfrm>
            <a:off x="7488238" y="3286125"/>
            <a:ext cx="576262" cy="488950"/>
          </a:xfrm>
          <a:prstGeom prst="rect">
            <a:avLst/>
          </a:prstGeom>
          <a:noFill/>
          <a:ln w="9525" algn="ctr">
            <a:noFill/>
            <a:miter lim="800000"/>
          </a:ln>
        </p:spPr>
        <p:txBody>
          <a:bodyPr>
            <a:spAutoFit/>
          </a:bodyPr>
          <a:lstStyle/>
          <a:p>
            <a:pPr algn="just">
              <a:lnSpc>
                <a:spcPct val="130000"/>
              </a:lnSpc>
              <a:spcBef>
                <a:spcPct val="50000"/>
              </a:spcBef>
            </a:pPr>
            <a:r>
              <a:rPr kumimoji="1" lang="en-US" altLang="zh-CN" sz="2000" b="1">
                <a:latin typeface="Times New Roman" panose="02020603050405020304" pitchFamily="18" charset="0"/>
              </a:rPr>
              <a:t>N</a:t>
            </a:r>
            <a:endParaRPr kumimoji="1" lang="en-US" altLang="zh-CN" sz="2000" b="1">
              <a:latin typeface="Times New Roman" panose="02020603050405020304" pitchFamily="18" charset="0"/>
            </a:endParaRPr>
          </a:p>
        </p:txBody>
      </p:sp>
      <p:sp>
        <p:nvSpPr>
          <p:cNvPr id="421935" name="AutoShape 47"/>
          <p:cNvSpPr>
            <a:spLocks noChangeArrowheads="1"/>
          </p:cNvSpPr>
          <p:nvPr/>
        </p:nvSpPr>
        <p:spPr bwMode="auto">
          <a:xfrm>
            <a:off x="5124450" y="3832225"/>
            <a:ext cx="695325" cy="488950"/>
          </a:xfrm>
          <a:prstGeom prst="flowChartProcess">
            <a:avLst/>
          </a:prstGeom>
          <a:solidFill>
            <a:srgbClr val="99CC00"/>
          </a:solidFill>
          <a:ln w="9525" algn="ctr">
            <a:noFill/>
            <a:miter lim="800000"/>
          </a:ln>
        </p:spPr>
        <p:txBody>
          <a:bodyPr wrap="none" anchor="ctr">
            <a:spAutoFit/>
          </a:bodyPr>
          <a:lstStyle/>
          <a:p>
            <a:pPr algn="ctr">
              <a:lnSpc>
                <a:spcPct val="130000"/>
              </a:lnSpc>
              <a:spcBef>
                <a:spcPct val="50000"/>
              </a:spcBef>
            </a:pPr>
            <a:r>
              <a:rPr kumimoji="1" lang="zh-CN" altLang="en-US" sz="2000" b="1">
                <a:latin typeface="Times New Roman" panose="02020603050405020304" pitchFamily="18" charset="0"/>
              </a:rPr>
              <a:t>良好</a:t>
            </a:r>
            <a:endParaRPr kumimoji="1" lang="zh-CN" altLang="en-US" sz="2000" b="1">
              <a:latin typeface="Times New Roman" panose="02020603050405020304" pitchFamily="18" charset="0"/>
            </a:endParaRPr>
          </a:p>
        </p:txBody>
      </p:sp>
      <p:sp>
        <p:nvSpPr>
          <p:cNvPr id="421936" name="AutoShape 48"/>
          <p:cNvSpPr>
            <a:spLocks noChangeArrowheads="1"/>
          </p:cNvSpPr>
          <p:nvPr/>
        </p:nvSpPr>
        <p:spPr bwMode="auto">
          <a:xfrm>
            <a:off x="6372225" y="3860800"/>
            <a:ext cx="1922463" cy="488950"/>
          </a:xfrm>
          <a:prstGeom prst="flowChartPreparation">
            <a:avLst/>
          </a:prstGeom>
          <a:solidFill>
            <a:srgbClr val="99CC00"/>
          </a:solidFill>
          <a:ln w="9525" algn="ctr">
            <a:noFill/>
            <a:miter lim="800000"/>
          </a:ln>
        </p:spPr>
        <p:txBody>
          <a:bodyPr wrap="none" anchor="ctr">
            <a:spAutoFit/>
          </a:bodyPr>
          <a:lstStyle/>
          <a:p>
            <a:pPr algn="ctr">
              <a:lnSpc>
                <a:spcPct val="130000"/>
              </a:lnSpc>
              <a:spcBef>
                <a:spcPct val="50000"/>
              </a:spcBef>
            </a:pPr>
            <a:r>
              <a:rPr kumimoji="1" lang="en-US" altLang="zh-CN" sz="2000" b="1">
                <a:latin typeface="Times New Roman" panose="02020603050405020304" pitchFamily="18" charset="0"/>
                <a:cs typeface="Times New Roman" panose="02020603050405020304" pitchFamily="18" charset="0"/>
              </a:rPr>
              <a:t>60≤</a:t>
            </a:r>
            <a:r>
              <a:rPr kumimoji="1" lang="en-US" altLang="zh-CN" sz="2000" b="1">
                <a:latin typeface="Times New Roman" panose="02020603050405020304" pitchFamily="18" charset="0"/>
              </a:rPr>
              <a:t>a&lt;70</a:t>
            </a:r>
            <a:endParaRPr kumimoji="1" lang="en-US" altLang="zh-CN" sz="2000" b="1">
              <a:latin typeface="Times New Roman" panose="02020603050405020304" pitchFamily="18" charset="0"/>
            </a:endParaRPr>
          </a:p>
        </p:txBody>
      </p:sp>
      <p:sp>
        <p:nvSpPr>
          <p:cNvPr id="421937" name="Line 49"/>
          <p:cNvSpPr>
            <a:spLocks noChangeShapeType="1"/>
          </p:cNvSpPr>
          <p:nvPr/>
        </p:nvSpPr>
        <p:spPr bwMode="auto">
          <a:xfrm flipH="1">
            <a:off x="6227763" y="4365625"/>
            <a:ext cx="504825" cy="431800"/>
          </a:xfrm>
          <a:prstGeom prst="line">
            <a:avLst/>
          </a:prstGeom>
          <a:noFill/>
          <a:ln w="9525">
            <a:solidFill>
              <a:schemeClr val="tx1"/>
            </a:solidFill>
            <a:round/>
          </a:ln>
        </p:spPr>
        <p:txBody>
          <a:bodyPr>
            <a:spAutoFit/>
          </a:bodyPr>
          <a:lstStyle/>
          <a:p>
            <a:endParaRPr lang="zh-CN" altLang="en-US"/>
          </a:p>
        </p:txBody>
      </p:sp>
      <p:sp>
        <p:nvSpPr>
          <p:cNvPr id="421938" name="Text Box 50"/>
          <p:cNvSpPr txBox="1">
            <a:spLocks noChangeArrowheads="1"/>
          </p:cNvSpPr>
          <p:nvPr/>
        </p:nvSpPr>
        <p:spPr bwMode="auto">
          <a:xfrm>
            <a:off x="6011863" y="4294188"/>
            <a:ext cx="503237" cy="488950"/>
          </a:xfrm>
          <a:prstGeom prst="rect">
            <a:avLst/>
          </a:prstGeom>
          <a:noFill/>
          <a:ln w="9525" algn="ctr">
            <a:noFill/>
            <a:miter lim="800000"/>
          </a:ln>
        </p:spPr>
        <p:txBody>
          <a:bodyPr>
            <a:spAutoFit/>
          </a:bodyPr>
          <a:lstStyle/>
          <a:p>
            <a:pPr algn="just">
              <a:lnSpc>
                <a:spcPct val="130000"/>
              </a:lnSpc>
              <a:spcBef>
                <a:spcPct val="50000"/>
              </a:spcBef>
            </a:pPr>
            <a:r>
              <a:rPr kumimoji="1" lang="en-US" altLang="zh-CN" sz="2000" b="1">
                <a:latin typeface="Times New Roman" panose="02020603050405020304" pitchFamily="18" charset="0"/>
              </a:rPr>
              <a:t>N</a:t>
            </a:r>
            <a:endParaRPr kumimoji="1" lang="en-US" altLang="zh-CN" sz="2000" b="1">
              <a:latin typeface="Times New Roman" panose="02020603050405020304" pitchFamily="18" charset="0"/>
            </a:endParaRPr>
          </a:p>
        </p:txBody>
      </p:sp>
      <p:sp>
        <p:nvSpPr>
          <p:cNvPr id="421939" name="Line 51"/>
          <p:cNvSpPr>
            <a:spLocks noChangeShapeType="1"/>
          </p:cNvSpPr>
          <p:nvPr/>
        </p:nvSpPr>
        <p:spPr bwMode="auto">
          <a:xfrm>
            <a:off x="7885113" y="4365625"/>
            <a:ext cx="503237" cy="503238"/>
          </a:xfrm>
          <a:prstGeom prst="line">
            <a:avLst/>
          </a:prstGeom>
          <a:noFill/>
          <a:ln w="9525">
            <a:solidFill>
              <a:schemeClr val="tx1"/>
            </a:solidFill>
            <a:round/>
          </a:ln>
        </p:spPr>
        <p:txBody>
          <a:bodyPr>
            <a:spAutoFit/>
          </a:bodyPr>
          <a:lstStyle/>
          <a:p>
            <a:endParaRPr lang="zh-CN" altLang="en-US"/>
          </a:p>
        </p:txBody>
      </p:sp>
      <p:sp>
        <p:nvSpPr>
          <p:cNvPr id="421940" name="Text Box 52"/>
          <p:cNvSpPr txBox="1">
            <a:spLocks noChangeArrowheads="1"/>
          </p:cNvSpPr>
          <p:nvPr/>
        </p:nvSpPr>
        <p:spPr bwMode="auto">
          <a:xfrm>
            <a:off x="8172450" y="4292600"/>
            <a:ext cx="576263" cy="488950"/>
          </a:xfrm>
          <a:prstGeom prst="rect">
            <a:avLst/>
          </a:prstGeom>
          <a:noFill/>
          <a:ln w="9525" algn="ctr">
            <a:noFill/>
            <a:miter lim="800000"/>
          </a:ln>
        </p:spPr>
        <p:txBody>
          <a:bodyPr>
            <a:spAutoFit/>
          </a:bodyPr>
          <a:lstStyle/>
          <a:p>
            <a:pPr algn="just">
              <a:lnSpc>
                <a:spcPct val="130000"/>
              </a:lnSpc>
              <a:spcBef>
                <a:spcPct val="50000"/>
              </a:spcBef>
            </a:pPr>
            <a:r>
              <a:rPr kumimoji="1" lang="en-US" altLang="zh-CN" sz="2000" b="1">
                <a:latin typeface="Times New Roman" panose="02020603050405020304" pitchFamily="18" charset="0"/>
              </a:rPr>
              <a:t>Y</a:t>
            </a:r>
            <a:endParaRPr kumimoji="1" lang="en-US" altLang="zh-CN" sz="2000" b="1">
              <a:latin typeface="Times New Roman" panose="02020603050405020304" pitchFamily="18" charset="0"/>
            </a:endParaRPr>
          </a:p>
        </p:txBody>
      </p:sp>
      <p:sp>
        <p:nvSpPr>
          <p:cNvPr id="421941" name="AutoShape 53"/>
          <p:cNvSpPr>
            <a:spLocks noChangeArrowheads="1"/>
          </p:cNvSpPr>
          <p:nvPr/>
        </p:nvSpPr>
        <p:spPr bwMode="auto">
          <a:xfrm>
            <a:off x="8097838" y="4868863"/>
            <a:ext cx="695325" cy="488950"/>
          </a:xfrm>
          <a:prstGeom prst="flowChartProcess">
            <a:avLst/>
          </a:prstGeom>
          <a:solidFill>
            <a:srgbClr val="99CC00"/>
          </a:solidFill>
          <a:ln w="9525" algn="ctr">
            <a:noFill/>
            <a:miter lim="800000"/>
          </a:ln>
        </p:spPr>
        <p:txBody>
          <a:bodyPr wrap="none" anchor="ctr">
            <a:spAutoFit/>
          </a:bodyPr>
          <a:lstStyle/>
          <a:p>
            <a:pPr algn="ctr">
              <a:lnSpc>
                <a:spcPct val="130000"/>
              </a:lnSpc>
              <a:spcBef>
                <a:spcPct val="50000"/>
              </a:spcBef>
            </a:pPr>
            <a:r>
              <a:rPr kumimoji="1" lang="zh-CN" altLang="en-US" sz="2000" b="1">
                <a:latin typeface="Times New Roman" panose="02020603050405020304" pitchFamily="18" charset="0"/>
              </a:rPr>
              <a:t>及格</a:t>
            </a:r>
            <a:endParaRPr kumimoji="1" lang="zh-CN" altLang="en-US" sz="2000" b="1">
              <a:latin typeface="Times New Roman" panose="02020603050405020304" pitchFamily="18" charset="0"/>
            </a:endParaRPr>
          </a:p>
        </p:txBody>
      </p:sp>
      <p:sp>
        <p:nvSpPr>
          <p:cNvPr id="421942" name="AutoShape 54"/>
          <p:cNvSpPr>
            <a:spLocks noChangeArrowheads="1"/>
          </p:cNvSpPr>
          <p:nvPr/>
        </p:nvSpPr>
        <p:spPr bwMode="auto">
          <a:xfrm>
            <a:off x="5645150" y="4797425"/>
            <a:ext cx="1066800" cy="488950"/>
          </a:xfrm>
          <a:prstGeom prst="flowChartPreparation">
            <a:avLst/>
          </a:prstGeom>
          <a:solidFill>
            <a:srgbClr val="99CC00"/>
          </a:solidFill>
          <a:ln w="9525" algn="ctr">
            <a:noFill/>
            <a:miter lim="800000"/>
          </a:ln>
        </p:spPr>
        <p:txBody>
          <a:bodyPr wrap="none" anchor="ctr">
            <a:spAutoFit/>
          </a:bodyPr>
          <a:lstStyle/>
          <a:p>
            <a:pPr algn="ctr">
              <a:lnSpc>
                <a:spcPct val="130000"/>
              </a:lnSpc>
              <a:spcBef>
                <a:spcPct val="50000"/>
              </a:spcBef>
            </a:pPr>
            <a:r>
              <a:rPr kumimoji="1" lang="en-US" altLang="zh-CN" sz="2000" b="1">
                <a:latin typeface="Times New Roman" panose="02020603050405020304" pitchFamily="18" charset="0"/>
              </a:rPr>
              <a:t>a&lt;60</a:t>
            </a:r>
            <a:endParaRPr kumimoji="1" lang="en-US" altLang="zh-CN" sz="2000" b="1">
              <a:latin typeface="Times New Roman" panose="02020603050405020304" pitchFamily="18" charset="0"/>
            </a:endParaRPr>
          </a:p>
        </p:txBody>
      </p:sp>
      <p:sp>
        <p:nvSpPr>
          <p:cNvPr id="421943" name="Line 55"/>
          <p:cNvSpPr>
            <a:spLocks noChangeShapeType="1"/>
          </p:cNvSpPr>
          <p:nvPr/>
        </p:nvSpPr>
        <p:spPr bwMode="auto">
          <a:xfrm flipV="1">
            <a:off x="5364163" y="5300663"/>
            <a:ext cx="503237" cy="376237"/>
          </a:xfrm>
          <a:prstGeom prst="line">
            <a:avLst/>
          </a:prstGeom>
          <a:noFill/>
          <a:ln w="9525">
            <a:solidFill>
              <a:schemeClr val="tx1"/>
            </a:solidFill>
            <a:round/>
          </a:ln>
        </p:spPr>
        <p:txBody>
          <a:bodyPr>
            <a:spAutoFit/>
          </a:bodyPr>
          <a:lstStyle/>
          <a:p>
            <a:endParaRPr lang="zh-CN" altLang="en-US"/>
          </a:p>
        </p:txBody>
      </p:sp>
      <p:sp>
        <p:nvSpPr>
          <p:cNvPr id="421944" name="Line 56"/>
          <p:cNvSpPr>
            <a:spLocks noChangeShapeType="1"/>
          </p:cNvSpPr>
          <p:nvPr/>
        </p:nvSpPr>
        <p:spPr bwMode="auto">
          <a:xfrm>
            <a:off x="6443663" y="5300663"/>
            <a:ext cx="358775" cy="376237"/>
          </a:xfrm>
          <a:prstGeom prst="line">
            <a:avLst/>
          </a:prstGeom>
          <a:noFill/>
          <a:ln w="9525">
            <a:solidFill>
              <a:schemeClr val="tx1"/>
            </a:solidFill>
            <a:round/>
          </a:ln>
        </p:spPr>
        <p:txBody>
          <a:bodyPr>
            <a:spAutoFit/>
          </a:bodyPr>
          <a:lstStyle/>
          <a:p>
            <a:endParaRPr lang="zh-CN" altLang="en-US"/>
          </a:p>
        </p:txBody>
      </p:sp>
      <p:sp>
        <p:nvSpPr>
          <p:cNvPr id="421945" name="Text Box 57"/>
          <p:cNvSpPr txBox="1">
            <a:spLocks noChangeArrowheads="1"/>
          </p:cNvSpPr>
          <p:nvPr/>
        </p:nvSpPr>
        <p:spPr bwMode="auto">
          <a:xfrm>
            <a:off x="5219700" y="5084763"/>
            <a:ext cx="503238" cy="488950"/>
          </a:xfrm>
          <a:prstGeom prst="rect">
            <a:avLst/>
          </a:prstGeom>
          <a:noFill/>
          <a:ln w="9525" algn="ctr">
            <a:noFill/>
            <a:miter lim="800000"/>
          </a:ln>
        </p:spPr>
        <p:txBody>
          <a:bodyPr>
            <a:spAutoFit/>
          </a:bodyPr>
          <a:lstStyle/>
          <a:p>
            <a:pPr algn="just">
              <a:lnSpc>
                <a:spcPct val="130000"/>
              </a:lnSpc>
              <a:spcBef>
                <a:spcPct val="50000"/>
              </a:spcBef>
            </a:pPr>
            <a:r>
              <a:rPr kumimoji="1" lang="en-US" altLang="zh-CN" sz="2000" b="1">
                <a:latin typeface="Times New Roman" panose="02020603050405020304" pitchFamily="18" charset="0"/>
              </a:rPr>
              <a:t>Y</a:t>
            </a:r>
            <a:endParaRPr kumimoji="1" lang="en-US" altLang="zh-CN" sz="2000" b="1">
              <a:latin typeface="Times New Roman" panose="02020603050405020304" pitchFamily="18" charset="0"/>
            </a:endParaRPr>
          </a:p>
        </p:txBody>
      </p:sp>
      <p:sp>
        <p:nvSpPr>
          <p:cNvPr id="421946" name="Text Box 58"/>
          <p:cNvSpPr txBox="1">
            <a:spLocks noChangeArrowheads="1"/>
          </p:cNvSpPr>
          <p:nvPr/>
        </p:nvSpPr>
        <p:spPr bwMode="auto">
          <a:xfrm>
            <a:off x="6659563" y="5084763"/>
            <a:ext cx="503237" cy="488950"/>
          </a:xfrm>
          <a:prstGeom prst="rect">
            <a:avLst/>
          </a:prstGeom>
          <a:noFill/>
          <a:ln w="9525" algn="ctr">
            <a:noFill/>
            <a:miter lim="800000"/>
          </a:ln>
        </p:spPr>
        <p:txBody>
          <a:bodyPr>
            <a:spAutoFit/>
          </a:bodyPr>
          <a:lstStyle/>
          <a:p>
            <a:pPr algn="just">
              <a:lnSpc>
                <a:spcPct val="130000"/>
              </a:lnSpc>
              <a:spcBef>
                <a:spcPct val="50000"/>
              </a:spcBef>
            </a:pPr>
            <a:r>
              <a:rPr kumimoji="1" lang="en-US" altLang="zh-CN" sz="2000" b="1">
                <a:latin typeface="Times New Roman" panose="02020603050405020304" pitchFamily="18" charset="0"/>
              </a:rPr>
              <a:t>N</a:t>
            </a:r>
            <a:endParaRPr kumimoji="1" lang="en-US" altLang="zh-CN" sz="2000" b="1">
              <a:latin typeface="Times New Roman" panose="02020603050405020304" pitchFamily="18" charset="0"/>
            </a:endParaRPr>
          </a:p>
        </p:txBody>
      </p:sp>
      <p:sp>
        <p:nvSpPr>
          <p:cNvPr id="421947" name="AutoShape 59"/>
          <p:cNvSpPr>
            <a:spLocks noChangeArrowheads="1"/>
          </p:cNvSpPr>
          <p:nvPr/>
        </p:nvSpPr>
        <p:spPr bwMode="auto">
          <a:xfrm>
            <a:off x="6516688" y="5661025"/>
            <a:ext cx="695325" cy="488950"/>
          </a:xfrm>
          <a:prstGeom prst="flowChartProcess">
            <a:avLst/>
          </a:prstGeom>
          <a:solidFill>
            <a:srgbClr val="99CC00"/>
          </a:solidFill>
          <a:ln w="9525" algn="ctr">
            <a:noFill/>
            <a:miter lim="800000"/>
          </a:ln>
        </p:spPr>
        <p:txBody>
          <a:bodyPr wrap="none" anchor="ctr">
            <a:spAutoFit/>
          </a:bodyPr>
          <a:lstStyle/>
          <a:p>
            <a:pPr algn="ctr">
              <a:lnSpc>
                <a:spcPct val="130000"/>
              </a:lnSpc>
              <a:spcBef>
                <a:spcPct val="50000"/>
              </a:spcBef>
            </a:pPr>
            <a:r>
              <a:rPr kumimoji="1" lang="zh-CN" altLang="en-US" sz="2000" b="1">
                <a:latin typeface="Times New Roman" panose="02020603050405020304" pitchFamily="18" charset="0"/>
              </a:rPr>
              <a:t>优秀</a:t>
            </a:r>
            <a:endParaRPr kumimoji="1" lang="zh-CN" altLang="en-US" sz="2000" b="1">
              <a:latin typeface="Times New Roman" panose="02020603050405020304" pitchFamily="18" charset="0"/>
            </a:endParaRPr>
          </a:p>
        </p:txBody>
      </p:sp>
      <p:sp>
        <p:nvSpPr>
          <p:cNvPr id="421948" name="AutoShape 60"/>
          <p:cNvSpPr>
            <a:spLocks noChangeArrowheads="1"/>
          </p:cNvSpPr>
          <p:nvPr/>
        </p:nvSpPr>
        <p:spPr bwMode="auto">
          <a:xfrm>
            <a:off x="4876800" y="5661025"/>
            <a:ext cx="950913" cy="488950"/>
          </a:xfrm>
          <a:prstGeom prst="flowChartProcess">
            <a:avLst/>
          </a:prstGeom>
          <a:solidFill>
            <a:srgbClr val="99CC00"/>
          </a:solidFill>
          <a:ln w="9525" algn="ctr">
            <a:noFill/>
            <a:miter lim="800000"/>
          </a:ln>
        </p:spPr>
        <p:txBody>
          <a:bodyPr wrap="none" anchor="ctr">
            <a:spAutoFit/>
          </a:bodyPr>
          <a:lstStyle/>
          <a:p>
            <a:pPr algn="ctr">
              <a:lnSpc>
                <a:spcPct val="130000"/>
              </a:lnSpc>
              <a:spcBef>
                <a:spcPct val="50000"/>
              </a:spcBef>
            </a:pPr>
            <a:r>
              <a:rPr kumimoji="1" lang="zh-CN" altLang="en-US" sz="2000" b="1">
                <a:latin typeface="Times New Roman" panose="02020603050405020304" pitchFamily="18" charset="0"/>
              </a:rPr>
              <a:t>不及格</a:t>
            </a:r>
            <a:endParaRPr kumimoji="1" lang="zh-CN" altLang="en-US" sz="2000" b="1">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1890"/>
                                        </p:tgtEl>
                                        <p:attrNameLst>
                                          <p:attrName>style.visibility</p:attrName>
                                        </p:attrNameLst>
                                      </p:cBhvr>
                                      <p:to>
                                        <p:strVal val="visible"/>
                                      </p:to>
                                    </p:set>
                                    <p:anim calcmode="lin" valueType="num">
                                      <p:cBhvr additive="base">
                                        <p:cTn id="7" dur="500" fill="hold"/>
                                        <p:tgtEl>
                                          <p:spTgt spid="421890"/>
                                        </p:tgtEl>
                                        <p:attrNameLst>
                                          <p:attrName>ppt_x</p:attrName>
                                        </p:attrNameLst>
                                      </p:cBhvr>
                                      <p:tavLst>
                                        <p:tav tm="0">
                                          <p:val>
                                            <p:strVal val="#ppt_x"/>
                                          </p:val>
                                        </p:tav>
                                        <p:tav tm="100000">
                                          <p:val>
                                            <p:strVal val="#ppt_x"/>
                                          </p:val>
                                        </p:tav>
                                      </p:tavLst>
                                    </p:anim>
                                    <p:anim calcmode="lin" valueType="num">
                                      <p:cBhvr additive="base">
                                        <p:cTn id="8" dur="500" fill="hold"/>
                                        <p:tgtEl>
                                          <p:spTgt spid="42189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21899"/>
                                        </p:tgtEl>
                                        <p:attrNameLst>
                                          <p:attrName>style.visibility</p:attrName>
                                        </p:attrNameLst>
                                      </p:cBhvr>
                                      <p:to>
                                        <p:strVal val="visible"/>
                                      </p:to>
                                    </p:set>
                                    <p:anim calcmode="lin" valueType="num">
                                      <p:cBhvr additive="base">
                                        <p:cTn id="11" dur="500" fill="hold"/>
                                        <p:tgtEl>
                                          <p:spTgt spid="421899"/>
                                        </p:tgtEl>
                                        <p:attrNameLst>
                                          <p:attrName>ppt_x</p:attrName>
                                        </p:attrNameLst>
                                      </p:cBhvr>
                                      <p:tavLst>
                                        <p:tav tm="0">
                                          <p:val>
                                            <p:strVal val="#ppt_x"/>
                                          </p:val>
                                        </p:tav>
                                        <p:tav tm="100000">
                                          <p:val>
                                            <p:strVal val="#ppt_x"/>
                                          </p:val>
                                        </p:tav>
                                      </p:tavLst>
                                    </p:anim>
                                    <p:anim calcmode="lin" valueType="num">
                                      <p:cBhvr additive="base">
                                        <p:cTn id="12" dur="500" fill="hold"/>
                                        <p:tgtEl>
                                          <p:spTgt spid="42189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21892"/>
                                        </p:tgtEl>
                                        <p:attrNameLst>
                                          <p:attrName>style.visibility</p:attrName>
                                        </p:attrNameLst>
                                      </p:cBhvr>
                                      <p:to>
                                        <p:strVal val="visible"/>
                                      </p:to>
                                    </p:set>
                                    <p:anim calcmode="lin" valueType="num">
                                      <p:cBhvr additive="base">
                                        <p:cTn id="15" dur="500" fill="hold"/>
                                        <p:tgtEl>
                                          <p:spTgt spid="421892"/>
                                        </p:tgtEl>
                                        <p:attrNameLst>
                                          <p:attrName>ppt_x</p:attrName>
                                        </p:attrNameLst>
                                      </p:cBhvr>
                                      <p:tavLst>
                                        <p:tav tm="0">
                                          <p:val>
                                            <p:strVal val="#ppt_x"/>
                                          </p:val>
                                        </p:tav>
                                        <p:tav tm="100000">
                                          <p:val>
                                            <p:strVal val="#ppt_x"/>
                                          </p:val>
                                        </p:tav>
                                      </p:tavLst>
                                    </p:anim>
                                    <p:anim calcmode="lin" valueType="num">
                                      <p:cBhvr additive="base">
                                        <p:cTn id="16" dur="500" fill="hold"/>
                                        <p:tgtEl>
                                          <p:spTgt spid="42189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21894"/>
                                        </p:tgtEl>
                                        <p:attrNameLst>
                                          <p:attrName>style.visibility</p:attrName>
                                        </p:attrNameLst>
                                      </p:cBhvr>
                                      <p:to>
                                        <p:strVal val="visible"/>
                                      </p:to>
                                    </p:set>
                                    <p:anim calcmode="lin" valueType="num">
                                      <p:cBhvr additive="base">
                                        <p:cTn id="19" dur="500" fill="hold"/>
                                        <p:tgtEl>
                                          <p:spTgt spid="421894"/>
                                        </p:tgtEl>
                                        <p:attrNameLst>
                                          <p:attrName>ppt_x</p:attrName>
                                        </p:attrNameLst>
                                      </p:cBhvr>
                                      <p:tavLst>
                                        <p:tav tm="0">
                                          <p:val>
                                            <p:strVal val="#ppt_x"/>
                                          </p:val>
                                        </p:tav>
                                        <p:tav tm="100000">
                                          <p:val>
                                            <p:strVal val="#ppt_x"/>
                                          </p:val>
                                        </p:tav>
                                      </p:tavLst>
                                    </p:anim>
                                    <p:anim calcmode="lin" valueType="num">
                                      <p:cBhvr additive="base">
                                        <p:cTn id="20" dur="500" fill="hold"/>
                                        <p:tgtEl>
                                          <p:spTgt spid="42189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21893"/>
                                        </p:tgtEl>
                                        <p:attrNameLst>
                                          <p:attrName>style.visibility</p:attrName>
                                        </p:attrNameLst>
                                      </p:cBhvr>
                                      <p:to>
                                        <p:strVal val="visible"/>
                                      </p:to>
                                    </p:set>
                                    <p:anim calcmode="lin" valueType="num">
                                      <p:cBhvr additive="base">
                                        <p:cTn id="23" dur="500" fill="hold"/>
                                        <p:tgtEl>
                                          <p:spTgt spid="421893"/>
                                        </p:tgtEl>
                                        <p:attrNameLst>
                                          <p:attrName>ppt_x</p:attrName>
                                        </p:attrNameLst>
                                      </p:cBhvr>
                                      <p:tavLst>
                                        <p:tav tm="0">
                                          <p:val>
                                            <p:strVal val="#ppt_x"/>
                                          </p:val>
                                        </p:tav>
                                        <p:tav tm="100000">
                                          <p:val>
                                            <p:strVal val="#ppt_x"/>
                                          </p:val>
                                        </p:tav>
                                      </p:tavLst>
                                    </p:anim>
                                    <p:anim calcmode="lin" valueType="num">
                                      <p:cBhvr additive="base">
                                        <p:cTn id="24" dur="500" fill="hold"/>
                                        <p:tgtEl>
                                          <p:spTgt spid="42189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21900"/>
                                        </p:tgtEl>
                                        <p:attrNameLst>
                                          <p:attrName>style.visibility</p:attrName>
                                        </p:attrNameLst>
                                      </p:cBhvr>
                                      <p:to>
                                        <p:strVal val="visible"/>
                                      </p:to>
                                    </p:set>
                                    <p:anim calcmode="lin" valueType="num">
                                      <p:cBhvr additive="base">
                                        <p:cTn id="27" dur="500" fill="hold"/>
                                        <p:tgtEl>
                                          <p:spTgt spid="421900"/>
                                        </p:tgtEl>
                                        <p:attrNameLst>
                                          <p:attrName>ppt_x</p:attrName>
                                        </p:attrNameLst>
                                      </p:cBhvr>
                                      <p:tavLst>
                                        <p:tav tm="0">
                                          <p:val>
                                            <p:strVal val="#ppt_x"/>
                                          </p:val>
                                        </p:tav>
                                        <p:tav tm="100000">
                                          <p:val>
                                            <p:strVal val="#ppt_x"/>
                                          </p:val>
                                        </p:tav>
                                      </p:tavLst>
                                    </p:anim>
                                    <p:anim calcmode="lin" valueType="num">
                                      <p:cBhvr additive="base">
                                        <p:cTn id="28" dur="500" fill="hold"/>
                                        <p:tgtEl>
                                          <p:spTgt spid="42190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21895"/>
                                        </p:tgtEl>
                                        <p:attrNameLst>
                                          <p:attrName>style.visibility</p:attrName>
                                        </p:attrNameLst>
                                      </p:cBhvr>
                                      <p:to>
                                        <p:strVal val="visible"/>
                                      </p:to>
                                    </p:set>
                                    <p:animEffect transition="in" filter="blinds(horizontal)">
                                      <p:cBhvr>
                                        <p:cTn id="33" dur="500"/>
                                        <p:tgtEl>
                                          <p:spTgt spid="421895"/>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21891"/>
                                        </p:tgtEl>
                                        <p:attrNameLst>
                                          <p:attrName>style.visibility</p:attrName>
                                        </p:attrNameLst>
                                      </p:cBhvr>
                                      <p:to>
                                        <p:strVal val="visible"/>
                                      </p:to>
                                    </p:set>
                                    <p:animEffect transition="in" filter="blinds(horizontal)">
                                      <p:cBhvr>
                                        <p:cTn id="36" dur="500"/>
                                        <p:tgtEl>
                                          <p:spTgt spid="421891"/>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21898"/>
                                        </p:tgtEl>
                                        <p:attrNameLst>
                                          <p:attrName>style.visibility</p:attrName>
                                        </p:attrNameLst>
                                      </p:cBhvr>
                                      <p:to>
                                        <p:strVal val="visible"/>
                                      </p:to>
                                    </p:set>
                                    <p:animEffect transition="in" filter="blinds(horizontal)">
                                      <p:cBhvr>
                                        <p:cTn id="39" dur="500"/>
                                        <p:tgtEl>
                                          <p:spTgt spid="421898"/>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421896"/>
                                        </p:tgtEl>
                                        <p:attrNameLst>
                                          <p:attrName>style.visibility</p:attrName>
                                        </p:attrNameLst>
                                      </p:cBhvr>
                                      <p:to>
                                        <p:strVal val="visible"/>
                                      </p:to>
                                    </p:set>
                                    <p:animEffect transition="in" filter="blinds(horizontal)">
                                      <p:cBhvr>
                                        <p:cTn id="42" dur="500"/>
                                        <p:tgtEl>
                                          <p:spTgt spid="421896"/>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421897"/>
                                        </p:tgtEl>
                                        <p:attrNameLst>
                                          <p:attrName>style.visibility</p:attrName>
                                        </p:attrNameLst>
                                      </p:cBhvr>
                                      <p:to>
                                        <p:strVal val="visible"/>
                                      </p:to>
                                    </p:set>
                                    <p:animEffect transition="in" filter="blinds(horizontal)">
                                      <p:cBhvr>
                                        <p:cTn id="45" dur="500"/>
                                        <p:tgtEl>
                                          <p:spTgt spid="421897"/>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421901"/>
                                        </p:tgtEl>
                                        <p:attrNameLst>
                                          <p:attrName>style.visibility</p:attrName>
                                        </p:attrNameLst>
                                      </p:cBhvr>
                                      <p:to>
                                        <p:strVal val="visible"/>
                                      </p:to>
                                    </p:set>
                                    <p:animEffect transition="in" filter="blinds(horizontal)">
                                      <p:cBhvr>
                                        <p:cTn id="50" dur="500"/>
                                        <p:tgtEl>
                                          <p:spTgt spid="421901"/>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421902"/>
                                        </p:tgtEl>
                                        <p:attrNameLst>
                                          <p:attrName>style.visibility</p:attrName>
                                        </p:attrNameLst>
                                      </p:cBhvr>
                                      <p:to>
                                        <p:strVal val="visible"/>
                                      </p:to>
                                    </p:set>
                                    <p:animEffect transition="in" filter="blinds(horizontal)">
                                      <p:cBhvr>
                                        <p:cTn id="53" dur="500"/>
                                        <p:tgtEl>
                                          <p:spTgt spid="42190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421906"/>
                                        </p:tgtEl>
                                        <p:attrNameLst>
                                          <p:attrName>style.visibility</p:attrName>
                                        </p:attrNameLst>
                                      </p:cBhvr>
                                      <p:to>
                                        <p:strVal val="visible"/>
                                      </p:to>
                                    </p:set>
                                    <p:animEffect transition="in" filter="blinds(horizontal)">
                                      <p:cBhvr>
                                        <p:cTn id="58" dur="500"/>
                                        <p:tgtEl>
                                          <p:spTgt spid="421906"/>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21907"/>
                                        </p:tgtEl>
                                        <p:attrNameLst>
                                          <p:attrName>style.visibility</p:attrName>
                                        </p:attrNameLst>
                                      </p:cBhvr>
                                      <p:to>
                                        <p:strVal val="visible"/>
                                      </p:to>
                                    </p:set>
                                    <p:animEffect transition="in" filter="blinds(horizontal)">
                                      <p:cBhvr>
                                        <p:cTn id="61" dur="500"/>
                                        <p:tgtEl>
                                          <p:spTgt spid="421907"/>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421908"/>
                                        </p:tgtEl>
                                        <p:attrNameLst>
                                          <p:attrName>style.visibility</p:attrName>
                                        </p:attrNameLst>
                                      </p:cBhvr>
                                      <p:to>
                                        <p:strVal val="visible"/>
                                      </p:to>
                                    </p:set>
                                    <p:animEffect transition="in" filter="blinds(horizontal)">
                                      <p:cBhvr>
                                        <p:cTn id="64" dur="500"/>
                                        <p:tgtEl>
                                          <p:spTgt spid="421908"/>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421909"/>
                                        </p:tgtEl>
                                        <p:attrNameLst>
                                          <p:attrName>style.visibility</p:attrName>
                                        </p:attrNameLst>
                                      </p:cBhvr>
                                      <p:to>
                                        <p:strVal val="visible"/>
                                      </p:to>
                                    </p:set>
                                    <p:animEffect transition="in" filter="blinds(horizontal)">
                                      <p:cBhvr>
                                        <p:cTn id="67" dur="500"/>
                                        <p:tgtEl>
                                          <p:spTgt spid="42190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21903"/>
                                        </p:tgtEl>
                                        <p:attrNameLst>
                                          <p:attrName>style.visibility</p:attrName>
                                        </p:attrNameLst>
                                      </p:cBhvr>
                                      <p:to>
                                        <p:strVal val="visible"/>
                                      </p:to>
                                    </p:set>
                                    <p:animEffect transition="in" filter="blinds(horizontal)">
                                      <p:cBhvr>
                                        <p:cTn id="72" dur="500"/>
                                        <p:tgtEl>
                                          <p:spTgt spid="42190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21910"/>
                                        </p:tgtEl>
                                        <p:attrNameLst>
                                          <p:attrName>style.visibility</p:attrName>
                                        </p:attrNameLst>
                                      </p:cBhvr>
                                      <p:to>
                                        <p:strVal val="visible"/>
                                      </p:to>
                                    </p:set>
                                    <p:animEffect transition="in" filter="blinds(horizontal)">
                                      <p:cBhvr>
                                        <p:cTn id="77" dur="500"/>
                                        <p:tgtEl>
                                          <p:spTgt spid="421910"/>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421911"/>
                                        </p:tgtEl>
                                        <p:attrNameLst>
                                          <p:attrName>style.visibility</p:attrName>
                                        </p:attrNameLst>
                                      </p:cBhvr>
                                      <p:to>
                                        <p:strVal val="visible"/>
                                      </p:to>
                                    </p:set>
                                    <p:animEffect transition="in" filter="blinds(horizontal)">
                                      <p:cBhvr>
                                        <p:cTn id="80" dur="500"/>
                                        <p:tgtEl>
                                          <p:spTgt spid="421911"/>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21912"/>
                                        </p:tgtEl>
                                        <p:attrNameLst>
                                          <p:attrName>style.visibility</p:attrName>
                                        </p:attrNameLst>
                                      </p:cBhvr>
                                      <p:to>
                                        <p:strVal val="visible"/>
                                      </p:to>
                                    </p:set>
                                    <p:animEffect transition="in" filter="blinds(horizontal)">
                                      <p:cBhvr>
                                        <p:cTn id="83" dur="500"/>
                                        <p:tgtEl>
                                          <p:spTgt spid="421912"/>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21913"/>
                                        </p:tgtEl>
                                        <p:attrNameLst>
                                          <p:attrName>style.visibility</p:attrName>
                                        </p:attrNameLst>
                                      </p:cBhvr>
                                      <p:to>
                                        <p:strVal val="visible"/>
                                      </p:to>
                                    </p:set>
                                    <p:animEffect transition="in" filter="blinds(horizontal)">
                                      <p:cBhvr>
                                        <p:cTn id="86" dur="500"/>
                                        <p:tgtEl>
                                          <p:spTgt spid="421913"/>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421905"/>
                                        </p:tgtEl>
                                        <p:attrNameLst>
                                          <p:attrName>style.visibility</p:attrName>
                                        </p:attrNameLst>
                                      </p:cBhvr>
                                      <p:to>
                                        <p:strVal val="visible"/>
                                      </p:to>
                                    </p:set>
                                    <p:animEffect transition="in" filter="blinds(horizontal)">
                                      <p:cBhvr>
                                        <p:cTn id="91" dur="500"/>
                                        <p:tgtEl>
                                          <p:spTgt spid="421905"/>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421914"/>
                                        </p:tgtEl>
                                        <p:attrNameLst>
                                          <p:attrName>style.visibility</p:attrName>
                                        </p:attrNameLst>
                                      </p:cBhvr>
                                      <p:to>
                                        <p:strVal val="visible"/>
                                      </p:to>
                                    </p:set>
                                    <p:animEffect transition="in" filter="blinds(horizontal)">
                                      <p:cBhvr>
                                        <p:cTn id="96" dur="500"/>
                                        <p:tgtEl>
                                          <p:spTgt spid="421914"/>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421915"/>
                                        </p:tgtEl>
                                        <p:attrNameLst>
                                          <p:attrName>style.visibility</p:attrName>
                                        </p:attrNameLst>
                                      </p:cBhvr>
                                      <p:to>
                                        <p:strVal val="visible"/>
                                      </p:to>
                                    </p:set>
                                    <p:animEffect transition="in" filter="blinds(horizontal)">
                                      <p:cBhvr>
                                        <p:cTn id="99" dur="500"/>
                                        <p:tgtEl>
                                          <p:spTgt spid="421915"/>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421916"/>
                                        </p:tgtEl>
                                        <p:attrNameLst>
                                          <p:attrName>style.visibility</p:attrName>
                                        </p:attrNameLst>
                                      </p:cBhvr>
                                      <p:to>
                                        <p:strVal val="visible"/>
                                      </p:to>
                                    </p:set>
                                    <p:animEffect transition="in" filter="blinds(horizontal)">
                                      <p:cBhvr>
                                        <p:cTn id="102" dur="500"/>
                                        <p:tgtEl>
                                          <p:spTgt spid="421916"/>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421917"/>
                                        </p:tgtEl>
                                        <p:attrNameLst>
                                          <p:attrName>style.visibility</p:attrName>
                                        </p:attrNameLst>
                                      </p:cBhvr>
                                      <p:to>
                                        <p:strVal val="visible"/>
                                      </p:to>
                                    </p:set>
                                    <p:animEffect transition="in" filter="blinds(horizontal)">
                                      <p:cBhvr>
                                        <p:cTn id="105" dur="500"/>
                                        <p:tgtEl>
                                          <p:spTgt spid="421917"/>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421904"/>
                                        </p:tgtEl>
                                        <p:attrNameLst>
                                          <p:attrName>style.visibility</p:attrName>
                                        </p:attrNameLst>
                                      </p:cBhvr>
                                      <p:to>
                                        <p:strVal val="visible"/>
                                      </p:to>
                                    </p:set>
                                    <p:animEffect transition="in" filter="blinds(horizontal)">
                                      <p:cBhvr>
                                        <p:cTn id="110" dur="500"/>
                                        <p:tgtEl>
                                          <p:spTgt spid="421904"/>
                                        </p:tgtEl>
                                      </p:cBhvr>
                                    </p:animEffect>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421919"/>
                                        </p:tgtEl>
                                        <p:attrNameLst>
                                          <p:attrName>style.visibility</p:attrName>
                                        </p:attrNameLst>
                                      </p:cBhvr>
                                      <p:to>
                                        <p:strVal val="visible"/>
                                      </p:to>
                                    </p:set>
                                    <p:anim calcmode="lin" valueType="num">
                                      <p:cBhvr additive="base">
                                        <p:cTn id="115" dur="500" fill="hold"/>
                                        <p:tgtEl>
                                          <p:spTgt spid="421919"/>
                                        </p:tgtEl>
                                        <p:attrNameLst>
                                          <p:attrName>ppt_x</p:attrName>
                                        </p:attrNameLst>
                                      </p:cBhvr>
                                      <p:tavLst>
                                        <p:tav tm="0">
                                          <p:val>
                                            <p:strVal val="#ppt_x"/>
                                          </p:val>
                                        </p:tav>
                                        <p:tav tm="100000">
                                          <p:val>
                                            <p:strVal val="#ppt_x"/>
                                          </p:val>
                                        </p:tav>
                                      </p:tavLst>
                                    </p:anim>
                                    <p:anim calcmode="lin" valueType="num">
                                      <p:cBhvr additive="base">
                                        <p:cTn id="116" dur="500" fill="hold"/>
                                        <p:tgtEl>
                                          <p:spTgt spid="421919"/>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421920"/>
                                        </p:tgtEl>
                                        <p:attrNameLst>
                                          <p:attrName>style.visibility</p:attrName>
                                        </p:attrNameLst>
                                      </p:cBhvr>
                                      <p:to>
                                        <p:strVal val="visible"/>
                                      </p:to>
                                    </p:set>
                                    <p:anim calcmode="lin" valueType="num">
                                      <p:cBhvr additive="base">
                                        <p:cTn id="121" dur="500" fill="hold"/>
                                        <p:tgtEl>
                                          <p:spTgt spid="421920"/>
                                        </p:tgtEl>
                                        <p:attrNameLst>
                                          <p:attrName>ppt_x</p:attrName>
                                        </p:attrNameLst>
                                      </p:cBhvr>
                                      <p:tavLst>
                                        <p:tav tm="0">
                                          <p:val>
                                            <p:strVal val="#ppt_x"/>
                                          </p:val>
                                        </p:tav>
                                        <p:tav tm="100000">
                                          <p:val>
                                            <p:strVal val="#ppt_x"/>
                                          </p:val>
                                        </p:tav>
                                      </p:tavLst>
                                    </p:anim>
                                    <p:anim calcmode="lin" valueType="num">
                                      <p:cBhvr additive="base">
                                        <p:cTn id="122" dur="500" fill="hold"/>
                                        <p:tgtEl>
                                          <p:spTgt spid="421920"/>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421921"/>
                                        </p:tgtEl>
                                        <p:attrNameLst>
                                          <p:attrName>style.visibility</p:attrName>
                                        </p:attrNameLst>
                                      </p:cBhvr>
                                      <p:to>
                                        <p:strVal val="visible"/>
                                      </p:to>
                                    </p:set>
                                    <p:anim calcmode="lin" valueType="num">
                                      <p:cBhvr additive="base">
                                        <p:cTn id="127" dur="500" fill="hold"/>
                                        <p:tgtEl>
                                          <p:spTgt spid="421921"/>
                                        </p:tgtEl>
                                        <p:attrNameLst>
                                          <p:attrName>ppt_x</p:attrName>
                                        </p:attrNameLst>
                                      </p:cBhvr>
                                      <p:tavLst>
                                        <p:tav tm="0">
                                          <p:val>
                                            <p:strVal val="#ppt_x"/>
                                          </p:val>
                                        </p:tav>
                                        <p:tav tm="100000">
                                          <p:val>
                                            <p:strVal val="#ppt_x"/>
                                          </p:val>
                                        </p:tav>
                                      </p:tavLst>
                                    </p:anim>
                                    <p:anim calcmode="lin" valueType="num">
                                      <p:cBhvr additive="base">
                                        <p:cTn id="128" dur="500" fill="hold"/>
                                        <p:tgtEl>
                                          <p:spTgt spid="421921"/>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421923"/>
                                        </p:tgtEl>
                                        <p:attrNameLst>
                                          <p:attrName>style.visibility</p:attrName>
                                        </p:attrNameLst>
                                      </p:cBhvr>
                                      <p:to>
                                        <p:strVal val="visible"/>
                                      </p:to>
                                    </p:set>
                                    <p:anim calcmode="lin" valueType="num">
                                      <p:cBhvr additive="base">
                                        <p:cTn id="133" dur="500" fill="hold"/>
                                        <p:tgtEl>
                                          <p:spTgt spid="421923"/>
                                        </p:tgtEl>
                                        <p:attrNameLst>
                                          <p:attrName>ppt_x</p:attrName>
                                        </p:attrNameLst>
                                      </p:cBhvr>
                                      <p:tavLst>
                                        <p:tav tm="0">
                                          <p:val>
                                            <p:strVal val="#ppt_x"/>
                                          </p:val>
                                        </p:tav>
                                        <p:tav tm="100000">
                                          <p:val>
                                            <p:strVal val="#ppt_x"/>
                                          </p:val>
                                        </p:tav>
                                      </p:tavLst>
                                    </p:anim>
                                    <p:anim calcmode="lin" valueType="num">
                                      <p:cBhvr additive="base">
                                        <p:cTn id="134" dur="500" fill="hold"/>
                                        <p:tgtEl>
                                          <p:spTgt spid="421923"/>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421922"/>
                                        </p:tgtEl>
                                        <p:attrNameLst>
                                          <p:attrName>style.visibility</p:attrName>
                                        </p:attrNameLst>
                                      </p:cBhvr>
                                      <p:to>
                                        <p:strVal val="visible"/>
                                      </p:to>
                                    </p:set>
                                    <p:anim calcmode="lin" valueType="num">
                                      <p:cBhvr additive="base">
                                        <p:cTn id="139" dur="500" fill="hold"/>
                                        <p:tgtEl>
                                          <p:spTgt spid="421922"/>
                                        </p:tgtEl>
                                        <p:attrNameLst>
                                          <p:attrName>ppt_x</p:attrName>
                                        </p:attrNameLst>
                                      </p:cBhvr>
                                      <p:tavLst>
                                        <p:tav tm="0">
                                          <p:val>
                                            <p:strVal val="#ppt_x"/>
                                          </p:val>
                                        </p:tav>
                                        <p:tav tm="100000">
                                          <p:val>
                                            <p:strVal val="#ppt_x"/>
                                          </p:val>
                                        </p:tav>
                                      </p:tavLst>
                                    </p:anim>
                                    <p:anim calcmode="lin" valueType="num">
                                      <p:cBhvr additive="base">
                                        <p:cTn id="140" dur="500" fill="hold"/>
                                        <p:tgtEl>
                                          <p:spTgt spid="421922"/>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421918"/>
                                        </p:tgtEl>
                                        <p:attrNameLst>
                                          <p:attrName>style.visibility</p:attrName>
                                        </p:attrNameLst>
                                      </p:cBhvr>
                                      <p:to>
                                        <p:strVal val="visible"/>
                                      </p:to>
                                    </p:set>
                                    <p:anim calcmode="lin" valueType="num">
                                      <p:cBhvr additive="base">
                                        <p:cTn id="145" dur="500" fill="hold"/>
                                        <p:tgtEl>
                                          <p:spTgt spid="421918"/>
                                        </p:tgtEl>
                                        <p:attrNameLst>
                                          <p:attrName>ppt_x</p:attrName>
                                        </p:attrNameLst>
                                      </p:cBhvr>
                                      <p:tavLst>
                                        <p:tav tm="0">
                                          <p:val>
                                            <p:strVal val="#ppt_x"/>
                                          </p:val>
                                        </p:tav>
                                        <p:tav tm="100000">
                                          <p:val>
                                            <p:strVal val="#ppt_x"/>
                                          </p:val>
                                        </p:tav>
                                      </p:tavLst>
                                    </p:anim>
                                    <p:anim calcmode="lin" valueType="num">
                                      <p:cBhvr additive="base">
                                        <p:cTn id="146" dur="500" fill="hold"/>
                                        <p:tgtEl>
                                          <p:spTgt spid="421918"/>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421924"/>
                                        </p:tgtEl>
                                        <p:attrNameLst>
                                          <p:attrName>style.visibility</p:attrName>
                                        </p:attrNameLst>
                                      </p:cBhvr>
                                      <p:to>
                                        <p:strVal val="visible"/>
                                      </p:to>
                                    </p:set>
                                    <p:anim calcmode="lin" valueType="num">
                                      <p:cBhvr additive="base">
                                        <p:cTn id="151" dur="500" fill="hold"/>
                                        <p:tgtEl>
                                          <p:spTgt spid="421924"/>
                                        </p:tgtEl>
                                        <p:attrNameLst>
                                          <p:attrName>ppt_x</p:attrName>
                                        </p:attrNameLst>
                                      </p:cBhvr>
                                      <p:tavLst>
                                        <p:tav tm="0">
                                          <p:val>
                                            <p:strVal val="#ppt_x"/>
                                          </p:val>
                                        </p:tav>
                                        <p:tav tm="100000">
                                          <p:val>
                                            <p:strVal val="#ppt_x"/>
                                          </p:val>
                                        </p:tav>
                                      </p:tavLst>
                                    </p:anim>
                                    <p:anim calcmode="lin" valueType="num">
                                      <p:cBhvr additive="base">
                                        <p:cTn id="152" dur="500" fill="hold"/>
                                        <p:tgtEl>
                                          <p:spTgt spid="421924"/>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421925"/>
                                        </p:tgtEl>
                                        <p:attrNameLst>
                                          <p:attrName>style.visibility</p:attrName>
                                        </p:attrNameLst>
                                      </p:cBhvr>
                                      <p:to>
                                        <p:strVal val="visible"/>
                                      </p:to>
                                    </p:set>
                                    <p:anim calcmode="lin" valueType="num">
                                      <p:cBhvr additive="base">
                                        <p:cTn id="155" dur="500" fill="hold"/>
                                        <p:tgtEl>
                                          <p:spTgt spid="421925"/>
                                        </p:tgtEl>
                                        <p:attrNameLst>
                                          <p:attrName>ppt_x</p:attrName>
                                        </p:attrNameLst>
                                      </p:cBhvr>
                                      <p:tavLst>
                                        <p:tav tm="0">
                                          <p:val>
                                            <p:strVal val="#ppt_x"/>
                                          </p:val>
                                        </p:tav>
                                        <p:tav tm="100000">
                                          <p:val>
                                            <p:strVal val="#ppt_x"/>
                                          </p:val>
                                        </p:tav>
                                      </p:tavLst>
                                    </p:anim>
                                    <p:anim calcmode="lin" valueType="num">
                                      <p:cBhvr additive="base">
                                        <p:cTn id="156" dur="500" fill="hold"/>
                                        <p:tgtEl>
                                          <p:spTgt spid="421925"/>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421926"/>
                                        </p:tgtEl>
                                        <p:attrNameLst>
                                          <p:attrName>style.visibility</p:attrName>
                                        </p:attrNameLst>
                                      </p:cBhvr>
                                      <p:to>
                                        <p:strVal val="visible"/>
                                      </p:to>
                                    </p:set>
                                    <p:anim calcmode="lin" valueType="num">
                                      <p:cBhvr additive="base">
                                        <p:cTn id="159" dur="500" fill="hold"/>
                                        <p:tgtEl>
                                          <p:spTgt spid="421926"/>
                                        </p:tgtEl>
                                        <p:attrNameLst>
                                          <p:attrName>ppt_x</p:attrName>
                                        </p:attrNameLst>
                                      </p:cBhvr>
                                      <p:tavLst>
                                        <p:tav tm="0">
                                          <p:val>
                                            <p:strVal val="#ppt_x"/>
                                          </p:val>
                                        </p:tav>
                                        <p:tav tm="100000">
                                          <p:val>
                                            <p:strVal val="#ppt_x"/>
                                          </p:val>
                                        </p:tav>
                                      </p:tavLst>
                                    </p:anim>
                                    <p:anim calcmode="lin" valueType="num">
                                      <p:cBhvr additive="base">
                                        <p:cTn id="160" dur="500" fill="hold"/>
                                        <p:tgtEl>
                                          <p:spTgt spid="421926"/>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421927"/>
                                        </p:tgtEl>
                                        <p:attrNameLst>
                                          <p:attrName>style.visibility</p:attrName>
                                        </p:attrNameLst>
                                      </p:cBhvr>
                                      <p:to>
                                        <p:strVal val="visible"/>
                                      </p:to>
                                    </p:set>
                                    <p:anim calcmode="lin" valueType="num">
                                      <p:cBhvr additive="base">
                                        <p:cTn id="163" dur="500" fill="hold"/>
                                        <p:tgtEl>
                                          <p:spTgt spid="421927"/>
                                        </p:tgtEl>
                                        <p:attrNameLst>
                                          <p:attrName>ppt_x</p:attrName>
                                        </p:attrNameLst>
                                      </p:cBhvr>
                                      <p:tavLst>
                                        <p:tav tm="0">
                                          <p:val>
                                            <p:strVal val="#ppt_x"/>
                                          </p:val>
                                        </p:tav>
                                        <p:tav tm="100000">
                                          <p:val>
                                            <p:strVal val="#ppt_x"/>
                                          </p:val>
                                        </p:tav>
                                      </p:tavLst>
                                    </p:anim>
                                    <p:anim calcmode="lin" valueType="num">
                                      <p:cBhvr additive="base">
                                        <p:cTn id="164" dur="500" fill="hold"/>
                                        <p:tgtEl>
                                          <p:spTgt spid="421927"/>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421928"/>
                                        </p:tgtEl>
                                        <p:attrNameLst>
                                          <p:attrName>style.visibility</p:attrName>
                                        </p:attrNameLst>
                                      </p:cBhvr>
                                      <p:to>
                                        <p:strVal val="visible"/>
                                      </p:to>
                                    </p:set>
                                    <p:anim calcmode="lin" valueType="num">
                                      <p:cBhvr additive="base">
                                        <p:cTn id="167" dur="500" fill="hold"/>
                                        <p:tgtEl>
                                          <p:spTgt spid="421928"/>
                                        </p:tgtEl>
                                        <p:attrNameLst>
                                          <p:attrName>ppt_x</p:attrName>
                                        </p:attrNameLst>
                                      </p:cBhvr>
                                      <p:tavLst>
                                        <p:tav tm="0">
                                          <p:val>
                                            <p:strVal val="#ppt_x"/>
                                          </p:val>
                                        </p:tav>
                                        <p:tav tm="100000">
                                          <p:val>
                                            <p:strVal val="#ppt_x"/>
                                          </p:val>
                                        </p:tav>
                                      </p:tavLst>
                                    </p:anim>
                                    <p:anim calcmode="lin" valueType="num">
                                      <p:cBhvr additive="base">
                                        <p:cTn id="168" dur="500" fill="hold"/>
                                        <p:tgtEl>
                                          <p:spTgt spid="421928"/>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421929"/>
                                        </p:tgtEl>
                                        <p:attrNameLst>
                                          <p:attrName>style.visibility</p:attrName>
                                        </p:attrNameLst>
                                      </p:cBhvr>
                                      <p:to>
                                        <p:strVal val="visible"/>
                                      </p:to>
                                    </p:set>
                                    <p:anim calcmode="lin" valueType="num">
                                      <p:cBhvr additive="base">
                                        <p:cTn id="171" dur="500" fill="hold"/>
                                        <p:tgtEl>
                                          <p:spTgt spid="421929"/>
                                        </p:tgtEl>
                                        <p:attrNameLst>
                                          <p:attrName>ppt_x</p:attrName>
                                        </p:attrNameLst>
                                      </p:cBhvr>
                                      <p:tavLst>
                                        <p:tav tm="0">
                                          <p:val>
                                            <p:strVal val="#ppt_x"/>
                                          </p:val>
                                        </p:tav>
                                        <p:tav tm="100000">
                                          <p:val>
                                            <p:strVal val="#ppt_x"/>
                                          </p:val>
                                        </p:tav>
                                      </p:tavLst>
                                    </p:anim>
                                    <p:anim calcmode="lin" valueType="num">
                                      <p:cBhvr additive="base">
                                        <p:cTn id="172" dur="500" fill="hold"/>
                                        <p:tgtEl>
                                          <p:spTgt spid="421929"/>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421930"/>
                                        </p:tgtEl>
                                        <p:attrNameLst>
                                          <p:attrName>style.visibility</p:attrName>
                                        </p:attrNameLst>
                                      </p:cBhvr>
                                      <p:to>
                                        <p:strVal val="visible"/>
                                      </p:to>
                                    </p:set>
                                    <p:anim calcmode="lin" valueType="num">
                                      <p:cBhvr additive="base">
                                        <p:cTn id="175" dur="500" fill="hold"/>
                                        <p:tgtEl>
                                          <p:spTgt spid="421930"/>
                                        </p:tgtEl>
                                        <p:attrNameLst>
                                          <p:attrName>ppt_x</p:attrName>
                                        </p:attrNameLst>
                                      </p:cBhvr>
                                      <p:tavLst>
                                        <p:tav tm="0">
                                          <p:val>
                                            <p:strVal val="#ppt_x"/>
                                          </p:val>
                                        </p:tav>
                                        <p:tav tm="100000">
                                          <p:val>
                                            <p:strVal val="#ppt_x"/>
                                          </p:val>
                                        </p:tav>
                                      </p:tavLst>
                                    </p:anim>
                                    <p:anim calcmode="lin" valueType="num">
                                      <p:cBhvr additive="base">
                                        <p:cTn id="176" dur="500" fill="hold"/>
                                        <p:tgtEl>
                                          <p:spTgt spid="421930"/>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421931"/>
                                        </p:tgtEl>
                                        <p:attrNameLst>
                                          <p:attrName>style.visibility</p:attrName>
                                        </p:attrNameLst>
                                      </p:cBhvr>
                                      <p:to>
                                        <p:strVal val="visible"/>
                                      </p:to>
                                    </p:set>
                                    <p:anim calcmode="lin" valueType="num">
                                      <p:cBhvr additive="base">
                                        <p:cTn id="179" dur="500" fill="hold"/>
                                        <p:tgtEl>
                                          <p:spTgt spid="421931"/>
                                        </p:tgtEl>
                                        <p:attrNameLst>
                                          <p:attrName>ppt_x</p:attrName>
                                        </p:attrNameLst>
                                      </p:cBhvr>
                                      <p:tavLst>
                                        <p:tav tm="0">
                                          <p:val>
                                            <p:strVal val="#ppt_x"/>
                                          </p:val>
                                        </p:tav>
                                        <p:tav tm="100000">
                                          <p:val>
                                            <p:strVal val="#ppt_x"/>
                                          </p:val>
                                        </p:tav>
                                      </p:tavLst>
                                    </p:anim>
                                    <p:anim calcmode="lin" valueType="num">
                                      <p:cBhvr additive="base">
                                        <p:cTn id="180" dur="500" fill="hold"/>
                                        <p:tgtEl>
                                          <p:spTgt spid="421931"/>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421932"/>
                                        </p:tgtEl>
                                        <p:attrNameLst>
                                          <p:attrName>style.visibility</p:attrName>
                                        </p:attrNameLst>
                                      </p:cBhvr>
                                      <p:to>
                                        <p:strVal val="visible"/>
                                      </p:to>
                                    </p:set>
                                    <p:anim calcmode="lin" valueType="num">
                                      <p:cBhvr additive="base">
                                        <p:cTn id="183" dur="500" fill="hold"/>
                                        <p:tgtEl>
                                          <p:spTgt spid="421932"/>
                                        </p:tgtEl>
                                        <p:attrNameLst>
                                          <p:attrName>ppt_x</p:attrName>
                                        </p:attrNameLst>
                                      </p:cBhvr>
                                      <p:tavLst>
                                        <p:tav tm="0">
                                          <p:val>
                                            <p:strVal val="#ppt_x"/>
                                          </p:val>
                                        </p:tav>
                                        <p:tav tm="100000">
                                          <p:val>
                                            <p:strVal val="#ppt_x"/>
                                          </p:val>
                                        </p:tav>
                                      </p:tavLst>
                                    </p:anim>
                                    <p:anim calcmode="lin" valueType="num">
                                      <p:cBhvr additive="base">
                                        <p:cTn id="184" dur="500" fill="hold"/>
                                        <p:tgtEl>
                                          <p:spTgt spid="421932"/>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421933"/>
                                        </p:tgtEl>
                                        <p:attrNameLst>
                                          <p:attrName>style.visibility</p:attrName>
                                        </p:attrNameLst>
                                      </p:cBhvr>
                                      <p:to>
                                        <p:strVal val="visible"/>
                                      </p:to>
                                    </p:set>
                                    <p:anim calcmode="lin" valueType="num">
                                      <p:cBhvr additive="base">
                                        <p:cTn id="187" dur="500" fill="hold"/>
                                        <p:tgtEl>
                                          <p:spTgt spid="421933"/>
                                        </p:tgtEl>
                                        <p:attrNameLst>
                                          <p:attrName>ppt_x</p:attrName>
                                        </p:attrNameLst>
                                      </p:cBhvr>
                                      <p:tavLst>
                                        <p:tav tm="0">
                                          <p:val>
                                            <p:strVal val="#ppt_x"/>
                                          </p:val>
                                        </p:tav>
                                        <p:tav tm="100000">
                                          <p:val>
                                            <p:strVal val="#ppt_x"/>
                                          </p:val>
                                        </p:tav>
                                      </p:tavLst>
                                    </p:anim>
                                    <p:anim calcmode="lin" valueType="num">
                                      <p:cBhvr additive="base">
                                        <p:cTn id="188" dur="500" fill="hold"/>
                                        <p:tgtEl>
                                          <p:spTgt spid="421933"/>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421934"/>
                                        </p:tgtEl>
                                        <p:attrNameLst>
                                          <p:attrName>style.visibility</p:attrName>
                                        </p:attrNameLst>
                                      </p:cBhvr>
                                      <p:to>
                                        <p:strVal val="visible"/>
                                      </p:to>
                                    </p:set>
                                    <p:anim calcmode="lin" valueType="num">
                                      <p:cBhvr additive="base">
                                        <p:cTn id="191" dur="500" fill="hold"/>
                                        <p:tgtEl>
                                          <p:spTgt spid="421934"/>
                                        </p:tgtEl>
                                        <p:attrNameLst>
                                          <p:attrName>ppt_x</p:attrName>
                                        </p:attrNameLst>
                                      </p:cBhvr>
                                      <p:tavLst>
                                        <p:tav tm="0">
                                          <p:val>
                                            <p:strVal val="#ppt_x"/>
                                          </p:val>
                                        </p:tav>
                                        <p:tav tm="100000">
                                          <p:val>
                                            <p:strVal val="#ppt_x"/>
                                          </p:val>
                                        </p:tav>
                                      </p:tavLst>
                                    </p:anim>
                                    <p:anim calcmode="lin" valueType="num">
                                      <p:cBhvr additive="base">
                                        <p:cTn id="192" dur="500" fill="hold"/>
                                        <p:tgtEl>
                                          <p:spTgt spid="421934"/>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421935"/>
                                        </p:tgtEl>
                                        <p:attrNameLst>
                                          <p:attrName>style.visibility</p:attrName>
                                        </p:attrNameLst>
                                      </p:cBhvr>
                                      <p:to>
                                        <p:strVal val="visible"/>
                                      </p:to>
                                    </p:set>
                                    <p:anim calcmode="lin" valueType="num">
                                      <p:cBhvr additive="base">
                                        <p:cTn id="195" dur="500" fill="hold"/>
                                        <p:tgtEl>
                                          <p:spTgt spid="421935"/>
                                        </p:tgtEl>
                                        <p:attrNameLst>
                                          <p:attrName>ppt_x</p:attrName>
                                        </p:attrNameLst>
                                      </p:cBhvr>
                                      <p:tavLst>
                                        <p:tav tm="0">
                                          <p:val>
                                            <p:strVal val="#ppt_x"/>
                                          </p:val>
                                        </p:tav>
                                        <p:tav tm="100000">
                                          <p:val>
                                            <p:strVal val="#ppt_x"/>
                                          </p:val>
                                        </p:tav>
                                      </p:tavLst>
                                    </p:anim>
                                    <p:anim calcmode="lin" valueType="num">
                                      <p:cBhvr additive="base">
                                        <p:cTn id="196" dur="500" fill="hold"/>
                                        <p:tgtEl>
                                          <p:spTgt spid="421935"/>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421936"/>
                                        </p:tgtEl>
                                        <p:attrNameLst>
                                          <p:attrName>style.visibility</p:attrName>
                                        </p:attrNameLst>
                                      </p:cBhvr>
                                      <p:to>
                                        <p:strVal val="visible"/>
                                      </p:to>
                                    </p:set>
                                    <p:anim calcmode="lin" valueType="num">
                                      <p:cBhvr additive="base">
                                        <p:cTn id="199" dur="500" fill="hold"/>
                                        <p:tgtEl>
                                          <p:spTgt spid="421936"/>
                                        </p:tgtEl>
                                        <p:attrNameLst>
                                          <p:attrName>ppt_x</p:attrName>
                                        </p:attrNameLst>
                                      </p:cBhvr>
                                      <p:tavLst>
                                        <p:tav tm="0">
                                          <p:val>
                                            <p:strVal val="#ppt_x"/>
                                          </p:val>
                                        </p:tav>
                                        <p:tav tm="100000">
                                          <p:val>
                                            <p:strVal val="#ppt_x"/>
                                          </p:val>
                                        </p:tav>
                                      </p:tavLst>
                                    </p:anim>
                                    <p:anim calcmode="lin" valueType="num">
                                      <p:cBhvr additive="base">
                                        <p:cTn id="200" dur="500" fill="hold"/>
                                        <p:tgtEl>
                                          <p:spTgt spid="421936"/>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421937"/>
                                        </p:tgtEl>
                                        <p:attrNameLst>
                                          <p:attrName>style.visibility</p:attrName>
                                        </p:attrNameLst>
                                      </p:cBhvr>
                                      <p:to>
                                        <p:strVal val="visible"/>
                                      </p:to>
                                    </p:set>
                                    <p:anim calcmode="lin" valueType="num">
                                      <p:cBhvr additive="base">
                                        <p:cTn id="203" dur="500" fill="hold"/>
                                        <p:tgtEl>
                                          <p:spTgt spid="421937"/>
                                        </p:tgtEl>
                                        <p:attrNameLst>
                                          <p:attrName>ppt_x</p:attrName>
                                        </p:attrNameLst>
                                      </p:cBhvr>
                                      <p:tavLst>
                                        <p:tav tm="0">
                                          <p:val>
                                            <p:strVal val="#ppt_x"/>
                                          </p:val>
                                        </p:tav>
                                        <p:tav tm="100000">
                                          <p:val>
                                            <p:strVal val="#ppt_x"/>
                                          </p:val>
                                        </p:tav>
                                      </p:tavLst>
                                    </p:anim>
                                    <p:anim calcmode="lin" valueType="num">
                                      <p:cBhvr additive="base">
                                        <p:cTn id="204" dur="500" fill="hold"/>
                                        <p:tgtEl>
                                          <p:spTgt spid="421937"/>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421938"/>
                                        </p:tgtEl>
                                        <p:attrNameLst>
                                          <p:attrName>style.visibility</p:attrName>
                                        </p:attrNameLst>
                                      </p:cBhvr>
                                      <p:to>
                                        <p:strVal val="visible"/>
                                      </p:to>
                                    </p:set>
                                    <p:anim calcmode="lin" valueType="num">
                                      <p:cBhvr additive="base">
                                        <p:cTn id="207" dur="500" fill="hold"/>
                                        <p:tgtEl>
                                          <p:spTgt spid="421938"/>
                                        </p:tgtEl>
                                        <p:attrNameLst>
                                          <p:attrName>ppt_x</p:attrName>
                                        </p:attrNameLst>
                                      </p:cBhvr>
                                      <p:tavLst>
                                        <p:tav tm="0">
                                          <p:val>
                                            <p:strVal val="#ppt_x"/>
                                          </p:val>
                                        </p:tav>
                                        <p:tav tm="100000">
                                          <p:val>
                                            <p:strVal val="#ppt_x"/>
                                          </p:val>
                                        </p:tav>
                                      </p:tavLst>
                                    </p:anim>
                                    <p:anim calcmode="lin" valueType="num">
                                      <p:cBhvr additive="base">
                                        <p:cTn id="208" dur="500" fill="hold"/>
                                        <p:tgtEl>
                                          <p:spTgt spid="421938"/>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421939"/>
                                        </p:tgtEl>
                                        <p:attrNameLst>
                                          <p:attrName>style.visibility</p:attrName>
                                        </p:attrNameLst>
                                      </p:cBhvr>
                                      <p:to>
                                        <p:strVal val="visible"/>
                                      </p:to>
                                    </p:set>
                                    <p:anim calcmode="lin" valueType="num">
                                      <p:cBhvr additive="base">
                                        <p:cTn id="211" dur="500" fill="hold"/>
                                        <p:tgtEl>
                                          <p:spTgt spid="421939"/>
                                        </p:tgtEl>
                                        <p:attrNameLst>
                                          <p:attrName>ppt_x</p:attrName>
                                        </p:attrNameLst>
                                      </p:cBhvr>
                                      <p:tavLst>
                                        <p:tav tm="0">
                                          <p:val>
                                            <p:strVal val="#ppt_x"/>
                                          </p:val>
                                        </p:tav>
                                        <p:tav tm="100000">
                                          <p:val>
                                            <p:strVal val="#ppt_x"/>
                                          </p:val>
                                        </p:tav>
                                      </p:tavLst>
                                    </p:anim>
                                    <p:anim calcmode="lin" valueType="num">
                                      <p:cBhvr additive="base">
                                        <p:cTn id="212" dur="500" fill="hold"/>
                                        <p:tgtEl>
                                          <p:spTgt spid="421939"/>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421940"/>
                                        </p:tgtEl>
                                        <p:attrNameLst>
                                          <p:attrName>style.visibility</p:attrName>
                                        </p:attrNameLst>
                                      </p:cBhvr>
                                      <p:to>
                                        <p:strVal val="visible"/>
                                      </p:to>
                                    </p:set>
                                    <p:anim calcmode="lin" valueType="num">
                                      <p:cBhvr additive="base">
                                        <p:cTn id="215" dur="500" fill="hold"/>
                                        <p:tgtEl>
                                          <p:spTgt spid="421940"/>
                                        </p:tgtEl>
                                        <p:attrNameLst>
                                          <p:attrName>ppt_x</p:attrName>
                                        </p:attrNameLst>
                                      </p:cBhvr>
                                      <p:tavLst>
                                        <p:tav tm="0">
                                          <p:val>
                                            <p:strVal val="#ppt_x"/>
                                          </p:val>
                                        </p:tav>
                                        <p:tav tm="100000">
                                          <p:val>
                                            <p:strVal val="#ppt_x"/>
                                          </p:val>
                                        </p:tav>
                                      </p:tavLst>
                                    </p:anim>
                                    <p:anim calcmode="lin" valueType="num">
                                      <p:cBhvr additive="base">
                                        <p:cTn id="216" dur="500" fill="hold"/>
                                        <p:tgtEl>
                                          <p:spTgt spid="421940"/>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421941"/>
                                        </p:tgtEl>
                                        <p:attrNameLst>
                                          <p:attrName>style.visibility</p:attrName>
                                        </p:attrNameLst>
                                      </p:cBhvr>
                                      <p:to>
                                        <p:strVal val="visible"/>
                                      </p:to>
                                    </p:set>
                                    <p:anim calcmode="lin" valueType="num">
                                      <p:cBhvr additive="base">
                                        <p:cTn id="219" dur="500" fill="hold"/>
                                        <p:tgtEl>
                                          <p:spTgt spid="421941"/>
                                        </p:tgtEl>
                                        <p:attrNameLst>
                                          <p:attrName>ppt_x</p:attrName>
                                        </p:attrNameLst>
                                      </p:cBhvr>
                                      <p:tavLst>
                                        <p:tav tm="0">
                                          <p:val>
                                            <p:strVal val="#ppt_x"/>
                                          </p:val>
                                        </p:tav>
                                        <p:tav tm="100000">
                                          <p:val>
                                            <p:strVal val="#ppt_x"/>
                                          </p:val>
                                        </p:tav>
                                      </p:tavLst>
                                    </p:anim>
                                    <p:anim calcmode="lin" valueType="num">
                                      <p:cBhvr additive="base">
                                        <p:cTn id="220" dur="500" fill="hold"/>
                                        <p:tgtEl>
                                          <p:spTgt spid="421941"/>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421942"/>
                                        </p:tgtEl>
                                        <p:attrNameLst>
                                          <p:attrName>style.visibility</p:attrName>
                                        </p:attrNameLst>
                                      </p:cBhvr>
                                      <p:to>
                                        <p:strVal val="visible"/>
                                      </p:to>
                                    </p:set>
                                    <p:anim calcmode="lin" valueType="num">
                                      <p:cBhvr additive="base">
                                        <p:cTn id="223" dur="500" fill="hold"/>
                                        <p:tgtEl>
                                          <p:spTgt spid="421942"/>
                                        </p:tgtEl>
                                        <p:attrNameLst>
                                          <p:attrName>ppt_x</p:attrName>
                                        </p:attrNameLst>
                                      </p:cBhvr>
                                      <p:tavLst>
                                        <p:tav tm="0">
                                          <p:val>
                                            <p:strVal val="#ppt_x"/>
                                          </p:val>
                                        </p:tav>
                                        <p:tav tm="100000">
                                          <p:val>
                                            <p:strVal val="#ppt_x"/>
                                          </p:val>
                                        </p:tav>
                                      </p:tavLst>
                                    </p:anim>
                                    <p:anim calcmode="lin" valueType="num">
                                      <p:cBhvr additive="base">
                                        <p:cTn id="224" dur="500" fill="hold"/>
                                        <p:tgtEl>
                                          <p:spTgt spid="421942"/>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421943"/>
                                        </p:tgtEl>
                                        <p:attrNameLst>
                                          <p:attrName>style.visibility</p:attrName>
                                        </p:attrNameLst>
                                      </p:cBhvr>
                                      <p:to>
                                        <p:strVal val="visible"/>
                                      </p:to>
                                    </p:set>
                                    <p:anim calcmode="lin" valueType="num">
                                      <p:cBhvr additive="base">
                                        <p:cTn id="227" dur="500" fill="hold"/>
                                        <p:tgtEl>
                                          <p:spTgt spid="421943"/>
                                        </p:tgtEl>
                                        <p:attrNameLst>
                                          <p:attrName>ppt_x</p:attrName>
                                        </p:attrNameLst>
                                      </p:cBhvr>
                                      <p:tavLst>
                                        <p:tav tm="0">
                                          <p:val>
                                            <p:strVal val="#ppt_x"/>
                                          </p:val>
                                        </p:tav>
                                        <p:tav tm="100000">
                                          <p:val>
                                            <p:strVal val="#ppt_x"/>
                                          </p:val>
                                        </p:tav>
                                      </p:tavLst>
                                    </p:anim>
                                    <p:anim calcmode="lin" valueType="num">
                                      <p:cBhvr additive="base">
                                        <p:cTn id="228" dur="500" fill="hold"/>
                                        <p:tgtEl>
                                          <p:spTgt spid="421943"/>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421944"/>
                                        </p:tgtEl>
                                        <p:attrNameLst>
                                          <p:attrName>style.visibility</p:attrName>
                                        </p:attrNameLst>
                                      </p:cBhvr>
                                      <p:to>
                                        <p:strVal val="visible"/>
                                      </p:to>
                                    </p:set>
                                    <p:anim calcmode="lin" valueType="num">
                                      <p:cBhvr additive="base">
                                        <p:cTn id="231" dur="500" fill="hold"/>
                                        <p:tgtEl>
                                          <p:spTgt spid="421944"/>
                                        </p:tgtEl>
                                        <p:attrNameLst>
                                          <p:attrName>ppt_x</p:attrName>
                                        </p:attrNameLst>
                                      </p:cBhvr>
                                      <p:tavLst>
                                        <p:tav tm="0">
                                          <p:val>
                                            <p:strVal val="#ppt_x"/>
                                          </p:val>
                                        </p:tav>
                                        <p:tav tm="100000">
                                          <p:val>
                                            <p:strVal val="#ppt_x"/>
                                          </p:val>
                                        </p:tav>
                                      </p:tavLst>
                                    </p:anim>
                                    <p:anim calcmode="lin" valueType="num">
                                      <p:cBhvr additive="base">
                                        <p:cTn id="232" dur="500" fill="hold"/>
                                        <p:tgtEl>
                                          <p:spTgt spid="421944"/>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0"/>
                                  </p:stCondLst>
                                  <p:childTnLst>
                                    <p:set>
                                      <p:cBhvr>
                                        <p:cTn id="234" dur="1" fill="hold">
                                          <p:stCondLst>
                                            <p:cond delay="0"/>
                                          </p:stCondLst>
                                        </p:cTn>
                                        <p:tgtEl>
                                          <p:spTgt spid="421945"/>
                                        </p:tgtEl>
                                        <p:attrNameLst>
                                          <p:attrName>style.visibility</p:attrName>
                                        </p:attrNameLst>
                                      </p:cBhvr>
                                      <p:to>
                                        <p:strVal val="visible"/>
                                      </p:to>
                                    </p:set>
                                    <p:anim calcmode="lin" valueType="num">
                                      <p:cBhvr additive="base">
                                        <p:cTn id="235" dur="500" fill="hold"/>
                                        <p:tgtEl>
                                          <p:spTgt spid="421945"/>
                                        </p:tgtEl>
                                        <p:attrNameLst>
                                          <p:attrName>ppt_x</p:attrName>
                                        </p:attrNameLst>
                                      </p:cBhvr>
                                      <p:tavLst>
                                        <p:tav tm="0">
                                          <p:val>
                                            <p:strVal val="#ppt_x"/>
                                          </p:val>
                                        </p:tav>
                                        <p:tav tm="100000">
                                          <p:val>
                                            <p:strVal val="#ppt_x"/>
                                          </p:val>
                                        </p:tav>
                                      </p:tavLst>
                                    </p:anim>
                                    <p:anim calcmode="lin" valueType="num">
                                      <p:cBhvr additive="base">
                                        <p:cTn id="236" dur="500" fill="hold"/>
                                        <p:tgtEl>
                                          <p:spTgt spid="421945"/>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421946"/>
                                        </p:tgtEl>
                                        <p:attrNameLst>
                                          <p:attrName>style.visibility</p:attrName>
                                        </p:attrNameLst>
                                      </p:cBhvr>
                                      <p:to>
                                        <p:strVal val="visible"/>
                                      </p:to>
                                    </p:set>
                                    <p:anim calcmode="lin" valueType="num">
                                      <p:cBhvr additive="base">
                                        <p:cTn id="239" dur="500" fill="hold"/>
                                        <p:tgtEl>
                                          <p:spTgt spid="421946"/>
                                        </p:tgtEl>
                                        <p:attrNameLst>
                                          <p:attrName>ppt_x</p:attrName>
                                        </p:attrNameLst>
                                      </p:cBhvr>
                                      <p:tavLst>
                                        <p:tav tm="0">
                                          <p:val>
                                            <p:strVal val="#ppt_x"/>
                                          </p:val>
                                        </p:tav>
                                        <p:tav tm="100000">
                                          <p:val>
                                            <p:strVal val="#ppt_x"/>
                                          </p:val>
                                        </p:tav>
                                      </p:tavLst>
                                    </p:anim>
                                    <p:anim calcmode="lin" valueType="num">
                                      <p:cBhvr additive="base">
                                        <p:cTn id="240" dur="500" fill="hold"/>
                                        <p:tgtEl>
                                          <p:spTgt spid="421946"/>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421947"/>
                                        </p:tgtEl>
                                        <p:attrNameLst>
                                          <p:attrName>style.visibility</p:attrName>
                                        </p:attrNameLst>
                                      </p:cBhvr>
                                      <p:to>
                                        <p:strVal val="visible"/>
                                      </p:to>
                                    </p:set>
                                    <p:anim calcmode="lin" valueType="num">
                                      <p:cBhvr additive="base">
                                        <p:cTn id="243" dur="500" fill="hold"/>
                                        <p:tgtEl>
                                          <p:spTgt spid="421947"/>
                                        </p:tgtEl>
                                        <p:attrNameLst>
                                          <p:attrName>ppt_x</p:attrName>
                                        </p:attrNameLst>
                                      </p:cBhvr>
                                      <p:tavLst>
                                        <p:tav tm="0">
                                          <p:val>
                                            <p:strVal val="#ppt_x"/>
                                          </p:val>
                                        </p:tav>
                                        <p:tav tm="100000">
                                          <p:val>
                                            <p:strVal val="#ppt_x"/>
                                          </p:val>
                                        </p:tav>
                                      </p:tavLst>
                                    </p:anim>
                                    <p:anim calcmode="lin" valueType="num">
                                      <p:cBhvr additive="base">
                                        <p:cTn id="244" dur="500" fill="hold"/>
                                        <p:tgtEl>
                                          <p:spTgt spid="421947"/>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421948"/>
                                        </p:tgtEl>
                                        <p:attrNameLst>
                                          <p:attrName>style.visibility</p:attrName>
                                        </p:attrNameLst>
                                      </p:cBhvr>
                                      <p:to>
                                        <p:strVal val="visible"/>
                                      </p:to>
                                    </p:set>
                                    <p:anim calcmode="lin" valueType="num">
                                      <p:cBhvr additive="base">
                                        <p:cTn id="247" dur="500" fill="hold"/>
                                        <p:tgtEl>
                                          <p:spTgt spid="421948"/>
                                        </p:tgtEl>
                                        <p:attrNameLst>
                                          <p:attrName>ppt_x</p:attrName>
                                        </p:attrNameLst>
                                      </p:cBhvr>
                                      <p:tavLst>
                                        <p:tav tm="0">
                                          <p:val>
                                            <p:strVal val="#ppt_x"/>
                                          </p:val>
                                        </p:tav>
                                        <p:tav tm="100000">
                                          <p:val>
                                            <p:strVal val="#ppt_x"/>
                                          </p:val>
                                        </p:tav>
                                      </p:tavLst>
                                    </p:anim>
                                    <p:anim calcmode="lin" valueType="num">
                                      <p:cBhvr additive="base">
                                        <p:cTn id="248" dur="500" fill="hold"/>
                                        <p:tgtEl>
                                          <p:spTgt spid="4219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0" grpId="0"/>
      <p:bldP spid="421891" grpId="0" animBg="1"/>
      <p:bldP spid="421892" grpId="0" animBg="1"/>
      <p:bldP spid="421893" grpId="0" animBg="1"/>
      <p:bldP spid="421894" grpId="0" animBg="1"/>
      <p:bldP spid="421895" grpId="0" animBg="1"/>
      <p:bldP spid="421896" grpId="0" animBg="1"/>
      <p:bldP spid="421897" grpId="0" animBg="1"/>
      <p:bldP spid="421898" grpId="0" animBg="1"/>
      <p:bldP spid="421899" grpId="0" animBg="1"/>
      <p:bldP spid="421900" grpId="0" animBg="1"/>
      <p:bldP spid="421901" grpId="0" animBg="1"/>
      <p:bldP spid="421902" grpId="0" animBg="1"/>
      <p:bldP spid="421903" grpId="0" animBg="1"/>
      <p:bldP spid="421904" grpId="0" animBg="1"/>
      <p:bldP spid="421905" grpId="0" animBg="1"/>
      <p:bldP spid="421906" grpId="0" animBg="1"/>
      <p:bldP spid="421907" grpId="0" animBg="1"/>
      <p:bldP spid="421908" grpId="0" animBg="1"/>
      <p:bldP spid="421909" grpId="0" animBg="1"/>
      <p:bldP spid="421910" grpId="0" animBg="1"/>
      <p:bldP spid="421911" grpId="0" animBg="1"/>
      <p:bldP spid="421912" grpId="0" animBg="1"/>
      <p:bldP spid="421913" grpId="0" animBg="1"/>
      <p:bldP spid="421914" grpId="0" animBg="1"/>
      <p:bldP spid="421915" grpId="0" animBg="1"/>
      <p:bldP spid="421916" grpId="0" animBg="1"/>
      <p:bldP spid="421917" grpId="0" animBg="1"/>
      <p:bldP spid="421918" grpId="0" animBg="1"/>
      <p:bldP spid="421919" grpId="0" animBg="1"/>
      <p:bldP spid="421920" grpId="0" animBg="1"/>
      <p:bldP spid="421921" grpId="0" animBg="1"/>
      <p:bldP spid="421922" grpId="0" animBg="1"/>
      <p:bldP spid="421923" grpId="0" animBg="1"/>
      <p:bldP spid="421924" grpId="0" animBg="1"/>
      <p:bldP spid="421925" grpId="0" animBg="1"/>
      <p:bldP spid="421926" grpId="0"/>
      <p:bldP spid="421927" grpId="0" animBg="1"/>
      <p:bldP spid="421928" grpId="0"/>
      <p:bldP spid="421929" grpId="0" animBg="1"/>
      <p:bldP spid="421930" grpId="0" animBg="1"/>
      <p:bldP spid="421931" grpId="0" animBg="1"/>
      <p:bldP spid="421932" grpId="0"/>
      <p:bldP spid="421933" grpId="0" animBg="1"/>
      <p:bldP spid="421934" grpId="0"/>
      <p:bldP spid="421935" grpId="0" animBg="1"/>
      <p:bldP spid="421936" grpId="0" animBg="1"/>
      <p:bldP spid="421937" grpId="0" animBg="1"/>
      <p:bldP spid="421938" grpId="0"/>
      <p:bldP spid="421939" grpId="0" animBg="1"/>
      <p:bldP spid="421940" grpId="0"/>
      <p:bldP spid="421941" grpId="0" animBg="1"/>
      <p:bldP spid="421942" grpId="0" animBg="1"/>
      <p:bldP spid="421943" grpId="0" animBg="1"/>
      <p:bldP spid="421944" grpId="0" animBg="1"/>
      <p:bldP spid="421945" grpId="0"/>
      <p:bldP spid="421946" grpId="0"/>
      <p:bldP spid="421947" grpId="0" animBg="1"/>
      <p:bldP spid="421948" grpId="0" animBg="1"/>
    </p:bld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灯片编号占位符 3"/>
          <p:cNvSpPr>
            <a:spLocks noGrp="1"/>
          </p:cNvSpPr>
          <p:nvPr>
            <p:ph type="sldNum" sz="quarter" idx="4294967295"/>
          </p:nvPr>
        </p:nvSpPr>
        <p:spPr>
          <a:xfrm>
            <a:off x="7042150" y="6243638"/>
            <a:ext cx="1905000" cy="457200"/>
          </a:xfrm>
          <a:prstGeom prst="rect">
            <a:avLst/>
          </a:prstGeom>
          <a:noFill/>
        </p:spPr>
        <p:txBody>
          <a:bodyPr/>
          <a:lstStyle/>
          <a:p>
            <a:fld id="{465E8427-2369-41E0-B7FF-E3E41AF03146}" type="slidenum">
              <a:rPr lang="en-US" altLang="zh-CN" smtClean="0"/>
            </a:fld>
            <a:endParaRPr lang="en-US" altLang="zh-CN" smtClean="0"/>
          </a:p>
        </p:txBody>
      </p:sp>
      <p:sp>
        <p:nvSpPr>
          <p:cNvPr id="135171" name="Text Box 2"/>
          <p:cNvSpPr txBox="1">
            <a:spLocks noChangeArrowheads="1"/>
          </p:cNvSpPr>
          <p:nvPr/>
        </p:nvSpPr>
        <p:spPr bwMode="auto">
          <a:xfrm>
            <a:off x="396558" y="261620"/>
            <a:ext cx="3975100" cy="521970"/>
          </a:xfrm>
          <a:prstGeom prst="rect">
            <a:avLst/>
          </a:prstGeom>
          <a:noFill/>
          <a:ln w="9525">
            <a:noFill/>
            <a:miter lim="800000"/>
          </a:ln>
        </p:spPr>
        <p:txBody>
          <a:bodyPr>
            <a:spAutoFit/>
          </a:bodyPr>
          <a:lstStyle/>
          <a:p>
            <a:r>
              <a:rPr kumimoji="1" lang="zh-CN" altLang="en-US" sz="2800" b="1" dirty="0">
                <a:latin typeface="Times New Roman" panose="02020603050405020304" pitchFamily="18" charset="0"/>
              </a:rPr>
              <a:t>哈夫曼编码</a:t>
            </a:r>
            <a:r>
              <a:rPr kumimoji="1" lang="zh-CN" altLang="en-US" sz="2800" b="1" dirty="0">
                <a:latin typeface="Times New Roman" panose="02020603050405020304" pitchFamily="18" charset="0"/>
                <a:cs typeface="Times New Roman" panose="02020603050405020304" pitchFamily="18" charset="0"/>
              </a:rPr>
              <a:t>       </a:t>
            </a:r>
            <a:endParaRPr kumimoji="1" lang="zh-CN" altLang="en-US" sz="2800" b="1" dirty="0">
              <a:latin typeface="Times New Roman" panose="02020603050405020304" pitchFamily="18" charset="0"/>
            </a:endParaRPr>
          </a:p>
        </p:txBody>
      </p:sp>
      <p:sp>
        <p:nvSpPr>
          <p:cNvPr id="423939" name="Rectangle 3"/>
          <p:cNvSpPr>
            <a:spLocks noChangeArrowheads="1"/>
          </p:cNvSpPr>
          <p:nvPr/>
        </p:nvSpPr>
        <p:spPr bwMode="auto">
          <a:xfrm>
            <a:off x="395288" y="1196752"/>
            <a:ext cx="7848600" cy="3600450"/>
          </a:xfrm>
          <a:prstGeom prst="rect">
            <a:avLst/>
          </a:prstGeom>
          <a:noFill/>
          <a:ln w="9525">
            <a:noFill/>
            <a:miter lim="800000"/>
          </a:ln>
          <a:effectLst/>
        </p:spPr>
        <p:txBody>
          <a:bodyPr/>
          <a:lstStyle/>
          <a:p>
            <a:pPr marL="342900" indent="-342900" eaLnBrk="0" hangingPunct="0">
              <a:spcBef>
                <a:spcPct val="30000"/>
              </a:spcBef>
              <a:defRPr/>
            </a:pPr>
            <a:r>
              <a:rPr lang="en-US" altLang="zh-CN" sz="2600" dirty="0" smtClean="0"/>
              <a:t>Huffman</a:t>
            </a:r>
            <a:r>
              <a:rPr lang="zh-CN" altLang="en-US" sz="2600" dirty="0" smtClean="0"/>
              <a:t>的</a:t>
            </a:r>
            <a:r>
              <a:rPr lang="zh-CN" altLang="en-US" sz="2600" dirty="0"/>
              <a:t>发明不仅仅是为了我们转化一下分数，而是用在编码理论中！</a:t>
            </a:r>
            <a:endParaRPr lang="en-US" altLang="zh-CN" sz="2600" dirty="0"/>
          </a:p>
          <a:p>
            <a:pPr marL="342900" indent="-342900">
              <a:lnSpc>
                <a:spcPct val="130000"/>
              </a:lnSpc>
              <a:spcBef>
                <a:spcPct val="30000"/>
              </a:spcBef>
              <a:buClr>
                <a:schemeClr val="folHlink"/>
              </a:buClr>
              <a:buSzPct val="60000"/>
              <a:buFont typeface="Wingdings" panose="05000000000000000000" pitchFamily="2" charset="2"/>
              <a:buNone/>
              <a:defRPr/>
            </a:pPr>
            <a:endParaRPr lang="en-US" altLang="zh-CN" sz="2600" b="1" dirty="0" smtClean="0"/>
          </a:p>
          <a:p>
            <a:pPr marL="342900" indent="-342900">
              <a:lnSpc>
                <a:spcPct val="130000"/>
              </a:lnSpc>
              <a:spcBef>
                <a:spcPct val="30000"/>
              </a:spcBef>
              <a:buClr>
                <a:schemeClr val="folHlink"/>
              </a:buClr>
              <a:buSzPct val="60000"/>
              <a:buFont typeface="Wingdings" panose="05000000000000000000" pitchFamily="2" charset="2"/>
              <a:buNone/>
              <a:defRPr/>
            </a:pPr>
            <a:r>
              <a:rPr lang="zh-CN" altLang="en-US" sz="2600" b="1" dirty="0" smtClean="0">
                <a:effectLst>
                  <a:outerShdw blurRad="38100" dist="38100" dir="2700000" algn="tl">
                    <a:srgbClr val="C0C0C0"/>
                  </a:outerShdw>
                </a:effectLst>
                <a:latin typeface="楷体_GB2312" pitchFamily="49" charset="-122"/>
              </a:rPr>
              <a:t>在</a:t>
            </a:r>
            <a:r>
              <a:rPr lang="zh-CN" altLang="en-US" sz="2600" b="1" dirty="0">
                <a:effectLst>
                  <a:outerShdw blurRad="38100" dist="38100" dir="2700000" algn="tl">
                    <a:srgbClr val="C0C0C0"/>
                  </a:outerShdw>
                </a:effectLst>
                <a:latin typeface="楷体_GB2312" pitchFamily="49" charset="-122"/>
              </a:rPr>
              <a:t>电报通讯中，电文是以二进制的</a:t>
            </a:r>
            <a:r>
              <a:rPr lang="en-US" altLang="zh-CN" sz="2600" b="1" dirty="0">
                <a:solidFill>
                  <a:srgbClr val="0000FF"/>
                </a:solidFill>
                <a:effectLst>
                  <a:outerShdw blurRad="38100" dist="38100" dir="2700000" algn="tl">
                    <a:srgbClr val="C0C0C0"/>
                  </a:outerShdw>
                </a:effectLst>
                <a:latin typeface="楷体_GB2312" pitchFamily="49" charset="-122"/>
              </a:rPr>
              <a:t>0</a:t>
            </a:r>
            <a:r>
              <a:rPr lang="zh-CN" altLang="en-US" sz="2600" b="1" dirty="0">
                <a:solidFill>
                  <a:srgbClr val="0000FF"/>
                </a:solidFill>
                <a:effectLst>
                  <a:outerShdw blurRad="38100" dist="38100" dir="2700000" algn="tl">
                    <a:srgbClr val="C0C0C0"/>
                  </a:outerShdw>
                </a:effectLst>
                <a:latin typeface="楷体_GB2312" pitchFamily="49" charset="-122"/>
              </a:rPr>
              <a:t>，</a:t>
            </a:r>
            <a:r>
              <a:rPr lang="en-US" altLang="zh-CN" sz="2600" b="1" dirty="0">
                <a:solidFill>
                  <a:srgbClr val="0000FF"/>
                </a:solidFill>
                <a:effectLst>
                  <a:outerShdw blurRad="38100" dist="38100" dir="2700000" algn="tl">
                    <a:srgbClr val="C0C0C0"/>
                  </a:outerShdw>
                </a:effectLst>
                <a:latin typeface="楷体_GB2312" pitchFamily="49" charset="-122"/>
              </a:rPr>
              <a:t>1</a:t>
            </a:r>
            <a:r>
              <a:rPr lang="zh-CN" altLang="en-US" sz="2600" b="1" dirty="0">
                <a:effectLst>
                  <a:outerShdw blurRad="38100" dist="38100" dir="2700000" algn="tl">
                    <a:srgbClr val="C0C0C0"/>
                  </a:outerShdw>
                </a:effectLst>
                <a:latin typeface="楷体_GB2312" pitchFamily="49" charset="-122"/>
              </a:rPr>
              <a:t>序列传送的。</a:t>
            </a:r>
            <a:endParaRPr lang="zh-CN" altLang="en-US" sz="2600" b="1" dirty="0">
              <a:effectLst>
                <a:outerShdw blurRad="38100" dist="38100" dir="2700000" algn="tl">
                  <a:srgbClr val="C0C0C0"/>
                </a:outerShdw>
              </a:effectLst>
              <a:latin typeface="楷体_GB2312" pitchFamily="49" charset="-122"/>
            </a:endParaRPr>
          </a:p>
          <a:p>
            <a:pPr marL="342900" indent="-342900">
              <a:lnSpc>
                <a:spcPct val="130000"/>
              </a:lnSpc>
              <a:spcBef>
                <a:spcPct val="30000"/>
              </a:spcBef>
              <a:buClr>
                <a:schemeClr val="folHlink"/>
              </a:buClr>
              <a:buSzPct val="60000"/>
              <a:buFont typeface="Wingdings" panose="05000000000000000000" pitchFamily="2" charset="2"/>
              <a:buNone/>
              <a:defRPr/>
            </a:pPr>
            <a:r>
              <a:rPr lang="zh-CN" altLang="en-US" sz="2600" b="1" dirty="0">
                <a:solidFill>
                  <a:srgbClr val="0000FF"/>
                </a:solidFill>
                <a:effectLst>
                  <a:outerShdw blurRad="38100" dist="38100" dir="2700000" algn="tl">
                    <a:srgbClr val="C0C0C0"/>
                  </a:outerShdw>
                </a:effectLst>
                <a:latin typeface="楷体_GB2312" pitchFamily="49" charset="-122"/>
              </a:rPr>
              <a:t>     编码：</a:t>
            </a:r>
            <a:endParaRPr lang="zh-CN" altLang="en-US" sz="2600" b="1" dirty="0">
              <a:solidFill>
                <a:srgbClr val="0000FF"/>
              </a:solidFill>
              <a:effectLst>
                <a:outerShdw blurRad="38100" dist="38100" dir="2700000" algn="tl">
                  <a:srgbClr val="C0C0C0"/>
                </a:outerShdw>
              </a:effectLst>
              <a:latin typeface="楷体_GB2312" pitchFamily="49" charset="-122"/>
            </a:endParaRPr>
          </a:p>
          <a:p>
            <a:pPr marL="342900" indent="-342900">
              <a:lnSpc>
                <a:spcPct val="130000"/>
              </a:lnSpc>
              <a:spcBef>
                <a:spcPct val="30000"/>
              </a:spcBef>
              <a:buClr>
                <a:schemeClr val="folHlink"/>
              </a:buClr>
              <a:buSzPct val="60000"/>
              <a:buFont typeface="Wingdings" panose="05000000000000000000" pitchFamily="2" charset="2"/>
              <a:buNone/>
              <a:defRPr/>
            </a:pPr>
            <a:r>
              <a:rPr lang="zh-CN" altLang="en-US" sz="2600" b="1" dirty="0">
                <a:effectLst>
                  <a:outerShdw blurRad="38100" dist="38100" dir="2700000" algn="tl">
                    <a:srgbClr val="C0C0C0"/>
                  </a:outerShdw>
                </a:effectLst>
                <a:latin typeface="楷体_GB2312" pitchFamily="49" charset="-122"/>
              </a:rPr>
              <a:t>     在发送端，发送的电文         二进制序列</a:t>
            </a:r>
            <a:endParaRPr lang="zh-CN" altLang="en-US" sz="2600" b="1" dirty="0">
              <a:effectLst>
                <a:outerShdw blurRad="38100" dist="38100" dir="2700000" algn="tl">
                  <a:srgbClr val="C0C0C0"/>
                </a:outerShdw>
              </a:effectLst>
              <a:latin typeface="楷体_GB2312" pitchFamily="49" charset="-122"/>
            </a:endParaRPr>
          </a:p>
          <a:p>
            <a:pPr marL="342900" indent="-342900">
              <a:lnSpc>
                <a:spcPct val="130000"/>
              </a:lnSpc>
              <a:spcBef>
                <a:spcPct val="30000"/>
              </a:spcBef>
              <a:buClr>
                <a:schemeClr val="folHlink"/>
              </a:buClr>
              <a:buSzPct val="60000"/>
              <a:buFont typeface="Wingdings" panose="05000000000000000000" pitchFamily="2" charset="2"/>
              <a:buNone/>
              <a:defRPr/>
            </a:pPr>
            <a:r>
              <a:rPr lang="zh-CN" altLang="en-US" sz="2600" b="1" dirty="0">
                <a:effectLst>
                  <a:outerShdw blurRad="38100" dist="38100" dir="2700000" algn="tl">
                    <a:srgbClr val="C0C0C0"/>
                  </a:outerShdw>
                </a:effectLst>
                <a:latin typeface="楷体_GB2312" pitchFamily="49" charset="-122"/>
              </a:rPr>
              <a:t>     </a:t>
            </a:r>
            <a:r>
              <a:rPr lang="zh-CN" altLang="en-US" sz="2600" b="1" dirty="0">
                <a:solidFill>
                  <a:srgbClr val="FF0000"/>
                </a:solidFill>
                <a:effectLst>
                  <a:outerShdw blurRad="38100" dist="38100" dir="2700000" algn="tl">
                    <a:srgbClr val="C0C0C0"/>
                  </a:outerShdw>
                </a:effectLst>
                <a:latin typeface="楷体_GB2312" pitchFamily="49" charset="-122"/>
              </a:rPr>
              <a:t>译码：</a:t>
            </a:r>
            <a:endParaRPr lang="zh-CN" altLang="en-US" sz="2600" b="1" dirty="0">
              <a:solidFill>
                <a:srgbClr val="FF0000"/>
              </a:solidFill>
              <a:effectLst>
                <a:outerShdw blurRad="38100" dist="38100" dir="2700000" algn="tl">
                  <a:srgbClr val="C0C0C0"/>
                </a:outerShdw>
              </a:effectLst>
              <a:latin typeface="楷体_GB2312" pitchFamily="49" charset="-122"/>
            </a:endParaRPr>
          </a:p>
          <a:p>
            <a:pPr marL="342900" indent="-342900">
              <a:lnSpc>
                <a:spcPct val="130000"/>
              </a:lnSpc>
              <a:spcBef>
                <a:spcPct val="30000"/>
              </a:spcBef>
              <a:buClr>
                <a:schemeClr val="folHlink"/>
              </a:buClr>
              <a:buSzPct val="60000"/>
              <a:buFont typeface="Wingdings" panose="05000000000000000000" pitchFamily="2" charset="2"/>
              <a:buNone/>
              <a:defRPr/>
            </a:pPr>
            <a:r>
              <a:rPr lang="zh-CN" altLang="en-US" sz="2600" b="1" dirty="0">
                <a:effectLst>
                  <a:outerShdw blurRad="38100" dist="38100" dir="2700000" algn="tl">
                    <a:srgbClr val="C0C0C0"/>
                  </a:outerShdw>
                </a:effectLst>
                <a:latin typeface="楷体_GB2312" pitchFamily="49" charset="-122"/>
              </a:rPr>
              <a:t>     在接收端，接到的二进制序列       电文</a:t>
            </a:r>
            <a:endParaRPr lang="zh-CN" altLang="en-US" sz="2600" b="1" dirty="0">
              <a:effectLst>
                <a:outerShdw blurRad="38100" dist="38100" dir="2700000" algn="tl">
                  <a:srgbClr val="C0C0C0"/>
                </a:outerShdw>
              </a:effectLst>
              <a:latin typeface="楷体_GB2312" pitchFamily="49" charset="-122"/>
            </a:endParaRPr>
          </a:p>
        </p:txBody>
      </p:sp>
      <p:sp>
        <p:nvSpPr>
          <p:cNvPr id="423940" name="Line 4"/>
          <p:cNvSpPr>
            <a:spLocks noChangeShapeType="1"/>
          </p:cNvSpPr>
          <p:nvPr/>
        </p:nvSpPr>
        <p:spPr bwMode="auto">
          <a:xfrm>
            <a:off x="5076056" y="4365104"/>
            <a:ext cx="865188" cy="0"/>
          </a:xfrm>
          <a:prstGeom prst="line">
            <a:avLst/>
          </a:prstGeom>
          <a:noFill/>
          <a:ln w="25400">
            <a:solidFill>
              <a:srgbClr val="0000FF"/>
            </a:solidFill>
            <a:round/>
            <a:tailEnd type="triangle" w="med" len="med"/>
          </a:ln>
        </p:spPr>
        <p:txBody>
          <a:bodyPr>
            <a:spAutoFit/>
          </a:bodyPr>
          <a:lstStyle/>
          <a:p>
            <a:endParaRPr lang="zh-CN" altLang="en-US"/>
          </a:p>
        </p:txBody>
      </p:sp>
      <p:sp>
        <p:nvSpPr>
          <p:cNvPr id="423941" name="Line 5"/>
          <p:cNvSpPr>
            <a:spLocks noChangeShapeType="1"/>
          </p:cNvSpPr>
          <p:nvPr/>
        </p:nvSpPr>
        <p:spPr bwMode="auto">
          <a:xfrm>
            <a:off x="5796136" y="5517232"/>
            <a:ext cx="865187" cy="0"/>
          </a:xfrm>
          <a:prstGeom prst="line">
            <a:avLst/>
          </a:prstGeom>
          <a:noFill/>
          <a:ln w="25400">
            <a:solidFill>
              <a:srgbClr val="0000FF"/>
            </a:solidFill>
            <a:round/>
            <a:tailEnd type="triangle" w="med" len="med"/>
          </a:ln>
        </p:spPr>
        <p:txBody>
          <a:bodyP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3939"/>
                                        </p:tgtEl>
                                        <p:attrNameLst>
                                          <p:attrName>style.visibility</p:attrName>
                                        </p:attrNameLst>
                                      </p:cBhvr>
                                      <p:to>
                                        <p:strVal val="visible"/>
                                      </p:to>
                                    </p:set>
                                    <p:animEffect transition="in" filter="blinds(horizontal)">
                                      <p:cBhvr>
                                        <p:cTn id="7" dur="500"/>
                                        <p:tgtEl>
                                          <p:spTgt spid="4239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3940"/>
                                        </p:tgtEl>
                                        <p:attrNameLst>
                                          <p:attrName>style.visibility</p:attrName>
                                        </p:attrNameLst>
                                      </p:cBhvr>
                                      <p:to>
                                        <p:strVal val="visible"/>
                                      </p:to>
                                    </p:set>
                                    <p:animEffect transition="in" filter="blinds(horizontal)">
                                      <p:cBhvr>
                                        <p:cTn id="12" dur="500"/>
                                        <p:tgtEl>
                                          <p:spTgt spid="4239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3941"/>
                                        </p:tgtEl>
                                        <p:attrNameLst>
                                          <p:attrName>style.visibility</p:attrName>
                                        </p:attrNameLst>
                                      </p:cBhvr>
                                      <p:to>
                                        <p:strVal val="visible"/>
                                      </p:to>
                                    </p:set>
                                    <p:animEffect transition="in" filter="blinds(horizontal)">
                                      <p:cBhvr>
                                        <p:cTn id="17" dur="500"/>
                                        <p:tgtEl>
                                          <p:spTgt spid="423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9" grpId="0"/>
      <p:bldP spid="423940" grpId="0" animBg="1"/>
      <p:bldP spid="423941"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5"/>
          <p:cNvSpPr>
            <a:spLocks noGrp="1"/>
          </p:cNvSpPr>
          <p:nvPr>
            <p:ph type="sldNum" sz="quarter" idx="4294967295"/>
          </p:nvPr>
        </p:nvSpPr>
        <p:spPr>
          <a:xfrm>
            <a:off x="7042150" y="6243638"/>
            <a:ext cx="1905000" cy="457200"/>
          </a:xfrm>
          <a:prstGeom prst="rect">
            <a:avLst/>
          </a:prstGeom>
          <a:noFill/>
        </p:spPr>
        <p:txBody>
          <a:bodyPr/>
          <a:lstStyle/>
          <a:p>
            <a:fld id="{7E920939-A029-4D81-86BD-7C1A511FAC3E}" type="slidenum">
              <a:rPr lang="en-US" altLang="zh-CN" smtClean="0"/>
            </a:fld>
            <a:endParaRPr lang="en-US" altLang="zh-CN" smtClean="0"/>
          </a:p>
        </p:txBody>
      </p:sp>
      <p:sp>
        <p:nvSpPr>
          <p:cNvPr id="136195" name="Rectangle 2"/>
          <p:cNvSpPr>
            <a:spLocks noChangeArrowheads="1"/>
          </p:cNvSpPr>
          <p:nvPr/>
        </p:nvSpPr>
        <p:spPr bwMode="auto">
          <a:xfrm>
            <a:off x="250825" y="996974"/>
            <a:ext cx="8353425" cy="5515610"/>
          </a:xfrm>
          <a:prstGeom prst="rect">
            <a:avLst/>
          </a:prstGeom>
          <a:noFill/>
          <a:ln w="9525" algn="ctr">
            <a:noFill/>
            <a:miter lim="800000"/>
          </a:ln>
        </p:spPr>
        <p:txBody>
          <a:bodyPr>
            <a:spAutoFit/>
          </a:bodyPr>
          <a:lstStyle/>
          <a:p>
            <a:pPr algn="just">
              <a:lnSpc>
                <a:spcPct val="140000"/>
              </a:lnSpc>
              <a:spcBef>
                <a:spcPct val="30000"/>
              </a:spcBef>
            </a:pPr>
            <a:r>
              <a:rPr kumimoji="1" lang="zh-CN" altLang="en-US" sz="2500" b="1" dirty="0">
                <a:latin typeface="楷体_GB2312" pitchFamily="49" charset="-122"/>
              </a:rPr>
              <a:t>哈夫曼编码提出的</a:t>
            </a:r>
            <a:r>
              <a:rPr kumimoji="1" lang="zh-CN" altLang="en-US" sz="2500" b="1" dirty="0">
                <a:solidFill>
                  <a:srgbClr val="FF3300"/>
                </a:solidFill>
                <a:latin typeface="楷体_GB2312" pitchFamily="49" charset="-122"/>
              </a:rPr>
              <a:t>背景</a:t>
            </a:r>
            <a:r>
              <a:rPr kumimoji="1" lang="zh-CN" altLang="en-US" sz="2500" b="1" dirty="0">
                <a:latin typeface="楷体_GB2312" pitchFamily="49" charset="-122"/>
              </a:rPr>
              <a:t>： </a:t>
            </a:r>
            <a:endParaRPr kumimoji="1" lang="zh-CN" altLang="en-US" sz="2500" b="1" dirty="0">
              <a:latin typeface="楷体_GB2312" pitchFamily="49" charset="-122"/>
            </a:endParaRPr>
          </a:p>
          <a:p>
            <a:pPr algn="just">
              <a:lnSpc>
                <a:spcPct val="140000"/>
              </a:lnSpc>
              <a:spcBef>
                <a:spcPct val="30000"/>
              </a:spcBef>
            </a:pPr>
            <a:r>
              <a:rPr kumimoji="1" lang="zh-CN" altLang="en-US" sz="2500" b="1" dirty="0">
                <a:latin typeface="楷体_GB2312" pitchFamily="49" charset="-122"/>
              </a:rPr>
              <a:t>   （</a:t>
            </a:r>
            <a:r>
              <a:rPr kumimoji="1" lang="en-US" altLang="zh-CN" sz="2500" b="1" dirty="0">
                <a:latin typeface="楷体_GB2312" pitchFamily="49" charset="-122"/>
              </a:rPr>
              <a:t>1</a:t>
            </a:r>
            <a:r>
              <a:rPr kumimoji="1" lang="zh-CN" altLang="en-US" sz="2500" b="1" dirty="0" smtClean="0">
                <a:latin typeface="楷体_GB2312" pitchFamily="49" charset="-122"/>
              </a:rPr>
              <a:t>）如何</a:t>
            </a:r>
            <a:r>
              <a:rPr kumimoji="1" lang="zh-CN" altLang="en-US" sz="2500" b="1" dirty="0">
                <a:latin typeface="楷体_GB2312" pitchFamily="49" charset="-122"/>
              </a:rPr>
              <a:t>使电报编码变</a:t>
            </a:r>
            <a:r>
              <a:rPr kumimoji="1" lang="zh-CN" altLang="en-US" sz="2500" b="1" dirty="0" smtClean="0">
                <a:latin typeface="楷体_GB2312" pitchFamily="49" charset="-122"/>
              </a:rPr>
              <a:t>短，同时不能有</a:t>
            </a:r>
            <a:r>
              <a:rPr kumimoji="1" lang="zh-CN" altLang="en-US" sz="2500" b="1" dirty="0" smtClean="0">
                <a:solidFill>
                  <a:srgbClr val="FF0000"/>
                </a:solidFill>
                <a:latin typeface="楷体_GB2312" pitchFamily="49" charset="-122"/>
              </a:rPr>
              <a:t>二义性</a:t>
            </a:r>
            <a:r>
              <a:rPr kumimoji="1" lang="zh-CN" altLang="en-US" sz="2500" b="1" dirty="0" smtClean="0">
                <a:latin typeface="楷体_GB2312" pitchFamily="49" charset="-122"/>
              </a:rPr>
              <a:t>；</a:t>
            </a:r>
            <a:endParaRPr kumimoji="1" lang="zh-CN" altLang="en-US" sz="2500" b="1" dirty="0">
              <a:latin typeface="楷体_GB2312" pitchFamily="49" charset="-122"/>
            </a:endParaRPr>
          </a:p>
          <a:p>
            <a:pPr algn="just">
              <a:lnSpc>
                <a:spcPct val="140000"/>
              </a:lnSpc>
              <a:spcBef>
                <a:spcPct val="30000"/>
              </a:spcBef>
            </a:pPr>
            <a:r>
              <a:rPr kumimoji="1" lang="zh-CN" altLang="en-US" sz="2500" b="1" dirty="0">
                <a:latin typeface="楷体_GB2312" pitchFamily="49" charset="-122"/>
              </a:rPr>
              <a:t>   （</a:t>
            </a:r>
            <a:r>
              <a:rPr kumimoji="1" lang="en-US" altLang="zh-CN" sz="2500" b="1" dirty="0">
                <a:latin typeface="楷体_GB2312" pitchFamily="49" charset="-122"/>
              </a:rPr>
              <a:t>2</a:t>
            </a:r>
            <a:r>
              <a:rPr kumimoji="1" lang="zh-CN" altLang="en-US" sz="2500" b="1" dirty="0" smtClean="0">
                <a:latin typeface="楷体_GB2312" pitchFamily="49" charset="-122"/>
              </a:rPr>
              <a:t>）用</a:t>
            </a:r>
            <a:r>
              <a:rPr kumimoji="1" lang="zh-CN" altLang="en-US" sz="2500" b="1" dirty="0">
                <a:latin typeface="楷体_GB2312" pitchFamily="49" charset="-122"/>
              </a:rPr>
              <a:t>二叉树可以构造</a:t>
            </a:r>
            <a:r>
              <a:rPr kumimoji="1" lang="zh-CN" altLang="en-US" sz="2500" b="1" dirty="0">
                <a:solidFill>
                  <a:srgbClr val="FF0000"/>
                </a:solidFill>
                <a:latin typeface="楷体_GB2312" pitchFamily="49" charset="-122"/>
              </a:rPr>
              <a:t>前缀编码</a:t>
            </a:r>
            <a:r>
              <a:rPr kumimoji="1" lang="zh-CN" altLang="en-US" sz="2500" b="1" dirty="0">
                <a:latin typeface="楷体_GB2312" pitchFamily="49" charset="-122"/>
              </a:rPr>
              <a:t>；</a:t>
            </a:r>
            <a:endParaRPr kumimoji="1" lang="zh-CN" altLang="en-US" sz="2500" b="1" dirty="0">
              <a:latin typeface="楷体_GB2312" pitchFamily="49" charset="-122"/>
            </a:endParaRPr>
          </a:p>
          <a:p>
            <a:pPr algn="just">
              <a:lnSpc>
                <a:spcPct val="140000"/>
              </a:lnSpc>
              <a:spcBef>
                <a:spcPct val="30000"/>
              </a:spcBef>
            </a:pPr>
            <a:r>
              <a:rPr kumimoji="1" lang="zh-CN" altLang="en-US" sz="2500" b="1" dirty="0">
                <a:latin typeface="楷体_GB2312" pitchFamily="49" charset="-122"/>
              </a:rPr>
              <a:t>   （</a:t>
            </a:r>
            <a:r>
              <a:rPr kumimoji="1" lang="en-US" altLang="zh-CN" sz="2500" b="1" dirty="0">
                <a:latin typeface="楷体_GB2312" pitchFamily="49" charset="-122"/>
              </a:rPr>
              <a:t>3</a:t>
            </a:r>
            <a:r>
              <a:rPr kumimoji="1" lang="zh-CN" altLang="en-US" sz="2500" b="1" dirty="0" smtClean="0">
                <a:latin typeface="楷体_GB2312" pitchFamily="49" charset="-122"/>
              </a:rPr>
              <a:t>）由</a:t>
            </a:r>
            <a:r>
              <a:rPr kumimoji="1" lang="zh-CN" altLang="en-US" sz="2500" b="1" dirty="0">
                <a:latin typeface="楷体_GB2312" pitchFamily="49" charset="-122"/>
              </a:rPr>
              <a:t>哈夫曼树得到</a:t>
            </a:r>
            <a:r>
              <a:rPr kumimoji="1" lang="zh-CN" altLang="en-US" sz="2500" b="1" dirty="0">
                <a:solidFill>
                  <a:srgbClr val="FF0000"/>
                </a:solidFill>
                <a:latin typeface="楷体_GB2312" pitchFamily="49" charset="-122"/>
              </a:rPr>
              <a:t>最优</a:t>
            </a:r>
            <a:r>
              <a:rPr kumimoji="1" lang="zh-CN" altLang="en-US" sz="2500" b="1" dirty="0" smtClean="0">
                <a:solidFill>
                  <a:srgbClr val="FF0000"/>
                </a:solidFill>
                <a:latin typeface="楷体_GB2312" pitchFamily="49" charset="-122"/>
              </a:rPr>
              <a:t>编码</a:t>
            </a:r>
            <a:r>
              <a:rPr kumimoji="1" lang="zh-CN" altLang="en-US" sz="2500" b="1" dirty="0" smtClean="0">
                <a:latin typeface="楷体_GB2312" pitchFamily="49" charset="-122"/>
              </a:rPr>
              <a:t>。                  </a:t>
            </a:r>
            <a:endParaRPr kumimoji="1" lang="zh-CN" altLang="en-US" sz="2500" b="1" dirty="0">
              <a:latin typeface="楷体_GB2312" pitchFamily="49" charset="-122"/>
            </a:endParaRPr>
          </a:p>
          <a:p>
            <a:pPr algn="just">
              <a:lnSpc>
                <a:spcPct val="140000"/>
              </a:lnSpc>
              <a:spcBef>
                <a:spcPct val="30000"/>
              </a:spcBef>
            </a:pPr>
            <a:r>
              <a:rPr kumimoji="1" lang="zh-CN" altLang="en-US" sz="2500" b="1" dirty="0">
                <a:latin typeface="楷体_GB2312" pitchFamily="49" charset="-122"/>
              </a:rPr>
              <a:t>    </a:t>
            </a:r>
            <a:r>
              <a:rPr kumimoji="1" lang="zh-CN" altLang="en-US" sz="2500" b="1" dirty="0" smtClean="0">
                <a:latin typeface="楷体_GB2312" pitchFamily="49" charset="-122"/>
              </a:rPr>
              <a:t>哈夫曼</a:t>
            </a:r>
            <a:r>
              <a:rPr kumimoji="1" lang="en-US" altLang="zh-CN" sz="2500" b="1" dirty="0">
                <a:latin typeface="楷体_GB2312" pitchFamily="49" charset="-122"/>
              </a:rPr>
              <a:t>(Huffman)</a:t>
            </a:r>
            <a:r>
              <a:rPr kumimoji="1" lang="zh-CN" altLang="en-US" sz="2500" b="1" dirty="0">
                <a:latin typeface="楷体_GB2312" pitchFamily="49" charset="-122"/>
              </a:rPr>
              <a:t>编码是一种常用的压缩编码方法，是</a:t>
            </a:r>
            <a:r>
              <a:rPr kumimoji="1" lang="en-US" altLang="zh-CN" sz="2500" b="1" dirty="0">
                <a:latin typeface="楷体_GB2312" pitchFamily="49" charset="-122"/>
              </a:rPr>
              <a:t>Huffman</a:t>
            </a:r>
            <a:r>
              <a:rPr kumimoji="1" lang="zh-CN" altLang="en-US" sz="2500" b="1" dirty="0">
                <a:latin typeface="楷体_GB2312" pitchFamily="49" charset="-122"/>
              </a:rPr>
              <a:t>于</a:t>
            </a:r>
            <a:r>
              <a:rPr kumimoji="1" lang="en-US" altLang="zh-CN" sz="2500" b="1" dirty="0">
                <a:latin typeface="楷体_GB2312" pitchFamily="49" charset="-122"/>
              </a:rPr>
              <a:t>1952</a:t>
            </a:r>
            <a:r>
              <a:rPr kumimoji="1" lang="zh-CN" altLang="en-US" sz="2500" b="1" dirty="0">
                <a:latin typeface="楷体_GB2312" pitchFamily="49" charset="-122"/>
              </a:rPr>
              <a:t>年为</a:t>
            </a:r>
            <a:r>
              <a:rPr kumimoji="1" lang="zh-CN" altLang="en-US" sz="2500" b="1" dirty="0">
                <a:solidFill>
                  <a:srgbClr val="FF0000"/>
                </a:solidFill>
                <a:latin typeface="楷体_GB2312" pitchFamily="49" charset="-122"/>
              </a:rPr>
              <a:t>压缩文本文件</a:t>
            </a:r>
            <a:r>
              <a:rPr kumimoji="1" lang="zh-CN" altLang="en-US" sz="2500" b="1" dirty="0">
                <a:latin typeface="楷体_GB2312" pitchFamily="49" charset="-122"/>
              </a:rPr>
              <a:t>建立的。</a:t>
            </a:r>
            <a:endParaRPr kumimoji="1" lang="zh-CN" altLang="en-US" sz="2500" b="1" dirty="0">
              <a:latin typeface="楷体_GB2312" pitchFamily="49" charset="-122"/>
            </a:endParaRPr>
          </a:p>
          <a:p>
            <a:pPr algn="just">
              <a:lnSpc>
                <a:spcPct val="140000"/>
              </a:lnSpc>
              <a:spcBef>
                <a:spcPct val="30000"/>
              </a:spcBef>
            </a:pPr>
            <a:r>
              <a:rPr kumimoji="1" lang="zh-CN" altLang="en-US" sz="2500" b="1" dirty="0">
                <a:latin typeface="楷体_GB2312" pitchFamily="49" charset="-122"/>
              </a:rPr>
              <a:t>    它的</a:t>
            </a:r>
            <a:r>
              <a:rPr kumimoji="1" lang="zh-CN" altLang="en-US" sz="2500" b="1" dirty="0">
                <a:solidFill>
                  <a:srgbClr val="FF3300"/>
                </a:solidFill>
                <a:latin typeface="楷体_GB2312" pitchFamily="49" charset="-122"/>
              </a:rPr>
              <a:t>基本原理</a:t>
            </a:r>
            <a:r>
              <a:rPr kumimoji="1" lang="zh-CN" altLang="en-US" sz="2500" b="1" dirty="0">
                <a:latin typeface="楷体_GB2312" pitchFamily="49" charset="-122"/>
              </a:rPr>
              <a:t>是：频繁使用的信息用较短的编码代替，较少使用的信息用较长的编码代替，每个信息的编码各不相同。这些编码都是二进制码，且编码的长度是可变的。</a:t>
            </a:r>
            <a:endParaRPr kumimoji="1" lang="zh-CN" altLang="en-US" sz="2500" b="1" dirty="0">
              <a:latin typeface="楷体_GB2312" pitchFamily="49" charset="-122"/>
            </a:endParaRPr>
          </a:p>
        </p:txBody>
      </p:sp>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3"/>
          <p:cNvSpPr>
            <a:spLocks noGrp="1"/>
          </p:cNvSpPr>
          <p:nvPr>
            <p:ph type="sldNum" sz="quarter" idx="4294967295"/>
          </p:nvPr>
        </p:nvSpPr>
        <p:spPr>
          <a:xfrm>
            <a:off x="7042150" y="6243638"/>
            <a:ext cx="1905000" cy="457200"/>
          </a:xfrm>
          <a:prstGeom prst="rect">
            <a:avLst/>
          </a:prstGeom>
          <a:noFill/>
        </p:spPr>
        <p:txBody>
          <a:bodyPr/>
          <a:lstStyle/>
          <a:p>
            <a:fld id="{3F739F3E-CCCE-46D7-94AB-C247184C9018}" type="slidenum">
              <a:rPr lang="en-US" altLang="zh-CN" smtClean="0"/>
            </a:fld>
            <a:endParaRPr lang="en-US" altLang="zh-CN" smtClean="0"/>
          </a:p>
        </p:txBody>
      </p:sp>
      <p:sp>
        <p:nvSpPr>
          <p:cNvPr id="425986" name="Rectangle 2"/>
          <p:cNvSpPr>
            <a:spLocks noChangeArrowheads="1"/>
          </p:cNvSpPr>
          <p:nvPr/>
        </p:nvSpPr>
        <p:spPr bwMode="auto">
          <a:xfrm>
            <a:off x="958850" y="434131"/>
            <a:ext cx="8077200" cy="4831080"/>
          </a:xfrm>
          <a:prstGeom prst="rect">
            <a:avLst/>
          </a:prstGeom>
          <a:noFill/>
          <a:ln w="9525">
            <a:noFill/>
            <a:miter lim="800000"/>
          </a:ln>
        </p:spPr>
        <p:txBody>
          <a:bodyPr>
            <a:spAutoFit/>
          </a:bodyPr>
          <a:lstStyle/>
          <a:p>
            <a:pPr>
              <a:spcBef>
                <a:spcPct val="50000"/>
              </a:spcBef>
            </a:pPr>
            <a:endParaRPr kumimoji="1" lang="en-US" altLang="zh-CN" b="1" dirty="0">
              <a:latin typeface="Times New Roman" panose="02020603050405020304" pitchFamily="18" charset="0"/>
            </a:endParaRPr>
          </a:p>
          <a:p>
            <a:pPr>
              <a:spcBef>
                <a:spcPct val="50000"/>
              </a:spcBef>
            </a:pPr>
            <a:r>
              <a:rPr kumimoji="1" lang="en-US" altLang="zh-CN" b="1" dirty="0">
                <a:solidFill>
                  <a:srgbClr val="FF3300"/>
                </a:solidFill>
                <a:latin typeface="Times New Roman" panose="02020603050405020304" pitchFamily="18" charset="0"/>
              </a:rPr>
              <a:t>    </a:t>
            </a:r>
            <a:r>
              <a:rPr kumimoji="1" lang="en-US" altLang="zh-CN" b="1" dirty="0">
                <a:solidFill>
                  <a:schemeClr val="tx2"/>
                </a:solidFill>
                <a:latin typeface="Times New Roman" panose="02020603050405020304" pitchFamily="18" charset="0"/>
              </a:rPr>
              <a:t>1</a:t>
            </a:r>
            <a:r>
              <a:rPr kumimoji="1" lang="zh-CN" altLang="en-US" b="1" dirty="0">
                <a:solidFill>
                  <a:schemeClr val="tx2"/>
                </a:solidFill>
                <a:latin typeface="Times New Roman" panose="02020603050405020304" pitchFamily="18" charset="0"/>
              </a:rPr>
              <a:t>）</a:t>
            </a:r>
            <a:r>
              <a:rPr kumimoji="1" lang="zh-CN" altLang="en-US" b="1" dirty="0">
                <a:solidFill>
                  <a:srgbClr val="FF3300"/>
                </a:solidFill>
                <a:latin typeface="Times New Roman" panose="02020603050405020304" pitchFamily="18" charset="0"/>
              </a:rPr>
              <a:t>等长编码</a:t>
            </a:r>
            <a:endParaRPr kumimoji="1" lang="zh-CN" altLang="en-US" b="1" dirty="0">
              <a:solidFill>
                <a:srgbClr val="FF3300"/>
              </a:solidFill>
              <a:latin typeface="Times New Roman" panose="02020603050405020304" pitchFamily="18" charset="0"/>
            </a:endParaRPr>
          </a:p>
          <a:p>
            <a:pPr>
              <a:spcBef>
                <a:spcPct val="50000"/>
              </a:spcBef>
            </a:pPr>
            <a:r>
              <a:rPr kumimoji="1" lang="zh-CN" altLang="en-US" b="1" dirty="0">
                <a:solidFill>
                  <a:srgbClr val="FF3300"/>
                </a:solidFill>
                <a:latin typeface="Times New Roman" panose="02020603050405020304" pitchFamily="18" charset="0"/>
              </a:rPr>
              <a:t>         </a:t>
            </a:r>
            <a:r>
              <a:rPr kumimoji="1" lang="zh-CN" altLang="en-US" b="1" dirty="0">
                <a:solidFill>
                  <a:schemeClr val="tx2"/>
                </a:solidFill>
                <a:latin typeface="Times New Roman" panose="02020603050405020304" pitchFamily="18" charset="0"/>
              </a:rPr>
              <a:t>例：假设传送的电文为英文序列‘</a:t>
            </a:r>
            <a:r>
              <a:rPr kumimoji="1" lang="en-US" altLang="zh-CN" b="1" dirty="0">
                <a:solidFill>
                  <a:schemeClr val="tx2"/>
                </a:solidFill>
                <a:latin typeface="Times New Roman" panose="02020603050405020304" pitchFamily="18" charset="0"/>
              </a:rPr>
              <a:t>ABACCDA’</a:t>
            </a:r>
            <a:endParaRPr kumimoji="1" lang="en-US" altLang="zh-CN" b="1" dirty="0">
              <a:solidFill>
                <a:schemeClr val="tx2"/>
              </a:solidFill>
              <a:latin typeface="Times New Roman" panose="02020603050405020304" pitchFamily="18" charset="0"/>
            </a:endParaRPr>
          </a:p>
          <a:p>
            <a:pPr>
              <a:spcBef>
                <a:spcPct val="50000"/>
              </a:spcBef>
            </a:pPr>
            <a:r>
              <a:rPr kumimoji="1" lang="en-US" altLang="zh-CN" b="1" dirty="0">
                <a:solidFill>
                  <a:schemeClr val="tx2"/>
                </a:solidFill>
                <a:latin typeface="Times New Roman" panose="02020603050405020304" pitchFamily="18" charset="0"/>
              </a:rPr>
              <a:t>                         A          B        C          D</a:t>
            </a:r>
            <a:endParaRPr kumimoji="1" lang="en-US" altLang="zh-CN" b="1" dirty="0">
              <a:solidFill>
                <a:schemeClr val="tx2"/>
              </a:solidFill>
              <a:latin typeface="Times New Roman" panose="02020603050405020304" pitchFamily="18" charset="0"/>
            </a:endParaRPr>
          </a:p>
          <a:p>
            <a:pPr>
              <a:spcBef>
                <a:spcPct val="50000"/>
              </a:spcBef>
            </a:pPr>
            <a:r>
              <a:rPr kumimoji="1" lang="en-US" altLang="zh-CN" b="1" dirty="0">
                <a:solidFill>
                  <a:schemeClr val="tx2"/>
                </a:solidFill>
                <a:latin typeface="Times New Roman" panose="02020603050405020304" pitchFamily="18" charset="0"/>
              </a:rPr>
              <a:t>                        00         01       10         11</a:t>
            </a:r>
            <a:endParaRPr kumimoji="1" lang="en-US" altLang="zh-CN" b="1" dirty="0">
              <a:solidFill>
                <a:schemeClr val="tx2"/>
              </a:solidFill>
              <a:latin typeface="Times New Roman" panose="02020603050405020304" pitchFamily="18" charset="0"/>
            </a:endParaRPr>
          </a:p>
          <a:p>
            <a:pPr>
              <a:spcBef>
                <a:spcPct val="50000"/>
              </a:spcBef>
            </a:pPr>
            <a:r>
              <a:rPr kumimoji="1" lang="en-US" altLang="zh-CN" b="1" dirty="0">
                <a:solidFill>
                  <a:schemeClr val="tx2"/>
                </a:solidFill>
                <a:latin typeface="Times New Roman" panose="02020603050405020304" pitchFamily="18" charset="0"/>
              </a:rPr>
              <a:t>         </a:t>
            </a:r>
            <a:r>
              <a:rPr kumimoji="1" lang="zh-CN" altLang="en-US" b="1" dirty="0" smtClean="0">
                <a:solidFill>
                  <a:schemeClr val="tx2"/>
                </a:solidFill>
                <a:latin typeface="Times New Roman" panose="02020603050405020304" pitchFamily="18" charset="0"/>
              </a:rPr>
              <a:t>则</a:t>
            </a:r>
            <a:r>
              <a:rPr kumimoji="1" lang="zh-CN" altLang="en-US" b="1" dirty="0">
                <a:solidFill>
                  <a:schemeClr val="tx2"/>
                </a:solidFill>
                <a:latin typeface="Times New Roman" panose="02020603050405020304" pitchFamily="18" charset="0"/>
              </a:rPr>
              <a:t>电文编码为“</a:t>
            </a:r>
            <a:r>
              <a:rPr kumimoji="1" lang="en-US" altLang="zh-CN" b="1" dirty="0">
                <a:solidFill>
                  <a:schemeClr val="tx2"/>
                </a:solidFill>
                <a:latin typeface="Times New Roman" panose="02020603050405020304" pitchFamily="18" charset="0"/>
              </a:rPr>
              <a:t>00010010101100”</a:t>
            </a:r>
            <a:r>
              <a:rPr kumimoji="1" lang="zh-CN" altLang="en-US" b="1" dirty="0">
                <a:solidFill>
                  <a:schemeClr val="tx2"/>
                </a:solidFill>
                <a:latin typeface="Times New Roman" panose="02020603050405020304" pitchFamily="18" charset="0"/>
              </a:rPr>
              <a:t>，总长</a:t>
            </a:r>
            <a:r>
              <a:rPr kumimoji="1" lang="en-US" altLang="zh-CN" b="1" dirty="0">
                <a:solidFill>
                  <a:schemeClr val="tx2"/>
                </a:solidFill>
                <a:latin typeface="Times New Roman" panose="02020603050405020304" pitchFamily="18" charset="0"/>
              </a:rPr>
              <a:t>14</a:t>
            </a:r>
            <a:r>
              <a:rPr kumimoji="1" lang="zh-CN" altLang="en-US" b="1" dirty="0">
                <a:solidFill>
                  <a:schemeClr val="tx2"/>
                </a:solidFill>
                <a:latin typeface="Times New Roman" panose="02020603050405020304" pitchFamily="18" charset="0"/>
              </a:rPr>
              <a:t>，</a:t>
            </a:r>
            <a:endParaRPr kumimoji="1" lang="zh-CN" altLang="en-US" b="1" dirty="0">
              <a:solidFill>
                <a:schemeClr val="tx2"/>
              </a:solidFill>
              <a:latin typeface="Times New Roman" panose="02020603050405020304" pitchFamily="18" charset="0"/>
            </a:endParaRPr>
          </a:p>
          <a:p>
            <a:pPr>
              <a:spcBef>
                <a:spcPct val="50000"/>
              </a:spcBef>
            </a:pPr>
            <a:r>
              <a:rPr kumimoji="1" lang="zh-CN" altLang="en-US" b="1" dirty="0">
                <a:solidFill>
                  <a:schemeClr val="tx2"/>
                </a:solidFill>
                <a:latin typeface="Times New Roman" panose="02020603050405020304" pitchFamily="18" charset="0"/>
              </a:rPr>
              <a:t>         </a:t>
            </a:r>
            <a:r>
              <a:rPr kumimoji="1" lang="zh-CN" altLang="en-US" b="1" dirty="0" smtClean="0">
                <a:solidFill>
                  <a:schemeClr val="tx2"/>
                </a:solidFill>
                <a:latin typeface="Times New Roman" panose="02020603050405020304" pitchFamily="18" charset="0"/>
              </a:rPr>
              <a:t>译码</a:t>
            </a:r>
            <a:r>
              <a:rPr kumimoji="1" lang="zh-CN" altLang="en-US" b="1" dirty="0">
                <a:solidFill>
                  <a:schemeClr val="tx2"/>
                </a:solidFill>
                <a:latin typeface="Times New Roman" panose="02020603050405020304" pitchFamily="18" charset="0"/>
              </a:rPr>
              <a:t>时：两位一分</a:t>
            </a:r>
            <a:endParaRPr kumimoji="1" lang="zh-CN" altLang="en-US" b="1" dirty="0">
              <a:solidFill>
                <a:srgbClr val="FF33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59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259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259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2598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2598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259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6" grpId="0" autoUpdateAnimBg="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p:cNvSpPr>
            <a:spLocks noGrp="1"/>
          </p:cNvSpPr>
          <p:nvPr>
            <p:ph type="sldNum" sz="quarter" idx="4294967295"/>
          </p:nvPr>
        </p:nvSpPr>
        <p:spPr>
          <a:xfrm>
            <a:off x="7042150" y="6243638"/>
            <a:ext cx="1905000" cy="457200"/>
          </a:xfrm>
          <a:prstGeom prst="rect">
            <a:avLst/>
          </a:prstGeom>
          <a:noFill/>
        </p:spPr>
        <p:txBody>
          <a:bodyPr/>
          <a:lstStyle/>
          <a:p>
            <a:fld id="{86B01D5A-0201-4772-9218-2301F46EFDF0}" type="slidenum">
              <a:rPr lang="en-US" altLang="zh-CN" smtClean="0"/>
            </a:fld>
            <a:endParaRPr lang="en-US" altLang="zh-CN" smtClean="0"/>
          </a:p>
        </p:txBody>
      </p:sp>
      <p:sp>
        <p:nvSpPr>
          <p:cNvPr id="427010" name="Rectangle 2"/>
          <p:cNvSpPr>
            <a:spLocks noGrp="1" noChangeArrowheads="1"/>
          </p:cNvSpPr>
          <p:nvPr>
            <p:ph type="body" idx="1"/>
          </p:nvPr>
        </p:nvSpPr>
        <p:spPr>
          <a:xfrm>
            <a:off x="118110" y="260350"/>
            <a:ext cx="8901430" cy="2232025"/>
          </a:xfrm>
        </p:spPr>
        <p:txBody>
          <a:bodyPr/>
          <a:lstStyle/>
          <a:p>
            <a:pPr eaLnBrk="1" hangingPunct="1">
              <a:lnSpc>
                <a:spcPct val="80000"/>
              </a:lnSpc>
              <a:buFont typeface="Wingdings" panose="05000000000000000000" pitchFamily="2" charset="2"/>
              <a:buNone/>
            </a:pPr>
            <a:r>
              <a:rPr lang="zh-CN" altLang="en-US" sz="3600" b="1" dirty="0" smtClean="0">
                <a:solidFill>
                  <a:schemeClr val="tx1"/>
                </a:solidFill>
                <a:effectLst>
                  <a:outerShdw blurRad="38100" dist="19050" dir="2700000" algn="tl" rotWithShape="0">
                    <a:schemeClr val="dk1">
                      <a:alpha val="40000"/>
                    </a:schemeClr>
                  </a:outerShdw>
                </a:effectLst>
                <a:latin typeface="楷体_GB2312" pitchFamily="49" charset="-122"/>
              </a:rPr>
              <a:t>2）不等长编码</a:t>
            </a:r>
            <a:endParaRPr lang="zh-CN" altLang="en-US" sz="3600" b="1" dirty="0" smtClean="0">
              <a:solidFill>
                <a:schemeClr val="tx1"/>
              </a:solidFill>
              <a:effectLst>
                <a:outerShdw blurRad="38100" dist="19050" dir="2700000" algn="tl" rotWithShape="0">
                  <a:schemeClr val="dk1">
                    <a:alpha val="40000"/>
                  </a:schemeClr>
                </a:outerShdw>
              </a:effectLst>
              <a:latin typeface="楷体_GB2312" pitchFamily="49" charset="-122"/>
            </a:endParaRPr>
          </a:p>
          <a:p>
            <a:pPr eaLnBrk="1" hangingPunct="1">
              <a:lnSpc>
                <a:spcPct val="80000"/>
              </a:lnSpc>
              <a:buFont typeface="Wingdings" panose="05000000000000000000" pitchFamily="2" charset="2"/>
              <a:buNone/>
            </a:pPr>
            <a:endParaRPr lang="zh-CN" altLang="en-US" sz="3600" b="1" dirty="0" smtClean="0">
              <a:latin typeface="楷体_GB2312" pitchFamily="49" charset="-122"/>
            </a:endParaRPr>
          </a:p>
          <a:p>
            <a:pPr eaLnBrk="1" hangingPunct="1">
              <a:lnSpc>
                <a:spcPct val="80000"/>
              </a:lnSpc>
              <a:buFont typeface="Wingdings" panose="05000000000000000000" pitchFamily="2" charset="2"/>
              <a:buNone/>
            </a:pPr>
            <a:r>
              <a:rPr lang="zh-CN" altLang="en-US" b="1" dirty="0" smtClean="0">
                <a:latin typeface="楷体_GB2312" pitchFamily="49" charset="-122"/>
              </a:rPr>
              <a:t>   </a:t>
            </a:r>
            <a:r>
              <a:rPr lang="zh-CN" altLang="en-US" sz="1600" b="1" dirty="0" smtClean="0">
                <a:latin typeface="楷体_GB2312" pitchFamily="49" charset="-122"/>
              </a:rPr>
              <a:t>    </a:t>
            </a:r>
            <a:r>
              <a:rPr lang="zh-CN" altLang="en-US" sz="2800" b="1" dirty="0" smtClean="0">
                <a:latin typeface="楷体_GB2312" pitchFamily="49" charset="-122"/>
              </a:rPr>
              <a:t>一般地，在英文字母</a:t>
            </a:r>
            <a:r>
              <a:rPr lang="en-US" altLang="zh-CN" sz="2800" b="1" dirty="0" smtClean="0">
                <a:latin typeface="楷体_GB2312" pitchFamily="49" charset="-122"/>
              </a:rPr>
              <a:t>a</a:t>
            </a:r>
            <a:r>
              <a:rPr lang="en-US" altLang="zh-CN" sz="2800" b="1" dirty="0" smtClean="0">
                <a:latin typeface="Arial" panose="020B0604020202020204" pitchFamily="34" charset="0"/>
              </a:rPr>
              <a:t>—</a:t>
            </a:r>
            <a:r>
              <a:rPr lang="en-US" altLang="zh-CN" sz="2800" b="1" dirty="0" smtClean="0">
                <a:latin typeface="楷体_GB2312" pitchFamily="49" charset="-122"/>
              </a:rPr>
              <a:t>z</a:t>
            </a:r>
            <a:r>
              <a:rPr lang="zh-CN" altLang="en-US" sz="2800" b="1" dirty="0" smtClean="0">
                <a:latin typeface="楷体_GB2312" pitchFamily="49" charset="-122"/>
              </a:rPr>
              <a:t>中，</a:t>
            </a:r>
            <a:r>
              <a:rPr lang="en-US" altLang="zh-CN" sz="2800" b="1" dirty="0" smtClean="0">
                <a:latin typeface="楷体_GB2312" pitchFamily="49" charset="-122"/>
              </a:rPr>
              <a:t>e</a:t>
            </a:r>
            <a:r>
              <a:rPr lang="zh-CN" altLang="en-US" sz="2800" b="1" dirty="0" smtClean="0">
                <a:latin typeface="楷体_GB2312" pitchFamily="49" charset="-122"/>
              </a:rPr>
              <a:t>的使用频率比</a:t>
            </a:r>
            <a:r>
              <a:rPr lang="en-US" altLang="zh-CN" sz="2800" b="1" dirty="0" err="1" smtClean="0">
                <a:latin typeface="楷体_GB2312" pitchFamily="49" charset="-122"/>
              </a:rPr>
              <a:t>q,z</a:t>
            </a:r>
            <a:r>
              <a:rPr lang="zh-CN" altLang="en-US" sz="2800" b="1" dirty="0" smtClean="0">
                <a:latin typeface="楷体_GB2312" pitchFamily="49" charset="-122"/>
              </a:rPr>
              <a:t>要大得多，使用</a:t>
            </a:r>
            <a:r>
              <a:rPr lang="zh-CN" altLang="en-US" sz="2800" b="1" dirty="0" smtClean="0">
                <a:solidFill>
                  <a:srgbClr val="0000FF"/>
                </a:solidFill>
                <a:latin typeface="楷体_GB2312" pitchFamily="49" charset="-122"/>
              </a:rPr>
              <a:t>频率高</a:t>
            </a:r>
            <a:r>
              <a:rPr lang="zh-CN" altLang="en-US" sz="2800" b="1" dirty="0" smtClean="0">
                <a:latin typeface="楷体_GB2312" pitchFamily="49" charset="-122"/>
              </a:rPr>
              <a:t>的用</a:t>
            </a:r>
            <a:r>
              <a:rPr lang="zh-CN" altLang="en-US" sz="2800" b="1" dirty="0" smtClean="0">
                <a:solidFill>
                  <a:srgbClr val="0000FF"/>
                </a:solidFill>
                <a:latin typeface="楷体_GB2312" pitchFamily="49" charset="-122"/>
              </a:rPr>
              <a:t>短码，</a:t>
            </a:r>
            <a:r>
              <a:rPr lang="zh-CN" altLang="en-US" sz="2800" b="1" dirty="0" smtClean="0">
                <a:latin typeface="楷体_GB2312" pitchFamily="49" charset="-122"/>
              </a:rPr>
              <a:t>使用</a:t>
            </a:r>
            <a:r>
              <a:rPr lang="zh-CN" altLang="en-US" sz="2800" b="1" dirty="0" smtClean="0">
                <a:solidFill>
                  <a:srgbClr val="0000FF"/>
                </a:solidFill>
                <a:latin typeface="楷体_GB2312" pitchFamily="49" charset="-122"/>
              </a:rPr>
              <a:t>频率低</a:t>
            </a:r>
            <a:r>
              <a:rPr lang="zh-CN" altLang="en-US" sz="2800" b="1" dirty="0" smtClean="0">
                <a:latin typeface="楷体_GB2312" pitchFamily="49" charset="-122"/>
              </a:rPr>
              <a:t>的用</a:t>
            </a:r>
            <a:r>
              <a:rPr lang="zh-CN" altLang="en-US" sz="2800" b="1" dirty="0" smtClean="0">
                <a:solidFill>
                  <a:srgbClr val="0000FF"/>
                </a:solidFill>
                <a:latin typeface="楷体_GB2312" pitchFamily="49" charset="-122"/>
              </a:rPr>
              <a:t>长码。</a:t>
            </a:r>
            <a:r>
              <a:rPr lang="zh-CN" altLang="en-US" sz="2800" b="1" dirty="0" smtClean="0">
                <a:solidFill>
                  <a:srgbClr val="FF0000"/>
                </a:solidFill>
                <a:latin typeface="楷体_GB2312" pitchFamily="49" charset="-122"/>
              </a:rPr>
              <a:t>编码不等长，但大部分情况下电文总长度会减少。</a:t>
            </a:r>
            <a:endParaRPr lang="zh-CN" altLang="en-US" sz="2800" b="1" dirty="0" smtClean="0">
              <a:solidFill>
                <a:srgbClr val="FF0000"/>
              </a:solidFill>
              <a:latin typeface="楷体_GB2312" pitchFamily="49" charset="-122"/>
            </a:endParaRPr>
          </a:p>
        </p:txBody>
      </p:sp>
      <p:sp>
        <p:nvSpPr>
          <p:cNvPr id="427012" name="Rectangle 4"/>
          <p:cNvSpPr>
            <a:spLocks noChangeArrowheads="1"/>
          </p:cNvSpPr>
          <p:nvPr/>
        </p:nvSpPr>
        <p:spPr bwMode="auto">
          <a:xfrm>
            <a:off x="539750" y="2491884"/>
            <a:ext cx="8137525" cy="2608580"/>
          </a:xfrm>
          <a:prstGeom prst="rect">
            <a:avLst/>
          </a:prstGeom>
          <a:noFill/>
          <a:ln w="9525" algn="ctr">
            <a:noFill/>
            <a:miter lim="800000"/>
          </a:ln>
        </p:spPr>
        <p:txBody>
          <a:bodyPr>
            <a:spAutoFit/>
          </a:bodyPr>
          <a:lstStyle/>
          <a:p>
            <a:pPr algn="just">
              <a:lnSpc>
                <a:spcPct val="110000"/>
              </a:lnSpc>
              <a:spcBef>
                <a:spcPct val="50000"/>
              </a:spcBef>
            </a:pPr>
            <a:r>
              <a:rPr kumimoji="1" lang="zh-CN" altLang="en-US" b="1" dirty="0">
                <a:latin typeface="楷体_GB2312" pitchFamily="49" charset="-122"/>
              </a:rPr>
              <a:t>使用频率：        </a:t>
            </a:r>
            <a:r>
              <a:rPr kumimoji="1" lang="zh-CN" altLang="en-US" b="1" dirty="0" smtClean="0">
                <a:latin typeface="楷体_GB2312" pitchFamily="49" charset="-122"/>
              </a:rPr>
              <a:t>    </a:t>
            </a:r>
            <a:r>
              <a:rPr kumimoji="1" lang="en-US" altLang="zh-CN" b="1" dirty="0">
                <a:latin typeface="楷体_GB2312" pitchFamily="49" charset="-122"/>
              </a:rPr>
              <a:t>3     1     2     1</a:t>
            </a:r>
            <a:endParaRPr kumimoji="1" lang="en-US" altLang="zh-CN" b="1" dirty="0">
              <a:latin typeface="楷体_GB2312" pitchFamily="49" charset="-122"/>
            </a:endParaRPr>
          </a:p>
          <a:p>
            <a:pPr algn="just">
              <a:lnSpc>
                <a:spcPct val="110000"/>
              </a:lnSpc>
              <a:spcBef>
                <a:spcPct val="50000"/>
              </a:spcBef>
            </a:pPr>
            <a:r>
              <a:rPr kumimoji="1" lang="en-US" altLang="zh-CN" b="1" dirty="0">
                <a:solidFill>
                  <a:schemeClr val="accent2"/>
                </a:solidFill>
                <a:latin typeface="楷体_GB2312" pitchFamily="49" charset="-122"/>
              </a:rPr>
              <a:t>                  </a:t>
            </a:r>
            <a:r>
              <a:rPr kumimoji="1" lang="en-US" altLang="zh-CN" b="1" dirty="0" smtClean="0">
                <a:solidFill>
                  <a:schemeClr val="accent2"/>
                </a:solidFill>
                <a:latin typeface="楷体_GB2312" pitchFamily="49" charset="-122"/>
              </a:rPr>
              <a:t>    </a:t>
            </a:r>
            <a:r>
              <a:rPr kumimoji="1" lang="en-US" altLang="zh-CN" b="1" dirty="0">
                <a:solidFill>
                  <a:schemeClr val="tx2"/>
                </a:solidFill>
                <a:latin typeface="楷体_GB2312" pitchFamily="49" charset="-122"/>
              </a:rPr>
              <a:t>A     B     C     D</a:t>
            </a:r>
            <a:endParaRPr kumimoji="1" lang="en-US" altLang="zh-CN" b="1" dirty="0">
              <a:solidFill>
                <a:schemeClr val="tx2"/>
              </a:solidFill>
              <a:latin typeface="楷体_GB2312" pitchFamily="49" charset="-122"/>
            </a:endParaRPr>
          </a:p>
          <a:p>
            <a:pPr algn="just">
              <a:lnSpc>
                <a:spcPct val="110000"/>
              </a:lnSpc>
              <a:spcBef>
                <a:spcPct val="50000"/>
              </a:spcBef>
            </a:pPr>
            <a:r>
              <a:rPr kumimoji="1" lang="en-US" altLang="zh-CN" b="1" dirty="0">
                <a:solidFill>
                  <a:schemeClr val="tx2"/>
                </a:solidFill>
                <a:latin typeface="楷体_GB2312" pitchFamily="49" charset="-122"/>
              </a:rPr>
              <a:t>                  </a:t>
            </a:r>
            <a:r>
              <a:rPr kumimoji="1" lang="en-US" altLang="zh-CN" b="1" dirty="0" smtClean="0">
                <a:solidFill>
                  <a:schemeClr val="tx2"/>
                </a:solidFill>
                <a:latin typeface="楷体_GB2312" pitchFamily="49" charset="-122"/>
              </a:rPr>
              <a:t>    </a:t>
            </a:r>
            <a:r>
              <a:rPr kumimoji="1" lang="en-US" altLang="zh-CN" b="1" dirty="0">
                <a:solidFill>
                  <a:schemeClr val="tx2"/>
                </a:solidFill>
                <a:latin typeface="楷体_GB2312" pitchFamily="49" charset="-122"/>
              </a:rPr>
              <a:t>0     00    1     10</a:t>
            </a:r>
            <a:endParaRPr kumimoji="1" lang="en-US" altLang="zh-CN" b="1" dirty="0">
              <a:solidFill>
                <a:schemeClr val="tx2"/>
              </a:solidFill>
              <a:latin typeface="楷体_GB2312" pitchFamily="49" charset="-122"/>
            </a:endParaRPr>
          </a:p>
          <a:p>
            <a:pPr algn="just">
              <a:lnSpc>
                <a:spcPct val="110000"/>
              </a:lnSpc>
              <a:spcBef>
                <a:spcPct val="50000"/>
              </a:spcBef>
            </a:pPr>
            <a:r>
              <a:rPr kumimoji="1" lang="zh-CN" altLang="en-US" b="1" dirty="0">
                <a:solidFill>
                  <a:schemeClr val="tx2"/>
                </a:solidFill>
                <a:latin typeface="楷体_GB2312" pitchFamily="49" charset="-122"/>
              </a:rPr>
              <a:t>电文编码</a:t>
            </a:r>
            <a:r>
              <a:rPr kumimoji="1" lang="zh-CN" altLang="en-US" b="1" dirty="0">
                <a:solidFill>
                  <a:schemeClr val="tx2"/>
                </a:solidFill>
                <a:latin typeface="Times New Roman" panose="02020603050405020304" pitchFamily="18" charset="0"/>
                <a:sym typeface="+mn-ea"/>
              </a:rPr>
              <a:t>“</a:t>
            </a:r>
            <a:r>
              <a:rPr kumimoji="1" lang="en-US" altLang="zh-CN" b="1" u="sng" dirty="0">
                <a:solidFill>
                  <a:schemeClr val="tx2"/>
                </a:solidFill>
                <a:latin typeface="楷体_GB2312" pitchFamily="49" charset="-122"/>
              </a:rPr>
              <a:t>0000</a:t>
            </a:r>
            <a:r>
              <a:rPr kumimoji="1" lang="en-US" altLang="zh-CN" b="1" dirty="0">
                <a:solidFill>
                  <a:schemeClr val="tx2"/>
                </a:solidFill>
                <a:latin typeface="楷体_GB2312" pitchFamily="49" charset="-122"/>
              </a:rPr>
              <a:t>11010</a:t>
            </a:r>
            <a:r>
              <a:rPr kumimoji="1" lang="en-US" altLang="zh-CN" b="1" dirty="0">
                <a:solidFill>
                  <a:schemeClr val="tx2"/>
                </a:solidFill>
                <a:latin typeface="Times New Roman" panose="02020603050405020304" pitchFamily="18" charset="0"/>
                <a:sym typeface="+mn-ea"/>
              </a:rPr>
              <a:t>”</a:t>
            </a:r>
            <a:r>
              <a:rPr kumimoji="1" lang="zh-CN" altLang="en-US" b="1" dirty="0">
                <a:solidFill>
                  <a:schemeClr val="tx2"/>
                </a:solidFill>
                <a:latin typeface="楷体_GB2312" pitchFamily="49" charset="-122"/>
              </a:rPr>
              <a:t>，总长</a:t>
            </a:r>
            <a:r>
              <a:rPr kumimoji="1" lang="en-US" altLang="zh-CN" b="1" dirty="0">
                <a:solidFill>
                  <a:schemeClr val="tx2"/>
                </a:solidFill>
                <a:latin typeface="楷体_GB2312" pitchFamily="49" charset="-122"/>
              </a:rPr>
              <a:t>9    </a:t>
            </a:r>
            <a:endParaRPr kumimoji="1" lang="en-US" altLang="zh-CN" b="1" dirty="0">
              <a:solidFill>
                <a:schemeClr val="tx2"/>
              </a:solidFill>
              <a:latin typeface="楷体_GB2312" pitchFamily="49" charset="-122"/>
            </a:endParaRPr>
          </a:p>
        </p:txBody>
      </p:sp>
      <p:sp>
        <p:nvSpPr>
          <p:cNvPr id="427013" name="Rectangle 5"/>
          <p:cNvSpPr>
            <a:spLocks noChangeArrowheads="1"/>
          </p:cNvSpPr>
          <p:nvPr/>
        </p:nvSpPr>
        <p:spPr bwMode="auto">
          <a:xfrm>
            <a:off x="539552" y="5169178"/>
            <a:ext cx="7632848" cy="1665071"/>
          </a:xfrm>
          <a:prstGeom prst="rect">
            <a:avLst/>
          </a:prstGeom>
          <a:noFill/>
          <a:ln w="9525" algn="ctr">
            <a:noFill/>
            <a:miter lim="800000"/>
          </a:ln>
        </p:spPr>
        <p:txBody>
          <a:bodyPr wrap="square">
            <a:spAutoFit/>
          </a:bodyPr>
          <a:lstStyle/>
          <a:p>
            <a:pPr algn="just">
              <a:lnSpc>
                <a:spcPct val="105000"/>
              </a:lnSpc>
              <a:spcBef>
                <a:spcPct val="50000"/>
              </a:spcBef>
            </a:pPr>
            <a:r>
              <a:rPr kumimoji="1" lang="zh-CN" altLang="en-US" b="1" dirty="0">
                <a:solidFill>
                  <a:schemeClr val="tx2"/>
                </a:solidFill>
                <a:latin typeface="楷体_GB2312" pitchFamily="49" charset="-122"/>
              </a:rPr>
              <a:t>译码：</a:t>
            </a:r>
            <a:r>
              <a:rPr kumimoji="1" lang="en-US" altLang="zh-CN" b="1" dirty="0">
                <a:solidFill>
                  <a:schemeClr val="tx2"/>
                </a:solidFill>
                <a:latin typeface="楷体_GB2312" pitchFamily="49" charset="-122"/>
              </a:rPr>
              <a:t>AAAA </a:t>
            </a:r>
            <a:r>
              <a:rPr kumimoji="1" lang="zh-CN" altLang="en-US" b="1" dirty="0">
                <a:solidFill>
                  <a:schemeClr val="tx2"/>
                </a:solidFill>
                <a:latin typeface="楷体_GB2312" pitchFamily="49" charset="-122"/>
              </a:rPr>
              <a:t>或 </a:t>
            </a:r>
            <a:r>
              <a:rPr kumimoji="1" lang="en-US" altLang="zh-CN" b="1" dirty="0">
                <a:solidFill>
                  <a:schemeClr val="tx2"/>
                </a:solidFill>
                <a:latin typeface="楷体_GB2312" pitchFamily="49" charset="-122"/>
              </a:rPr>
              <a:t>BB </a:t>
            </a:r>
            <a:r>
              <a:rPr kumimoji="1" lang="zh-CN" altLang="en-US" b="1" dirty="0">
                <a:solidFill>
                  <a:schemeClr val="tx2"/>
                </a:solidFill>
                <a:latin typeface="楷体_GB2312" pitchFamily="49" charset="-122"/>
              </a:rPr>
              <a:t>或 </a:t>
            </a:r>
            <a:r>
              <a:rPr kumimoji="1" lang="en-US" altLang="zh-CN" b="1" dirty="0">
                <a:solidFill>
                  <a:schemeClr val="tx2"/>
                </a:solidFill>
                <a:latin typeface="楷体_GB2312" pitchFamily="49" charset="-122"/>
              </a:rPr>
              <a:t>ABA</a:t>
            </a:r>
            <a:r>
              <a:rPr kumimoji="1" lang="zh-CN" altLang="en-US" b="1" dirty="0">
                <a:solidFill>
                  <a:schemeClr val="tx2"/>
                </a:solidFill>
                <a:latin typeface="楷体_GB2312" pitchFamily="49" charset="-122"/>
              </a:rPr>
              <a:t>，译码不唯一，无法正确译码！</a:t>
            </a:r>
            <a:endParaRPr kumimoji="1" lang="zh-CN" altLang="en-US" b="1" dirty="0">
              <a:solidFill>
                <a:schemeClr val="tx2"/>
              </a:solidFill>
              <a:latin typeface="楷体_GB2312" pitchFamily="49" charset="-122"/>
            </a:endParaRPr>
          </a:p>
          <a:p>
            <a:pPr algn="just">
              <a:lnSpc>
                <a:spcPct val="105000"/>
              </a:lnSpc>
              <a:spcBef>
                <a:spcPct val="50000"/>
              </a:spcBef>
            </a:pPr>
            <a:r>
              <a:rPr kumimoji="1" lang="zh-CN" altLang="en-US" b="1" dirty="0">
                <a:solidFill>
                  <a:schemeClr val="tx2"/>
                </a:solidFill>
                <a:latin typeface="楷体_GB2312" pitchFamily="49" charset="-122"/>
              </a:rPr>
              <a:t>原因：</a:t>
            </a:r>
            <a:r>
              <a:rPr kumimoji="1" lang="en-US" altLang="zh-CN" b="1" dirty="0">
                <a:solidFill>
                  <a:schemeClr val="tx2"/>
                </a:solidFill>
                <a:latin typeface="楷体_GB2312" pitchFamily="49" charset="-122"/>
              </a:rPr>
              <a:t>A(0)</a:t>
            </a:r>
            <a:r>
              <a:rPr kumimoji="1" lang="zh-CN" altLang="en-US" b="1" dirty="0">
                <a:solidFill>
                  <a:schemeClr val="tx2"/>
                </a:solidFill>
                <a:latin typeface="楷体_GB2312" pitchFamily="49" charset="-122"/>
              </a:rPr>
              <a:t>为</a:t>
            </a:r>
            <a:r>
              <a:rPr kumimoji="1" lang="en-US" altLang="zh-CN" b="1" dirty="0">
                <a:solidFill>
                  <a:schemeClr val="tx2"/>
                </a:solidFill>
                <a:latin typeface="楷体_GB2312" pitchFamily="49" charset="-122"/>
              </a:rPr>
              <a:t>B(</a:t>
            </a:r>
            <a:r>
              <a:rPr kumimoji="1" lang="en-US" altLang="zh-CN" b="1" u="sng" dirty="0">
                <a:solidFill>
                  <a:schemeClr val="tx2"/>
                </a:solidFill>
                <a:latin typeface="楷体_GB2312" pitchFamily="49" charset="-122"/>
              </a:rPr>
              <a:t>0</a:t>
            </a:r>
            <a:r>
              <a:rPr kumimoji="1" lang="en-US" altLang="zh-CN" b="1" dirty="0">
                <a:solidFill>
                  <a:schemeClr val="tx2"/>
                </a:solidFill>
                <a:latin typeface="楷体_GB2312" pitchFamily="49" charset="-122"/>
              </a:rPr>
              <a:t>0)</a:t>
            </a:r>
            <a:r>
              <a:rPr kumimoji="1" lang="zh-CN" altLang="en-US" b="1" dirty="0">
                <a:solidFill>
                  <a:schemeClr val="tx2"/>
                </a:solidFill>
                <a:latin typeface="楷体_GB2312" pitchFamily="49" charset="-122"/>
              </a:rPr>
              <a:t>的前缀</a:t>
            </a:r>
            <a:endParaRPr kumimoji="1" lang="zh-CN" altLang="en-US" b="1" dirty="0">
              <a:solidFill>
                <a:schemeClr val="tx2"/>
              </a:solidFill>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7010">
                                            <p:txEl>
                                              <p:pRg st="0" end="0"/>
                                            </p:txEl>
                                          </p:spTgt>
                                        </p:tgtEl>
                                        <p:attrNameLst>
                                          <p:attrName>style.visibility</p:attrName>
                                        </p:attrNameLst>
                                      </p:cBhvr>
                                      <p:to>
                                        <p:strVal val="visible"/>
                                      </p:to>
                                    </p:set>
                                    <p:animEffect transition="in" filter="blinds(horizontal)">
                                      <p:cBhvr>
                                        <p:cTn id="7" dur="500"/>
                                        <p:tgtEl>
                                          <p:spTgt spid="4270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7010">
                                            <p:txEl>
                                              <p:pRg st="2" end="2"/>
                                            </p:txEl>
                                          </p:spTgt>
                                        </p:tgtEl>
                                        <p:attrNameLst>
                                          <p:attrName>style.visibility</p:attrName>
                                        </p:attrNameLst>
                                      </p:cBhvr>
                                      <p:to>
                                        <p:strVal val="visible"/>
                                      </p:to>
                                    </p:set>
                                    <p:animEffect transition="in" filter="blinds(horizontal)">
                                      <p:cBhvr>
                                        <p:cTn id="12" dur="500"/>
                                        <p:tgtEl>
                                          <p:spTgt spid="4270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7012"/>
                                        </p:tgtEl>
                                        <p:attrNameLst>
                                          <p:attrName>style.visibility</p:attrName>
                                        </p:attrNameLst>
                                      </p:cBhvr>
                                      <p:to>
                                        <p:strVal val="visible"/>
                                      </p:to>
                                    </p:set>
                                    <p:animEffect transition="in" filter="blinds(horizontal)">
                                      <p:cBhvr>
                                        <p:cTn id="17" dur="500"/>
                                        <p:tgtEl>
                                          <p:spTgt spid="4270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27013"/>
                                        </p:tgtEl>
                                        <p:attrNameLst>
                                          <p:attrName>style.visibility</p:attrName>
                                        </p:attrNameLst>
                                      </p:cBhvr>
                                      <p:to>
                                        <p:strVal val="visible"/>
                                      </p:to>
                                    </p:set>
                                    <p:animEffect transition="in" filter="blinds(horizontal)">
                                      <p:cBhvr>
                                        <p:cTn id="22" dur="500"/>
                                        <p:tgtEl>
                                          <p:spTgt spid="427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0" grpId="0" build="p"/>
      <p:bldP spid="427012" grpId="0"/>
      <p:bldP spid="427013"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灯片编号占位符 5"/>
          <p:cNvSpPr>
            <a:spLocks noGrp="1"/>
          </p:cNvSpPr>
          <p:nvPr>
            <p:ph type="sldNum" sz="quarter" idx="4294967295"/>
          </p:nvPr>
        </p:nvSpPr>
        <p:spPr>
          <a:xfrm>
            <a:off x="7042150" y="6243638"/>
            <a:ext cx="1905000" cy="457200"/>
          </a:xfrm>
          <a:prstGeom prst="rect">
            <a:avLst/>
          </a:prstGeom>
          <a:noFill/>
        </p:spPr>
        <p:txBody>
          <a:bodyPr/>
          <a:lstStyle/>
          <a:p>
            <a:fld id="{D87A6FB8-DFAC-416D-8972-DA3763FD168A}" type="slidenum">
              <a:rPr lang="en-US" altLang="zh-CN" smtClean="0"/>
            </a:fld>
            <a:endParaRPr lang="en-US" altLang="zh-CN" smtClean="0"/>
          </a:p>
        </p:txBody>
      </p:sp>
      <p:sp>
        <p:nvSpPr>
          <p:cNvPr id="428034" name="Rectangle 2"/>
          <p:cNvSpPr>
            <a:spLocks noGrp="1" noChangeArrowheads="1"/>
          </p:cNvSpPr>
          <p:nvPr>
            <p:ph type="body" idx="1"/>
          </p:nvPr>
        </p:nvSpPr>
        <p:spPr>
          <a:xfrm>
            <a:off x="250825" y="2348865"/>
            <a:ext cx="8569325" cy="2447925"/>
          </a:xfrm>
        </p:spPr>
        <p:txBody>
          <a:bodyPr/>
          <a:lstStyle/>
          <a:p>
            <a:pPr eaLnBrk="1" hangingPunct="1">
              <a:lnSpc>
                <a:spcPct val="105000"/>
              </a:lnSpc>
              <a:buFont typeface="Wingdings" panose="05000000000000000000" pitchFamily="2" charset="2"/>
              <a:buNone/>
              <a:defRPr/>
            </a:pPr>
            <a:r>
              <a:rPr lang="en-US" altLang="zh-CN" sz="2400" b="1" dirty="0" smtClean="0">
                <a:solidFill>
                  <a:srgbClr val="FF3300"/>
                </a:solidFill>
              </a:rPr>
              <a:t>       </a:t>
            </a:r>
            <a:r>
              <a:rPr lang="zh-CN" altLang="en-US" sz="2400" b="1" dirty="0" smtClean="0">
                <a:solidFill>
                  <a:srgbClr val="FF3300"/>
                </a:solidFill>
              </a:rPr>
              <a:t>如何得到使电文长度最短的二进制前缀编码？</a:t>
            </a:r>
            <a:r>
              <a:rPr lang="zh-CN" altLang="en-US" sz="2400" b="1" dirty="0" smtClean="0"/>
              <a:t> </a:t>
            </a:r>
            <a:endParaRPr lang="zh-CN" altLang="en-US" sz="2400" b="1" dirty="0" smtClean="0"/>
          </a:p>
          <a:p>
            <a:pPr eaLnBrk="1" hangingPunct="1">
              <a:lnSpc>
                <a:spcPct val="105000"/>
              </a:lnSpc>
              <a:buFont typeface="Wingdings" panose="05000000000000000000" pitchFamily="2" charset="2"/>
              <a:buNone/>
              <a:defRPr/>
            </a:pPr>
            <a:r>
              <a:rPr lang="zh-CN" altLang="en-US" sz="2400" b="1" dirty="0" smtClean="0"/>
              <a:t>        </a:t>
            </a:r>
            <a:r>
              <a:rPr lang="zh-CN" altLang="en-US" sz="2400" b="1" dirty="0" smtClean="0">
                <a:effectLst>
                  <a:outerShdw blurRad="38100" dist="38100" dir="2700000" algn="tl">
                    <a:srgbClr val="C0C0C0"/>
                  </a:outerShdw>
                </a:effectLst>
                <a:latin typeface="楷体_GB2312" pitchFamily="49" charset="-122"/>
              </a:rPr>
              <a:t>假设电文中每种字符出现的次数为</a:t>
            </a:r>
            <a:r>
              <a:rPr lang="en-US" altLang="zh-CN" sz="2400" b="1" dirty="0" err="1" smtClean="0">
                <a:effectLst>
                  <a:outerShdw blurRad="38100" dist="38100" dir="2700000" algn="tl">
                    <a:srgbClr val="C0C0C0"/>
                  </a:outerShdw>
                </a:effectLst>
                <a:latin typeface="楷体_GB2312" pitchFamily="49" charset="-122"/>
              </a:rPr>
              <a:t>W</a:t>
            </a:r>
            <a:r>
              <a:rPr lang="en-US" altLang="zh-CN" sz="2400" b="1" baseline="-25000" dirty="0" err="1" smtClean="0">
                <a:effectLst>
                  <a:outerShdw blurRad="38100" dist="38100" dir="2700000" algn="tl">
                    <a:srgbClr val="C0C0C0"/>
                  </a:outerShdw>
                </a:effectLst>
                <a:latin typeface="楷体_GB2312" pitchFamily="49" charset="-122"/>
              </a:rPr>
              <a:t>i</a:t>
            </a:r>
            <a:r>
              <a:rPr lang="en-US" altLang="zh-CN" sz="2400" b="1" dirty="0" smtClean="0">
                <a:effectLst>
                  <a:outerShdw blurRad="38100" dist="38100" dir="2700000" algn="tl">
                    <a:srgbClr val="C0C0C0"/>
                  </a:outerShdw>
                </a:effectLst>
                <a:latin typeface="楷体_GB2312" pitchFamily="49" charset="-122"/>
              </a:rPr>
              <a:t>, </a:t>
            </a:r>
            <a:r>
              <a:rPr lang="zh-CN" altLang="en-US" sz="2400" b="1" dirty="0" smtClean="0">
                <a:effectLst>
                  <a:outerShdw blurRad="38100" dist="38100" dir="2700000" algn="tl">
                    <a:srgbClr val="C0C0C0"/>
                  </a:outerShdw>
                </a:effectLst>
                <a:latin typeface="楷体_GB2312" pitchFamily="49" charset="-122"/>
              </a:rPr>
              <a:t>其编码长度为</a:t>
            </a:r>
            <a:r>
              <a:rPr lang="en-US" altLang="zh-CN" sz="2400" b="1" dirty="0" err="1" smtClean="0">
                <a:effectLst>
                  <a:outerShdw blurRad="38100" dist="38100" dir="2700000" algn="tl">
                    <a:srgbClr val="C0C0C0"/>
                  </a:outerShdw>
                </a:effectLst>
                <a:latin typeface="楷体_GB2312" pitchFamily="49" charset="-122"/>
              </a:rPr>
              <a:t>l</a:t>
            </a:r>
            <a:r>
              <a:rPr lang="en-US" altLang="zh-CN" sz="2400" b="1" baseline="-25000" dirty="0" err="1" smtClean="0">
                <a:effectLst>
                  <a:outerShdw blurRad="38100" dist="38100" dir="2700000" algn="tl">
                    <a:srgbClr val="C0C0C0"/>
                  </a:outerShdw>
                </a:effectLst>
                <a:latin typeface="楷体_GB2312" pitchFamily="49" charset="-122"/>
              </a:rPr>
              <a:t>i</a:t>
            </a:r>
            <a:r>
              <a:rPr lang="en-US" altLang="zh-CN" sz="2400" b="1" baseline="-25000" dirty="0" smtClean="0">
                <a:effectLst>
                  <a:outerShdw blurRad="38100" dist="38100" dir="2700000" algn="tl">
                    <a:srgbClr val="C0C0C0"/>
                  </a:outerShdw>
                </a:effectLst>
                <a:latin typeface="楷体_GB2312" pitchFamily="49" charset="-122"/>
              </a:rPr>
              <a:t> </a:t>
            </a:r>
            <a:r>
              <a:rPr lang="en-US" altLang="zh-CN" sz="2400" b="1" dirty="0" smtClean="0">
                <a:effectLst>
                  <a:outerShdw blurRad="38100" dist="38100" dir="2700000" algn="tl">
                    <a:srgbClr val="C0C0C0"/>
                  </a:outerShdw>
                </a:effectLst>
                <a:latin typeface="楷体_GB2312" pitchFamily="49" charset="-122"/>
              </a:rPr>
              <a:t>,</a:t>
            </a:r>
            <a:r>
              <a:rPr lang="zh-CN" altLang="en-US" sz="2400" b="1" dirty="0" smtClean="0">
                <a:effectLst>
                  <a:outerShdw blurRad="38100" dist="38100" dir="2700000" algn="tl">
                    <a:srgbClr val="C0C0C0"/>
                  </a:outerShdw>
                </a:effectLst>
                <a:latin typeface="楷体_GB2312" pitchFamily="49" charset="-122"/>
              </a:rPr>
              <a:t>电文中有</a:t>
            </a:r>
            <a:r>
              <a:rPr lang="en-US" altLang="zh-CN" sz="2400" b="1" dirty="0" smtClean="0">
                <a:effectLst>
                  <a:outerShdw blurRad="38100" dist="38100" dir="2700000" algn="tl">
                    <a:srgbClr val="C0C0C0"/>
                  </a:outerShdw>
                </a:effectLst>
                <a:latin typeface="楷体_GB2312" pitchFamily="49" charset="-122"/>
              </a:rPr>
              <a:t>n</a:t>
            </a:r>
            <a:r>
              <a:rPr lang="zh-CN" altLang="en-US" sz="2400" b="1" dirty="0" smtClean="0">
                <a:effectLst>
                  <a:outerShdw blurRad="38100" dist="38100" dir="2700000" algn="tl">
                    <a:srgbClr val="C0C0C0"/>
                  </a:outerShdw>
                </a:effectLst>
                <a:latin typeface="楷体_GB2312" pitchFamily="49" charset="-122"/>
              </a:rPr>
              <a:t>种字符，则电文总长为：</a:t>
            </a:r>
            <a:r>
              <a:rPr lang="zh-CN" altLang="en-US" sz="2000" b="1" dirty="0" smtClean="0"/>
              <a:t>                        </a:t>
            </a:r>
            <a:endParaRPr lang="zh-CN" altLang="en-US" sz="2000" b="1" dirty="0" smtClean="0"/>
          </a:p>
          <a:p>
            <a:pPr eaLnBrk="1" hangingPunct="1">
              <a:lnSpc>
                <a:spcPct val="105000"/>
              </a:lnSpc>
              <a:buFont typeface="Wingdings" panose="05000000000000000000" pitchFamily="2" charset="2"/>
              <a:buNone/>
              <a:defRPr/>
            </a:pPr>
            <a:endParaRPr lang="zh-CN" altLang="en-US" sz="2000" b="1" dirty="0" smtClean="0"/>
          </a:p>
          <a:p>
            <a:pPr eaLnBrk="1" hangingPunct="1">
              <a:lnSpc>
                <a:spcPct val="80000"/>
              </a:lnSpc>
              <a:buFont typeface="Wingdings" panose="05000000000000000000" pitchFamily="2" charset="2"/>
              <a:buNone/>
              <a:defRPr/>
            </a:pPr>
            <a:r>
              <a:rPr lang="zh-CN" altLang="en-US" sz="2400" b="1" dirty="0" smtClean="0"/>
              <a:t>             </a:t>
            </a:r>
            <a:endParaRPr lang="zh-CN" altLang="en-US" sz="2400" b="1" dirty="0" smtClean="0"/>
          </a:p>
          <a:p>
            <a:pPr eaLnBrk="1" hangingPunct="1">
              <a:lnSpc>
                <a:spcPct val="80000"/>
              </a:lnSpc>
              <a:buFont typeface="Wingdings" panose="05000000000000000000" pitchFamily="2" charset="2"/>
              <a:buNone/>
              <a:defRPr/>
            </a:pPr>
            <a:r>
              <a:rPr lang="zh-CN" altLang="en-US" sz="2400" b="1" dirty="0" smtClean="0"/>
              <a:t>       </a:t>
            </a:r>
            <a:endParaRPr lang="zh-CN" altLang="en-US" sz="2400" b="1" dirty="0" smtClean="0"/>
          </a:p>
        </p:txBody>
      </p:sp>
      <p:graphicFrame>
        <p:nvGraphicFramePr>
          <p:cNvPr id="428035" name="Object 3"/>
          <p:cNvGraphicFramePr>
            <a:graphicFrameLocks noChangeAspect="1"/>
          </p:cNvGraphicFramePr>
          <p:nvPr/>
        </p:nvGraphicFramePr>
        <p:xfrm>
          <a:off x="3429000" y="3428494"/>
          <a:ext cx="1503363" cy="1106487"/>
        </p:xfrm>
        <a:graphic>
          <a:graphicData uri="http://schemas.openxmlformats.org/presentationml/2006/ole">
            <mc:AlternateContent xmlns:mc="http://schemas.openxmlformats.org/markup-compatibility/2006">
              <mc:Choice xmlns:v="urn:schemas-microsoft-com:vml" Requires="v">
                <p:oleObj spid="_x0000_s16385" name="Equation" r:id="rId1" imgW="10363200" imgH="10363200" progId="Equation.3">
                  <p:embed/>
                </p:oleObj>
              </mc:Choice>
              <mc:Fallback>
                <p:oleObj name="Equation" r:id="rId1" imgW="10363200" imgH="10363200" progId="Equation.3">
                  <p:embed/>
                  <p:pic>
                    <p:nvPicPr>
                      <p:cNvPr id="0" name="Object 3" descr="image48"/>
                      <p:cNvPicPr>
                        <a:picLocks noChangeAspect="1"/>
                      </p:cNvPicPr>
                      <p:nvPr/>
                    </p:nvPicPr>
                    <p:blipFill>
                      <a:blip r:embed="rId2"/>
                      <a:stretch>
                        <a:fillRect/>
                      </a:stretch>
                    </p:blipFill>
                    <p:spPr>
                      <a:xfrm>
                        <a:off x="3429000" y="3428494"/>
                        <a:ext cx="1503363" cy="1106487"/>
                      </a:xfrm>
                      <a:prstGeom prst="rect">
                        <a:avLst/>
                      </a:prstGeom>
                      <a:noFill/>
                      <a:ln w="9525">
                        <a:noFill/>
                      </a:ln>
                    </p:spPr>
                  </p:pic>
                </p:oleObj>
              </mc:Fallback>
            </mc:AlternateContent>
          </a:graphicData>
        </a:graphic>
      </p:graphicFrame>
      <p:sp>
        <p:nvSpPr>
          <p:cNvPr id="428036" name="Rectangle 4"/>
          <p:cNvSpPr>
            <a:spLocks noChangeArrowheads="1"/>
          </p:cNvSpPr>
          <p:nvPr/>
        </p:nvSpPr>
        <p:spPr bwMode="auto">
          <a:xfrm>
            <a:off x="827088" y="1018223"/>
            <a:ext cx="7561262" cy="1296987"/>
          </a:xfrm>
          <a:prstGeom prst="rect">
            <a:avLst/>
          </a:prstGeom>
          <a:noFill/>
          <a:ln w="9525" algn="ctr">
            <a:noFill/>
            <a:miter lim="800000"/>
          </a:ln>
          <a:effectLst/>
        </p:spPr>
        <p:txBody>
          <a:bodyPr>
            <a:spAutoFit/>
          </a:bodyPr>
          <a:lstStyle/>
          <a:p>
            <a:pPr algn="just">
              <a:lnSpc>
                <a:spcPct val="110000"/>
              </a:lnSpc>
              <a:spcBef>
                <a:spcPct val="50000"/>
              </a:spcBef>
              <a:defRPr/>
            </a:pPr>
            <a:r>
              <a:rPr kumimoji="1" lang="zh-CN" altLang="en-US" b="1">
                <a:effectLst>
                  <a:outerShdw blurRad="38100" dist="38100" dir="2700000" algn="tl">
                    <a:srgbClr val="C0C0C0"/>
                  </a:outerShdw>
                </a:effectLst>
                <a:latin typeface="Times New Roman" panose="02020603050405020304" pitchFamily="18" charset="0"/>
              </a:rPr>
              <a:t>设计不等长编码时，任一字符的编码不能是另一字符编码的前缀，这种编码称为</a:t>
            </a:r>
            <a:r>
              <a:rPr kumimoji="1" lang="zh-CN" altLang="en-US" b="1">
                <a:solidFill>
                  <a:srgbClr val="0000FF"/>
                </a:solidFill>
                <a:effectLst>
                  <a:outerShdw blurRad="38100" dist="38100" dir="2700000" algn="tl">
                    <a:srgbClr val="C0C0C0"/>
                  </a:outerShdw>
                </a:effectLst>
                <a:latin typeface="Times New Roman" panose="02020603050405020304" pitchFamily="18" charset="0"/>
              </a:rPr>
              <a:t>前缀编码（只有前缀编码才能被正确译码）</a:t>
            </a:r>
            <a:r>
              <a:rPr kumimoji="1" lang="zh-CN" altLang="en-US" b="1">
                <a:effectLst>
                  <a:outerShdw blurRad="38100" dist="38100" dir="2700000" algn="tl">
                    <a:srgbClr val="C0C0C0"/>
                  </a:outerShdw>
                </a:effectLst>
                <a:latin typeface="Times New Roman" panose="02020603050405020304" pitchFamily="18" charset="0"/>
              </a:rPr>
              <a:t>。</a:t>
            </a:r>
            <a:endParaRPr kumimoji="1" lang="zh-CN" altLang="en-US" b="1">
              <a:effectLst>
                <a:outerShdw blurRad="38100" dist="38100" dir="2700000" algn="tl">
                  <a:srgbClr val="C0C0C0"/>
                </a:outerShdw>
              </a:effectLst>
              <a:latin typeface="Times New Roman" panose="02020603050405020304" pitchFamily="18" charset="0"/>
            </a:endParaRPr>
          </a:p>
        </p:txBody>
      </p:sp>
      <p:sp>
        <p:nvSpPr>
          <p:cNvPr id="428037" name="Rectangle 5"/>
          <p:cNvSpPr>
            <a:spLocks noChangeArrowheads="1"/>
          </p:cNvSpPr>
          <p:nvPr/>
        </p:nvSpPr>
        <p:spPr bwMode="auto">
          <a:xfrm>
            <a:off x="395288" y="4569906"/>
            <a:ext cx="8640762" cy="1927860"/>
          </a:xfrm>
          <a:prstGeom prst="rect">
            <a:avLst/>
          </a:prstGeom>
          <a:noFill/>
          <a:ln w="9525" algn="ctr">
            <a:noFill/>
            <a:miter lim="800000"/>
          </a:ln>
        </p:spPr>
        <p:txBody>
          <a:bodyPr>
            <a:spAutoFit/>
          </a:bodyPr>
          <a:lstStyle/>
          <a:p>
            <a:pPr algn="just">
              <a:lnSpc>
                <a:spcPct val="110000"/>
              </a:lnSpc>
              <a:spcBef>
                <a:spcPct val="50000"/>
              </a:spcBef>
            </a:pPr>
            <a:r>
              <a:rPr kumimoji="1" lang="zh-CN" altLang="en-US" b="1" dirty="0">
                <a:latin typeface="楷体_GB2312" pitchFamily="49" charset="-122"/>
              </a:rPr>
              <a:t>使它最小，对应到二叉树上，置</a:t>
            </a:r>
            <a:r>
              <a:rPr kumimoji="1" lang="en-US" altLang="zh-CN" b="1" dirty="0" err="1">
                <a:solidFill>
                  <a:srgbClr val="0000FF"/>
                </a:solidFill>
                <a:latin typeface="Arial Black" panose="020B0A04020102020204" pitchFamily="34" charset="0"/>
              </a:rPr>
              <a:t>W</a:t>
            </a:r>
            <a:r>
              <a:rPr kumimoji="1" lang="en-US" altLang="zh-CN" b="1" baseline="-25000" dirty="0" err="1">
                <a:solidFill>
                  <a:srgbClr val="0000FF"/>
                </a:solidFill>
                <a:latin typeface="Arial Black" panose="020B0A04020102020204" pitchFamily="34" charset="0"/>
              </a:rPr>
              <a:t>i</a:t>
            </a:r>
            <a:r>
              <a:rPr kumimoji="1" lang="zh-CN" altLang="en-US" b="1" dirty="0">
                <a:latin typeface="楷体_GB2312" pitchFamily="49" charset="-122"/>
              </a:rPr>
              <a:t>为叶子的权                                                                     </a:t>
            </a:r>
            <a:endParaRPr kumimoji="1" lang="zh-CN" altLang="en-US" sz="2000" b="1" dirty="0">
              <a:latin typeface="楷体_GB2312" pitchFamily="49" charset="-122"/>
            </a:endParaRPr>
          </a:p>
          <a:p>
            <a:pPr algn="just">
              <a:lnSpc>
                <a:spcPct val="110000"/>
              </a:lnSpc>
              <a:spcBef>
                <a:spcPct val="50000"/>
              </a:spcBef>
            </a:pPr>
            <a:r>
              <a:rPr kumimoji="1" lang="zh-CN" altLang="en-US" b="1" dirty="0">
                <a:latin typeface="楷体_GB2312" pitchFamily="49" charset="-122"/>
              </a:rPr>
              <a:t>                          </a:t>
            </a:r>
            <a:r>
              <a:rPr kumimoji="1" lang="en-US" altLang="zh-CN" b="1" dirty="0" err="1" smtClean="0">
                <a:solidFill>
                  <a:srgbClr val="0000FF"/>
                </a:solidFill>
                <a:latin typeface="Arial Black" panose="020B0A04020102020204" pitchFamily="34" charset="0"/>
              </a:rPr>
              <a:t>l</a:t>
            </a:r>
            <a:r>
              <a:rPr kumimoji="1" lang="en-US" altLang="zh-CN" b="1" baseline="-25000" dirty="0" err="1" smtClean="0">
                <a:solidFill>
                  <a:srgbClr val="0000FF"/>
                </a:solidFill>
                <a:latin typeface="Arial Black" panose="020B0A04020102020204" pitchFamily="34" charset="0"/>
              </a:rPr>
              <a:t>i</a:t>
            </a:r>
            <a:r>
              <a:rPr kumimoji="1" lang="zh-CN" altLang="en-US" b="1" dirty="0">
                <a:latin typeface="楷体_GB2312" pitchFamily="49" charset="-122"/>
              </a:rPr>
              <a:t>为根到叶子的路径长度</a:t>
            </a:r>
            <a:endParaRPr kumimoji="1" lang="zh-CN" altLang="en-US" b="1" dirty="0">
              <a:latin typeface="楷体_GB2312" pitchFamily="49" charset="-122"/>
            </a:endParaRPr>
          </a:p>
          <a:p>
            <a:pPr algn="just">
              <a:lnSpc>
                <a:spcPct val="110000"/>
              </a:lnSpc>
              <a:spcBef>
                <a:spcPct val="50000"/>
              </a:spcBef>
            </a:pPr>
            <a:r>
              <a:rPr kumimoji="1" lang="zh-CN" altLang="en-US" b="1" dirty="0">
                <a:latin typeface="楷体_GB2312" pitchFamily="49" charset="-122"/>
              </a:rPr>
              <a:t>则设计电文总长最短的问题变成设计哈夫曼树的问题</a:t>
            </a:r>
            <a:endParaRPr kumimoji="1" lang="zh-CN" altLang="en-US" b="1" dirty="0">
              <a:latin typeface="楷体_GB2312" pitchFamily="49" charset="-122"/>
            </a:endParaRPr>
          </a:p>
        </p:txBody>
      </p:sp>
      <p:sp>
        <p:nvSpPr>
          <p:cNvPr id="428038" name="AutoShape 6"/>
          <p:cNvSpPr/>
          <p:nvPr/>
        </p:nvSpPr>
        <p:spPr bwMode="auto">
          <a:xfrm>
            <a:off x="5004118" y="4868863"/>
            <a:ext cx="73025" cy="792162"/>
          </a:xfrm>
          <a:prstGeom prst="leftBrace">
            <a:avLst>
              <a:gd name="adj1" fmla="val 90398"/>
              <a:gd name="adj2" fmla="val 50000"/>
            </a:avLst>
          </a:prstGeom>
          <a:noFill/>
          <a:ln w="9525">
            <a:solidFill>
              <a:schemeClr val="tx1"/>
            </a:solidFill>
            <a:round/>
          </a:ln>
        </p:spPr>
        <p:txBody>
          <a:bodyPr wrap="none" anchor="ctr">
            <a:spAutoFit/>
          </a:bodyPr>
          <a:lstStyle/>
          <a:p>
            <a:endParaRPr lang="zh-CN" altLang="en-US" b="1"/>
          </a:p>
        </p:txBody>
      </p:sp>
      <p:sp>
        <p:nvSpPr>
          <p:cNvPr id="17416" name="Rectangle 8"/>
          <p:cNvSpPr>
            <a:spLocks noGrp="1" noChangeArrowheads="1"/>
          </p:cNvSpPr>
          <p:nvPr>
            <p:ph type="title"/>
          </p:nvPr>
        </p:nvSpPr>
        <p:spPr>
          <a:xfrm>
            <a:off x="381000" y="152400"/>
            <a:ext cx="8007424" cy="563563"/>
          </a:xfrm>
        </p:spPr>
        <p:txBody>
          <a:bodyPr/>
          <a:lstStyle/>
          <a:p>
            <a:pPr eaLnBrk="1" hangingPunct="1"/>
            <a:r>
              <a:rPr kumimoji="1" lang="en-US" altLang="zh-CN" sz="3200" b="1" dirty="0" smtClean="0">
                <a:solidFill>
                  <a:schemeClr val="tx1"/>
                </a:solidFill>
              </a:rPr>
              <a:t>3</a:t>
            </a:r>
            <a:r>
              <a:rPr kumimoji="1" lang="zh-CN" altLang="en-US" sz="3200" b="1" dirty="0" smtClean="0">
                <a:solidFill>
                  <a:schemeClr val="tx1"/>
                </a:solidFill>
              </a:rPr>
              <a:t>）前缀编码</a:t>
            </a:r>
            <a:endParaRPr kumimoji="1" lang="zh-CN" altLang="en-US" sz="3200" b="1"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8036"/>
                                        </p:tgtEl>
                                        <p:attrNameLst>
                                          <p:attrName>style.visibility</p:attrName>
                                        </p:attrNameLst>
                                      </p:cBhvr>
                                      <p:to>
                                        <p:strVal val="visible"/>
                                      </p:to>
                                    </p:set>
                                    <p:animEffect transition="in" filter="blinds(horizontal)">
                                      <p:cBhvr>
                                        <p:cTn id="7" dur="500"/>
                                        <p:tgtEl>
                                          <p:spTgt spid="4280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8034">
                                            <p:txEl>
                                              <p:pRg st="0" end="0"/>
                                            </p:txEl>
                                          </p:spTgt>
                                        </p:tgtEl>
                                        <p:attrNameLst>
                                          <p:attrName>style.visibility</p:attrName>
                                        </p:attrNameLst>
                                      </p:cBhvr>
                                      <p:to>
                                        <p:strVal val="visible"/>
                                      </p:to>
                                    </p:set>
                                    <p:animEffect transition="in" filter="blinds(horizontal)">
                                      <p:cBhvr>
                                        <p:cTn id="12" dur="500"/>
                                        <p:tgtEl>
                                          <p:spTgt spid="42803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8034">
                                            <p:txEl>
                                              <p:pRg st="1" end="1"/>
                                            </p:txEl>
                                          </p:spTgt>
                                        </p:tgtEl>
                                        <p:attrNameLst>
                                          <p:attrName>style.visibility</p:attrName>
                                        </p:attrNameLst>
                                      </p:cBhvr>
                                      <p:to>
                                        <p:strVal val="visible"/>
                                      </p:to>
                                    </p:set>
                                    <p:animEffect transition="in" filter="blinds(horizontal)">
                                      <p:cBhvr>
                                        <p:cTn id="17" dur="500"/>
                                        <p:tgtEl>
                                          <p:spTgt spid="42803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28034">
                                            <p:txEl>
                                              <p:pRg st="3" end="3"/>
                                            </p:txEl>
                                          </p:spTgt>
                                        </p:tgtEl>
                                        <p:attrNameLst>
                                          <p:attrName>style.visibility</p:attrName>
                                        </p:attrNameLst>
                                      </p:cBhvr>
                                      <p:to>
                                        <p:strVal val="visible"/>
                                      </p:to>
                                    </p:set>
                                    <p:animEffect transition="in" filter="blinds(horizontal)">
                                      <p:cBhvr>
                                        <p:cTn id="22" dur="500"/>
                                        <p:tgtEl>
                                          <p:spTgt spid="4280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8034">
                                            <p:txEl>
                                              <p:pRg st="4" end="4"/>
                                            </p:txEl>
                                          </p:spTgt>
                                        </p:tgtEl>
                                        <p:attrNameLst>
                                          <p:attrName>style.visibility</p:attrName>
                                        </p:attrNameLst>
                                      </p:cBhvr>
                                      <p:to>
                                        <p:strVal val="visible"/>
                                      </p:to>
                                    </p:set>
                                    <p:animEffect transition="in" filter="blinds(horizontal)">
                                      <p:cBhvr>
                                        <p:cTn id="27" dur="500"/>
                                        <p:tgtEl>
                                          <p:spTgt spid="42803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28035"/>
                                        </p:tgtEl>
                                        <p:attrNameLst>
                                          <p:attrName>style.visibility</p:attrName>
                                        </p:attrNameLst>
                                      </p:cBhvr>
                                      <p:to>
                                        <p:strVal val="visible"/>
                                      </p:to>
                                    </p:set>
                                    <p:animEffect transition="in" filter="blinds(horizontal)">
                                      <p:cBhvr>
                                        <p:cTn id="32" dur="500"/>
                                        <p:tgtEl>
                                          <p:spTgt spid="42803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28037"/>
                                        </p:tgtEl>
                                        <p:attrNameLst>
                                          <p:attrName>style.visibility</p:attrName>
                                        </p:attrNameLst>
                                      </p:cBhvr>
                                      <p:to>
                                        <p:strVal val="visible"/>
                                      </p:to>
                                    </p:set>
                                    <p:animEffect transition="in" filter="blinds(horizontal)">
                                      <p:cBhvr>
                                        <p:cTn id="37" dur="500"/>
                                        <p:tgtEl>
                                          <p:spTgt spid="42803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28038"/>
                                        </p:tgtEl>
                                        <p:attrNameLst>
                                          <p:attrName>style.visibility</p:attrName>
                                        </p:attrNameLst>
                                      </p:cBhvr>
                                      <p:to>
                                        <p:strVal val="visible"/>
                                      </p:to>
                                    </p:set>
                                    <p:animEffect transition="in" filter="blinds(horizontal)">
                                      <p:cBhvr>
                                        <p:cTn id="42" dur="500"/>
                                        <p:tgtEl>
                                          <p:spTgt spid="428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4" grpId="0" build="p"/>
      <p:bldP spid="428036" grpId="0" bldLvl="0" animBg="1"/>
      <p:bldP spid="428037" grpId="0"/>
      <p:bldP spid="428038"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4294967295"/>
          </p:nvPr>
        </p:nvSpPr>
        <p:spPr>
          <a:xfrm>
            <a:off x="7042150" y="6243638"/>
            <a:ext cx="1905000" cy="457200"/>
          </a:xfrm>
          <a:prstGeom prst="rect">
            <a:avLst/>
          </a:prstGeom>
          <a:noFill/>
        </p:spPr>
        <p:txBody>
          <a:bodyPr/>
          <a:lstStyle/>
          <a:p>
            <a:fld id="{C800EC7C-C242-4347-BAAA-F566BF4B1E62}" type="slidenum">
              <a:rPr lang="en-US" altLang="zh-CN" smtClean="0"/>
            </a:fld>
            <a:endParaRPr lang="en-US" altLang="zh-CN" smtClean="0"/>
          </a:p>
        </p:txBody>
      </p:sp>
      <p:sp>
        <p:nvSpPr>
          <p:cNvPr id="31746" name="Text Box 1026"/>
          <p:cNvSpPr txBox="1">
            <a:spLocks noChangeArrowheads="1"/>
          </p:cNvSpPr>
          <p:nvPr/>
        </p:nvSpPr>
        <p:spPr bwMode="auto">
          <a:xfrm>
            <a:off x="314325" y="1379538"/>
            <a:ext cx="4314825" cy="530225"/>
          </a:xfrm>
          <a:prstGeom prst="rect">
            <a:avLst/>
          </a:prstGeom>
          <a:noFill/>
          <a:ln w="12700" cap="sq">
            <a:noFill/>
            <a:miter lim="800000"/>
            <a:headEnd type="none" w="sm" len="sm"/>
            <a:tailEnd type="none" w="sm" len="sm"/>
          </a:ln>
        </p:spPr>
        <p:txBody>
          <a:bodyPr wrap="none">
            <a:spAutoFit/>
          </a:bodyPr>
          <a:lstStyle/>
          <a:p>
            <a:pPr>
              <a:lnSpc>
                <a:spcPct val="120000"/>
              </a:lnSpc>
            </a:pPr>
            <a:r>
              <a:rPr kumimoji="1" lang="en-US" altLang="zh-CN" b="1">
                <a:solidFill>
                  <a:srgbClr val="0000FF"/>
                </a:solidFill>
                <a:latin typeface="Times New Roman" panose="02020603050405020304" pitchFamily="18" charset="0"/>
              </a:rPr>
              <a:t>InitTree(&amp;T)</a:t>
            </a:r>
            <a:r>
              <a:rPr kumimoji="1" lang="en-US" altLang="zh-CN" b="1">
                <a:solidFill>
                  <a:srgbClr val="804000"/>
                </a:solidFill>
                <a:latin typeface="Times New Roman" panose="02020603050405020304" pitchFamily="18" charset="0"/>
              </a:rPr>
              <a:t>  </a:t>
            </a:r>
            <a:r>
              <a:rPr kumimoji="1" lang="en-US" altLang="zh-CN" b="1">
                <a:solidFill>
                  <a:srgbClr val="009900"/>
                </a:solidFill>
                <a:latin typeface="Times New Roman" panose="02020603050405020304" pitchFamily="18" charset="0"/>
              </a:rPr>
              <a:t>// </a:t>
            </a:r>
            <a:r>
              <a:rPr kumimoji="1" lang="zh-CN" altLang="en-US" b="1">
                <a:solidFill>
                  <a:srgbClr val="009900"/>
                </a:solidFill>
                <a:latin typeface="Times New Roman" panose="02020603050405020304" pitchFamily="18" charset="0"/>
              </a:rPr>
              <a:t>初始化置空树</a:t>
            </a:r>
            <a:r>
              <a:rPr kumimoji="1" lang="zh-CN" altLang="en-US" b="1">
                <a:solidFill>
                  <a:srgbClr val="804000"/>
                </a:solidFill>
                <a:latin typeface="Times New Roman" panose="02020603050405020304" pitchFamily="18" charset="0"/>
              </a:rPr>
              <a:t>  </a:t>
            </a:r>
            <a:endParaRPr kumimoji="1" lang="zh-CN" altLang="en-US" b="1">
              <a:solidFill>
                <a:srgbClr val="804000"/>
              </a:solidFill>
              <a:latin typeface="Times New Roman" panose="02020603050405020304" pitchFamily="18" charset="0"/>
            </a:endParaRPr>
          </a:p>
        </p:txBody>
      </p:sp>
      <p:sp>
        <p:nvSpPr>
          <p:cNvPr id="28676" name="Text Box 1028"/>
          <p:cNvSpPr txBox="1">
            <a:spLocks noChangeArrowheads="1"/>
          </p:cNvSpPr>
          <p:nvPr/>
        </p:nvSpPr>
        <p:spPr bwMode="auto">
          <a:xfrm>
            <a:off x="253048" y="113983"/>
            <a:ext cx="1816100" cy="676275"/>
          </a:xfrm>
          <a:prstGeom prst="rect">
            <a:avLst/>
          </a:prstGeom>
          <a:noFill/>
          <a:ln w="12700" cap="sq">
            <a:noFill/>
            <a:miter lim="800000"/>
            <a:headEnd type="none" w="sm" len="sm"/>
            <a:tailEnd type="none" w="sm" len="sm"/>
          </a:ln>
        </p:spPr>
        <p:txBody>
          <a:bodyPr wrap="none">
            <a:spAutoFit/>
          </a:bodyPr>
          <a:lstStyle/>
          <a:p>
            <a:pPr>
              <a:lnSpc>
                <a:spcPct val="120000"/>
              </a:lnSpc>
            </a:pPr>
            <a:r>
              <a:rPr kumimoji="1" lang="zh-CN" altLang="en-US" sz="3200" b="1">
                <a:solidFill>
                  <a:srgbClr val="FF0000"/>
                </a:solidFill>
                <a:latin typeface="Times New Roman" panose="02020603050405020304" pitchFamily="18" charset="0"/>
              </a:rPr>
              <a:t>插入类：</a:t>
            </a:r>
            <a:endParaRPr kumimoji="1" lang="zh-CN" altLang="en-US" sz="3200">
              <a:latin typeface="Times New Roman" panose="02020603050405020304" pitchFamily="18" charset="0"/>
            </a:endParaRPr>
          </a:p>
        </p:txBody>
      </p:sp>
      <p:sp>
        <p:nvSpPr>
          <p:cNvPr id="31749" name="Text Box 1029"/>
          <p:cNvSpPr txBox="1">
            <a:spLocks noChangeArrowheads="1"/>
          </p:cNvSpPr>
          <p:nvPr/>
        </p:nvSpPr>
        <p:spPr bwMode="auto">
          <a:xfrm>
            <a:off x="266700" y="2103438"/>
            <a:ext cx="8482013" cy="457200"/>
          </a:xfrm>
          <a:prstGeom prst="rect">
            <a:avLst/>
          </a:prstGeom>
          <a:noFill/>
          <a:ln w="12700" cap="sq">
            <a:noFill/>
            <a:miter lim="800000"/>
            <a:headEnd type="none" w="sm" len="sm"/>
            <a:tailEnd type="none" w="sm" len="sm"/>
          </a:ln>
        </p:spPr>
        <p:txBody>
          <a:bodyPr>
            <a:spAutoFit/>
          </a:bodyPr>
          <a:lstStyle/>
          <a:p>
            <a:r>
              <a:rPr kumimoji="1" lang="en-US" altLang="zh-CN" b="1">
                <a:solidFill>
                  <a:srgbClr val="0000FF"/>
                </a:solidFill>
                <a:latin typeface="Times New Roman" panose="02020603050405020304" pitchFamily="18" charset="0"/>
              </a:rPr>
              <a:t>CreateTree(&amp;T, definition)</a:t>
            </a:r>
            <a:r>
              <a:rPr kumimoji="1" lang="en-US" altLang="zh-CN" b="1">
                <a:solidFill>
                  <a:srgbClr val="804000"/>
                </a:solidFill>
                <a:latin typeface="Times New Roman" panose="02020603050405020304" pitchFamily="18" charset="0"/>
              </a:rPr>
              <a:t>  </a:t>
            </a:r>
            <a:r>
              <a:rPr kumimoji="1" lang="en-US" altLang="zh-CN" b="1">
                <a:solidFill>
                  <a:srgbClr val="009900"/>
                </a:solidFill>
                <a:latin typeface="Times New Roman" panose="02020603050405020304" pitchFamily="18" charset="0"/>
              </a:rPr>
              <a:t>// </a:t>
            </a:r>
            <a:r>
              <a:rPr kumimoji="1" lang="zh-CN" altLang="en-US" b="1">
                <a:solidFill>
                  <a:srgbClr val="009900"/>
                </a:solidFill>
                <a:latin typeface="Times New Roman" panose="02020603050405020304" pitchFamily="18" charset="0"/>
              </a:rPr>
              <a:t>按定义构造树</a:t>
            </a:r>
            <a:endParaRPr kumimoji="1" lang="zh-CN" altLang="en-US" b="1">
              <a:solidFill>
                <a:srgbClr val="009900"/>
              </a:solidFill>
              <a:latin typeface="Times New Roman" panose="02020603050405020304" pitchFamily="18" charset="0"/>
            </a:endParaRPr>
          </a:p>
        </p:txBody>
      </p:sp>
      <p:sp>
        <p:nvSpPr>
          <p:cNvPr id="31750" name="Text Box 1030"/>
          <p:cNvSpPr txBox="1">
            <a:spLocks noChangeArrowheads="1"/>
          </p:cNvSpPr>
          <p:nvPr/>
        </p:nvSpPr>
        <p:spPr bwMode="auto">
          <a:xfrm>
            <a:off x="250825" y="2997200"/>
            <a:ext cx="7301230" cy="521970"/>
          </a:xfrm>
          <a:prstGeom prst="rect">
            <a:avLst/>
          </a:prstGeom>
          <a:noFill/>
          <a:ln w="12700" cap="sq">
            <a:noFill/>
            <a:miter lim="800000"/>
            <a:headEnd type="none" w="sm" len="sm"/>
            <a:tailEnd type="none" w="sm" len="sm"/>
          </a:ln>
        </p:spPr>
        <p:txBody>
          <a:bodyPr wrap="none">
            <a:spAutoFit/>
          </a:bodyPr>
          <a:lstStyle/>
          <a:p>
            <a:r>
              <a:rPr kumimoji="1" lang="en-US" altLang="zh-CN" b="1">
                <a:solidFill>
                  <a:srgbClr val="0000FF"/>
                </a:solidFill>
                <a:latin typeface="Times New Roman" panose="02020603050405020304" pitchFamily="18" charset="0"/>
              </a:rPr>
              <a:t>Assign(</a:t>
            </a:r>
            <a:r>
              <a:rPr kumimoji="1" lang="en-US" altLang="zh-CN" b="1">
                <a:solidFill>
                  <a:srgbClr val="FF0000"/>
                </a:solidFill>
                <a:latin typeface="Times New Roman" panose="02020603050405020304" pitchFamily="18" charset="0"/>
              </a:rPr>
              <a:t>&amp;</a:t>
            </a:r>
            <a:r>
              <a:rPr kumimoji="1" lang="en-US" altLang="zh-CN" b="1">
                <a:solidFill>
                  <a:srgbClr val="0000FF"/>
                </a:solidFill>
                <a:latin typeface="Times New Roman" panose="02020603050405020304" pitchFamily="18" charset="0"/>
              </a:rPr>
              <a:t>T, </a:t>
            </a:r>
            <a:r>
              <a:rPr kumimoji="1" lang="en-US" altLang="zh-CN" b="1">
                <a:solidFill>
                  <a:srgbClr val="FF0000"/>
                </a:solidFill>
                <a:latin typeface="Times New Roman" panose="02020603050405020304" pitchFamily="18" charset="0"/>
              </a:rPr>
              <a:t>&amp;</a:t>
            </a:r>
            <a:r>
              <a:rPr kumimoji="1" lang="en-US" altLang="zh-CN" b="1">
                <a:solidFill>
                  <a:srgbClr val="0000FF"/>
                </a:solidFill>
                <a:latin typeface="Times New Roman" panose="02020603050405020304" pitchFamily="18" charset="0"/>
              </a:rPr>
              <a:t>cur_e, value)</a:t>
            </a:r>
            <a:r>
              <a:rPr kumimoji="1" lang="en-US" altLang="zh-CN" b="1">
                <a:solidFill>
                  <a:srgbClr val="804000"/>
                </a:solidFill>
                <a:latin typeface="Times New Roman" panose="02020603050405020304" pitchFamily="18" charset="0"/>
              </a:rPr>
              <a:t>   </a:t>
            </a:r>
            <a:r>
              <a:rPr kumimoji="1" lang="en-US" altLang="zh-CN" b="1">
                <a:solidFill>
                  <a:srgbClr val="009900"/>
                </a:solidFill>
                <a:latin typeface="Times New Roman" panose="02020603050405020304" pitchFamily="18" charset="0"/>
              </a:rPr>
              <a:t>// </a:t>
            </a:r>
            <a:r>
              <a:rPr kumimoji="1" lang="zh-CN" altLang="en-US" b="1">
                <a:solidFill>
                  <a:srgbClr val="009900"/>
                </a:solidFill>
                <a:latin typeface="Times New Roman" panose="02020603050405020304" pitchFamily="18" charset="0"/>
              </a:rPr>
              <a:t>给当前结点赋值</a:t>
            </a:r>
            <a:endParaRPr kumimoji="1" lang="zh-CN" altLang="en-US" b="1">
              <a:solidFill>
                <a:srgbClr val="009900"/>
              </a:solidFill>
              <a:latin typeface="Times New Roman" panose="02020603050405020304" pitchFamily="18" charset="0"/>
            </a:endParaRPr>
          </a:p>
        </p:txBody>
      </p:sp>
      <p:sp>
        <p:nvSpPr>
          <p:cNvPr id="31751" name="Text Box 1031"/>
          <p:cNvSpPr txBox="1">
            <a:spLocks noChangeArrowheads="1"/>
          </p:cNvSpPr>
          <p:nvPr/>
        </p:nvSpPr>
        <p:spPr bwMode="auto">
          <a:xfrm>
            <a:off x="252095" y="3860800"/>
            <a:ext cx="8370888" cy="968375"/>
          </a:xfrm>
          <a:prstGeom prst="rect">
            <a:avLst/>
          </a:prstGeom>
          <a:noFill/>
          <a:ln w="12700" cap="sq">
            <a:noFill/>
            <a:miter lim="800000"/>
            <a:headEnd type="none" w="sm" len="sm"/>
            <a:tailEnd type="none" w="sm" len="sm"/>
          </a:ln>
        </p:spPr>
        <p:txBody>
          <a:bodyPr>
            <a:spAutoFit/>
          </a:bodyPr>
          <a:lstStyle/>
          <a:p>
            <a:pPr>
              <a:lnSpc>
                <a:spcPct val="120000"/>
              </a:lnSpc>
            </a:pPr>
            <a:r>
              <a:rPr kumimoji="1" lang="en-US" altLang="zh-CN" b="1">
                <a:solidFill>
                  <a:srgbClr val="0000FF"/>
                </a:solidFill>
                <a:latin typeface="Times New Roman" panose="02020603050405020304" pitchFamily="18" charset="0"/>
              </a:rPr>
              <a:t>InsertChild(&amp;T, </a:t>
            </a:r>
            <a:r>
              <a:rPr kumimoji="1" lang="en-US" altLang="zh-CN" b="1">
                <a:solidFill>
                  <a:srgbClr val="FF0000"/>
                </a:solidFill>
                <a:latin typeface="Times New Roman" panose="02020603050405020304" pitchFamily="18" charset="0"/>
              </a:rPr>
              <a:t>&amp;</a:t>
            </a:r>
            <a:r>
              <a:rPr kumimoji="1" lang="en-US" altLang="zh-CN" b="1">
                <a:solidFill>
                  <a:srgbClr val="0000FF"/>
                </a:solidFill>
                <a:latin typeface="Times New Roman" panose="02020603050405020304" pitchFamily="18" charset="0"/>
              </a:rPr>
              <a:t>p, i, c)</a:t>
            </a:r>
            <a:r>
              <a:rPr kumimoji="1" lang="en-US" altLang="zh-CN" b="1">
                <a:solidFill>
                  <a:srgbClr val="804000"/>
                </a:solidFill>
                <a:latin typeface="Times New Roman" panose="02020603050405020304" pitchFamily="18" charset="0"/>
              </a:rPr>
              <a:t> </a:t>
            </a:r>
            <a:endParaRPr kumimoji="1" lang="en-US" altLang="zh-CN" b="1">
              <a:solidFill>
                <a:srgbClr val="804000"/>
              </a:solidFill>
              <a:latin typeface="Times New Roman" panose="02020603050405020304" pitchFamily="18" charset="0"/>
            </a:endParaRPr>
          </a:p>
          <a:p>
            <a:pPr>
              <a:lnSpc>
                <a:spcPct val="120000"/>
              </a:lnSpc>
            </a:pPr>
            <a:r>
              <a:rPr kumimoji="1" lang="en-US" altLang="zh-CN" b="1">
                <a:solidFill>
                  <a:srgbClr val="804000"/>
                </a:solidFill>
                <a:latin typeface="Times New Roman" panose="02020603050405020304" pitchFamily="18" charset="0"/>
              </a:rPr>
              <a:t>  </a:t>
            </a:r>
            <a:r>
              <a:rPr kumimoji="1" lang="en-US" altLang="zh-CN" b="1">
                <a:solidFill>
                  <a:srgbClr val="009900"/>
                </a:solidFill>
                <a:latin typeface="Times New Roman" panose="02020603050405020304" pitchFamily="18" charset="0"/>
              </a:rPr>
              <a:t>// </a:t>
            </a:r>
            <a:r>
              <a:rPr kumimoji="1" lang="zh-CN" altLang="en-US" b="1">
                <a:solidFill>
                  <a:srgbClr val="009900"/>
                </a:solidFill>
                <a:latin typeface="Times New Roman" panose="02020603050405020304" pitchFamily="18" charset="0"/>
              </a:rPr>
              <a:t>将以</a:t>
            </a:r>
            <a:r>
              <a:rPr kumimoji="1" lang="en-US" altLang="zh-CN" b="1">
                <a:solidFill>
                  <a:srgbClr val="009900"/>
                </a:solidFill>
                <a:latin typeface="Times New Roman" panose="02020603050405020304" pitchFamily="18" charset="0"/>
              </a:rPr>
              <a:t>c</a:t>
            </a:r>
            <a:r>
              <a:rPr kumimoji="1" lang="zh-CN" altLang="en-US" b="1">
                <a:solidFill>
                  <a:srgbClr val="009900"/>
                </a:solidFill>
                <a:latin typeface="Times New Roman" panose="02020603050405020304" pitchFamily="18" charset="0"/>
              </a:rPr>
              <a:t>为根的树插入为结点</a:t>
            </a:r>
            <a:r>
              <a:rPr kumimoji="1" lang="en-US" altLang="zh-CN" b="1">
                <a:solidFill>
                  <a:srgbClr val="009900"/>
                </a:solidFill>
                <a:latin typeface="Times New Roman" panose="02020603050405020304" pitchFamily="18" charset="0"/>
              </a:rPr>
              <a:t>p</a:t>
            </a:r>
            <a:r>
              <a:rPr kumimoji="1" lang="zh-CN" altLang="en-US" b="1">
                <a:solidFill>
                  <a:srgbClr val="009900"/>
                </a:solidFill>
                <a:latin typeface="Times New Roman" panose="02020603050405020304" pitchFamily="18" charset="0"/>
              </a:rPr>
              <a:t>的第</a:t>
            </a:r>
            <a:r>
              <a:rPr kumimoji="1" lang="en-US" altLang="zh-CN" b="1">
                <a:solidFill>
                  <a:srgbClr val="009900"/>
                </a:solidFill>
                <a:latin typeface="Times New Roman" panose="02020603050405020304" pitchFamily="18" charset="0"/>
              </a:rPr>
              <a:t>i</a:t>
            </a:r>
            <a:r>
              <a:rPr kumimoji="1" lang="zh-CN" altLang="en-US" b="1">
                <a:solidFill>
                  <a:srgbClr val="009900"/>
                </a:solidFill>
                <a:latin typeface="Times New Roman" panose="02020603050405020304" pitchFamily="18" charset="0"/>
              </a:rPr>
              <a:t>棵子树</a:t>
            </a:r>
            <a:endParaRPr kumimoji="1" lang="zh-CN" altLang="en-US" b="1">
              <a:solidFill>
                <a:srgbClr val="0099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wipe(left)">
                                      <p:cBhvr>
                                        <p:cTn id="7" dur="500"/>
                                        <p:tgtEl>
                                          <p:spTgt spid="317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9"/>
                                        </p:tgtEl>
                                        <p:attrNameLst>
                                          <p:attrName>style.visibility</p:attrName>
                                        </p:attrNameLst>
                                      </p:cBhvr>
                                      <p:to>
                                        <p:strVal val="visible"/>
                                      </p:to>
                                    </p:set>
                                    <p:animEffect transition="in" filter="wipe(left)">
                                      <p:cBhvr>
                                        <p:cTn id="12" dur="500"/>
                                        <p:tgtEl>
                                          <p:spTgt spid="317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50"/>
                                        </p:tgtEl>
                                        <p:attrNameLst>
                                          <p:attrName>style.visibility</p:attrName>
                                        </p:attrNameLst>
                                      </p:cBhvr>
                                      <p:to>
                                        <p:strVal val="visible"/>
                                      </p:to>
                                    </p:set>
                                    <p:animEffect transition="in" filter="wipe(left)">
                                      <p:cBhvr>
                                        <p:cTn id="17" dur="500"/>
                                        <p:tgtEl>
                                          <p:spTgt spid="317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751"/>
                                        </p:tgtEl>
                                        <p:attrNameLst>
                                          <p:attrName>style.visibility</p:attrName>
                                        </p:attrNameLst>
                                      </p:cBhvr>
                                      <p:to>
                                        <p:strVal val="visible"/>
                                      </p:to>
                                    </p:set>
                                    <p:animEffect transition="in" filter="wipe(left)">
                                      <p:cBhvr>
                                        <p:cTn id="22" dur="5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9" grpId="0" autoUpdateAnimBg="0"/>
      <p:bldP spid="31750" grpId="0" autoUpdateAnimBg="0"/>
      <p:bldP spid="31751" grpId="0"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5"/>
          <p:cNvSpPr>
            <a:spLocks noGrp="1"/>
          </p:cNvSpPr>
          <p:nvPr>
            <p:ph type="sldNum" sz="quarter" idx="4294967295"/>
          </p:nvPr>
        </p:nvSpPr>
        <p:spPr>
          <a:xfrm>
            <a:off x="7042150" y="6243638"/>
            <a:ext cx="1905000" cy="457200"/>
          </a:xfrm>
          <a:prstGeom prst="rect">
            <a:avLst/>
          </a:prstGeom>
          <a:noFill/>
        </p:spPr>
        <p:txBody>
          <a:bodyPr/>
          <a:lstStyle/>
          <a:p>
            <a:fld id="{52876E6F-D6B0-47DC-AE12-8212C03A784B}" type="slidenum">
              <a:rPr lang="en-US" altLang="zh-CN" smtClean="0"/>
            </a:fld>
            <a:endParaRPr lang="en-US" altLang="zh-CN" smtClean="0"/>
          </a:p>
        </p:txBody>
      </p:sp>
      <p:sp>
        <p:nvSpPr>
          <p:cNvPr id="429058" name="Rectangle 2"/>
          <p:cNvSpPr>
            <a:spLocks noGrp="1" noChangeArrowheads="1"/>
          </p:cNvSpPr>
          <p:nvPr>
            <p:ph type="body" idx="1"/>
          </p:nvPr>
        </p:nvSpPr>
        <p:spPr>
          <a:xfrm>
            <a:off x="179388" y="1268760"/>
            <a:ext cx="8964612" cy="5219700"/>
          </a:xfrm>
        </p:spPr>
        <p:txBody>
          <a:bodyPr/>
          <a:lstStyle/>
          <a:p>
            <a:pPr eaLnBrk="1" hangingPunct="1">
              <a:lnSpc>
                <a:spcPct val="90000"/>
              </a:lnSpc>
              <a:buFont typeface="Wingdings" panose="05000000000000000000" pitchFamily="2" charset="2"/>
              <a:buNone/>
            </a:pPr>
            <a:endParaRPr lang="en-US" altLang="zh-CN" sz="2400" dirty="0" smtClean="0"/>
          </a:p>
          <a:p>
            <a:pPr eaLnBrk="1" hangingPunct="1">
              <a:lnSpc>
                <a:spcPct val="90000"/>
              </a:lnSpc>
              <a:buFont typeface="Wingdings" panose="05000000000000000000" pitchFamily="2" charset="2"/>
              <a:buNone/>
            </a:pPr>
            <a:endParaRPr lang="en-US" altLang="zh-CN" sz="2400" dirty="0" smtClean="0"/>
          </a:p>
          <a:p>
            <a:pPr eaLnBrk="1" hangingPunct="1">
              <a:lnSpc>
                <a:spcPct val="90000"/>
              </a:lnSpc>
              <a:buFont typeface="Wingdings" panose="05000000000000000000" pitchFamily="2" charset="2"/>
              <a:buNone/>
            </a:pPr>
            <a:r>
              <a:rPr lang="en-US" altLang="zh-CN" sz="2400" dirty="0" smtClean="0"/>
              <a:t>               </a:t>
            </a:r>
            <a:endParaRPr lang="en-US" altLang="zh-CN" sz="2400" dirty="0" smtClean="0"/>
          </a:p>
          <a:p>
            <a:pPr eaLnBrk="1" hangingPunct="1">
              <a:lnSpc>
                <a:spcPct val="90000"/>
              </a:lnSpc>
              <a:buFont typeface="Wingdings" panose="05000000000000000000" pitchFamily="2" charset="2"/>
              <a:buNone/>
            </a:pPr>
            <a:r>
              <a:rPr lang="en-US" altLang="zh-CN" sz="2400" dirty="0" smtClean="0"/>
              <a:t>                                                    </a:t>
            </a:r>
            <a:endParaRPr lang="en-US" altLang="zh-CN" sz="2400" dirty="0" smtClean="0"/>
          </a:p>
          <a:p>
            <a:pPr eaLnBrk="1" hangingPunct="1">
              <a:lnSpc>
                <a:spcPct val="90000"/>
              </a:lnSpc>
              <a:buFont typeface="Wingdings" panose="05000000000000000000" pitchFamily="2" charset="2"/>
              <a:buNone/>
            </a:pPr>
            <a:r>
              <a:rPr lang="en-US" altLang="zh-CN" sz="2400" dirty="0" smtClean="0"/>
              <a:t>                  </a:t>
            </a:r>
            <a:endParaRPr lang="en-US" altLang="zh-CN" sz="2400" dirty="0" smtClean="0"/>
          </a:p>
          <a:p>
            <a:pPr eaLnBrk="1" hangingPunct="1">
              <a:lnSpc>
                <a:spcPct val="90000"/>
              </a:lnSpc>
              <a:buFont typeface="Wingdings" panose="05000000000000000000" pitchFamily="2" charset="2"/>
              <a:buNone/>
            </a:pPr>
            <a:r>
              <a:rPr lang="en-US" altLang="zh-CN" sz="2400" dirty="0" smtClean="0"/>
              <a:t>                                        </a:t>
            </a:r>
            <a:endParaRPr lang="en-US" altLang="zh-CN" sz="2400" dirty="0" smtClean="0"/>
          </a:p>
          <a:p>
            <a:pPr eaLnBrk="1" hangingPunct="1">
              <a:lnSpc>
                <a:spcPct val="90000"/>
              </a:lnSpc>
              <a:buFont typeface="Wingdings" panose="05000000000000000000" pitchFamily="2" charset="2"/>
              <a:buNone/>
            </a:pPr>
            <a:endParaRPr lang="en-US" altLang="zh-CN" sz="2000" b="1" dirty="0" smtClean="0">
              <a:solidFill>
                <a:srgbClr val="FF3300"/>
              </a:solidFill>
              <a:latin typeface="楷体_GB2312" pitchFamily="49" charset="-122"/>
            </a:endParaRPr>
          </a:p>
          <a:p>
            <a:pPr eaLnBrk="1" hangingPunct="1">
              <a:lnSpc>
                <a:spcPct val="90000"/>
              </a:lnSpc>
              <a:buFont typeface="Wingdings" panose="05000000000000000000" pitchFamily="2" charset="2"/>
              <a:buNone/>
            </a:pPr>
            <a:endParaRPr lang="en-US" altLang="zh-CN" sz="2000" b="1" dirty="0" smtClean="0">
              <a:solidFill>
                <a:srgbClr val="FF3300"/>
              </a:solidFill>
              <a:latin typeface="楷体_GB2312" pitchFamily="49" charset="-122"/>
            </a:endParaRPr>
          </a:p>
          <a:p>
            <a:pPr eaLnBrk="1" hangingPunct="1">
              <a:lnSpc>
                <a:spcPct val="90000"/>
              </a:lnSpc>
              <a:buFont typeface="Wingdings" panose="05000000000000000000" pitchFamily="2" charset="2"/>
              <a:buNone/>
            </a:pPr>
            <a:r>
              <a:rPr lang="zh-CN" altLang="en-US" sz="2000" b="1" dirty="0" smtClean="0">
                <a:solidFill>
                  <a:srgbClr val="FF3300"/>
                </a:solidFill>
                <a:latin typeface="楷体_GB2312" pitchFamily="49" charset="-122"/>
              </a:rPr>
              <a:t>哈夫曼编码</a:t>
            </a:r>
            <a:r>
              <a:rPr lang="zh-CN" altLang="en-US" sz="2000" b="1" dirty="0" smtClean="0">
                <a:latin typeface="楷体_GB2312" pitchFamily="49" charset="-122"/>
              </a:rPr>
              <a:t>：</a:t>
            </a:r>
            <a:endParaRPr lang="zh-CN" altLang="en-US" sz="2000" b="1" dirty="0" smtClean="0">
              <a:latin typeface="楷体_GB2312" pitchFamily="49" charset="-122"/>
            </a:endParaRPr>
          </a:p>
          <a:p>
            <a:pPr eaLnBrk="1" hangingPunct="1">
              <a:lnSpc>
                <a:spcPct val="90000"/>
              </a:lnSpc>
              <a:buFont typeface="Wingdings" panose="05000000000000000000" pitchFamily="2" charset="2"/>
              <a:buNone/>
            </a:pPr>
            <a:r>
              <a:rPr lang="zh-CN" altLang="en-US" sz="2000" b="1" dirty="0" smtClean="0">
                <a:solidFill>
                  <a:srgbClr val="0000FF"/>
                </a:solidFill>
                <a:latin typeface="楷体_GB2312" pitchFamily="49" charset="-122"/>
              </a:rPr>
              <a:t>约定</a:t>
            </a:r>
            <a:r>
              <a:rPr lang="en-US" altLang="zh-CN" sz="2000" b="1" dirty="0" smtClean="0">
                <a:solidFill>
                  <a:srgbClr val="0000FF"/>
                </a:solidFill>
                <a:latin typeface="楷体_GB2312" pitchFamily="49" charset="-122"/>
              </a:rPr>
              <a:t>:</a:t>
            </a:r>
            <a:r>
              <a:rPr lang="en-US" altLang="zh-CN" sz="2000" b="1" dirty="0" smtClean="0">
                <a:latin typeface="楷体_GB2312" pitchFamily="49" charset="-122"/>
              </a:rPr>
              <a:t>       </a:t>
            </a:r>
            <a:r>
              <a:rPr lang="zh-CN" altLang="en-US" sz="2000" b="1" dirty="0" smtClean="0">
                <a:latin typeface="楷体_GB2312" pitchFamily="49" charset="-122"/>
              </a:rPr>
              <a:t>树中的</a:t>
            </a:r>
            <a:r>
              <a:rPr lang="zh-CN" altLang="en-US" sz="2000" b="1" dirty="0" smtClean="0">
                <a:solidFill>
                  <a:srgbClr val="0000FF"/>
                </a:solidFill>
                <a:latin typeface="楷体_GB2312" pitchFamily="49" charset="-122"/>
              </a:rPr>
              <a:t>左分支</a:t>
            </a:r>
            <a:r>
              <a:rPr lang="zh-CN" altLang="en-US" sz="2000" b="1" dirty="0" smtClean="0">
                <a:latin typeface="楷体_GB2312" pitchFamily="49" charset="-122"/>
              </a:rPr>
              <a:t>表示字符‘</a:t>
            </a:r>
            <a:r>
              <a:rPr lang="en-US" altLang="zh-CN" sz="2000" b="1" dirty="0" smtClean="0">
                <a:solidFill>
                  <a:srgbClr val="0000FF"/>
                </a:solidFill>
                <a:latin typeface="楷体_GB2312" pitchFamily="49" charset="-122"/>
              </a:rPr>
              <a:t>0</a:t>
            </a:r>
            <a:r>
              <a:rPr lang="en-US" altLang="zh-CN" sz="2000" b="1" dirty="0" smtClean="0">
                <a:latin typeface="Arial" panose="020B0604020202020204" pitchFamily="34" charset="0"/>
              </a:rPr>
              <a:t>’</a:t>
            </a:r>
            <a:endParaRPr lang="en-US" altLang="zh-CN" sz="2000" b="1" dirty="0" smtClean="0">
              <a:latin typeface="楷体_GB2312" pitchFamily="49" charset="-122"/>
            </a:endParaRPr>
          </a:p>
          <a:p>
            <a:pPr eaLnBrk="1" hangingPunct="1">
              <a:lnSpc>
                <a:spcPct val="90000"/>
              </a:lnSpc>
              <a:buFont typeface="Wingdings" panose="05000000000000000000" pitchFamily="2" charset="2"/>
              <a:buNone/>
            </a:pPr>
            <a:r>
              <a:rPr lang="en-US" altLang="zh-CN" sz="2000" b="1" dirty="0" smtClean="0">
                <a:latin typeface="楷体_GB2312" pitchFamily="49" charset="-122"/>
              </a:rPr>
              <a:t>            </a:t>
            </a:r>
            <a:r>
              <a:rPr lang="zh-CN" altLang="en-US" sz="2000" b="1" dirty="0" smtClean="0">
                <a:latin typeface="楷体_GB2312" pitchFamily="49" charset="-122"/>
              </a:rPr>
              <a:t>树中的</a:t>
            </a:r>
            <a:r>
              <a:rPr lang="zh-CN" altLang="en-US" sz="2000" b="1" dirty="0" smtClean="0">
                <a:solidFill>
                  <a:srgbClr val="0000FF"/>
                </a:solidFill>
                <a:latin typeface="楷体_GB2312" pitchFamily="49" charset="-122"/>
              </a:rPr>
              <a:t>右分支</a:t>
            </a:r>
            <a:r>
              <a:rPr lang="zh-CN" altLang="en-US" sz="2000" b="1" dirty="0" smtClean="0">
                <a:latin typeface="楷体_GB2312" pitchFamily="49" charset="-122"/>
              </a:rPr>
              <a:t>表示字符</a:t>
            </a:r>
            <a:r>
              <a:rPr lang="zh-CN" altLang="en-US" sz="2000" b="1" dirty="0" smtClean="0">
                <a:latin typeface="Arial" panose="020B0604020202020204" pitchFamily="34" charset="0"/>
              </a:rPr>
              <a:t>‘</a:t>
            </a:r>
            <a:r>
              <a:rPr lang="en-US" altLang="zh-CN" sz="2000" b="1" dirty="0" smtClean="0">
                <a:solidFill>
                  <a:srgbClr val="0000FF"/>
                </a:solidFill>
                <a:latin typeface="楷体_GB2312" pitchFamily="49" charset="-122"/>
              </a:rPr>
              <a:t>1</a:t>
            </a:r>
            <a:r>
              <a:rPr lang="en-US" altLang="zh-CN" sz="2000" b="1" dirty="0" smtClean="0">
                <a:latin typeface="Arial" panose="020B0604020202020204" pitchFamily="34" charset="0"/>
              </a:rPr>
              <a:t>’</a:t>
            </a:r>
            <a:r>
              <a:rPr lang="en-US" altLang="zh-CN" sz="2000" b="1" dirty="0" smtClean="0">
                <a:latin typeface="楷体_GB2312" pitchFamily="49" charset="-122"/>
              </a:rPr>
              <a:t>  </a:t>
            </a:r>
            <a:endParaRPr lang="en-US" altLang="zh-CN" sz="2000" b="1" dirty="0" smtClean="0">
              <a:latin typeface="楷体_GB2312" pitchFamily="49" charset="-122"/>
            </a:endParaRPr>
          </a:p>
          <a:p>
            <a:pPr eaLnBrk="1" hangingPunct="1">
              <a:lnSpc>
                <a:spcPct val="90000"/>
              </a:lnSpc>
              <a:buFont typeface="Wingdings" panose="05000000000000000000" pitchFamily="2" charset="2"/>
              <a:buNone/>
            </a:pPr>
            <a:r>
              <a:rPr lang="zh-CN" altLang="en-US" sz="2000" b="1" dirty="0" smtClean="0">
                <a:solidFill>
                  <a:srgbClr val="0000FF"/>
                </a:solidFill>
                <a:latin typeface="楷体_GB2312" pitchFamily="49" charset="-122"/>
              </a:rPr>
              <a:t>编码</a:t>
            </a:r>
            <a:r>
              <a:rPr lang="zh-CN" altLang="en-US" sz="2000" b="1" dirty="0" smtClean="0">
                <a:latin typeface="楷体_GB2312" pitchFamily="49" charset="-122"/>
              </a:rPr>
              <a:t>：从根到叶子的</a:t>
            </a:r>
            <a:r>
              <a:rPr lang="zh-CN" altLang="en-US" sz="2000" b="1" dirty="0" smtClean="0">
                <a:solidFill>
                  <a:srgbClr val="0000FF"/>
                </a:solidFill>
                <a:latin typeface="楷体_GB2312" pitchFamily="49" charset="-122"/>
              </a:rPr>
              <a:t>路径上分支字符组成的字符串</a:t>
            </a:r>
            <a:endParaRPr lang="zh-CN" altLang="en-US" sz="2000" b="1" dirty="0" smtClean="0">
              <a:solidFill>
                <a:srgbClr val="0000FF"/>
              </a:solidFill>
              <a:latin typeface="楷体_GB2312" pitchFamily="49" charset="-122"/>
            </a:endParaRPr>
          </a:p>
          <a:p>
            <a:pPr eaLnBrk="1" hangingPunct="1">
              <a:lnSpc>
                <a:spcPct val="90000"/>
              </a:lnSpc>
              <a:buFont typeface="Wingdings" panose="05000000000000000000" pitchFamily="2" charset="2"/>
              <a:buNone/>
            </a:pPr>
            <a:r>
              <a:rPr lang="zh-CN" altLang="en-US" sz="2000" b="1" dirty="0" smtClean="0">
                <a:latin typeface="楷体_GB2312" pitchFamily="49" charset="-122"/>
              </a:rPr>
              <a:t>      作为该叶子结点字符的编码。</a:t>
            </a:r>
            <a:endParaRPr lang="zh-CN" altLang="en-US" sz="2000" b="1" dirty="0" smtClean="0">
              <a:latin typeface="楷体_GB2312" pitchFamily="49" charset="-122"/>
            </a:endParaRPr>
          </a:p>
          <a:p>
            <a:pPr eaLnBrk="1" hangingPunct="1">
              <a:lnSpc>
                <a:spcPct val="90000"/>
              </a:lnSpc>
              <a:buFont typeface="Wingdings" panose="05000000000000000000" pitchFamily="2" charset="2"/>
              <a:buNone/>
            </a:pPr>
            <a:r>
              <a:rPr lang="zh-CN" altLang="en-US" sz="2000" b="1" u="sng" dirty="0" smtClean="0">
                <a:solidFill>
                  <a:srgbClr val="FF0000"/>
                </a:solidFill>
                <a:latin typeface="楷体_GB2312" pitchFamily="49" charset="-122"/>
              </a:rPr>
              <a:t>注：利用二叉树的编码是前缀编码，利用最优二叉树得到哈夫曼编码。</a:t>
            </a:r>
            <a:endParaRPr lang="zh-CN" altLang="en-US" sz="2000" b="1" u="sng" dirty="0" smtClean="0">
              <a:solidFill>
                <a:srgbClr val="FF0000"/>
              </a:solidFill>
              <a:latin typeface="楷体_GB2312" pitchFamily="49" charset="-122"/>
            </a:endParaRPr>
          </a:p>
          <a:p>
            <a:pPr eaLnBrk="1" hangingPunct="1">
              <a:lnSpc>
                <a:spcPct val="90000"/>
              </a:lnSpc>
              <a:buFont typeface="Wingdings" panose="05000000000000000000" pitchFamily="2" charset="2"/>
              <a:buNone/>
            </a:pPr>
            <a:endParaRPr lang="en-US" altLang="zh-CN" sz="2000" b="1" u="sng" dirty="0" smtClean="0">
              <a:solidFill>
                <a:srgbClr val="FF0000"/>
              </a:solidFill>
              <a:latin typeface="楷体_GB2312" pitchFamily="49" charset="-122"/>
            </a:endParaRPr>
          </a:p>
        </p:txBody>
      </p:sp>
      <p:sp>
        <p:nvSpPr>
          <p:cNvPr id="429059" name="Oval 3"/>
          <p:cNvSpPr>
            <a:spLocks noChangeArrowheads="1"/>
          </p:cNvSpPr>
          <p:nvPr/>
        </p:nvSpPr>
        <p:spPr bwMode="auto">
          <a:xfrm>
            <a:off x="3563938" y="3140075"/>
            <a:ext cx="317500" cy="266700"/>
          </a:xfrm>
          <a:prstGeom prst="ellipse">
            <a:avLst/>
          </a:prstGeom>
          <a:solidFill>
            <a:schemeClr val="bg1"/>
          </a:solidFill>
          <a:ln w="9525">
            <a:solidFill>
              <a:schemeClr val="tx1"/>
            </a:solidFill>
            <a:round/>
          </a:ln>
        </p:spPr>
        <p:txBody>
          <a:bodyPr wrap="none" anchor="ctr"/>
          <a:lstStyle/>
          <a:p>
            <a:endParaRPr lang="zh-CN" altLang="en-US" b="1"/>
          </a:p>
        </p:txBody>
      </p:sp>
      <p:sp>
        <p:nvSpPr>
          <p:cNvPr id="429060" name="Line 4"/>
          <p:cNvSpPr>
            <a:spLocks noChangeShapeType="1"/>
          </p:cNvSpPr>
          <p:nvPr/>
        </p:nvSpPr>
        <p:spPr bwMode="auto">
          <a:xfrm flipH="1">
            <a:off x="1692275" y="1943100"/>
            <a:ext cx="669925" cy="549275"/>
          </a:xfrm>
          <a:prstGeom prst="line">
            <a:avLst/>
          </a:prstGeom>
          <a:noFill/>
          <a:ln w="9525">
            <a:solidFill>
              <a:schemeClr val="tx1"/>
            </a:solidFill>
            <a:round/>
          </a:ln>
        </p:spPr>
        <p:txBody>
          <a:bodyPr/>
          <a:lstStyle/>
          <a:p>
            <a:endParaRPr lang="zh-CN" altLang="en-US"/>
          </a:p>
        </p:txBody>
      </p:sp>
      <p:sp>
        <p:nvSpPr>
          <p:cNvPr id="429061" name="Line 5"/>
          <p:cNvSpPr>
            <a:spLocks noChangeShapeType="1"/>
          </p:cNvSpPr>
          <p:nvPr/>
        </p:nvSpPr>
        <p:spPr bwMode="auto">
          <a:xfrm>
            <a:off x="2514600" y="1943100"/>
            <a:ext cx="609600" cy="381000"/>
          </a:xfrm>
          <a:prstGeom prst="line">
            <a:avLst/>
          </a:prstGeom>
          <a:noFill/>
          <a:ln w="9525">
            <a:solidFill>
              <a:schemeClr val="tx1"/>
            </a:solidFill>
            <a:round/>
          </a:ln>
        </p:spPr>
        <p:txBody>
          <a:bodyPr/>
          <a:lstStyle/>
          <a:p>
            <a:endParaRPr lang="zh-CN" altLang="en-US"/>
          </a:p>
        </p:txBody>
      </p:sp>
      <p:sp>
        <p:nvSpPr>
          <p:cNvPr id="429062" name="Line 6"/>
          <p:cNvSpPr>
            <a:spLocks noChangeShapeType="1"/>
          </p:cNvSpPr>
          <p:nvPr/>
        </p:nvSpPr>
        <p:spPr bwMode="auto">
          <a:xfrm flipH="1">
            <a:off x="2514600" y="2552700"/>
            <a:ext cx="609600" cy="609600"/>
          </a:xfrm>
          <a:prstGeom prst="line">
            <a:avLst/>
          </a:prstGeom>
          <a:noFill/>
          <a:ln w="9525">
            <a:solidFill>
              <a:schemeClr val="tx1"/>
            </a:solidFill>
            <a:round/>
          </a:ln>
        </p:spPr>
        <p:txBody>
          <a:bodyPr/>
          <a:lstStyle/>
          <a:p>
            <a:endParaRPr lang="zh-CN" altLang="en-US"/>
          </a:p>
        </p:txBody>
      </p:sp>
      <p:sp>
        <p:nvSpPr>
          <p:cNvPr id="429063" name="Line 7"/>
          <p:cNvSpPr>
            <a:spLocks noChangeShapeType="1"/>
          </p:cNvSpPr>
          <p:nvPr/>
        </p:nvSpPr>
        <p:spPr bwMode="auto">
          <a:xfrm>
            <a:off x="3276600" y="2552700"/>
            <a:ext cx="457200" cy="609600"/>
          </a:xfrm>
          <a:prstGeom prst="line">
            <a:avLst/>
          </a:prstGeom>
          <a:noFill/>
          <a:ln w="9525">
            <a:solidFill>
              <a:schemeClr val="tx1"/>
            </a:solidFill>
            <a:round/>
          </a:ln>
        </p:spPr>
        <p:txBody>
          <a:bodyPr/>
          <a:lstStyle/>
          <a:p>
            <a:endParaRPr lang="zh-CN" altLang="en-US"/>
          </a:p>
        </p:txBody>
      </p:sp>
      <p:sp>
        <p:nvSpPr>
          <p:cNvPr id="429064" name="Line 8"/>
          <p:cNvSpPr>
            <a:spLocks noChangeShapeType="1"/>
          </p:cNvSpPr>
          <p:nvPr/>
        </p:nvSpPr>
        <p:spPr bwMode="auto">
          <a:xfrm flipH="1">
            <a:off x="3203575" y="3467100"/>
            <a:ext cx="454025" cy="538163"/>
          </a:xfrm>
          <a:prstGeom prst="line">
            <a:avLst/>
          </a:prstGeom>
          <a:noFill/>
          <a:ln w="9525">
            <a:solidFill>
              <a:schemeClr val="tx1"/>
            </a:solidFill>
            <a:round/>
          </a:ln>
        </p:spPr>
        <p:txBody>
          <a:bodyPr/>
          <a:lstStyle/>
          <a:p>
            <a:endParaRPr lang="zh-CN" altLang="en-US"/>
          </a:p>
        </p:txBody>
      </p:sp>
      <p:sp>
        <p:nvSpPr>
          <p:cNvPr id="429065" name="Line 9"/>
          <p:cNvSpPr>
            <a:spLocks noChangeShapeType="1"/>
          </p:cNvSpPr>
          <p:nvPr/>
        </p:nvSpPr>
        <p:spPr bwMode="auto">
          <a:xfrm>
            <a:off x="3810000" y="3467100"/>
            <a:ext cx="330200" cy="538163"/>
          </a:xfrm>
          <a:prstGeom prst="line">
            <a:avLst/>
          </a:prstGeom>
          <a:noFill/>
          <a:ln w="9525">
            <a:solidFill>
              <a:schemeClr val="tx1"/>
            </a:solidFill>
            <a:round/>
          </a:ln>
        </p:spPr>
        <p:txBody>
          <a:bodyPr/>
          <a:lstStyle/>
          <a:p>
            <a:endParaRPr lang="zh-CN" altLang="en-US"/>
          </a:p>
        </p:txBody>
      </p:sp>
      <p:sp>
        <p:nvSpPr>
          <p:cNvPr id="429066" name="AutoShape 10"/>
          <p:cNvSpPr/>
          <p:nvPr/>
        </p:nvSpPr>
        <p:spPr bwMode="auto">
          <a:xfrm>
            <a:off x="1692275" y="4761548"/>
            <a:ext cx="71438" cy="533400"/>
          </a:xfrm>
          <a:prstGeom prst="leftBrace">
            <a:avLst>
              <a:gd name="adj1" fmla="val 62222"/>
              <a:gd name="adj2" fmla="val 50000"/>
            </a:avLst>
          </a:prstGeom>
          <a:noFill/>
          <a:ln w="9525">
            <a:solidFill>
              <a:schemeClr val="tx1"/>
            </a:solidFill>
            <a:round/>
          </a:ln>
        </p:spPr>
        <p:txBody>
          <a:bodyPr wrap="none" anchor="ctr"/>
          <a:lstStyle/>
          <a:p>
            <a:endParaRPr lang="zh-CN" altLang="en-US" b="1"/>
          </a:p>
        </p:txBody>
      </p:sp>
      <p:sp>
        <p:nvSpPr>
          <p:cNvPr id="429067" name="Oval 11"/>
          <p:cNvSpPr>
            <a:spLocks noChangeArrowheads="1"/>
          </p:cNvSpPr>
          <p:nvPr/>
        </p:nvSpPr>
        <p:spPr bwMode="auto">
          <a:xfrm>
            <a:off x="2987675" y="2276475"/>
            <a:ext cx="317500" cy="266700"/>
          </a:xfrm>
          <a:prstGeom prst="ellipse">
            <a:avLst/>
          </a:prstGeom>
          <a:solidFill>
            <a:schemeClr val="bg1"/>
          </a:solidFill>
          <a:ln w="9525">
            <a:solidFill>
              <a:schemeClr val="tx1"/>
            </a:solidFill>
            <a:round/>
          </a:ln>
        </p:spPr>
        <p:txBody>
          <a:bodyPr wrap="none" anchor="ctr"/>
          <a:lstStyle/>
          <a:p>
            <a:endParaRPr lang="zh-CN" altLang="en-US" b="1"/>
          </a:p>
        </p:txBody>
      </p:sp>
      <p:sp>
        <p:nvSpPr>
          <p:cNvPr id="429068" name="Oval 12"/>
          <p:cNvSpPr>
            <a:spLocks noChangeArrowheads="1"/>
          </p:cNvSpPr>
          <p:nvPr/>
        </p:nvSpPr>
        <p:spPr bwMode="auto">
          <a:xfrm>
            <a:off x="2268538" y="1700213"/>
            <a:ext cx="317500" cy="266700"/>
          </a:xfrm>
          <a:prstGeom prst="ellipse">
            <a:avLst/>
          </a:prstGeom>
          <a:solidFill>
            <a:schemeClr val="bg1"/>
          </a:solidFill>
          <a:ln w="9525">
            <a:solidFill>
              <a:schemeClr val="tx1"/>
            </a:solidFill>
            <a:round/>
          </a:ln>
        </p:spPr>
        <p:txBody>
          <a:bodyPr wrap="none" anchor="ctr"/>
          <a:lstStyle/>
          <a:p>
            <a:endParaRPr lang="zh-CN" altLang="en-US" b="1"/>
          </a:p>
        </p:txBody>
      </p:sp>
      <p:sp>
        <p:nvSpPr>
          <p:cNvPr id="429069" name="Rectangle 13"/>
          <p:cNvSpPr>
            <a:spLocks noChangeArrowheads="1"/>
          </p:cNvSpPr>
          <p:nvPr/>
        </p:nvSpPr>
        <p:spPr bwMode="auto">
          <a:xfrm>
            <a:off x="323528" y="990055"/>
            <a:ext cx="4105597" cy="652486"/>
          </a:xfrm>
          <a:prstGeom prst="rect">
            <a:avLst/>
          </a:prstGeom>
          <a:noFill/>
          <a:ln w="9525" algn="ctr">
            <a:noFill/>
            <a:miter lim="800000"/>
          </a:ln>
        </p:spPr>
        <p:txBody>
          <a:bodyPr wrap="square">
            <a:spAutoFit/>
          </a:bodyPr>
          <a:lstStyle/>
          <a:p>
            <a:pPr algn="just">
              <a:lnSpc>
                <a:spcPct val="130000"/>
              </a:lnSpc>
              <a:spcBef>
                <a:spcPct val="50000"/>
              </a:spcBef>
            </a:pPr>
            <a:r>
              <a:rPr kumimoji="1" lang="zh-CN" altLang="en-US" b="1" dirty="0">
                <a:latin typeface="Times New Roman" panose="02020603050405020304" pitchFamily="18" charset="0"/>
              </a:rPr>
              <a:t>例：</a:t>
            </a:r>
            <a:r>
              <a:rPr kumimoji="1" lang="en-US" altLang="zh-CN" b="1" dirty="0">
                <a:latin typeface="Times New Roman" panose="02020603050405020304" pitchFamily="18" charset="0"/>
              </a:rPr>
              <a:t>A: 3    B:1  C:2   D: 1</a:t>
            </a:r>
            <a:endParaRPr kumimoji="1" lang="en-US" altLang="zh-CN" b="1" dirty="0">
              <a:latin typeface="Times New Roman" panose="02020603050405020304" pitchFamily="18" charset="0"/>
            </a:endParaRPr>
          </a:p>
        </p:txBody>
      </p:sp>
      <p:sp>
        <p:nvSpPr>
          <p:cNvPr id="429070" name="Rectangle 14"/>
          <p:cNvSpPr>
            <a:spLocks noChangeArrowheads="1"/>
          </p:cNvSpPr>
          <p:nvPr/>
        </p:nvSpPr>
        <p:spPr bwMode="auto">
          <a:xfrm>
            <a:off x="4821555" y="118745"/>
            <a:ext cx="4211955" cy="4582795"/>
          </a:xfrm>
          <a:prstGeom prst="rect">
            <a:avLst/>
          </a:prstGeom>
          <a:solidFill>
            <a:srgbClr val="CCFFCC"/>
          </a:solidFill>
          <a:ln w="9525">
            <a:noFill/>
            <a:miter lim="800000"/>
          </a:ln>
        </p:spPr>
        <p:txBody>
          <a:bodyPr/>
          <a:lstStyle/>
          <a:p>
            <a:pPr marL="342900" indent="-342900">
              <a:spcBef>
                <a:spcPct val="20000"/>
              </a:spcBef>
              <a:buClr>
                <a:schemeClr val="folHlink"/>
              </a:buClr>
              <a:buSzPct val="60000"/>
              <a:buFont typeface="Wingdings" panose="05000000000000000000" pitchFamily="2" charset="2"/>
              <a:buNone/>
            </a:pPr>
            <a:r>
              <a:rPr lang="zh-CN" altLang="en-US" b="1">
                <a:latin typeface="楷体_GB2312" pitchFamily="49" charset="-122"/>
              </a:rPr>
              <a:t>则：      </a:t>
            </a:r>
            <a:r>
              <a:rPr lang="en-US" altLang="zh-CN" b="1">
                <a:latin typeface="楷体_GB2312" pitchFamily="49" charset="-122"/>
              </a:rPr>
              <a:t>A </a:t>
            </a:r>
            <a:r>
              <a:rPr lang="zh-CN" altLang="en-US" b="1">
                <a:latin typeface="楷体_GB2312" pitchFamily="49" charset="-122"/>
              </a:rPr>
              <a:t>：</a:t>
            </a:r>
            <a:r>
              <a:rPr lang="en-US" altLang="zh-CN" b="1">
                <a:latin typeface="楷体_GB2312" pitchFamily="49" charset="-122"/>
              </a:rPr>
              <a:t>0</a:t>
            </a:r>
            <a:endParaRPr lang="en-US" altLang="zh-CN" b="1">
              <a:latin typeface="楷体_GB2312" pitchFamily="49" charset="-122"/>
            </a:endParaRPr>
          </a:p>
          <a:p>
            <a:pPr marL="342900" indent="-342900">
              <a:spcBef>
                <a:spcPct val="20000"/>
              </a:spcBef>
              <a:buClr>
                <a:schemeClr val="folHlink"/>
              </a:buClr>
              <a:buSzPct val="60000"/>
              <a:buFont typeface="Wingdings" panose="05000000000000000000" pitchFamily="2" charset="2"/>
              <a:buNone/>
            </a:pPr>
            <a:r>
              <a:rPr lang="en-US" altLang="zh-CN" b="1">
                <a:latin typeface="楷体_GB2312" pitchFamily="49" charset="-122"/>
              </a:rPr>
              <a:t>          C </a:t>
            </a:r>
            <a:r>
              <a:rPr lang="zh-CN" altLang="en-US" b="1">
                <a:latin typeface="楷体_GB2312" pitchFamily="49" charset="-122"/>
              </a:rPr>
              <a:t>：</a:t>
            </a:r>
            <a:r>
              <a:rPr lang="en-US" altLang="zh-CN" b="1">
                <a:latin typeface="楷体_GB2312" pitchFamily="49" charset="-122"/>
              </a:rPr>
              <a:t>10</a:t>
            </a:r>
            <a:endParaRPr lang="en-US" altLang="zh-CN" b="1">
              <a:latin typeface="楷体_GB2312" pitchFamily="49" charset="-122"/>
            </a:endParaRPr>
          </a:p>
          <a:p>
            <a:pPr marL="342900" indent="-342900">
              <a:spcBef>
                <a:spcPct val="20000"/>
              </a:spcBef>
              <a:buClr>
                <a:schemeClr val="folHlink"/>
              </a:buClr>
              <a:buSzPct val="60000"/>
              <a:buFont typeface="Wingdings" panose="05000000000000000000" pitchFamily="2" charset="2"/>
              <a:buNone/>
            </a:pPr>
            <a:r>
              <a:rPr lang="en-US" altLang="zh-CN" b="1">
                <a:latin typeface="楷体_GB2312" pitchFamily="49" charset="-122"/>
              </a:rPr>
              <a:t>          B </a:t>
            </a:r>
            <a:r>
              <a:rPr lang="zh-CN" altLang="en-US" b="1">
                <a:latin typeface="楷体_GB2312" pitchFamily="49" charset="-122"/>
              </a:rPr>
              <a:t>：</a:t>
            </a:r>
            <a:r>
              <a:rPr lang="en-US" altLang="zh-CN" b="1">
                <a:latin typeface="楷体_GB2312" pitchFamily="49" charset="-122"/>
              </a:rPr>
              <a:t>110</a:t>
            </a:r>
            <a:endParaRPr lang="en-US" altLang="zh-CN" b="1">
              <a:latin typeface="楷体_GB2312" pitchFamily="49" charset="-122"/>
            </a:endParaRPr>
          </a:p>
          <a:p>
            <a:pPr marL="342900" indent="-342900">
              <a:spcBef>
                <a:spcPct val="20000"/>
              </a:spcBef>
              <a:buClr>
                <a:schemeClr val="folHlink"/>
              </a:buClr>
              <a:buSzPct val="60000"/>
              <a:buFont typeface="Wingdings" panose="05000000000000000000" pitchFamily="2" charset="2"/>
              <a:buNone/>
            </a:pPr>
            <a:r>
              <a:rPr lang="en-US" altLang="zh-CN" b="1">
                <a:latin typeface="楷体_GB2312" pitchFamily="49" charset="-122"/>
              </a:rPr>
              <a:t>          D </a:t>
            </a:r>
            <a:r>
              <a:rPr lang="zh-CN" altLang="en-US" b="1">
                <a:latin typeface="楷体_GB2312" pitchFamily="49" charset="-122"/>
              </a:rPr>
              <a:t>：</a:t>
            </a:r>
            <a:r>
              <a:rPr lang="en-US" altLang="zh-CN" b="1">
                <a:latin typeface="楷体_GB2312" pitchFamily="49" charset="-122"/>
              </a:rPr>
              <a:t>111</a:t>
            </a:r>
            <a:endParaRPr lang="en-US" altLang="zh-CN" b="1">
              <a:latin typeface="楷体_GB2312" pitchFamily="49" charset="-122"/>
            </a:endParaRPr>
          </a:p>
          <a:p>
            <a:pPr marL="342900" indent="-342900">
              <a:spcBef>
                <a:spcPct val="20000"/>
              </a:spcBef>
              <a:buClr>
                <a:schemeClr val="folHlink"/>
              </a:buClr>
              <a:buSzPct val="60000"/>
              <a:buFont typeface="Wingdings" panose="05000000000000000000" pitchFamily="2" charset="2"/>
              <a:buNone/>
            </a:pPr>
            <a:r>
              <a:rPr lang="zh-CN" altLang="en-US" b="1">
                <a:latin typeface="楷体_GB2312" pitchFamily="49" charset="-122"/>
              </a:rPr>
              <a:t>由此可见该编码是前缀编码。</a:t>
            </a:r>
            <a:endParaRPr lang="zh-CN" altLang="en-US" b="1">
              <a:latin typeface="楷体_GB2312" pitchFamily="49" charset="-122"/>
            </a:endParaRPr>
          </a:p>
          <a:p>
            <a:pPr marL="342900" indent="-342900">
              <a:spcBef>
                <a:spcPct val="20000"/>
              </a:spcBef>
              <a:buClr>
                <a:schemeClr val="folHlink"/>
              </a:buClr>
              <a:buSzPct val="60000"/>
              <a:buFont typeface="Wingdings" panose="05000000000000000000" pitchFamily="2" charset="2"/>
              <a:buNone/>
            </a:pPr>
            <a:r>
              <a:rPr lang="zh-CN" altLang="en-US" b="1">
                <a:latin typeface="楷体_GB2312" pitchFamily="49" charset="-122"/>
              </a:rPr>
              <a:t>待传电文 </a:t>
            </a:r>
            <a:r>
              <a:rPr lang="en-US" altLang="zh-CN" b="1">
                <a:latin typeface="楷体_GB2312" pitchFamily="49" charset="-122"/>
              </a:rPr>
              <a:t>ABACCDA </a:t>
            </a:r>
            <a:r>
              <a:rPr lang="zh-CN" altLang="en-US" b="1">
                <a:latin typeface="楷体_GB2312" pitchFamily="49" charset="-122"/>
              </a:rPr>
              <a:t>的编码：</a:t>
            </a:r>
            <a:r>
              <a:rPr lang="zh-CN" altLang="en-US" b="1">
                <a:latin typeface="Arial" panose="020B0604020202020204" pitchFamily="34" charset="0"/>
              </a:rPr>
              <a:t>‘</a:t>
            </a:r>
            <a:r>
              <a:rPr lang="en-US" altLang="zh-CN" b="1">
                <a:latin typeface="楷体_GB2312" pitchFamily="49" charset="-122"/>
              </a:rPr>
              <a:t>0110010101110</a:t>
            </a:r>
            <a:r>
              <a:rPr lang="en-US" altLang="zh-CN" b="1">
                <a:latin typeface="Arial" panose="020B0604020202020204" pitchFamily="34" charset="0"/>
              </a:rPr>
              <a:t>’</a:t>
            </a:r>
            <a:r>
              <a:rPr lang="zh-CN" altLang="en-US" b="1">
                <a:latin typeface="楷体_GB2312" pitchFamily="49" charset="-122"/>
              </a:rPr>
              <a:t>，</a:t>
            </a:r>
            <a:endParaRPr lang="zh-CN" altLang="en-US" b="1">
              <a:latin typeface="楷体_GB2312" pitchFamily="49" charset="-122"/>
            </a:endParaRPr>
          </a:p>
          <a:p>
            <a:pPr marL="342900" indent="-342900">
              <a:spcBef>
                <a:spcPct val="20000"/>
              </a:spcBef>
              <a:buClr>
                <a:schemeClr val="folHlink"/>
              </a:buClr>
              <a:buSzPct val="60000"/>
              <a:buFont typeface="Wingdings" panose="05000000000000000000" pitchFamily="2" charset="2"/>
              <a:buNone/>
            </a:pPr>
            <a:r>
              <a:rPr lang="zh-CN" altLang="en-US" b="1">
                <a:latin typeface="楷体_GB2312" pitchFamily="49" charset="-122"/>
              </a:rPr>
              <a:t>总长</a:t>
            </a:r>
            <a:r>
              <a:rPr lang="en-US" altLang="zh-CN" b="1">
                <a:latin typeface="楷体_GB2312" pitchFamily="49" charset="-122"/>
              </a:rPr>
              <a:t>13</a:t>
            </a:r>
            <a:endParaRPr lang="en-US" altLang="zh-CN" b="1">
              <a:latin typeface="楷体_GB2312" pitchFamily="49" charset="-122"/>
            </a:endParaRPr>
          </a:p>
        </p:txBody>
      </p:sp>
      <p:sp>
        <p:nvSpPr>
          <p:cNvPr id="429071" name="Rectangle 15"/>
          <p:cNvSpPr>
            <a:spLocks noChangeArrowheads="1"/>
          </p:cNvSpPr>
          <p:nvPr/>
        </p:nvSpPr>
        <p:spPr bwMode="auto">
          <a:xfrm>
            <a:off x="1371600" y="2349500"/>
            <a:ext cx="764953" cy="523220"/>
          </a:xfrm>
          <a:prstGeom prst="rect">
            <a:avLst/>
          </a:prstGeom>
          <a:noFill/>
          <a:ln w="12700" cap="sq">
            <a:noFill/>
            <a:miter lim="800000"/>
            <a:headEnd type="none" w="sm" len="sm"/>
            <a:tailEnd type="none" w="sm" len="sm"/>
          </a:ln>
        </p:spPr>
        <p:txBody>
          <a:bodyPr wrap="none">
            <a:spAutoFit/>
          </a:bodyPr>
          <a:lstStyle/>
          <a:p>
            <a:r>
              <a:rPr lang="en-US" altLang="zh-CN" b="1" dirty="0" smtClean="0"/>
              <a:t>A:3</a:t>
            </a:r>
            <a:endParaRPr lang="en-US" altLang="zh-CN" b="1" dirty="0"/>
          </a:p>
        </p:txBody>
      </p:sp>
      <p:sp>
        <p:nvSpPr>
          <p:cNvPr id="429072" name="Rectangle 16"/>
          <p:cNvSpPr>
            <a:spLocks noChangeArrowheads="1"/>
          </p:cNvSpPr>
          <p:nvPr/>
        </p:nvSpPr>
        <p:spPr bwMode="auto">
          <a:xfrm>
            <a:off x="2168525" y="3068638"/>
            <a:ext cx="692150" cy="457200"/>
          </a:xfrm>
          <a:prstGeom prst="rect">
            <a:avLst/>
          </a:prstGeom>
          <a:noFill/>
          <a:ln w="12700" cap="sq">
            <a:noFill/>
            <a:miter lim="800000"/>
            <a:headEnd type="none" w="sm" len="sm"/>
            <a:tailEnd type="none" w="sm" len="sm"/>
          </a:ln>
        </p:spPr>
        <p:txBody>
          <a:bodyPr wrap="none">
            <a:spAutoFit/>
          </a:bodyPr>
          <a:lstStyle/>
          <a:p>
            <a:r>
              <a:rPr lang="en-US" altLang="zh-CN" b="1"/>
              <a:t>C:2</a:t>
            </a:r>
            <a:endParaRPr lang="en-US" altLang="zh-CN" b="1"/>
          </a:p>
        </p:txBody>
      </p:sp>
      <p:sp>
        <p:nvSpPr>
          <p:cNvPr id="429073" name="Rectangle 17"/>
          <p:cNvSpPr>
            <a:spLocks noChangeArrowheads="1"/>
          </p:cNvSpPr>
          <p:nvPr/>
        </p:nvSpPr>
        <p:spPr bwMode="auto">
          <a:xfrm>
            <a:off x="2884488" y="4005263"/>
            <a:ext cx="764953" cy="523220"/>
          </a:xfrm>
          <a:prstGeom prst="rect">
            <a:avLst/>
          </a:prstGeom>
          <a:noFill/>
          <a:ln w="12700" cap="sq">
            <a:noFill/>
            <a:miter lim="800000"/>
            <a:headEnd type="none" w="sm" len="sm"/>
            <a:tailEnd type="none" w="sm" len="sm"/>
          </a:ln>
        </p:spPr>
        <p:txBody>
          <a:bodyPr wrap="none">
            <a:spAutoFit/>
          </a:bodyPr>
          <a:lstStyle/>
          <a:p>
            <a:r>
              <a:rPr lang="en-US" altLang="zh-CN" b="1" dirty="0" smtClean="0"/>
              <a:t>B</a:t>
            </a:r>
            <a:r>
              <a:rPr lang="en-US" altLang="zh-CN" b="1" dirty="0"/>
              <a:t>:</a:t>
            </a:r>
            <a:r>
              <a:rPr lang="en-US" altLang="zh-CN" b="1" dirty="0" smtClean="0"/>
              <a:t>1</a:t>
            </a:r>
            <a:endParaRPr lang="en-US" altLang="zh-CN" b="1" dirty="0"/>
          </a:p>
        </p:txBody>
      </p:sp>
      <p:sp>
        <p:nvSpPr>
          <p:cNvPr id="429074" name="Rectangle 18"/>
          <p:cNvSpPr>
            <a:spLocks noChangeArrowheads="1"/>
          </p:cNvSpPr>
          <p:nvPr/>
        </p:nvSpPr>
        <p:spPr bwMode="auto">
          <a:xfrm>
            <a:off x="3851275" y="4005263"/>
            <a:ext cx="719138" cy="457200"/>
          </a:xfrm>
          <a:prstGeom prst="rect">
            <a:avLst/>
          </a:prstGeom>
          <a:noFill/>
          <a:ln w="12700" cap="sq">
            <a:noFill/>
            <a:miter lim="800000"/>
            <a:headEnd type="none" w="sm" len="sm"/>
            <a:tailEnd type="none" w="sm" len="sm"/>
          </a:ln>
        </p:spPr>
        <p:txBody>
          <a:bodyPr wrap="none">
            <a:spAutoFit/>
          </a:bodyPr>
          <a:lstStyle/>
          <a:p>
            <a:r>
              <a:rPr lang="en-US" altLang="zh-CN" b="1"/>
              <a:t>D:1</a:t>
            </a:r>
            <a:endParaRPr lang="en-US" altLang="zh-CN"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9069"/>
                                        </p:tgtEl>
                                        <p:attrNameLst>
                                          <p:attrName>style.visibility</p:attrName>
                                        </p:attrNameLst>
                                      </p:cBhvr>
                                      <p:to>
                                        <p:strVal val="visible"/>
                                      </p:to>
                                    </p:set>
                                    <p:animEffect transition="in" filter="blinds(horizontal)">
                                      <p:cBhvr>
                                        <p:cTn id="7" dur="500"/>
                                        <p:tgtEl>
                                          <p:spTgt spid="4290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29074"/>
                                        </p:tgtEl>
                                        <p:attrNameLst>
                                          <p:attrName>style.visibility</p:attrName>
                                        </p:attrNameLst>
                                      </p:cBhvr>
                                      <p:to>
                                        <p:strVal val="visible"/>
                                      </p:to>
                                    </p:set>
                                    <p:animEffect transition="in" filter="wipe(down)">
                                      <p:cBhvr>
                                        <p:cTn id="12" dur="500"/>
                                        <p:tgtEl>
                                          <p:spTgt spid="42907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29073"/>
                                        </p:tgtEl>
                                        <p:attrNameLst>
                                          <p:attrName>style.visibility</p:attrName>
                                        </p:attrNameLst>
                                      </p:cBhvr>
                                      <p:to>
                                        <p:strVal val="visible"/>
                                      </p:to>
                                    </p:set>
                                    <p:animEffect transition="in" filter="wipe(down)">
                                      <p:cBhvr>
                                        <p:cTn id="15" dur="500"/>
                                        <p:tgtEl>
                                          <p:spTgt spid="42907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29072"/>
                                        </p:tgtEl>
                                        <p:attrNameLst>
                                          <p:attrName>style.visibility</p:attrName>
                                        </p:attrNameLst>
                                      </p:cBhvr>
                                      <p:to>
                                        <p:strVal val="visible"/>
                                      </p:to>
                                    </p:set>
                                    <p:animEffect transition="in" filter="wipe(down)">
                                      <p:cBhvr>
                                        <p:cTn id="18" dur="500"/>
                                        <p:tgtEl>
                                          <p:spTgt spid="429072"/>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29071"/>
                                        </p:tgtEl>
                                        <p:attrNameLst>
                                          <p:attrName>style.visibility</p:attrName>
                                        </p:attrNameLst>
                                      </p:cBhvr>
                                      <p:to>
                                        <p:strVal val="visible"/>
                                      </p:to>
                                    </p:set>
                                    <p:animEffect transition="in" filter="wipe(down)">
                                      <p:cBhvr>
                                        <p:cTn id="21" dur="500"/>
                                        <p:tgtEl>
                                          <p:spTgt spid="42907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29059"/>
                                        </p:tgtEl>
                                        <p:attrNameLst>
                                          <p:attrName>style.visibility</p:attrName>
                                        </p:attrNameLst>
                                      </p:cBhvr>
                                      <p:to>
                                        <p:strVal val="visible"/>
                                      </p:to>
                                    </p:set>
                                    <p:animEffect transition="in" filter="blinds(horizontal)">
                                      <p:cBhvr>
                                        <p:cTn id="26" dur="500"/>
                                        <p:tgtEl>
                                          <p:spTgt spid="429059"/>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29060"/>
                                        </p:tgtEl>
                                        <p:attrNameLst>
                                          <p:attrName>style.visibility</p:attrName>
                                        </p:attrNameLst>
                                      </p:cBhvr>
                                      <p:to>
                                        <p:strVal val="visible"/>
                                      </p:to>
                                    </p:set>
                                    <p:animEffect transition="in" filter="blinds(horizontal)">
                                      <p:cBhvr>
                                        <p:cTn id="29" dur="500"/>
                                        <p:tgtEl>
                                          <p:spTgt spid="42906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29061"/>
                                        </p:tgtEl>
                                        <p:attrNameLst>
                                          <p:attrName>style.visibility</p:attrName>
                                        </p:attrNameLst>
                                      </p:cBhvr>
                                      <p:to>
                                        <p:strVal val="visible"/>
                                      </p:to>
                                    </p:set>
                                    <p:animEffect transition="in" filter="blinds(horizontal)">
                                      <p:cBhvr>
                                        <p:cTn id="32" dur="500"/>
                                        <p:tgtEl>
                                          <p:spTgt spid="429061"/>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29062"/>
                                        </p:tgtEl>
                                        <p:attrNameLst>
                                          <p:attrName>style.visibility</p:attrName>
                                        </p:attrNameLst>
                                      </p:cBhvr>
                                      <p:to>
                                        <p:strVal val="visible"/>
                                      </p:to>
                                    </p:set>
                                    <p:animEffect transition="in" filter="blinds(horizontal)">
                                      <p:cBhvr>
                                        <p:cTn id="35" dur="500"/>
                                        <p:tgtEl>
                                          <p:spTgt spid="42906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429063"/>
                                        </p:tgtEl>
                                        <p:attrNameLst>
                                          <p:attrName>style.visibility</p:attrName>
                                        </p:attrNameLst>
                                      </p:cBhvr>
                                      <p:to>
                                        <p:strVal val="visible"/>
                                      </p:to>
                                    </p:set>
                                    <p:animEffect transition="in" filter="blinds(horizontal)">
                                      <p:cBhvr>
                                        <p:cTn id="38" dur="500"/>
                                        <p:tgtEl>
                                          <p:spTgt spid="429063"/>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29064"/>
                                        </p:tgtEl>
                                        <p:attrNameLst>
                                          <p:attrName>style.visibility</p:attrName>
                                        </p:attrNameLst>
                                      </p:cBhvr>
                                      <p:to>
                                        <p:strVal val="visible"/>
                                      </p:to>
                                    </p:set>
                                    <p:animEffect transition="in" filter="blinds(horizontal)">
                                      <p:cBhvr>
                                        <p:cTn id="41" dur="500"/>
                                        <p:tgtEl>
                                          <p:spTgt spid="429064"/>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429065"/>
                                        </p:tgtEl>
                                        <p:attrNameLst>
                                          <p:attrName>style.visibility</p:attrName>
                                        </p:attrNameLst>
                                      </p:cBhvr>
                                      <p:to>
                                        <p:strVal val="visible"/>
                                      </p:to>
                                    </p:set>
                                    <p:animEffect transition="in" filter="blinds(horizontal)">
                                      <p:cBhvr>
                                        <p:cTn id="44" dur="500"/>
                                        <p:tgtEl>
                                          <p:spTgt spid="429065"/>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429067"/>
                                        </p:tgtEl>
                                        <p:attrNameLst>
                                          <p:attrName>style.visibility</p:attrName>
                                        </p:attrNameLst>
                                      </p:cBhvr>
                                      <p:to>
                                        <p:strVal val="visible"/>
                                      </p:to>
                                    </p:set>
                                    <p:animEffect transition="in" filter="blinds(horizontal)">
                                      <p:cBhvr>
                                        <p:cTn id="47" dur="500"/>
                                        <p:tgtEl>
                                          <p:spTgt spid="429067"/>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29068"/>
                                        </p:tgtEl>
                                        <p:attrNameLst>
                                          <p:attrName>style.visibility</p:attrName>
                                        </p:attrNameLst>
                                      </p:cBhvr>
                                      <p:to>
                                        <p:strVal val="visible"/>
                                      </p:to>
                                    </p:set>
                                    <p:animEffect transition="in" filter="blinds(horizontal)">
                                      <p:cBhvr>
                                        <p:cTn id="50" dur="500"/>
                                        <p:tgtEl>
                                          <p:spTgt spid="429068"/>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429058">
                                            <p:txEl>
                                              <p:pRg st="2" end="2"/>
                                            </p:txEl>
                                          </p:spTgt>
                                        </p:tgtEl>
                                        <p:attrNameLst>
                                          <p:attrName>style.visibility</p:attrName>
                                        </p:attrNameLst>
                                      </p:cBhvr>
                                      <p:to>
                                        <p:strVal val="visible"/>
                                      </p:to>
                                    </p:set>
                                    <p:animEffect transition="in" filter="blinds(horizontal)">
                                      <p:cBhvr>
                                        <p:cTn id="53" dur="500"/>
                                        <p:tgtEl>
                                          <p:spTgt spid="429058">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429058">
                                            <p:txEl>
                                              <p:pRg st="3" end="3"/>
                                            </p:txEl>
                                          </p:spTgt>
                                        </p:tgtEl>
                                        <p:attrNameLst>
                                          <p:attrName>style.visibility</p:attrName>
                                        </p:attrNameLst>
                                      </p:cBhvr>
                                      <p:to>
                                        <p:strVal val="visible"/>
                                      </p:to>
                                    </p:set>
                                    <p:animEffect transition="in" filter="blinds(horizontal)">
                                      <p:cBhvr>
                                        <p:cTn id="58" dur="500"/>
                                        <p:tgtEl>
                                          <p:spTgt spid="429058">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429058">
                                            <p:txEl>
                                              <p:pRg st="4" end="4"/>
                                            </p:txEl>
                                          </p:spTgt>
                                        </p:tgtEl>
                                        <p:attrNameLst>
                                          <p:attrName>style.visibility</p:attrName>
                                        </p:attrNameLst>
                                      </p:cBhvr>
                                      <p:to>
                                        <p:strVal val="visible"/>
                                      </p:to>
                                    </p:set>
                                    <p:animEffect transition="in" filter="blinds(horizontal)">
                                      <p:cBhvr>
                                        <p:cTn id="63" dur="500"/>
                                        <p:tgtEl>
                                          <p:spTgt spid="429058">
                                            <p:txEl>
                                              <p:pRg st="4" end="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429058">
                                            <p:txEl>
                                              <p:pRg st="5" end="5"/>
                                            </p:txEl>
                                          </p:spTgt>
                                        </p:tgtEl>
                                        <p:attrNameLst>
                                          <p:attrName>style.visibility</p:attrName>
                                        </p:attrNameLst>
                                      </p:cBhvr>
                                      <p:to>
                                        <p:strVal val="visible"/>
                                      </p:to>
                                    </p:set>
                                    <p:animEffect transition="in" filter="blinds(horizontal)">
                                      <p:cBhvr>
                                        <p:cTn id="68" dur="500"/>
                                        <p:tgtEl>
                                          <p:spTgt spid="429058">
                                            <p:txEl>
                                              <p:pRg st="5" end="5"/>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429058">
                                            <p:txEl>
                                              <p:pRg st="8" end="8"/>
                                            </p:txEl>
                                          </p:spTgt>
                                        </p:tgtEl>
                                        <p:attrNameLst>
                                          <p:attrName>style.visibility</p:attrName>
                                        </p:attrNameLst>
                                      </p:cBhvr>
                                      <p:to>
                                        <p:strVal val="visible"/>
                                      </p:to>
                                    </p:set>
                                    <p:animEffect transition="in" filter="blinds(horizontal)">
                                      <p:cBhvr>
                                        <p:cTn id="73" dur="500"/>
                                        <p:tgtEl>
                                          <p:spTgt spid="429058">
                                            <p:txEl>
                                              <p:pRg st="8" end="8"/>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429058">
                                            <p:txEl>
                                              <p:pRg st="9" end="9"/>
                                            </p:txEl>
                                          </p:spTgt>
                                        </p:tgtEl>
                                        <p:attrNameLst>
                                          <p:attrName>style.visibility</p:attrName>
                                        </p:attrNameLst>
                                      </p:cBhvr>
                                      <p:to>
                                        <p:strVal val="visible"/>
                                      </p:to>
                                    </p:set>
                                    <p:animEffect transition="in" filter="blinds(horizontal)">
                                      <p:cBhvr>
                                        <p:cTn id="78" dur="500"/>
                                        <p:tgtEl>
                                          <p:spTgt spid="429058">
                                            <p:txEl>
                                              <p:pRg st="9" end="9"/>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429058">
                                            <p:txEl>
                                              <p:pRg st="10" end="10"/>
                                            </p:txEl>
                                          </p:spTgt>
                                        </p:tgtEl>
                                        <p:attrNameLst>
                                          <p:attrName>style.visibility</p:attrName>
                                        </p:attrNameLst>
                                      </p:cBhvr>
                                      <p:to>
                                        <p:strVal val="visible"/>
                                      </p:to>
                                    </p:set>
                                    <p:animEffect transition="in" filter="blinds(horizontal)">
                                      <p:cBhvr>
                                        <p:cTn id="83" dur="500"/>
                                        <p:tgtEl>
                                          <p:spTgt spid="429058">
                                            <p:txEl>
                                              <p:pRg st="10" end="1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429058">
                                            <p:txEl>
                                              <p:pRg st="11" end="11"/>
                                            </p:txEl>
                                          </p:spTgt>
                                        </p:tgtEl>
                                        <p:attrNameLst>
                                          <p:attrName>style.visibility</p:attrName>
                                        </p:attrNameLst>
                                      </p:cBhvr>
                                      <p:to>
                                        <p:strVal val="visible"/>
                                      </p:to>
                                    </p:set>
                                    <p:animEffect transition="in" filter="blinds(horizontal)">
                                      <p:cBhvr>
                                        <p:cTn id="88" dur="500"/>
                                        <p:tgtEl>
                                          <p:spTgt spid="429058">
                                            <p:txEl>
                                              <p:pRg st="11" end="11"/>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429058">
                                            <p:txEl>
                                              <p:pRg st="12" end="12"/>
                                            </p:txEl>
                                          </p:spTgt>
                                        </p:tgtEl>
                                        <p:attrNameLst>
                                          <p:attrName>style.visibility</p:attrName>
                                        </p:attrNameLst>
                                      </p:cBhvr>
                                      <p:to>
                                        <p:strVal val="visible"/>
                                      </p:to>
                                    </p:set>
                                    <p:animEffect transition="in" filter="blinds(horizontal)">
                                      <p:cBhvr>
                                        <p:cTn id="93" dur="500"/>
                                        <p:tgtEl>
                                          <p:spTgt spid="429058">
                                            <p:txEl>
                                              <p:pRg st="12" end="12"/>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429058">
                                            <p:txEl>
                                              <p:pRg st="13" end="13"/>
                                            </p:txEl>
                                          </p:spTgt>
                                        </p:tgtEl>
                                        <p:attrNameLst>
                                          <p:attrName>style.visibility</p:attrName>
                                        </p:attrNameLst>
                                      </p:cBhvr>
                                      <p:to>
                                        <p:strVal val="visible"/>
                                      </p:to>
                                    </p:set>
                                    <p:animEffect transition="in" filter="blinds(horizontal)">
                                      <p:cBhvr>
                                        <p:cTn id="98" dur="500"/>
                                        <p:tgtEl>
                                          <p:spTgt spid="429058">
                                            <p:txEl>
                                              <p:pRg st="13" end="13"/>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429066"/>
                                        </p:tgtEl>
                                        <p:attrNameLst>
                                          <p:attrName>style.visibility</p:attrName>
                                        </p:attrNameLst>
                                      </p:cBhvr>
                                      <p:to>
                                        <p:strVal val="visible"/>
                                      </p:to>
                                    </p:set>
                                    <p:animEffect transition="in" filter="blinds(horizontal)">
                                      <p:cBhvr>
                                        <p:cTn id="103" dur="500"/>
                                        <p:tgtEl>
                                          <p:spTgt spid="429066"/>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429070"/>
                                        </p:tgtEl>
                                        <p:attrNameLst>
                                          <p:attrName>style.visibility</p:attrName>
                                        </p:attrNameLst>
                                      </p:cBhvr>
                                      <p:to>
                                        <p:strVal val="visible"/>
                                      </p:to>
                                    </p:set>
                                    <p:anim calcmode="lin" valueType="num">
                                      <p:cBhvr additive="base">
                                        <p:cTn id="108" dur="500" fill="hold"/>
                                        <p:tgtEl>
                                          <p:spTgt spid="429070"/>
                                        </p:tgtEl>
                                        <p:attrNameLst>
                                          <p:attrName>ppt_x</p:attrName>
                                        </p:attrNameLst>
                                      </p:cBhvr>
                                      <p:tavLst>
                                        <p:tav tm="0">
                                          <p:val>
                                            <p:strVal val="#ppt_x"/>
                                          </p:val>
                                        </p:tav>
                                        <p:tav tm="100000">
                                          <p:val>
                                            <p:strVal val="#ppt_x"/>
                                          </p:val>
                                        </p:tav>
                                      </p:tavLst>
                                    </p:anim>
                                    <p:anim calcmode="lin" valueType="num">
                                      <p:cBhvr additive="base">
                                        <p:cTn id="109" dur="500" fill="hold"/>
                                        <p:tgtEl>
                                          <p:spTgt spid="4290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8" grpId="0" build="p"/>
      <p:bldP spid="429059" grpId="0" animBg="1"/>
      <p:bldP spid="429060" grpId="0" animBg="1"/>
      <p:bldP spid="429061" grpId="0" animBg="1"/>
      <p:bldP spid="429062" grpId="0" animBg="1"/>
      <p:bldP spid="429063" grpId="0" animBg="1"/>
      <p:bldP spid="429064" grpId="0" animBg="1"/>
      <p:bldP spid="429065" grpId="0" animBg="1"/>
      <p:bldP spid="429066" grpId="0" bldLvl="0" animBg="1"/>
      <p:bldP spid="429067" grpId="0" animBg="1"/>
      <p:bldP spid="429068" grpId="0" animBg="1"/>
      <p:bldP spid="429069" grpId="0"/>
      <p:bldP spid="429070" grpId="0" bldLvl="0" animBg="1"/>
      <p:bldP spid="429071" grpId="0"/>
      <p:bldP spid="429072" grpId="0"/>
      <p:bldP spid="429073" grpId="0"/>
      <p:bldP spid="429074"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灯片编号占位符 5"/>
          <p:cNvSpPr>
            <a:spLocks noGrp="1"/>
          </p:cNvSpPr>
          <p:nvPr>
            <p:ph type="sldNum" sz="quarter" idx="4294967295"/>
          </p:nvPr>
        </p:nvSpPr>
        <p:spPr>
          <a:xfrm>
            <a:off x="7042150" y="6243638"/>
            <a:ext cx="1905000" cy="457200"/>
          </a:xfrm>
          <a:prstGeom prst="rect">
            <a:avLst/>
          </a:prstGeom>
          <a:noFill/>
        </p:spPr>
        <p:txBody>
          <a:bodyPr/>
          <a:lstStyle/>
          <a:p>
            <a:fld id="{036EDE22-385C-4749-AABD-D1D8B3511896}" type="slidenum">
              <a:rPr lang="en-US" altLang="zh-CN" smtClean="0"/>
            </a:fld>
            <a:endParaRPr lang="en-US" altLang="zh-CN" smtClean="0"/>
          </a:p>
        </p:txBody>
      </p:sp>
      <p:sp>
        <p:nvSpPr>
          <p:cNvPr id="140291" name="Rectangle 2"/>
          <p:cNvSpPr>
            <a:spLocks noGrp="1" noChangeArrowheads="1"/>
          </p:cNvSpPr>
          <p:nvPr>
            <p:ph type="title"/>
          </p:nvPr>
        </p:nvSpPr>
        <p:spPr/>
        <p:txBody>
          <a:bodyPr/>
          <a:lstStyle/>
          <a:p>
            <a:pPr eaLnBrk="1" hangingPunct="1"/>
            <a:r>
              <a:rPr lang="en-US" altLang="zh-CN" sz="3200" b="1" smtClean="0">
                <a:latin typeface="Times New Roman" panose="02020603050405020304" pitchFamily="18" charset="0"/>
                <a:cs typeface="Times New Roman" panose="02020603050405020304" pitchFamily="18" charset="0"/>
              </a:rPr>
              <a:t>Huffman</a:t>
            </a:r>
            <a:r>
              <a:rPr lang="zh-CN" altLang="en-US" sz="3200" b="1" smtClean="0">
                <a:latin typeface="Times New Roman" panose="02020603050405020304" pitchFamily="18" charset="0"/>
                <a:cs typeface="Times New Roman" panose="02020603050405020304" pitchFamily="18" charset="0"/>
              </a:rPr>
              <a:t>编码的特点</a:t>
            </a:r>
            <a:endParaRPr lang="zh-CN" altLang="en-US" sz="3200" b="1" smtClean="0">
              <a:latin typeface="Times New Roman" panose="02020603050405020304" pitchFamily="18" charset="0"/>
              <a:cs typeface="Times New Roman" panose="02020603050405020304" pitchFamily="18" charset="0"/>
            </a:endParaRPr>
          </a:p>
        </p:txBody>
      </p:sp>
      <p:sp>
        <p:nvSpPr>
          <p:cNvPr id="140292" name="Rectangle 3"/>
          <p:cNvSpPr>
            <a:spLocks noGrp="1" noChangeArrowheads="1"/>
          </p:cNvSpPr>
          <p:nvPr>
            <p:ph type="body" idx="1"/>
          </p:nvPr>
        </p:nvSpPr>
        <p:spPr>
          <a:xfrm>
            <a:off x="684213" y="1413193"/>
            <a:ext cx="7920037" cy="5329237"/>
          </a:xfrm>
        </p:spPr>
        <p:txBody>
          <a:bodyPr/>
          <a:lstStyle/>
          <a:p>
            <a:pPr eaLnBrk="1" hangingPunct="1"/>
            <a:r>
              <a:rPr lang="en-US" altLang="zh-CN" dirty="0" smtClean="0"/>
              <a:t> </a:t>
            </a:r>
            <a:r>
              <a:rPr lang="en-US" altLang="zh-CN" sz="2400" b="1" dirty="0" smtClean="0">
                <a:latin typeface="楷体_GB2312" pitchFamily="49" charset="-122"/>
              </a:rPr>
              <a:t>Huffman</a:t>
            </a:r>
            <a:r>
              <a:rPr lang="zh-CN" altLang="en-US" sz="2400" b="1" dirty="0" smtClean="0">
                <a:latin typeface="楷体_GB2312" pitchFamily="49" charset="-122"/>
              </a:rPr>
              <a:t>编码是一种前缀编码。解码时，不会混淆。即任何一个字符的编码不会是另外一个字符的编码前缀。</a:t>
            </a:r>
            <a:endParaRPr lang="zh-CN" altLang="en-US" sz="2400" b="1" dirty="0" smtClean="0">
              <a:latin typeface="楷体_GB2312" pitchFamily="49" charset="-122"/>
            </a:endParaRPr>
          </a:p>
          <a:p>
            <a:pPr eaLnBrk="1" hangingPunct="1"/>
            <a:endParaRPr lang="zh-CN" altLang="en-US" sz="2400" b="1" dirty="0" smtClean="0">
              <a:latin typeface="楷体_GB2312" pitchFamily="49" charset="-122"/>
            </a:endParaRPr>
          </a:p>
          <a:p>
            <a:pPr eaLnBrk="1" hangingPunct="1"/>
            <a:r>
              <a:rPr lang="zh-CN" altLang="en-US" sz="2400" b="1" dirty="0" smtClean="0">
                <a:latin typeface="楷体_GB2312" pitchFamily="49" charset="-122"/>
              </a:rPr>
              <a:t> 同样的元素集合，产生的</a:t>
            </a:r>
            <a:r>
              <a:rPr lang="en-US" altLang="zh-CN" sz="2400" dirty="0" smtClean="0">
                <a:latin typeface="楷体_GB2312" pitchFamily="49" charset="-122"/>
              </a:rPr>
              <a:t>H</a:t>
            </a:r>
            <a:r>
              <a:rPr lang="en-US" altLang="zh-CN" sz="2400" b="1" dirty="0" smtClean="0">
                <a:latin typeface="楷体_GB2312" pitchFamily="49" charset="-122"/>
              </a:rPr>
              <a:t>uffman</a:t>
            </a:r>
            <a:r>
              <a:rPr lang="zh-CN" altLang="en-US" sz="2400" b="1" dirty="0" smtClean="0">
                <a:latin typeface="楷体_GB2312" pitchFamily="49" charset="-122"/>
              </a:rPr>
              <a:t>树及编码都可能是不一样的。但编码方和译码方的哈夫曼树必须一致，否则不能正确译码。</a:t>
            </a:r>
            <a:endParaRPr lang="zh-CN" altLang="en-US" sz="2400" b="1" dirty="0" smtClean="0">
              <a:latin typeface="楷体_GB2312" pitchFamily="49" charset="-122"/>
            </a:endParaRPr>
          </a:p>
          <a:p>
            <a:pPr eaLnBrk="1" hangingPunct="1">
              <a:lnSpc>
                <a:spcPct val="105000"/>
              </a:lnSpc>
              <a:spcBef>
                <a:spcPct val="5000"/>
              </a:spcBef>
              <a:buClrTx/>
              <a:buSzTx/>
              <a:buFontTx/>
              <a:buNone/>
            </a:pPr>
            <a:endParaRPr lang="zh-CN" altLang="en-US" sz="2400" b="1" dirty="0" smtClean="0">
              <a:latin typeface="楷体_GB2312" pitchFamily="49" charset="-122"/>
            </a:endParaRPr>
          </a:p>
          <a:p>
            <a:pPr eaLnBrk="1" hangingPunct="1"/>
            <a:endParaRPr lang="zh-CN" altLang="en-US" sz="2400" b="1" dirty="0" smtClean="0">
              <a:latin typeface="楷体_GB2312" pitchFamily="49" charset="-122"/>
            </a:endParaRPr>
          </a:p>
          <a:p>
            <a:pPr eaLnBrk="1" hangingPunct="1"/>
            <a:endParaRPr lang="en-US" altLang="zh-CN" sz="2400" dirty="0" smtClean="0">
              <a:latin typeface="楷体_GB2312" pitchFamily="49" charset="-122"/>
            </a:endParaRPr>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灯片编号占位符 3"/>
          <p:cNvSpPr>
            <a:spLocks noGrp="1"/>
          </p:cNvSpPr>
          <p:nvPr>
            <p:ph type="sldNum" sz="quarter" idx="4294967295"/>
          </p:nvPr>
        </p:nvSpPr>
        <p:spPr>
          <a:xfrm>
            <a:off x="7042150" y="6243638"/>
            <a:ext cx="1905000" cy="457200"/>
          </a:xfrm>
          <a:prstGeom prst="rect">
            <a:avLst/>
          </a:prstGeom>
          <a:noFill/>
        </p:spPr>
        <p:txBody>
          <a:bodyPr/>
          <a:lstStyle/>
          <a:p>
            <a:fld id="{6E1EA52C-C927-4B47-97B4-E633F4AC387C}" type="slidenum">
              <a:rPr lang="en-US" altLang="zh-CN" smtClean="0"/>
            </a:fld>
            <a:endParaRPr lang="en-US" altLang="zh-CN" smtClean="0"/>
          </a:p>
        </p:txBody>
      </p:sp>
      <p:sp>
        <p:nvSpPr>
          <p:cNvPr id="407554" name="Rectangle 2"/>
          <p:cNvSpPr>
            <a:spLocks noChangeArrowheads="1"/>
          </p:cNvSpPr>
          <p:nvPr/>
        </p:nvSpPr>
        <p:spPr bwMode="auto">
          <a:xfrm>
            <a:off x="250825" y="1025847"/>
            <a:ext cx="8710613" cy="2043113"/>
          </a:xfrm>
          <a:prstGeom prst="rect">
            <a:avLst/>
          </a:prstGeom>
          <a:noFill/>
          <a:ln w="9525">
            <a:noFill/>
            <a:miter lim="800000"/>
          </a:ln>
        </p:spPr>
        <p:txBody>
          <a:bodyPr/>
          <a:lstStyle/>
          <a:p>
            <a:pPr marL="742950" lvl="1" indent="-285750">
              <a:lnSpc>
                <a:spcPct val="110000"/>
              </a:lnSpc>
              <a:spcBef>
                <a:spcPct val="20000"/>
              </a:spcBef>
              <a:buClr>
                <a:schemeClr val="hlink"/>
              </a:buClr>
              <a:buSzPct val="55000"/>
              <a:buFont typeface="Wingdings" panose="05000000000000000000" pitchFamily="2" charset="2"/>
              <a:buChar char="n"/>
              <a:defRPr/>
            </a:pPr>
            <a:r>
              <a:rPr lang="zh-CN" altLang="en-US" sz="2800" b="1" dirty="0">
                <a:solidFill>
                  <a:srgbClr val="0000FF"/>
                </a:solidFill>
                <a:effectLst>
                  <a:outerShdw blurRad="38100" dist="38100" dir="2700000" algn="tl">
                    <a:srgbClr val="C0C0C0"/>
                  </a:outerShdw>
                </a:effectLst>
                <a:latin typeface="楷体_GB2312" pitchFamily="49" charset="-122"/>
              </a:rPr>
              <a:t>译码</a:t>
            </a:r>
            <a:r>
              <a:rPr lang="zh-CN" altLang="en-US" sz="2800" b="1" dirty="0">
                <a:effectLst>
                  <a:outerShdw blurRad="38100" dist="38100" dir="2700000" algn="tl">
                    <a:srgbClr val="C0C0C0"/>
                  </a:outerShdw>
                </a:effectLst>
                <a:latin typeface="楷体_GB2312" pitchFamily="49" charset="-122"/>
              </a:rPr>
              <a:t>：从</a:t>
            </a:r>
            <a:r>
              <a:rPr lang="en-US" altLang="zh-CN" sz="2800" b="1" dirty="0">
                <a:effectLst>
                  <a:outerShdw blurRad="38100" dist="38100" dir="2700000" algn="tl">
                    <a:srgbClr val="C0C0C0"/>
                  </a:outerShdw>
                </a:effectLst>
                <a:latin typeface="楷体_GB2312" pitchFamily="49" charset="-122"/>
              </a:rPr>
              <a:t>Huffman</a:t>
            </a:r>
            <a:r>
              <a:rPr lang="zh-CN" altLang="zh-CN" sz="2800" b="1" dirty="0">
                <a:effectLst>
                  <a:outerShdw blurRad="38100" dist="38100" dir="2700000" algn="tl">
                    <a:srgbClr val="C0C0C0"/>
                  </a:outerShdw>
                </a:effectLst>
                <a:latin typeface="楷体_GB2312" pitchFamily="49" charset="-122"/>
              </a:rPr>
              <a:t>树的根开始，从待译码电文中逐位取码。若编码是</a:t>
            </a:r>
            <a:r>
              <a:rPr lang="zh-CN" altLang="zh-CN" sz="2800" b="1" dirty="0">
                <a:effectLst>
                  <a:outerShdw blurRad="38100" dist="38100" dir="2700000" algn="tl">
                    <a:srgbClr val="C0C0C0"/>
                  </a:outerShdw>
                </a:effectLst>
                <a:latin typeface="Arial" panose="020B0604020202020204"/>
              </a:rPr>
              <a:t>“</a:t>
            </a:r>
            <a:r>
              <a:rPr lang="zh-CN" altLang="zh-CN" sz="2800" b="1" dirty="0">
                <a:solidFill>
                  <a:srgbClr val="0000FF"/>
                </a:solidFill>
                <a:effectLst>
                  <a:outerShdw blurRad="38100" dist="38100" dir="2700000" algn="tl">
                    <a:srgbClr val="C0C0C0"/>
                  </a:outerShdw>
                </a:effectLst>
                <a:latin typeface="楷体_GB2312" pitchFamily="49" charset="-122"/>
              </a:rPr>
              <a:t>0</a:t>
            </a:r>
            <a:r>
              <a:rPr lang="zh-CN" altLang="zh-CN" sz="2800" b="1" dirty="0">
                <a:effectLst>
                  <a:outerShdw blurRad="38100" dist="38100" dir="2700000" algn="tl">
                    <a:srgbClr val="C0C0C0"/>
                  </a:outerShdw>
                </a:effectLst>
                <a:latin typeface="Arial" panose="020B0604020202020204"/>
              </a:rPr>
              <a:t>”</a:t>
            </a:r>
            <a:r>
              <a:rPr lang="zh-CN" altLang="zh-CN" sz="2800" b="1" dirty="0">
                <a:effectLst>
                  <a:outerShdw blurRad="38100" dist="38100" dir="2700000" algn="tl">
                    <a:srgbClr val="C0C0C0"/>
                  </a:outerShdw>
                </a:effectLst>
                <a:latin typeface="楷体_GB2312" pitchFamily="49" charset="-122"/>
              </a:rPr>
              <a:t>，则</a:t>
            </a:r>
            <a:r>
              <a:rPr lang="zh-CN" altLang="zh-CN" sz="2800" b="1" dirty="0">
                <a:solidFill>
                  <a:srgbClr val="0000FF"/>
                </a:solidFill>
                <a:effectLst>
                  <a:outerShdw blurRad="38100" dist="38100" dir="2700000" algn="tl">
                    <a:srgbClr val="C0C0C0"/>
                  </a:outerShdw>
                </a:effectLst>
                <a:latin typeface="楷体_GB2312" pitchFamily="49" charset="-122"/>
              </a:rPr>
              <a:t>向左走</a:t>
            </a:r>
            <a:r>
              <a:rPr lang="zh-CN" altLang="zh-CN" sz="2800" b="1" dirty="0">
                <a:effectLst>
                  <a:outerShdw blurRad="38100" dist="38100" dir="2700000" algn="tl">
                    <a:srgbClr val="C0C0C0"/>
                  </a:outerShdw>
                </a:effectLst>
                <a:latin typeface="楷体_GB2312" pitchFamily="49" charset="-122"/>
              </a:rPr>
              <a:t>；若编码是</a:t>
            </a:r>
            <a:r>
              <a:rPr lang="zh-CN" altLang="zh-CN" sz="2800" b="1" dirty="0">
                <a:effectLst>
                  <a:outerShdw blurRad="38100" dist="38100" dir="2700000" algn="tl">
                    <a:srgbClr val="C0C0C0"/>
                  </a:outerShdw>
                </a:effectLst>
                <a:latin typeface="Arial" panose="020B0604020202020204"/>
              </a:rPr>
              <a:t>“</a:t>
            </a:r>
            <a:r>
              <a:rPr lang="zh-CN" altLang="zh-CN" sz="2800" b="1" dirty="0">
                <a:solidFill>
                  <a:srgbClr val="FF0000"/>
                </a:solidFill>
                <a:effectLst>
                  <a:outerShdw blurRad="38100" dist="38100" dir="2700000" algn="tl">
                    <a:srgbClr val="C0C0C0"/>
                  </a:outerShdw>
                </a:effectLst>
                <a:latin typeface="楷体_GB2312" pitchFamily="49" charset="-122"/>
              </a:rPr>
              <a:t>1</a:t>
            </a:r>
            <a:r>
              <a:rPr lang="zh-CN" altLang="zh-CN" sz="2800" b="1" dirty="0">
                <a:effectLst>
                  <a:outerShdw blurRad="38100" dist="38100" dir="2700000" algn="tl">
                    <a:srgbClr val="C0C0C0"/>
                  </a:outerShdw>
                </a:effectLst>
                <a:latin typeface="Arial" panose="020B0604020202020204"/>
              </a:rPr>
              <a:t>”</a:t>
            </a:r>
            <a:r>
              <a:rPr lang="zh-CN" altLang="zh-CN" sz="2800" b="1" dirty="0">
                <a:effectLst>
                  <a:outerShdw blurRad="38100" dist="38100" dir="2700000" algn="tl">
                    <a:srgbClr val="C0C0C0"/>
                  </a:outerShdw>
                </a:effectLst>
                <a:latin typeface="楷体_GB2312" pitchFamily="49" charset="-122"/>
              </a:rPr>
              <a:t>，则</a:t>
            </a:r>
            <a:r>
              <a:rPr lang="zh-CN" altLang="zh-CN" sz="2800" b="1" dirty="0">
                <a:solidFill>
                  <a:srgbClr val="FF0000"/>
                </a:solidFill>
                <a:effectLst>
                  <a:outerShdw blurRad="38100" dist="38100" dir="2700000" algn="tl">
                    <a:srgbClr val="C0C0C0"/>
                  </a:outerShdw>
                </a:effectLst>
                <a:latin typeface="楷体_GB2312" pitchFamily="49" charset="-122"/>
              </a:rPr>
              <a:t>向右走</a:t>
            </a:r>
            <a:r>
              <a:rPr lang="zh-CN" altLang="zh-CN" sz="2800" b="1" dirty="0">
                <a:effectLst>
                  <a:outerShdw blurRad="38100" dist="38100" dir="2700000" algn="tl">
                    <a:srgbClr val="C0C0C0"/>
                  </a:outerShdw>
                </a:effectLst>
                <a:latin typeface="楷体_GB2312" pitchFamily="49" charset="-122"/>
              </a:rPr>
              <a:t>；一旦到达叶子结点，则译出一个字符；再重新从根出发，直到电文结束</a:t>
            </a:r>
            <a:r>
              <a:rPr lang="zh-CN" altLang="en-US" sz="2800" b="1" dirty="0">
                <a:effectLst>
                  <a:outerShdw blurRad="38100" dist="38100" dir="2700000" algn="tl">
                    <a:srgbClr val="C0C0C0"/>
                  </a:outerShdw>
                </a:effectLst>
                <a:latin typeface="楷体_GB2312" pitchFamily="49" charset="-122"/>
              </a:rPr>
              <a:t>。</a:t>
            </a:r>
            <a:endParaRPr lang="zh-CN" altLang="en-US" sz="2800" b="1" dirty="0">
              <a:effectLst>
                <a:outerShdw blurRad="38100" dist="38100" dir="2700000" algn="tl">
                  <a:srgbClr val="C0C0C0"/>
                </a:outerShdw>
              </a:effectLst>
              <a:latin typeface="楷体_GB2312" pitchFamily="49" charset="-122"/>
            </a:endParaRPr>
          </a:p>
        </p:txBody>
      </p:sp>
      <p:sp>
        <p:nvSpPr>
          <p:cNvPr id="407555" name="Text Box 3"/>
          <p:cNvSpPr txBox="1">
            <a:spLocks noChangeArrowheads="1"/>
          </p:cNvSpPr>
          <p:nvPr/>
        </p:nvSpPr>
        <p:spPr bwMode="auto">
          <a:xfrm>
            <a:off x="3492500" y="3038475"/>
            <a:ext cx="5054600" cy="519113"/>
          </a:xfrm>
          <a:prstGeom prst="rect">
            <a:avLst/>
          </a:prstGeom>
          <a:noFill/>
          <a:ln w="9525">
            <a:noFill/>
            <a:miter lim="800000"/>
          </a:ln>
        </p:spPr>
        <p:txBody>
          <a:bodyPr wrap="none" anchor="ctr">
            <a:spAutoFit/>
          </a:bodyPr>
          <a:lstStyle/>
          <a:p>
            <a:r>
              <a:rPr kumimoji="1" lang="zh-CN" altLang="en-US" sz="2800" b="1">
                <a:latin typeface="Times New Roman" panose="02020603050405020304" pitchFamily="18" charset="0"/>
              </a:rPr>
              <a:t>例  电文</a:t>
            </a:r>
            <a:r>
              <a:rPr lang="zh-CN" altLang="en-US" sz="2800" b="1">
                <a:latin typeface="Times New Roman" panose="02020603050405020304" pitchFamily="18" charset="0"/>
              </a:rPr>
              <a:t>编码：‘</a:t>
            </a:r>
            <a:r>
              <a:rPr lang="en-US" altLang="zh-CN" sz="2800" b="1">
                <a:latin typeface="Times New Roman" panose="02020603050405020304" pitchFamily="18" charset="0"/>
              </a:rPr>
              <a:t>0110010101110</a:t>
            </a:r>
            <a:r>
              <a:rPr kumimoji="1" lang="en-US" altLang="zh-CN" sz="2800" b="1">
                <a:latin typeface="Times New Roman" panose="02020603050405020304" pitchFamily="18" charset="0"/>
              </a:rPr>
              <a:t>’</a:t>
            </a:r>
            <a:endParaRPr kumimoji="1" lang="en-US" altLang="zh-CN" sz="2800" b="1">
              <a:latin typeface="Times New Roman" panose="02020603050405020304" pitchFamily="18" charset="0"/>
            </a:endParaRPr>
          </a:p>
        </p:txBody>
      </p:sp>
      <p:grpSp>
        <p:nvGrpSpPr>
          <p:cNvPr id="2" name="Group 57"/>
          <p:cNvGrpSpPr/>
          <p:nvPr/>
        </p:nvGrpSpPr>
        <p:grpSpPr bwMode="auto">
          <a:xfrm>
            <a:off x="611188" y="3076575"/>
            <a:ext cx="3055937" cy="2657475"/>
            <a:chOff x="910" y="1727"/>
            <a:chExt cx="1925" cy="1674"/>
          </a:xfrm>
        </p:grpSpPr>
        <p:sp>
          <p:nvSpPr>
            <p:cNvPr id="141320" name="Oval 38"/>
            <p:cNvSpPr>
              <a:spLocks noChangeArrowheads="1"/>
            </p:cNvSpPr>
            <p:nvPr/>
          </p:nvSpPr>
          <p:spPr bwMode="auto">
            <a:xfrm>
              <a:off x="2291" y="2634"/>
              <a:ext cx="200" cy="168"/>
            </a:xfrm>
            <a:prstGeom prst="ellipse">
              <a:avLst/>
            </a:prstGeom>
            <a:solidFill>
              <a:schemeClr val="bg1"/>
            </a:solidFill>
            <a:ln w="9525">
              <a:solidFill>
                <a:schemeClr val="tx1"/>
              </a:solidFill>
              <a:round/>
            </a:ln>
          </p:spPr>
          <p:txBody>
            <a:bodyPr wrap="none" anchor="ctr"/>
            <a:lstStyle/>
            <a:p>
              <a:endParaRPr lang="zh-CN" altLang="en-US" b="1"/>
            </a:p>
          </p:txBody>
        </p:sp>
        <p:sp>
          <p:nvSpPr>
            <p:cNvPr id="141321" name="Line 39"/>
            <p:cNvSpPr>
              <a:spLocks noChangeShapeType="1"/>
            </p:cNvSpPr>
            <p:nvPr/>
          </p:nvSpPr>
          <p:spPr bwMode="auto">
            <a:xfrm flipH="1">
              <a:off x="1112" y="1880"/>
              <a:ext cx="422" cy="346"/>
            </a:xfrm>
            <a:prstGeom prst="line">
              <a:avLst/>
            </a:prstGeom>
            <a:noFill/>
            <a:ln w="9525">
              <a:solidFill>
                <a:schemeClr val="tx1"/>
              </a:solidFill>
              <a:round/>
            </a:ln>
          </p:spPr>
          <p:txBody>
            <a:bodyPr/>
            <a:lstStyle/>
            <a:p>
              <a:endParaRPr lang="zh-CN" altLang="en-US"/>
            </a:p>
          </p:txBody>
        </p:sp>
        <p:sp>
          <p:nvSpPr>
            <p:cNvPr id="141322" name="Line 40"/>
            <p:cNvSpPr>
              <a:spLocks noChangeShapeType="1"/>
            </p:cNvSpPr>
            <p:nvPr/>
          </p:nvSpPr>
          <p:spPr bwMode="auto">
            <a:xfrm>
              <a:off x="1630" y="1880"/>
              <a:ext cx="384" cy="240"/>
            </a:xfrm>
            <a:prstGeom prst="line">
              <a:avLst/>
            </a:prstGeom>
            <a:noFill/>
            <a:ln w="9525">
              <a:solidFill>
                <a:schemeClr val="tx1"/>
              </a:solidFill>
              <a:round/>
            </a:ln>
          </p:spPr>
          <p:txBody>
            <a:bodyPr/>
            <a:lstStyle/>
            <a:p>
              <a:endParaRPr lang="zh-CN" altLang="en-US"/>
            </a:p>
          </p:txBody>
        </p:sp>
        <p:sp>
          <p:nvSpPr>
            <p:cNvPr id="141323" name="Line 41"/>
            <p:cNvSpPr>
              <a:spLocks noChangeShapeType="1"/>
            </p:cNvSpPr>
            <p:nvPr/>
          </p:nvSpPr>
          <p:spPr bwMode="auto">
            <a:xfrm flipH="1">
              <a:off x="1630" y="2264"/>
              <a:ext cx="384" cy="384"/>
            </a:xfrm>
            <a:prstGeom prst="line">
              <a:avLst/>
            </a:prstGeom>
            <a:noFill/>
            <a:ln w="9525">
              <a:solidFill>
                <a:schemeClr val="tx1"/>
              </a:solidFill>
              <a:round/>
            </a:ln>
          </p:spPr>
          <p:txBody>
            <a:bodyPr/>
            <a:lstStyle/>
            <a:p>
              <a:endParaRPr lang="zh-CN" altLang="en-US"/>
            </a:p>
          </p:txBody>
        </p:sp>
        <p:sp>
          <p:nvSpPr>
            <p:cNvPr id="141324" name="Line 42"/>
            <p:cNvSpPr>
              <a:spLocks noChangeShapeType="1"/>
            </p:cNvSpPr>
            <p:nvPr/>
          </p:nvSpPr>
          <p:spPr bwMode="auto">
            <a:xfrm>
              <a:off x="2110" y="2264"/>
              <a:ext cx="288" cy="384"/>
            </a:xfrm>
            <a:prstGeom prst="line">
              <a:avLst/>
            </a:prstGeom>
            <a:noFill/>
            <a:ln w="9525">
              <a:solidFill>
                <a:schemeClr val="tx1"/>
              </a:solidFill>
              <a:round/>
            </a:ln>
          </p:spPr>
          <p:txBody>
            <a:bodyPr/>
            <a:lstStyle/>
            <a:p>
              <a:endParaRPr lang="zh-CN" altLang="en-US"/>
            </a:p>
          </p:txBody>
        </p:sp>
        <p:sp>
          <p:nvSpPr>
            <p:cNvPr id="141325" name="Line 43"/>
            <p:cNvSpPr>
              <a:spLocks noChangeShapeType="1"/>
            </p:cNvSpPr>
            <p:nvPr/>
          </p:nvSpPr>
          <p:spPr bwMode="auto">
            <a:xfrm flipH="1">
              <a:off x="2064" y="2840"/>
              <a:ext cx="286" cy="339"/>
            </a:xfrm>
            <a:prstGeom prst="line">
              <a:avLst/>
            </a:prstGeom>
            <a:noFill/>
            <a:ln w="9525">
              <a:solidFill>
                <a:schemeClr val="tx1"/>
              </a:solidFill>
              <a:round/>
            </a:ln>
          </p:spPr>
          <p:txBody>
            <a:bodyPr/>
            <a:lstStyle/>
            <a:p>
              <a:endParaRPr lang="zh-CN" altLang="en-US"/>
            </a:p>
          </p:txBody>
        </p:sp>
        <p:sp>
          <p:nvSpPr>
            <p:cNvPr id="141326" name="Line 44"/>
            <p:cNvSpPr>
              <a:spLocks noChangeShapeType="1"/>
            </p:cNvSpPr>
            <p:nvPr/>
          </p:nvSpPr>
          <p:spPr bwMode="auto">
            <a:xfrm>
              <a:off x="2446" y="2840"/>
              <a:ext cx="208" cy="339"/>
            </a:xfrm>
            <a:prstGeom prst="line">
              <a:avLst/>
            </a:prstGeom>
            <a:noFill/>
            <a:ln w="9525">
              <a:solidFill>
                <a:schemeClr val="tx1"/>
              </a:solidFill>
              <a:round/>
            </a:ln>
          </p:spPr>
          <p:txBody>
            <a:bodyPr/>
            <a:lstStyle/>
            <a:p>
              <a:endParaRPr lang="zh-CN" altLang="en-US"/>
            </a:p>
          </p:txBody>
        </p:sp>
        <p:sp>
          <p:nvSpPr>
            <p:cNvPr id="141327" name="Oval 45"/>
            <p:cNvSpPr>
              <a:spLocks noChangeArrowheads="1"/>
            </p:cNvSpPr>
            <p:nvPr/>
          </p:nvSpPr>
          <p:spPr bwMode="auto">
            <a:xfrm>
              <a:off x="1928" y="2090"/>
              <a:ext cx="200" cy="168"/>
            </a:xfrm>
            <a:prstGeom prst="ellipse">
              <a:avLst/>
            </a:prstGeom>
            <a:solidFill>
              <a:schemeClr val="bg1"/>
            </a:solidFill>
            <a:ln w="9525">
              <a:solidFill>
                <a:schemeClr val="tx1"/>
              </a:solidFill>
              <a:round/>
            </a:ln>
          </p:spPr>
          <p:txBody>
            <a:bodyPr wrap="none" anchor="ctr"/>
            <a:lstStyle/>
            <a:p>
              <a:endParaRPr lang="zh-CN" altLang="en-US" b="1"/>
            </a:p>
          </p:txBody>
        </p:sp>
        <p:sp>
          <p:nvSpPr>
            <p:cNvPr id="141328" name="Oval 46"/>
            <p:cNvSpPr>
              <a:spLocks noChangeArrowheads="1"/>
            </p:cNvSpPr>
            <p:nvPr/>
          </p:nvSpPr>
          <p:spPr bwMode="auto">
            <a:xfrm>
              <a:off x="1475" y="1727"/>
              <a:ext cx="200" cy="168"/>
            </a:xfrm>
            <a:prstGeom prst="ellipse">
              <a:avLst/>
            </a:prstGeom>
            <a:solidFill>
              <a:schemeClr val="bg1"/>
            </a:solidFill>
            <a:ln w="9525">
              <a:solidFill>
                <a:schemeClr val="tx1"/>
              </a:solidFill>
              <a:round/>
            </a:ln>
          </p:spPr>
          <p:txBody>
            <a:bodyPr wrap="none" anchor="ctr"/>
            <a:lstStyle/>
            <a:p>
              <a:endParaRPr lang="zh-CN" altLang="en-US" b="1"/>
            </a:p>
          </p:txBody>
        </p:sp>
        <p:sp>
          <p:nvSpPr>
            <p:cNvPr id="141329" name="Rectangle 47"/>
            <p:cNvSpPr>
              <a:spLocks noChangeArrowheads="1"/>
            </p:cNvSpPr>
            <p:nvPr/>
          </p:nvSpPr>
          <p:spPr bwMode="auto">
            <a:xfrm>
              <a:off x="910" y="2136"/>
              <a:ext cx="247" cy="288"/>
            </a:xfrm>
            <a:prstGeom prst="rect">
              <a:avLst/>
            </a:prstGeom>
            <a:noFill/>
            <a:ln w="12700" cap="sq">
              <a:noFill/>
              <a:miter lim="800000"/>
              <a:headEnd type="none" w="sm" len="sm"/>
              <a:tailEnd type="none" w="sm" len="sm"/>
            </a:ln>
          </p:spPr>
          <p:txBody>
            <a:bodyPr wrap="none">
              <a:spAutoFit/>
            </a:bodyPr>
            <a:lstStyle/>
            <a:p>
              <a:r>
                <a:rPr lang="en-US" altLang="zh-CN" b="1"/>
                <a:t>A</a:t>
              </a:r>
              <a:endParaRPr lang="en-US" altLang="zh-CN" b="1"/>
            </a:p>
          </p:txBody>
        </p:sp>
        <p:sp>
          <p:nvSpPr>
            <p:cNvPr id="141330" name="Rectangle 48"/>
            <p:cNvSpPr>
              <a:spLocks noChangeArrowheads="1"/>
            </p:cNvSpPr>
            <p:nvPr/>
          </p:nvSpPr>
          <p:spPr bwMode="auto">
            <a:xfrm>
              <a:off x="1412" y="2589"/>
              <a:ext cx="244" cy="288"/>
            </a:xfrm>
            <a:prstGeom prst="rect">
              <a:avLst/>
            </a:prstGeom>
            <a:noFill/>
            <a:ln w="12700" cap="sq">
              <a:noFill/>
              <a:miter lim="800000"/>
              <a:headEnd type="none" w="sm" len="sm"/>
              <a:tailEnd type="none" w="sm" len="sm"/>
            </a:ln>
          </p:spPr>
          <p:txBody>
            <a:bodyPr wrap="none">
              <a:spAutoFit/>
            </a:bodyPr>
            <a:lstStyle/>
            <a:p>
              <a:r>
                <a:rPr lang="en-US" altLang="zh-CN" b="1"/>
                <a:t>C</a:t>
              </a:r>
              <a:endParaRPr lang="en-US" altLang="zh-CN" b="1"/>
            </a:p>
          </p:txBody>
        </p:sp>
        <p:sp>
          <p:nvSpPr>
            <p:cNvPr id="141331" name="Rectangle 49"/>
            <p:cNvSpPr>
              <a:spLocks noChangeArrowheads="1"/>
            </p:cNvSpPr>
            <p:nvPr/>
          </p:nvSpPr>
          <p:spPr bwMode="auto">
            <a:xfrm>
              <a:off x="1907" y="3113"/>
              <a:ext cx="247" cy="288"/>
            </a:xfrm>
            <a:prstGeom prst="rect">
              <a:avLst/>
            </a:prstGeom>
            <a:noFill/>
            <a:ln w="12700" cap="sq">
              <a:noFill/>
              <a:miter lim="800000"/>
              <a:headEnd type="none" w="sm" len="sm"/>
              <a:tailEnd type="none" w="sm" len="sm"/>
            </a:ln>
          </p:spPr>
          <p:txBody>
            <a:bodyPr wrap="none">
              <a:spAutoFit/>
            </a:bodyPr>
            <a:lstStyle/>
            <a:p>
              <a:r>
                <a:rPr lang="en-US" altLang="zh-CN" b="1"/>
                <a:t>B</a:t>
              </a:r>
              <a:endParaRPr lang="en-US" altLang="zh-CN" b="1"/>
            </a:p>
          </p:txBody>
        </p:sp>
        <p:sp>
          <p:nvSpPr>
            <p:cNvPr id="141332" name="Rectangle 50"/>
            <p:cNvSpPr>
              <a:spLocks noChangeArrowheads="1"/>
            </p:cNvSpPr>
            <p:nvPr/>
          </p:nvSpPr>
          <p:spPr bwMode="auto">
            <a:xfrm>
              <a:off x="2528" y="3113"/>
              <a:ext cx="261" cy="288"/>
            </a:xfrm>
            <a:prstGeom prst="rect">
              <a:avLst/>
            </a:prstGeom>
            <a:noFill/>
            <a:ln w="12700" cap="sq">
              <a:noFill/>
              <a:miter lim="800000"/>
              <a:headEnd type="none" w="sm" len="sm"/>
              <a:tailEnd type="none" w="sm" len="sm"/>
            </a:ln>
          </p:spPr>
          <p:txBody>
            <a:bodyPr wrap="none">
              <a:spAutoFit/>
            </a:bodyPr>
            <a:lstStyle/>
            <a:p>
              <a:r>
                <a:rPr lang="en-US" altLang="zh-CN" b="1"/>
                <a:t>D</a:t>
              </a:r>
              <a:endParaRPr lang="en-US" altLang="zh-CN" b="1"/>
            </a:p>
          </p:txBody>
        </p:sp>
        <p:sp>
          <p:nvSpPr>
            <p:cNvPr id="141333" name="Rectangle 51"/>
            <p:cNvSpPr>
              <a:spLocks noChangeArrowheads="1"/>
            </p:cNvSpPr>
            <p:nvPr/>
          </p:nvSpPr>
          <p:spPr bwMode="auto">
            <a:xfrm>
              <a:off x="1111" y="1842"/>
              <a:ext cx="238" cy="288"/>
            </a:xfrm>
            <a:prstGeom prst="rect">
              <a:avLst/>
            </a:prstGeom>
            <a:noFill/>
            <a:ln w="12700" cap="sq">
              <a:noFill/>
              <a:miter lim="800000"/>
              <a:headEnd type="none" w="sm" len="sm"/>
              <a:tailEnd type="none" w="sm" len="sm"/>
            </a:ln>
          </p:spPr>
          <p:txBody>
            <a:bodyPr wrap="none">
              <a:spAutoFit/>
            </a:bodyPr>
            <a:lstStyle/>
            <a:p>
              <a:r>
                <a:rPr lang="en-US" altLang="zh-CN" b="1"/>
                <a:t>0</a:t>
              </a:r>
              <a:endParaRPr lang="en-US" altLang="zh-CN" b="1"/>
            </a:p>
          </p:txBody>
        </p:sp>
        <p:sp>
          <p:nvSpPr>
            <p:cNvPr id="141334" name="Rectangle 52"/>
            <p:cNvSpPr>
              <a:spLocks noChangeArrowheads="1"/>
            </p:cNvSpPr>
            <p:nvPr/>
          </p:nvSpPr>
          <p:spPr bwMode="auto">
            <a:xfrm>
              <a:off x="1882" y="1752"/>
              <a:ext cx="238" cy="288"/>
            </a:xfrm>
            <a:prstGeom prst="rect">
              <a:avLst/>
            </a:prstGeom>
            <a:noFill/>
            <a:ln w="12700" cap="sq">
              <a:noFill/>
              <a:miter lim="800000"/>
              <a:headEnd type="none" w="sm" len="sm"/>
              <a:tailEnd type="none" w="sm" len="sm"/>
            </a:ln>
          </p:spPr>
          <p:txBody>
            <a:bodyPr wrap="none">
              <a:spAutoFit/>
            </a:bodyPr>
            <a:lstStyle/>
            <a:p>
              <a:r>
                <a:rPr lang="en-US" altLang="zh-CN" b="1"/>
                <a:t>1</a:t>
              </a:r>
              <a:endParaRPr lang="en-US" altLang="zh-CN" b="1"/>
            </a:p>
          </p:txBody>
        </p:sp>
        <p:sp>
          <p:nvSpPr>
            <p:cNvPr id="141335" name="Rectangle 53"/>
            <p:cNvSpPr>
              <a:spLocks noChangeArrowheads="1"/>
            </p:cNvSpPr>
            <p:nvPr/>
          </p:nvSpPr>
          <p:spPr bwMode="auto">
            <a:xfrm>
              <a:off x="2245" y="2205"/>
              <a:ext cx="238" cy="288"/>
            </a:xfrm>
            <a:prstGeom prst="rect">
              <a:avLst/>
            </a:prstGeom>
            <a:noFill/>
            <a:ln w="12700" cap="sq">
              <a:noFill/>
              <a:miter lim="800000"/>
              <a:headEnd type="none" w="sm" len="sm"/>
              <a:tailEnd type="none" w="sm" len="sm"/>
            </a:ln>
          </p:spPr>
          <p:txBody>
            <a:bodyPr wrap="none">
              <a:spAutoFit/>
            </a:bodyPr>
            <a:lstStyle/>
            <a:p>
              <a:r>
                <a:rPr lang="en-US" altLang="zh-CN" b="1"/>
                <a:t>1</a:t>
              </a:r>
              <a:endParaRPr lang="en-US" altLang="zh-CN" b="1"/>
            </a:p>
          </p:txBody>
        </p:sp>
        <p:sp>
          <p:nvSpPr>
            <p:cNvPr id="141336" name="Rectangle 54"/>
            <p:cNvSpPr>
              <a:spLocks noChangeArrowheads="1"/>
            </p:cNvSpPr>
            <p:nvPr/>
          </p:nvSpPr>
          <p:spPr bwMode="auto">
            <a:xfrm>
              <a:off x="2517" y="2795"/>
              <a:ext cx="318" cy="288"/>
            </a:xfrm>
            <a:prstGeom prst="rect">
              <a:avLst/>
            </a:prstGeom>
            <a:noFill/>
            <a:ln w="12700" cap="sq">
              <a:noFill/>
              <a:miter lim="800000"/>
              <a:headEnd type="none" w="sm" len="sm"/>
              <a:tailEnd type="none" w="sm" len="sm"/>
            </a:ln>
          </p:spPr>
          <p:txBody>
            <a:bodyPr>
              <a:spAutoFit/>
            </a:bodyPr>
            <a:lstStyle/>
            <a:p>
              <a:r>
                <a:rPr lang="en-US" altLang="zh-CN" b="1"/>
                <a:t>1</a:t>
              </a:r>
              <a:endParaRPr lang="en-US" altLang="zh-CN" b="1"/>
            </a:p>
          </p:txBody>
        </p:sp>
        <p:sp>
          <p:nvSpPr>
            <p:cNvPr id="141337" name="Rectangle 55"/>
            <p:cNvSpPr>
              <a:spLocks noChangeArrowheads="1"/>
            </p:cNvSpPr>
            <p:nvPr/>
          </p:nvSpPr>
          <p:spPr bwMode="auto">
            <a:xfrm>
              <a:off x="1610" y="2251"/>
              <a:ext cx="238" cy="288"/>
            </a:xfrm>
            <a:prstGeom prst="rect">
              <a:avLst/>
            </a:prstGeom>
            <a:noFill/>
            <a:ln w="12700" cap="sq">
              <a:noFill/>
              <a:miter lim="800000"/>
              <a:headEnd type="none" w="sm" len="sm"/>
              <a:tailEnd type="none" w="sm" len="sm"/>
            </a:ln>
          </p:spPr>
          <p:txBody>
            <a:bodyPr wrap="none">
              <a:spAutoFit/>
            </a:bodyPr>
            <a:lstStyle/>
            <a:p>
              <a:r>
                <a:rPr lang="en-US" altLang="zh-CN" b="1"/>
                <a:t>0</a:t>
              </a:r>
              <a:endParaRPr lang="en-US" altLang="zh-CN" b="1"/>
            </a:p>
          </p:txBody>
        </p:sp>
        <p:sp>
          <p:nvSpPr>
            <p:cNvPr id="141338" name="Rectangle 56"/>
            <p:cNvSpPr>
              <a:spLocks noChangeArrowheads="1"/>
            </p:cNvSpPr>
            <p:nvPr/>
          </p:nvSpPr>
          <p:spPr bwMode="auto">
            <a:xfrm>
              <a:off x="1973" y="2795"/>
              <a:ext cx="238" cy="288"/>
            </a:xfrm>
            <a:prstGeom prst="rect">
              <a:avLst/>
            </a:prstGeom>
            <a:noFill/>
            <a:ln w="12700" cap="sq">
              <a:noFill/>
              <a:miter lim="800000"/>
              <a:headEnd type="none" w="sm" len="sm"/>
              <a:tailEnd type="none" w="sm" len="sm"/>
            </a:ln>
          </p:spPr>
          <p:txBody>
            <a:bodyPr wrap="none">
              <a:spAutoFit/>
            </a:bodyPr>
            <a:lstStyle/>
            <a:p>
              <a:r>
                <a:rPr lang="en-US" altLang="zh-CN" b="1"/>
                <a:t>0</a:t>
              </a:r>
              <a:endParaRPr lang="en-US" altLang="zh-CN" b="1"/>
            </a:p>
          </p:txBody>
        </p:sp>
      </p:grpSp>
      <p:sp>
        <p:nvSpPr>
          <p:cNvPr id="407610" name="Rectangle 58"/>
          <p:cNvSpPr>
            <a:spLocks noChangeArrowheads="1"/>
          </p:cNvSpPr>
          <p:nvPr/>
        </p:nvSpPr>
        <p:spPr bwMode="auto">
          <a:xfrm>
            <a:off x="3924300" y="3789363"/>
            <a:ext cx="4224338" cy="519112"/>
          </a:xfrm>
          <a:prstGeom prst="rect">
            <a:avLst/>
          </a:prstGeom>
          <a:noFill/>
          <a:ln w="12700" cap="sq">
            <a:noFill/>
            <a:miter lim="800000"/>
            <a:headEnd type="none" w="sm" len="sm"/>
            <a:tailEnd type="none" w="sm" len="sm"/>
          </a:ln>
          <a:effectLst/>
        </p:spPr>
        <p:txBody>
          <a:bodyPr wrap="none">
            <a:spAutoFit/>
          </a:bodyPr>
          <a:lstStyle/>
          <a:p>
            <a:pPr>
              <a:defRPr/>
            </a:pPr>
            <a:r>
              <a:rPr kumimoji="1" lang="zh-CN" altLang="en-US" sz="2800" b="1">
                <a:effectLst>
                  <a:outerShdw blurRad="38100" dist="38100" dir="2700000" algn="tl">
                    <a:srgbClr val="C0C0C0"/>
                  </a:outerShdw>
                </a:effectLst>
              </a:rPr>
              <a:t>译文只能是“</a:t>
            </a:r>
            <a:r>
              <a:rPr lang="en-US" altLang="zh-CN" sz="2800" b="1">
                <a:effectLst>
                  <a:outerShdw blurRad="38100" dist="38100" dir="2700000" algn="tl">
                    <a:srgbClr val="C0C0C0"/>
                  </a:outerShdw>
                </a:effectLst>
              </a:rPr>
              <a:t>ABACCDA</a:t>
            </a:r>
            <a:r>
              <a:rPr kumimoji="1" lang="en-US" altLang="zh-CN" sz="2800" b="1">
                <a:effectLst>
                  <a:outerShdw blurRad="38100" dist="38100" dir="2700000" algn="tl">
                    <a:srgbClr val="C0C0C0"/>
                  </a:outerShdw>
                </a:effectLst>
                <a:latin typeface="Arial" panose="020B0604020202020204"/>
              </a:rPr>
              <a:t>”</a:t>
            </a:r>
            <a:endParaRPr kumimoji="1" lang="en-US" altLang="zh-CN" sz="2800" b="1">
              <a:effectLst>
                <a:outerShdw blurRad="38100" dist="38100" dir="2700000" algn="tl">
                  <a:srgbClr val="C0C0C0"/>
                </a:outerShdw>
              </a:effectLst>
            </a:endParaRPr>
          </a:p>
        </p:txBody>
      </p:sp>
      <p:sp>
        <p:nvSpPr>
          <p:cNvPr id="407611" name="Text Box 59"/>
          <p:cNvSpPr txBox="1">
            <a:spLocks noChangeArrowheads="1"/>
          </p:cNvSpPr>
          <p:nvPr/>
        </p:nvSpPr>
        <p:spPr bwMode="auto">
          <a:xfrm>
            <a:off x="539750" y="5734050"/>
            <a:ext cx="7848600" cy="1016635"/>
          </a:xfrm>
          <a:prstGeom prst="rect">
            <a:avLst/>
          </a:prstGeom>
          <a:noFill/>
          <a:ln w="12700" cap="sq">
            <a:noFill/>
            <a:miter lim="800000"/>
            <a:headEnd type="none" w="sm" len="sm"/>
            <a:tailEnd type="none" w="sm" len="sm"/>
          </a:ln>
        </p:spPr>
        <p:txBody>
          <a:bodyPr>
            <a:spAutoFit/>
          </a:bodyPr>
          <a:lstStyle/>
          <a:p>
            <a:pPr>
              <a:lnSpc>
                <a:spcPct val="105000"/>
              </a:lnSpc>
              <a:spcBef>
                <a:spcPct val="5000"/>
              </a:spcBef>
            </a:pPr>
            <a:r>
              <a:rPr lang="zh-CN" altLang="en-US" b="1">
                <a:solidFill>
                  <a:srgbClr val="FF0000"/>
                </a:solidFill>
              </a:rPr>
              <a:t>注意：</a:t>
            </a:r>
            <a:r>
              <a:rPr lang="zh-CN" altLang="en-US" b="1">
                <a:solidFill>
                  <a:srgbClr val="0000FF"/>
                </a:solidFill>
              </a:rPr>
              <a:t>编码方和译码方的哈夫曼树必须一致，</a:t>
            </a:r>
            <a:endParaRPr lang="zh-CN" altLang="en-US" b="1">
              <a:solidFill>
                <a:srgbClr val="0000FF"/>
              </a:solidFill>
            </a:endParaRPr>
          </a:p>
          <a:p>
            <a:pPr>
              <a:lnSpc>
                <a:spcPct val="105000"/>
              </a:lnSpc>
              <a:spcBef>
                <a:spcPct val="5000"/>
              </a:spcBef>
            </a:pPr>
            <a:r>
              <a:rPr lang="zh-CN" altLang="en-US" b="1">
                <a:solidFill>
                  <a:srgbClr val="0000FF"/>
                </a:solidFill>
              </a:rPr>
              <a:t>           否则不能正确译码。</a:t>
            </a:r>
            <a:endParaRPr lang="zh-CN" altLang="en-US" b="1">
              <a:solidFill>
                <a:srgbClr val="00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7554"/>
                                        </p:tgtEl>
                                        <p:attrNameLst>
                                          <p:attrName>style.visibility</p:attrName>
                                        </p:attrNameLst>
                                      </p:cBhvr>
                                      <p:to>
                                        <p:strVal val="visible"/>
                                      </p:to>
                                    </p:set>
                                    <p:animEffect transition="in" filter="wipe(left)">
                                      <p:cBhvr>
                                        <p:cTn id="7" dur="500"/>
                                        <p:tgtEl>
                                          <p:spTgt spid="407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7555"/>
                                        </p:tgtEl>
                                        <p:attrNameLst>
                                          <p:attrName>style.visibility</p:attrName>
                                        </p:attrNameLst>
                                      </p:cBhvr>
                                      <p:to>
                                        <p:strVal val="visible"/>
                                      </p:to>
                                    </p:set>
                                    <p:animEffect transition="in" filter="wipe(left)">
                                      <p:cBhvr>
                                        <p:cTn id="12" dur="500"/>
                                        <p:tgtEl>
                                          <p:spTgt spid="4075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7610"/>
                                        </p:tgtEl>
                                        <p:attrNameLst>
                                          <p:attrName>style.visibility</p:attrName>
                                        </p:attrNameLst>
                                      </p:cBhvr>
                                      <p:to>
                                        <p:strVal val="visible"/>
                                      </p:to>
                                    </p:set>
                                    <p:animEffect transition="in" filter="wipe(left)">
                                      <p:cBhvr>
                                        <p:cTn id="22" dur="500"/>
                                        <p:tgtEl>
                                          <p:spTgt spid="4076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7611"/>
                                        </p:tgtEl>
                                        <p:attrNameLst>
                                          <p:attrName>style.visibility</p:attrName>
                                        </p:attrNameLst>
                                      </p:cBhvr>
                                      <p:to>
                                        <p:strVal val="visible"/>
                                      </p:to>
                                    </p:set>
                                    <p:animEffect transition="in" filter="wipe(left)">
                                      <p:cBhvr>
                                        <p:cTn id="27" dur="500"/>
                                        <p:tgtEl>
                                          <p:spTgt spid="407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4" grpId="0"/>
      <p:bldP spid="407555" grpId="0"/>
      <p:bldP spid="407610" grpId="0"/>
      <p:bldP spid="407611"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灯片编号占位符 3"/>
          <p:cNvSpPr>
            <a:spLocks noGrp="1"/>
          </p:cNvSpPr>
          <p:nvPr>
            <p:ph type="sldNum" sz="quarter" idx="4294967295"/>
          </p:nvPr>
        </p:nvSpPr>
        <p:spPr>
          <a:xfrm>
            <a:off x="7042150" y="6243638"/>
            <a:ext cx="1905000" cy="457200"/>
          </a:xfrm>
          <a:prstGeom prst="rect">
            <a:avLst/>
          </a:prstGeom>
          <a:noFill/>
        </p:spPr>
        <p:txBody>
          <a:bodyPr/>
          <a:lstStyle/>
          <a:p>
            <a:fld id="{EDA2AC61-EF74-41F8-8FC8-05B7D4D88BB2}" type="slidenum">
              <a:rPr lang="en-US" altLang="zh-CN" smtClean="0"/>
            </a:fld>
            <a:endParaRPr lang="en-US" altLang="zh-CN" smtClean="0"/>
          </a:p>
        </p:txBody>
      </p:sp>
      <p:sp>
        <p:nvSpPr>
          <p:cNvPr id="142339" name="Text Box 2"/>
          <p:cNvSpPr txBox="1">
            <a:spLocks noChangeArrowheads="1"/>
          </p:cNvSpPr>
          <p:nvPr/>
        </p:nvSpPr>
        <p:spPr bwMode="auto">
          <a:xfrm>
            <a:off x="755968" y="260350"/>
            <a:ext cx="4103687" cy="519113"/>
          </a:xfrm>
          <a:prstGeom prst="rect">
            <a:avLst/>
          </a:prstGeom>
          <a:noFill/>
          <a:ln w="9525">
            <a:noFill/>
            <a:miter lim="800000"/>
          </a:ln>
        </p:spPr>
        <p:txBody>
          <a:bodyPr>
            <a:spAutoFit/>
          </a:bodyPr>
          <a:lstStyle/>
          <a:p>
            <a:r>
              <a:rPr kumimoji="1" lang="zh-CN" altLang="en-US" sz="2800" b="1">
                <a:latin typeface="Times New Roman" panose="02020603050405020304" pitchFamily="18" charset="0"/>
              </a:rPr>
              <a:t>哈夫曼编码算法的实现 </a:t>
            </a:r>
            <a:endParaRPr kumimoji="1" lang="zh-CN" altLang="en-US" sz="2800" b="1">
              <a:latin typeface="Times New Roman" panose="02020603050405020304" pitchFamily="18" charset="0"/>
            </a:endParaRPr>
          </a:p>
        </p:txBody>
      </p:sp>
      <p:sp>
        <p:nvSpPr>
          <p:cNvPr id="440323" name="Text Box 3"/>
          <p:cNvSpPr txBox="1">
            <a:spLocks noChangeArrowheads="1"/>
          </p:cNvSpPr>
          <p:nvPr/>
        </p:nvSpPr>
        <p:spPr bwMode="auto">
          <a:xfrm>
            <a:off x="762000" y="1052513"/>
            <a:ext cx="8131175" cy="5215255"/>
          </a:xfrm>
          <a:prstGeom prst="rect">
            <a:avLst/>
          </a:prstGeom>
          <a:noFill/>
          <a:ln w="9525">
            <a:noFill/>
            <a:miter lim="800000"/>
          </a:ln>
          <a:effectLst/>
        </p:spPr>
        <p:txBody>
          <a:bodyPr>
            <a:spAutoFit/>
          </a:bodyPr>
          <a:lstStyle/>
          <a:p>
            <a:pPr algn="just">
              <a:lnSpc>
                <a:spcPct val="135000"/>
              </a:lnSpc>
              <a:spcBef>
                <a:spcPct val="50000"/>
              </a:spcBef>
              <a:defRPr/>
            </a:pPr>
            <a:r>
              <a:rPr kumimoji="1" lang="zh-CN" altLang="en-US" sz="2800" b="1">
                <a:solidFill>
                  <a:srgbClr val="FF0000"/>
                </a:solidFill>
                <a:effectLst>
                  <a:outerShdw blurRad="38100" dist="38100" dir="2700000" algn="tl">
                    <a:srgbClr val="C0C0C0"/>
                  </a:outerShdw>
                </a:effectLst>
                <a:latin typeface="Times New Roman" panose="02020603050405020304" pitchFamily="18" charset="0"/>
                <a:cs typeface="+mn-ea"/>
              </a:rPr>
              <a:t>两个</a:t>
            </a:r>
            <a:r>
              <a:rPr kumimoji="1" lang="zh-CN" altLang="en-US" sz="2800" b="1">
                <a:effectLst>
                  <a:outerShdw blurRad="38100" dist="38100" dir="2700000" algn="tl">
                    <a:srgbClr val="C0C0C0"/>
                  </a:outerShdw>
                </a:effectLst>
                <a:latin typeface="Times New Roman" panose="02020603050405020304" pitchFamily="18" charset="0"/>
              </a:rPr>
              <a:t>问题：</a:t>
            </a:r>
            <a:endParaRPr kumimoji="1" lang="zh-CN" altLang="en-US" sz="2800" b="1">
              <a:effectLst>
                <a:outerShdw blurRad="38100" dist="38100" dir="2700000" algn="tl">
                  <a:srgbClr val="C0C0C0"/>
                </a:outerShdw>
              </a:effectLst>
              <a:latin typeface="Times New Roman" panose="02020603050405020304" pitchFamily="18" charset="0"/>
            </a:endParaRPr>
          </a:p>
          <a:p>
            <a:pPr algn="just">
              <a:lnSpc>
                <a:spcPct val="135000"/>
              </a:lnSpc>
              <a:spcBef>
                <a:spcPct val="50000"/>
              </a:spcBef>
              <a:defRPr/>
            </a:pPr>
            <a:r>
              <a:rPr kumimoji="1" lang="en-US" altLang="zh-CN" sz="2800" b="1">
                <a:solidFill>
                  <a:srgbClr val="FF0000"/>
                </a:solidFill>
                <a:effectLst>
                  <a:outerShdw blurRad="38100" dist="38100" dir="2700000" algn="tl">
                    <a:srgbClr val="C0C0C0"/>
                  </a:outerShdw>
                </a:effectLst>
                <a:latin typeface="楷体_GB2312" pitchFamily="49" charset="-122"/>
              </a:rPr>
              <a:t>1.</a:t>
            </a:r>
            <a:r>
              <a:rPr kumimoji="1" lang="zh-CN" altLang="en-US" sz="2800" b="1">
                <a:solidFill>
                  <a:srgbClr val="FF0000"/>
                </a:solidFill>
                <a:effectLst>
                  <a:outerShdw blurRad="38100" dist="38100" dir="2700000" algn="tl">
                    <a:srgbClr val="C0C0C0"/>
                  </a:outerShdw>
                </a:effectLst>
                <a:latin typeface="楷体_GB2312" pitchFamily="49" charset="-122"/>
              </a:rPr>
              <a:t>由</a:t>
            </a:r>
            <a:r>
              <a:rPr kumimoji="1" lang="en-US" altLang="zh-CN" sz="2800" b="1">
                <a:solidFill>
                  <a:srgbClr val="FF0000"/>
                </a:solidFill>
                <a:effectLst>
                  <a:outerShdw blurRad="38100" dist="38100" dir="2700000" algn="tl">
                    <a:srgbClr val="C0C0C0"/>
                  </a:outerShdw>
                </a:effectLst>
                <a:latin typeface="楷体_GB2312" pitchFamily="49" charset="-122"/>
              </a:rPr>
              <a:t>n</a:t>
            </a:r>
            <a:r>
              <a:rPr kumimoji="1" lang="zh-CN" altLang="en-US" sz="2800" b="1">
                <a:solidFill>
                  <a:srgbClr val="FF0000"/>
                </a:solidFill>
                <a:effectLst>
                  <a:outerShdw blurRad="38100" dist="38100" dir="2700000" algn="tl">
                    <a:srgbClr val="C0C0C0"/>
                  </a:outerShdw>
                </a:effectLst>
                <a:latin typeface="楷体_GB2312" pitchFamily="49" charset="-122"/>
              </a:rPr>
              <a:t>个叶子结点构成的哈夫曼树共有多少个结点？有多少度为</a:t>
            </a:r>
            <a:r>
              <a:rPr kumimoji="1" lang="en-US" altLang="zh-CN" sz="2800" b="1">
                <a:solidFill>
                  <a:srgbClr val="FF0000"/>
                </a:solidFill>
                <a:effectLst>
                  <a:outerShdw blurRad="38100" dist="38100" dir="2700000" algn="tl">
                    <a:srgbClr val="C0C0C0"/>
                  </a:outerShdw>
                </a:effectLst>
                <a:latin typeface="楷体_GB2312" pitchFamily="49" charset="-122"/>
              </a:rPr>
              <a:t>2</a:t>
            </a:r>
            <a:r>
              <a:rPr kumimoji="1" lang="zh-CN" altLang="en-US" sz="2800" b="1">
                <a:solidFill>
                  <a:srgbClr val="FF0000"/>
                </a:solidFill>
                <a:effectLst>
                  <a:outerShdw blurRad="38100" dist="38100" dir="2700000" algn="tl">
                    <a:srgbClr val="C0C0C0"/>
                  </a:outerShdw>
                </a:effectLst>
                <a:latin typeface="楷体_GB2312" pitchFamily="49" charset="-122"/>
              </a:rPr>
              <a:t>的结点？</a:t>
            </a:r>
            <a:endParaRPr kumimoji="1" lang="zh-CN" altLang="en-US" sz="2800" b="1">
              <a:solidFill>
                <a:srgbClr val="FF0000"/>
              </a:solidFill>
              <a:effectLst>
                <a:outerShdw blurRad="38100" dist="38100" dir="2700000" algn="tl">
                  <a:srgbClr val="C0C0C0"/>
                </a:outerShdw>
              </a:effectLst>
              <a:latin typeface="楷体_GB2312" pitchFamily="49" charset="-122"/>
            </a:endParaRPr>
          </a:p>
          <a:p>
            <a:pPr lvl="1" algn="just">
              <a:lnSpc>
                <a:spcPct val="110000"/>
              </a:lnSpc>
              <a:spcBef>
                <a:spcPct val="15000"/>
              </a:spcBef>
              <a:buFontTx/>
              <a:buChar char="•"/>
              <a:defRPr/>
            </a:pPr>
            <a:r>
              <a:rPr kumimoji="1" lang="en-US" altLang="zh-CN" b="1">
                <a:effectLst>
                  <a:outerShdw blurRad="38100" dist="38100" dir="2700000" algn="tl">
                    <a:srgbClr val="C0C0C0"/>
                  </a:outerShdw>
                </a:effectLst>
                <a:latin typeface="楷体_GB2312" pitchFamily="49" charset="-122"/>
              </a:rPr>
              <a:t>n</a:t>
            </a:r>
            <a:r>
              <a:rPr kumimoji="1" lang="zh-CN" altLang="en-US" b="1">
                <a:effectLst>
                  <a:outerShdw blurRad="38100" dist="38100" dir="2700000" algn="tl">
                    <a:srgbClr val="C0C0C0"/>
                  </a:outerShdw>
                </a:effectLst>
                <a:latin typeface="楷体_GB2312" pitchFamily="49" charset="-122"/>
              </a:rPr>
              <a:t>个结点经过</a:t>
            </a:r>
            <a:r>
              <a:rPr kumimoji="1" lang="en-US" altLang="zh-CN" b="1">
                <a:effectLst>
                  <a:outerShdw blurRad="38100" dist="38100" dir="2700000" algn="tl">
                    <a:srgbClr val="C0C0C0"/>
                  </a:outerShdw>
                </a:effectLst>
                <a:latin typeface="楷体_GB2312" pitchFamily="49" charset="-122"/>
              </a:rPr>
              <a:t>n-1</a:t>
            </a:r>
            <a:r>
              <a:rPr kumimoji="1" lang="zh-CN" altLang="en-US" b="1">
                <a:effectLst>
                  <a:outerShdw blurRad="38100" dist="38100" dir="2700000" algn="tl">
                    <a:srgbClr val="C0C0C0"/>
                  </a:outerShdw>
                </a:effectLst>
                <a:latin typeface="楷体_GB2312" pitchFamily="49" charset="-122"/>
              </a:rPr>
              <a:t>次合并，得到一棵哈夫曼树，每次合并得到一个新结点。</a:t>
            </a:r>
            <a:endParaRPr kumimoji="1" lang="zh-CN" altLang="en-US" b="1">
              <a:effectLst>
                <a:outerShdw blurRad="38100" dist="38100" dir="2700000" algn="tl">
                  <a:srgbClr val="C0C0C0"/>
                </a:outerShdw>
              </a:effectLst>
              <a:latin typeface="楷体_GB2312" pitchFamily="49" charset="-122"/>
            </a:endParaRPr>
          </a:p>
          <a:p>
            <a:pPr lvl="1" algn="just">
              <a:lnSpc>
                <a:spcPct val="110000"/>
              </a:lnSpc>
              <a:spcBef>
                <a:spcPct val="15000"/>
              </a:spcBef>
              <a:defRPr/>
            </a:pPr>
            <a:r>
              <a:rPr kumimoji="1" lang="zh-CN" altLang="en-US" sz="1600" b="1">
                <a:effectLst>
                  <a:outerShdw blurRad="38100" dist="38100" dir="2700000" algn="tl">
                    <a:srgbClr val="C0C0C0"/>
                  </a:outerShdw>
                </a:effectLst>
                <a:latin typeface="楷体_GB2312" pitchFamily="49" charset="-122"/>
              </a:rPr>
              <a:t>  </a:t>
            </a:r>
            <a:r>
              <a:rPr kumimoji="1" lang="zh-CN" altLang="en-US" b="1">
                <a:effectLst>
                  <a:outerShdw blurRad="38100" dist="38100" dir="2700000" algn="tl">
                    <a:srgbClr val="C0C0C0"/>
                  </a:outerShdw>
                </a:effectLst>
                <a:latin typeface="楷体_GB2312" pitchFamily="49" charset="-122"/>
              </a:rPr>
              <a:t>共计</a:t>
            </a:r>
            <a:r>
              <a:rPr kumimoji="1" lang="en-US" altLang="zh-CN" b="1">
                <a:effectLst>
                  <a:outerShdw blurRad="38100" dist="38100" dir="2700000" algn="tl">
                    <a:srgbClr val="C0C0C0"/>
                  </a:outerShdw>
                </a:effectLst>
                <a:latin typeface="楷体_GB2312" pitchFamily="49" charset="-122"/>
              </a:rPr>
              <a:t>: n + n-1 = 2n - 1</a:t>
            </a:r>
            <a:r>
              <a:rPr kumimoji="1" lang="zh-CN" altLang="en-US" b="1">
                <a:effectLst>
                  <a:outerShdw blurRad="38100" dist="38100" dir="2700000" algn="tl">
                    <a:srgbClr val="C0C0C0"/>
                  </a:outerShdw>
                </a:effectLst>
                <a:latin typeface="楷体_GB2312" pitchFamily="49" charset="-122"/>
                <a:sym typeface="+mn-ea"/>
              </a:rPr>
              <a:t>。</a:t>
            </a:r>
            <a:endParaRPr kumimoji="1" lang="en-US" altLang="zh-CN" b="1">
              <a:effectLst>
                <a:outerShdw blurRad="38100" dist="38100" dir="2700000" algn="tl">
                  <a:srgbClr val="C0C0C0"/>
                </a:outerShdw>
              </a:effectLst>
              <a:latin typeface="楷体_GB2312" pitchFamily="49" charset="-122"/>
            </a:endParaRPr>
          </a:p>
          <a:p>
            <a:pPr lvl="1" algn="just">
              <a:lnSpc>
                <a:spcPct val="110000"/>
              </a:lnSpc>
              <a:spcBef>
                <a:spcPct val="15000"/>
              </a:spcBef>
              <a:buFontTx/>
              <a:buChar char="•"/>
              <a:defRPr/>
            </a:pPr>
            <a:r>
              <a:rPr kumimoji="1" lang="zh-CN" altLang="en-US" sz="2800" b="1">
                <a:effectLst>
                  <a:outerShdw blurRad="38100" dist="38100" dir="2700000" algn="tl">
                    <a:srgbClr val="C0C0C0"/>
                  </a:outerShdw>
                </a:effectLst>
                <a:latin typeface="楷体_GB2312" pitchFamily="49" charset="-122"/>
                <a:cs typeface="+mn-ea"/>
              </a:rPr>
              <a:t>度为2的结点个数：</a:t>
            </a:r>
            <a:r>
              <a:rPr kumimoji="1" lang="en-US" altLang="zh-CN" b="1">
                <a:solidFill>
                  <a:srgbClr val="0000FF"/>
                </a:solidFill>
                <a:effectLst>
                  <a:outerShdw blurRad="38100" dist="38100" dir="2700000" algn="tl">
                    <a:srgbClr val="C0C0C0"/>
                  </a:outerShdw>
                </a:effectLst>
                <a:latin typeface="楷体_GB2312" pitchFamily="49" charset="-122"/>
              </a:rPr>
              <a:t>n-1</a:t>
            </a:r>
            <a:r>
              <a:rPr kumimoji="1" lang="zh-CN" altLang="en-US" b="1">
                <a:effectLst>
                  <a:outerShdw blurRad="38100" dist="38100" dir="2700000" algn="tl">
                    <a:srgbClr val="C0C0C0"/>
                  </a:outerShdw>
                </a:effectLst>
                <a:latin typeface="楷体_GB2312" pitchFamily="49" charset="-122"/>
                <a:sym typeface="+mn-ea"/>
              </a:rPr>
              <a:t>。</a:t>
            </a:r>
            <a:endParaRPr kumimoji="1" lang="en-US" altLang="zh-CN" b="1">
              <a:solidFill>
                <a:srgbClr val="0000FF"/>
              </a:solidFill>
              <a:effectLst>
                <a:outerShdw blurRad="38100" dist="38100" dir="2700000" algn="tl">
                  <a:srgbClr val="C0C0C0"/>
                </a:outerShdw>
              </a:effectLst>
              <a:latin typeface="楷体_GB2312" pitchFamily="49" charset="-122"/>
            </a:endParaRPr>
          </a:p>
          <a:p>
            <a:pPr algn="just">
              <a:lnSpc>
                <a:spcPct val="110000"/>
              </a:lnSpc>
              <a:spcBef>
                <a:spcPct val="15000"/>
              </a:spcBef>
              <a:defRPr/>
            </a:pPr>
            <a:r>
              <a:rPr kumimoji="1" lang="en-US" altLang="zh-CN" sz="2800" b="1">
                <a:solidFill>
                  <a:srgbClr val="FF0000"/>
                </a:solidFill>
                <a:effectLst>
                  <a:outerShdw blurRad="38100" dist="38100" dir="2700000" algn="tl">
                    <a:srgbClr val="C0C0C0"/>
                  </a:outerShdw>
                </a:effectLst>
                <a:latin typeface="楷体_GB2312" pitchFamily="49" charset="-122"/>
              </a:rPr>
              <a:t>2.</a:t>
            </a:r>
            <a:r>
              <a:rPr kumimoji="1" lang="zh-CN" altLang="en-US" sz="2800" b="1">
                <a:solidFill>
                  <a:srgbClr val="FF0000"/>
                </a:solidFill>
                <a:effectLst>
                  <a:outerShdw blurRad="38100" dist="38100" dir="2700000" algn="tl">
                    <a:srgbClr val="C0C0C0"/>
                  </a:outerShdw>
                </a:effectLst>
                <a:latin typeface="楷体_GB2312" pitchFamily="49" charset="-122"/>
              </a:rPr>
              <a:t>哈夫曼树有没有度为</a:t>
            </a:r>
            <a:r>
              <a:rPr kumimoji="1" lang="en-US" altLang="zh-CN" sz="2800" b="1">
                <a:solidFill>
                  <a:srgbClr val="FF0000"/>
                </a:solidFill>
                <a:effectLst>
                  <a:outerShdw blurRad="38100" dist="38100" dir="2700000" algn="tl">
                    <a:srgbClr val="C0C0C0"/>
                  </a:outerShdw>
                </a:effectLst>
                <a:latin typeface="楷体_GB2312" pitchFamily="49" charset="-122"/>
              </a:rPr>
              <a:t>1</a:t>
            </a:r>
            <a:r>
              <a:rPr kumimoji="1" lang="zh-CN" altLang="en-US" sz="2800" b="1">
                <a:solidFill>
                  <a:srgbClr val="FF0000"/>
                </a:solidFill>
                <a:effectLst>
                  <a:outerShdw blurRad="38100" dist="38100" dir="2700000" algn="tl">
                    <a:srgbClr val="C0C0C0"/>
                  </a:outerShdw>
                </a:effectLst>
                <a:latin typeface="楷体_GB2312" pitchFamily="49" charset="-122"/>
              </a:rPr>
              <a:t>的结点？</a:t>
            </a:r>
            <a:endParaRPr kumimoji="1" lang="zh-CN" altLang="en-US" sz="2800" b="1">
              <a:solidFill>
                <a:srgbClr val="FF0000"/>
              </a:solidFill>
              <a:effectLst>
                <a:outerShdw blurRad="38100" dist="38100" dir="2700000" algn="tl">
                  <a:srgbClr val="C0C0C0"/>
                </a:outerShdw>
              </a:effectLst>
              <a:latin typeface="楷体_GB2312" pitchFamily="49" charset="-122"/>
            </a:endParaRPr>
          </a:p>
          <a:p>
            <a:pPr lvl="1" algn="just">
              <a:lnSpc>
                <a:spcPct val="110000"/>
              </a:lnSpc>
              <a:spcBef>
                <a:spcPct val="15000"/>
              </a:spcBef>
              <a:buFontTx/>
              <a:buChar char="•"/>
              <a:defRPr/>
            </a:pPr>
            <a:r>
              <a:rPr kumimoji="1" lang="zh-CN" altLang="en-US" b="1">
                <a:effectLst>
                  <a:outerShdw blurRad="38100" dist="38100" dir="2700000" algn="tl">
                    <a:srgbClr val="C0C0C0"/>
                  </a:outerShdw>
                </a:effectLst>
                <a:latin typeface="楷体_GB2312" pitchFamily="49" charset="-122"/>
              </a:rPr>
              <a:t>没有，仅有度为</a:t>
            </a:r>
            <a:r>
              <a:rPr kumimoji="1" lang="en-US" altLang="zh-CN" b="1">
                <a:effectLst>
                  <a:outerShdw blurRad="38100" dist="38100" dir="2700000" algn="tl">
                    <a:srgbClr val="C0C0C0"/>
                  </a:outerShdw>
                </a:effectLst>
                <a:latin typeface="楷体_GB2312" pitchFamily="49" charset="-122"/>
              </a:rPr>
              <a:t>2</a:t>
            </a:r>
            <a:r>
              <a:rPr kumimoji="1" lang="zh-CN" altLang="en-US" b="1">
                <a:effectLst>
                  <a:outerShdw blurRad="38100" dist="38100" dir="2700000" algn="tl">
                    <a:srgbClr val="C0C0C0"/>
                  </a:outerShdw>
                </a:effectLst>
                <a:latin typeface="楷体_GB2312" pitchFamily="49" charset="-122"/>
              </a:rPr>
              <a:t>的结点和叶子结点</a:t>
            </a:r>
            <a:r>
              <a:rPr kumimoji="1" lang="zh-CN" altLang="en-US" b="1">
                <a:effectLst>
                  <a:outerShdw blurRad="38100" dist="38100" dir="2700000" algn="tl">
                    <a:srgbClr val="C0C0C0"/>
                  </a:outerShdw>
                </a:effectLst>
                <a:latin typeface="楷体_GB2312" pitchFamily="49" charset="-122"/>
                <a:sym typeface="+mn-ea"/>
              </a:rPr>
              <a:t>。</a:t>
            </a:r>
            <a:endParaRPr kumimoji="1" lang="zh-CN" altLang="en-US" b="1">
              <a:effectLst>
                <a:outerShdw blurRad="38100" dist="38100" dir="2700000" algn="tl">
                  <a:srgbClr val="C0C0C0"/>
                </a:outerShdw>
              </a:effectLst>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0323">
                                            <p:txEl>
                                              <p:pRg st="1" end="1"/>
                                            </p:txEl>
                                          </p:spTgt>
                                        </p:tgtEl>
                                        <p:attrNameLst>
                                          <p:attrName>style.visibility</p:attrName>
                                        </p:attrNameLst>
                                      </p:cBhvr>
                                      <p:to>
                                        <p:strVal val="visible"/>
                                      </p:to>
                                    </p:set>
                                    <p:animEffect transition="in" filter="wipe(left)">
                                      <p:cBhvr>
                                        <p:cTn id="7" dur="500"/>
                                        <p:tgtEl>
                                          <p:spTgt spid="4403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0323">
                                            <p:txEl>
                                              <p:pRg st="2" end="2"/>
                                            </p:txEl>
                                          </p:spTgt>
                                        </p:tgtEl>
                                        <p:attrNameLst>
                                          <p:attrName>style.visibility</p:attrName>
                                        </p:attrNameLst>
                                      </p:cBhvr>
                                      <p:to>
                                        <p:strVal val="visible"/>
                                      </p:to>
                                    </p:set>
                                    <p:animEffect transition="in" filter="wipe(left)">
                                      <p:cBhvr>
                                        <p:cTn id="12" dur="500"/>
                                        <p:tgtEl>
                                          <p:spTgt spid="4403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0323">
                                            <p:txEl>
                                              <p:pRg st="3" end="3"/>
                                            </p:txEl>
                                          </p:spTgt>
                                        </p:tgtEl>
                                        <p:attrNameLst>
                                          <p:attrName>style.visibility</p:attrName>
                                        </p:attrNameLst>
                                      </p:cBhvr>
                                      <p:to>
                                        <p:strVal val="visible"/>
                                      </p:to>
                                    </p:set>
                                    <p:animEffect transition="in" filter="wipe(left)">
                                      <p:cBhvr>
                                        <p:cTn id="17" dur="500"/>
                                        <p:tgtEl>
                                          <p:spTgt spid="4403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0323">
                                            <p:txEl>
                                              <p:pRg st="4" end="4"/>
                                            </p:txEl>
                                          </p:spTgt>
                                        </p:tgtEl>
                                        <p:attrNameLst>
                                          <p:attrName>style.visibility</p:attrName>
                                        </p:attrNameLst>
                                      </p:cBhvr>
                                      <p:to>
                                        <p:strVal val="visible"/>
                                      </p:to>
                                    </p:set>
                                    <p:animEffect transition="in" filter="wipe(left)">
                                      <p:cBhvr>
                                        <p:cTn id="22" dur="500"/>
                                        <p:tgtEl>
                                          <p:spTgt spid="4403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0323">
                                            <p:txEl>
                                              <p:pRg st="5" end="5"/>
                                            </p:txEl>
                                          </p:spTgt>
                                        </p:tgtEl>
                                        <p:attrNameLst>
                                          <p:attrName>style.visibility</p:attrName>
                                        </p:attrNameLst>
                                      </p:cBhvr>
                                      <p:to>
                                        <p:strVal val="visible"/>
                                      </p:to>
                                    </p:set>
                                    <p:animEffect transition="in" filter="wipe(left)">
                                      <p:cBhvr>
                                        <p:cTn id="27" dur="500"/>
                                        <p:tgtEl>
                                          <p:spTgt spid="44032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0323">
                                            <p:txEl>
                                              <p:pRg st="6" end="6"/>
                                            </p:txEl>
                                          </p:spTgt>
                                        </p:tgtEl>
                                        <p:attrNameLst>
                                          <p:attrName>style.visibility</p:attrName>
                                        </p:attrNameLst>
                                      </p:cBhvr>
                                      <p:to>
                                        <p:strVal val="visible"/>
                                      </p:to>
                                    </p:set>
                                    <p:animEffect transition="in" filter="wipe(left)">
                                      <p:cBhvr>
                                        <p:cTn id="32" dur="500"/>
                                        <p:tgtEl>
                                          <p:spTgt spid="4403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灯片编号占位符 3"/>
          <p:cNvSpPr>
            <a:spLocks noGrp="1"/>
          </p:cNvSpPr>
          <p:nvPr>
            <p:ph type="sldNum" sz="quarter" idx="4294967295"/>
          </p:nvPr>
        </p:nvSpPr>
        <p:spPr>
          <a:xfrm>
            <a:off x="7042150" y="6243638"/>
            <a:ext cx="1905000" cy="457200"/>
          </a:xfrm>
          <a:prstGeom prst="rect">
            <a:avLst/>
          </a:prstGeom>
          <a:noFill/>
        </p:spPr>
        <p:txBody>
          <a:bodyPr/>
          <a:lstStyle/>
          <a:p>
            <a:fld id="{FFB787B9-0D6F-4A2D-8F33-69F03E2860CD}" type="slidenum">
              <a:rPr lang="en-US" altLang="zh-CN" smtClean="0"/>
            </a:fld>
            <a:endParaRPr lang="en-US" altLang="zh-CN" smtClean="0"/>
          </a:p>
        </p:txBody>
      </p:sp>
      <p:sp>
        <p:nvSpPr>
          <p:cNvPr id="143363" name="Text Box 2"/>
          <p:cNvSpPr txBox="1">
            <a:spLocks noChangeArrowheads="1"/>
          </p:cNvSpPr>
          <p:nvPr/>
        </p:nvSpPr>
        <p:spPr bwMode="auto">
          <a:xfrm>
            <a:off x="468948" y="260350"/>
            <a:ext cx="4103687" cy="519113"/>
          </a:xfrm>
          <a:prstGeom prst="rect">
            <a:avLst/>
          </a:prstGeom>
          <a:noFill/>
          <a:ln w="9525">
            <a:noFill/>
            <a:miter lim="800000"/>
          </a:ln>
        </p:spPr>
        <p:txBody>
          <a:bodyPr>
            <a:spAutoFit/>
          </a:bodyPr>
          <a:lstStyle/>
          <a:p>
            <a:r>
              <a:rPr kumimoji="1" lang="zh-CN" altLang="en-US" sz="2800" b="1">
                <a:solidFill>
                  <a:srgbClr val="FF3300"/>
                </a:solidFill>
                <a:latin typeface="Times New Roman" panose="02020603050405020304" pitchFamily="18" charset="0"/>
              </a:rPr>
              <a:t>哈夫曼编码算法的实现</a:t>
            </a:r>
            <a:r>
              <a:rPr kumimoji="1" lang="zh-CN" altLang="en-US" sz="2800" b="1">
                <a:latin typeface="Times New Roman" panose="02020603050405020304" pitchFamily="18" charset="0"/>
              </a:rPr>
              <a:t> </a:t>
            </a:r>
            <a:endParaRPr kumimoji="1" lang="zh-CN" altLang="en-US" sz="2800" b="1">
              <a:latin typeface="Times New Roman" panose="02020603050405020304" pitchFamily="18" charset="0"/>
            </a:endParaRPr>
          </a:p>
        </p:txBody>
      </p:sp>
      <p:sp>
        <p:nvSpPr>
          <p:cNvPr id="430083" name="Text Box 3"/>
          <p:cNvSpPr txBox="1">
            <a:spLocks noChangeArrowheads="1"/>
          </p:cNvSpPr>
          <p:nvPr/>
        </p:nvSpPr>
        <p:spPr bwMode="auto">
          <a:xfrm>
            <a:off x="457200" y="980728"/>
            <a:ext cx="8382000" cy="1913255"/>
          </a:xfrm>
          <a:prstGeom prst="rect">
            <a:avLst/>
          </a:prstGeom>
          <a:noFill/>
          <a:ln w="9525">
            <a:noFill/>
            <a:miter lim="800000"/>
          </a:ln>
          <a:effectLst/>
        </p:spPr>
        <p:txBody>
          <a:bodyPr>
            <a:spAutoFit/>
          </a:bodyPr>
          <a:lstStyle/>
          <a:p>
            <a:pPr algn="just">
              <a:lnSpc>
                <a:spcPct val="115000"/>
              </a:lnSpc>
              <a:spcBef>
                <a:spcPct val="50000"/>
              </a:spcBef>
              <a:defRPr/>
            </a:pPr>
            <a:r>
              <a:rPr kumimoji="1" lang="en-US" altLang="zh-CN" b="1" dirty="0">
                <a:latin typeface="Times New Roman" panose="02020603050405020304" pitchFamily="18" charset="0"/>
              </a:rPr>
              <a:t>       </a:t>
            </a:r>
            <a:r>
              <a:rPr kumimoji="1" lang="zh-CN" altLang="en-US" sz="2500" b="1" dirty="0">
                <a:effectLst>
                  <a:outerShdw blurRad="38100" dist="38100" dir="2700000" algn="tl">
                    <a:srgbClr val="C0C0C0"/>
                  </a:outerShdw>
                </a:effectLst>
                <a:latin typeface="楷体_GB2312" pitchFamily="49" charset="-122"/>
              </a:rPr>
              <a:t>一棵有</a:t>
            </a:r>
            <a:r>
              <a:rPr kumimoji="1" lang="en-US" altLang="zh-CN" sz="2500" b="1" dirty="0">
                <a:solidFill>
                  <a:srgbClr val="0000FF"/>
                </a:solidFill>
                <a:effectLst>
                  <a:outerShdw blurRad="38100" dist="38100" dir="2700000" algn="tl">
                    <a:srgbClr val="C0C0C0"/>
                  </a:outerShdw>
                </a:effectLst>
                <a:latin typeface="楷体_GB2312" pitchFamily="49" charset="-122"/>
              </a:rPr>
              <a:t>n</a:t>
            </a:r>
            <a:r>
              <a:rPr kumimoji="1" lang="zh-CN" altLang="en-US" sz="2500" b="1" dirty="0">
                <a:solidFill>
                  <a:srgbClr val="0000FF"/>
                </a:solidFill>
                <a:effectLst>
                  <a:outerShdw blurRad="38100" dist="38100" dir="2700000" algn="tl">
                    <a:srgbClr val="C0C0C0"/>
                  </a:outerShdw>
                </a:effectLst>
                <a:latin typeface="楷体_GB2312" pitchFamily="49" charset="-122"/>
              </a:rPr>
              <a:t>个叶子</a:t>
            </a:r>
            <a:r>
              <a:rPr kumimoji="1" lang="zh-CN" altLang="en-US" sz="2500" b="1" dirty="0">
                <a:effectLst>
                  <a:outerShdw blurRad="38100" dist="38100" dir="2700000" algn="tl">
                    <a:srgbClr val="C0C0C0"/>
                  </a:outerShdw>
                </a:effectLst>
                <a:latin typeface="楷体_GB2312" pitchFamily="49" charset="-122"/>
              </a:rPr>
              <a:t>的哈夫曼树共有</a:t>
            </a:r>
            <a:r>
              <a:rPr kumimoji="1" lang="zh-CN" altLang="en-US" sz="2500" b="1" dirty="0">
                <a:solidFill>
                  <a:srgbClr val="0000FF"/>
                </a:solidFill>
                <a:effectLst>
                  <a:outerShdw blurRad="38100" dist="38100" dir="2700000" algn="tl">
                    <a:srgbClr val="C0C0C0"/>
                  </a:outerShdw>
                </a:effectLst>
                <a:latin typeface="楷体_GB2312" pitchFamily="49" charset="-122"/>
              </a:rPr>
              <a:t> </a:t>
            </a:r>
            <a:r>
              <a:rPr kumimoji="1" lang="en-US" altLang="zh-CN" sz="2500" b="1" dirty="0">
                <a:solidFill>
                  <a:srgbClr val="0000FF"/>
                </a:solidFill>
                <a:effectLst>
                  <a:outerShdw blurRad="38100" dist="38100" dir="2700000" algn="tl">
                    <a:srgbClr val="C0C0C0"/>
                  </a:outerShdw>
                </a:effectLst>
                <a:latin typeface="楷体_GB2312" pitchFamily="49" charset="-122"/>
              </a:rPr>
              <a:t>2n-1</a:t>
            </a:r>
            <a:r>
              <a:rPr kumimoji="1" lang="en-US" altLang="zh-CN" sz="2500" b="1" dirty="0">
                <a:effectLst>
                  <a:outerShdw blurRad="38100" dist="38100" dir="2700000" algn="tl">
                    <a:srgbClr val="C0C0C0"/>
                  </a:outerShdw>
                </a:effectLst>
                <a:latin typeface="楷体_GB2312" pitchFamily="49" charset="-122"/>
              </a:rPr>
              <a:t> </a:t>
            </a:r>
            <a:r>
              <a:rPr kumimoji="1" lang="zh-CN" altLang="en-US" sz="2500" b="1" dirty="0">
                <a:effectLst>
                  <a:outerShdw blurRad="38100" dist="38100" dir="2700000" algn="tl">
                    <a:srgbClr val="C0C0C0"/>
                  </a:outerShdw>
                </a:effectLst>
                <a:latin typeface="楷体_GB2312" pitchFamily="49" charset="-122"/>
              </a:rPr>
              <a:t>个结点，可以用一个大小为 </a:t>
            </a:r>
            <a:r>
              <a:rPr kumimoji="1" lang="en-US" altLang="zh-CN" sz="2500" b="1" dirty="0">
                <a:solidFill>
                  <a:srgbClr val="0000FF"/>
                </a:solidFill>
                <a:effectLst>
                  <a:outerShdw blurRad="38100" dist="38100" dir="2700000" algn="tl">
                    <a:srgbClr val="C0C0C0"/>
                  </a:outerShdw>
                </a:effectLst>
                <a:latin typeface="楷体_GB2312" pitchFamily="49" charset="-122"/>
              </a:rPr>
              <a:t>2n-1</a:t>
            </a:r>
            <a:r>
              <a:rPr kumimoji="1" lang="en-US" altLang="zh-CN" sz="2500" b="1" dirty="0">
                <a:effectLst>
                  <a:outerShdw blurRad="38100" dist="38100" dir="2700000" algn="tl">
                    <a:srgbClr val="C0C0C0"/>
                  </a:outerShdw>
                </a:effectLst>
                <a:latin typeface="楷体_GB2312" pitchFamily="49" charset="-122"/>
              </a:rPr>
              <a:t> </a:t>
            </a:r>
            <a:r>
              <a:rPr kumimoji="1" lang="zh-CN" altLang="en-US" sz="2500" b="1" dirty="0">
                <a:effectLst>
                  <a:outerShdw blurRad="38100" dist="38100" dir="2700000" algn="tl">
                    <a:srgbClr val="C0C0C0"/>
                  </a:outerShdw>
                </a:effectLst>
                <a:latin typeface="楷体_GB2312" pitchFamily="49" charset="-122"/>
              </a:rPr>
              <a:t>的一维数组存放哈夫曼树的各个结点。 由于每个结点同时还包含其</a:t>
            </a:r>
            <a:r>
              <a:rPr kumimoji="1" lang="zh-CN" altLang="en-US" sz="2500" b="1" dirty="0" smtClean="0">
                <a:effectLst>
                  <a:outerShdw blurRad="38100" dist="38100" dir="2700000" algn="tl">
                    <a:srgbClr val="C0C0C0"/>
                  </a:outerShdw>
                </a:effectLst>
                <a:latin typeface="楷体_GB2312" pitchFamily="49" charset="-122"/>
              </a:rPr>
              <a:t>双亲结点的信息</a:t>
            </a:r>
            <a:r>
              <a:rPr kumimoji="1" lang="zh-CN" altLang="en-US" sz="2500" b="1" dirty="0">
                <a:effectLst>
                  <a:outerShdw blurRad="38100" dist="38100" dir="2700000" algn="tl">
                    <a:srgbClr val="C0C0C0"/>
                  </a:outerShdw>
                </a:effectLst>
                <a:latin typeface="楷体_GB2312" pitchFamily="49" charset="-122"/>
              </a:rPr>
              <a:t>和孩子结点的信息，所以可采用</a:t>
            </a:r>
            <a:r>
              <a:rPr kumimoji="1" lang="zh-CN" altLang="en-US" sz="2500" b="1" dirty="0">
                <a:solidFill>
                  <a:srgbClr val="FF0000"/>
                </a:solidFill>
                <a:effectLst>
                  <a:outerShdw blurRad="38100" dist="38100" dir="2700000" algn="tl">
                    <a:srgbClr val="C0C0C0"/>
                  </a:outerShdw>
                </a:effectLst>
                <a:latin typeface="楷体_GB2312" pitchFamily="49" charset="-122"/>
              </a:rPr>
              <a:t>静态三叉链表</a:t>
            </a:r>
            <a:r>
              <a:rPr kumimoji="1" lang="zh-CN" altLang="en-US" sz="2500" b="1" dirty="0">
                <a:effectLst>
                  <a:outerShdw blurRad="38100" dist="38100" dir="2700000" algn="tl">
                    <a:srgbClr val="C0C0C0"/>
                  </a:outerShdw>
                </a:effectLst>
                <a:latin typeface="楷体_GB2312" pitchFamily="49" charset="-122"/>
              </a:rPr>
              <a:t>。静态三叉链表描述如下：</a:t>
            </a:r>
            <a:r>
              <a:rPr kumimoji="1" lang="zh-CN" altLang="en-US" sz="2500" b="1" dirty="0">
                <a:latin typeface="Times New Roman" panose="02020603050405020304" pitchFamily="18" charset="0"/>
              </a:rPr>
              <a:t> </a:t>
            </a:r>
            <a:endParaRPr kumimoji="1" lang="zh-CN" altLang="en-US" sz="2500" b="1" dirty="0">
              <a:latin typeface="Times New Roman" panose="02020603050405020304" pitchFamily="18" charset="0"/>
            </a:endParaRPr>
          </a:p>
        </p:txBody>
      </p:sp>
      <p:sp>
        <p:nvSpPr>
          <p:cNvPr id="430084" name="Text Box 4"/>
          <p:cNvSpPr txBox="1">
            <a:spLocks noChangeArrowheads="1"/>
          </p:cNvSpPr>
          <p:nvPr/>
        </p:nvSpPr>
        <p:spPr bwMode="auto">
          <a:xfrm>
            <a:off x="540385" y="2841625"/>
            <a:ext cx="8526145" cy="2920365"/>
          </a:xfrm>
          <a:prstGeom prst="rect">
            <a:avLst/>
          </a:prstGeom>
          <a:noFill/>
          <a:ln w="9525">
            <a:noFill/>
            <a:miter lim="800000"/>
          </a:ln>
          <a:effectLst/>
        </p:spPr>
        <p:txBody>
          <a:bodyPr wrap="square">
            <a:spAutoFit/>
          </a:bodyPr>
          <a:lstStyle/>
          <a:p>
            <a:pPr>
              <a:lnSpc>
                <a:spcPct val="115000"/>
              </a:lnSpc>
              <a:defRPr/>
            </a:pPr>
            <a:r>
              <a:rPr kumimoji="1" lang="en-US" altLang="zh-CN" sz="2800" b="1" dirty="0" err="1">
                <a:effectLst>
                  <a:outerShdw blurRad="38100" dist="38100" dir="2700000" algn="tl">
                    <a:srgbClr val="C0C0C0"/>
                  </a:outerShdw>
                </a:effectLst>
                <a:latin typeface="Times New Roman" panose="02020603050405020304" pitchFamily="18" charset="0"/>
              </a:rPr>
              <a:t>typedef</a:t>
            </a:r>
            <a:r>
              <a:rPr kumimoji="1" lang="en-US" altLang="zh-CN" sz="2800" b="1" dirty="0">
                <a:effectLst>
                  <a:outerShdw blurRad="38100" dist="38100" dir="2700000" algn="tl">
                    <a:srgbClr val="C0C0C0"/>
                  </a:outerShdw>
                </a:effectLst>
                <a:latin typeface="Times New Roman" panose="02020603050405020304" pitchFamily="18" charset="0"/>
              </a:rPr>
              <a:t>  </a:t>
            </a:r>
            <a:r>
              <a:rPr kumimoji="1" lang="en-US" altLang="zh-CN" sz="2800" b="1" dirty="0" err="1">
                <a:effectLst>
                  <a:outerShdw blurRad="38100" dist="38100" dir="2700000" algn="tl">
                    <a:srgbClr val="C0C0C0"/>
                  </a:outerShdw>
                </a:effectLst>
                <a:latin typeface="Times New Roman" panose="02020603050405020304" pitchFamily="18" charset="0"/>
              </a:rPr>
              <a:t>struct</a:t>
            </a:r>
            <a:r>
              <a:rPr kumimoji="1" lang="en-US" altLang="zh-CN" sz="2800" b="1" dirty="0">
                <a:effectLst>
                  <a:outerShdw blurRad="38100" dist="38100" dir="2700000" algn="tl">
                    <a:srgbClr val="C0C0C0"/>
                  </a:outerShdw>
                </a:effectLst>
                <a:latin typeface="Times New Roman" panose="02020603050405020304" pitchFamily="18" charset="0"/>
              </a:rPr>
              <a:t> {</a:t>
            </a:r>
            <a:endParaRPr kumimoji="1" lang="en-US" altLang="zh-CN" sz="2800" b="1" dirty="0">
              <a:effectLst>
                <a:outerShdw blurRad="38100" dist="38100" dir="2700000" algn="tl">
                  <a:srgbClr val="C0C0C0"/>
                </a:outerShdw>
              </a:effectLst>
              <a:latin typeface="Times New Roman" panose="02020603050405020304" pitchFamily="18" charset="0"/>
            </a:endParaRPr>
          </a:p>
          <a:p>
            <a:pPr>
              <a:lnSpc>
                <a:spcPct val="115000"/>
              </a:lnSpc>
              <a:defRPr/>
            </a:pPr>
            <a:r>
              <a:rPr kumimoji="1" lang="en-US" altLang="zh-CN" sz="2800" b="1" dirty="0">
                <a:effectLst>
                  <a:outerShdw blurRad="38100" dist="38100" dir="2700000" algn="tl">
                    <a:srgbClr val="C0C0C0"/>
                  </a:outerShdw>
                </a:effectLst>
                <a:latin typeface="Times New Roman" panose="02020603050405020304" pitchFamily="18" charset="0"/>
              </a:rPr>
              <a:t>    </a:t>
            </a:r>
            <a:r>
              <a:rPr kumimoji="1" lang="en-US" altLang="zh-CN" sz="2800" b="1" dirty="0" err="1">
                <a:effectLst>
                  <a:outerShdw blurRad="38100" dist="38100" dir="2700000" algn="tl">
                    <a:srgbClr val="C0C0C0"/>
                  </a:outerShdw>
                </a:effectLst>
                <a:latin typeface="Times New Roman" panose="02020603050405020304" pitchFamily="18" charset="0"/>
              </a:rPr>
              <a:t>int</a:t>
            </a:r>
            <a:r>
              <a:rPr kumimoji="1" lang="en-US" altLang="zh-CN" sz="2800" b="1" dirty="0">
                <a:effectLst>
                  <a:outerShdw blurRad="38100" dist="38100" dir="2700000" algn="tl">
                    <a:srgbClr val="C0C0C0"/>
                  </a:outerShdw>
                </a:effectLst>
                <a:latin typeface="Times New Roman" panose="02020603050405020304" pitchFamily="18" charset="0"/>
              </a:rPr>
              <a:t> weight ;</a:t>
            </a:r>
            <a:r>
              <a:rPr kumimoji="1" lang="en-US" altLang="zh-CN" b="1" dirty="0">
                <a:latin typeface="Times New Roman" panose="02020603050405020304" pitchFamily="18" charset="0"/>
              </a:rPr>
              <a:t>   /* </a:t>
            </a:r>
            <a:r>
              <a:rPr kumimoji="1" lang="zh-CN" altLang="en-US" b="1" dirty="0">
                <a:latin typeface="Times New Roman" panose="02020603050405020304" pitchFamily="18" charset="0"/>
              </a:rPr>
              <a:t>用来存放各个结点的权值*</a:t>
            </a:r>
            <a:r>
              <a:rPr kumimoji="1" lang="en-US" altLang="zh-CN" b="1" dirty="0">
                <a:latin typeface="Times New Roman" panose="02020603050405020304" pitchFamily="18" charset="0"/>
              </a:rPr>
              <a:t>/</a:t>
            </a:r>
            <a:endParaRPr kumimoji="1" lang="en-US" altLang="zh-CN" b="1" dirty="0">
              <a:latin typeface="Times New Roman" panose="02020603050405020304" pitchFamily="18" charset="0"/>
            </a:endParaRPr>
          </a:p>
          <a:p>
            <a:pPr>
              <a:lnSpc>
                <a:spcPct val="115000"/>
              </a:lnSpc>
              <a:defRPr/>
            </a:pPr>
            <a:r>
              <a:rPr kumimoji="1" lang="en-US" altLang="zh-CN" b="1" dirty="0">
                <a:latin typeface="Times New Roman" panose="02020603050405020304" pitchFamily="18" charset="0"/>
              </a:rPr>
              <a:t>    </a:t>
            </a:r>
            <a:r>
              <a:rPr kumimoji="1" lang="en-US" altLang="zh-CN" b="1" dirty="0" err="1">
                <a:solidFill>
                  <a:srgbClr val="0000FF"/>
                </a:solidFill>
                <a:latin typeface="Times New Roman" panose="02020603050405020304" pitchFamily="18" charset="0"/>
              </a:rPr>
              <a:t>int</a:t>
            </a:r>
            <a:r>
              <a:rPr kumimoji="1" lang="en-US" altLang="zh-CN" b="1" dirty="0">
                <a:solidFill>
                  <a:srgbClr val="0000FF"/>
                </a:solidFill>
                <a:latin typeface="Times New Roman" panose="02020603050405020304" pitchFamily="18" charset="0"/>
              </a:rPr>
              <a:t> parent,  </a:t>
            </a:r>
            <a:r>
              <a:rPr kumimoji="1" lang="en-US" altLang="zh-CN" b="1" dirty="0" err="1">
                <a:solidFill>
                  <a:srgbClr val="0000FF"/>
                </a:solidFill>
                <a:latin typeface="Times New Roman" panose="02020603050405020304" pitchFamily="18" charset="0"/>
              </a:rPr>
              <a:t>LChild</a:t>
            </a:r>
            <a:r>
              <a:rPr kumimoji="1" lang="en-US" altLang="zh-CN" b="1" dirty="0">
                <a:solidFill>
                  <a:srgbClr val="0000FF"/>
                </a:solidFill>
                <a:latin typeface="Times New Roman" panose="02020603050405020304" pitchFamily="18" charset="0"/>
              </a:rPr>
              <a:t>, </a:t>
            </a:r>
            <a:r>
              <a:rPr kumimoji="1" lang="en-US" altLang="zh-CN" b="1" dirty="0" err="1">
                <a:solidFill>
                  <a:srgbClr val="0000FF"/>
                </a:solidFill>
                <a:latin typeface="Times New Roman" panose="02020603050405020304" pitchFamily="18" charset="0"/>
              </a:rPr>
              <a:t>RChild</a:t>
            </a:r>
            <a:r>
              <a:rPr kumimoji="1" lang="en-US" altLang="zh-CN" b="1" dirty="0">
                <a:solidFill>
                  <a:srgbClr val="0000FF"/>
                </a:solidFill>
                <a:latin typeface="Times New Roman" panose="02020603050405020304" pitchFamily="18" charset="0"/>
              </a:rPr>
              <a:t>;</a:t>
            </a:r>
            <a:r>
              <a:rPr kumimoji="1" lang="en-US" altLang="zh-CN" b="1" dirty="0">
                <a:latin typeface="Times New Roman" panose="02020603050405020304" pitchFamily="18" charset="0"/>
              </a:rPr>
              <a:t> </a:t>
            </a:r>
            <a:r>
              <a:rPr kumimoji="1" lang="en-US" altLang="zh-CN" sz="2000" b="1" dirty="0">
                <a:latin typeface="Times New Roman" panose="02020603050405020304" pitchFamily="18" charset="0"/>
              </a:rPr>
              <a:t>//</a:t>
            </a:r>
            <a:r>
              <a:rPr kumimoji="1" lang="zh-CN" altLang="en-US" sz="2000" b="1" dirty="0">
                <a:latin typeface="Times New Roman" panose="02020603050405020304" pitchFamily="18" charset="0"/>
              </a:rPr>
              <a:t>指向双亲、 孩子结点的指针</a:t>
            </a:r>
            <a:endParaRPr kumimoji="1" lang="en-US" altLang="zh-CN" sz="2000" b="1" dirty="0">
              <a:latin typeface="Times New Roman" panose="02020603050405020304" pitchFamily="18" charset="0"/>
            </a:endParaRPr>
          </a:p>
          <a:p>
            <a:pPr>
              <a:lnSpc>
                <a:spcPct val="115000"/>
              </a:lnSpc>
              <a:defRPr/>
            </a:pPr>
            <a:r>
              <a:rPr kumimoji="1" lang="en-US" altLang="zh-CN" b="1" dirty="0">
                <a:latin typeface="Times New Roman" panose="02020603050405020304" pitchFamily="18" charset="0"/>
              </a:rPr>
              <a:t>} </a:t>
            </a:r>
            <a:r>
              <a:rPr kumimoji="1" lang="en-US" altLang="zh-CN" b="1" dirty="0" err="1">
                <a:latin typeface="Times New Roman" panose="02020603050405020304" pitchFamily="18" charset="0"/>
              </a:rPr>
              <a:t>HTNode, *</a:t>
            </a:r>
            <a:r>
              <a:rPr lang="en-US" altLang="zh-CN">
                <a:solidFill>
                  <a:srgbClr val="CC3300"/>
                </a:solidFill>
                <a:latin typeface="Times New Roman" panose="02020603050405020304" pitchFamily="18" charset="0"/>
                <a:sym typeface="+mn-ea"/>
              </a:rPr>
              <a:t>HuffmanTree</a:t>
            </a:r>
            <a:r>
              <a:rPr kumimoji="1" lang="en-US" altLang="zh-CN" b="1" dirty="0">
                <a:latin typeface="Times New Roman" panose="02020603050405020304" pitchFamily="18" charset="0"/>
              </a:rPr>
              <a:t>;</a:t>
            </a:r>
            <a:r>
              <a:rPr kumimoji="1" lang="en-US" altLang="zh-CN" sz="2000" b="1" dirty="0">
                <a:latin typeface="Times New Roman" panose="02020603050405020304" pitchFamily="18" charset="0"/>
              </a:rPr>
              <a:t>   </a:t>
            </a:r>
            <a:endParaRPr kumimoji="1" lang="en-US" altLang="zh-CN" sz="2000" b="1" dirty="0">
              <a:latin typeface="Times New Roman" panose="02020603050405020304" pitchFamily="18" charset="0"/>
            </a:endParaRPr>
          </a:p>
          <a:p>
            <a:pPr>
              <a:lnSpc>
                <a:spcPct val="115000"/>
              </a:lnSpc>
              <a:defRPr/>
            </a:pPr>
            <a:endParaRPr kumimoji="1" lang="en-US" altLang="zh-CN" sz="2000" b="1" dirty="0">
              <a:latin typeface="Times New Roman" panose="02020603050405020304" pitchFamily="18" charset="0"/>
            </a:endParaRPr>
          </a:p>
          <a:p>
            <a:pPr>
              <a:lnSpc>
                <a:spcPct val="115000"/>
              </a:lnSpc>
              <a:defRPr/>
            </a:pPr>
            <a:r>
              <a:rPr kumimoji="1" lang="en-US" altLang="zh-CN" b="1" dirty="0" err="1">
                <a:effectLst>
                  <a:outerShdw blurRad="38100" dist="38100" dir="2700000" algn="tl">
                    <a:srgbClr val="C0C0C0"/>
                  </a:outerShdw>
                </a:effectLst>
                <a:latin typeface="Times New Roman" panose="02020603050405020304" pitchFamily="18" charset="0"/>
              </a:rPr>
              <a:t>typedef</a:t>
            </a:r>
            <a:r>
              <a:rPr kumimoji="1" lang="en-US" altLang="zh-CN" b="1" dirty="0">
                <a:effectLst>
                  <a:outerShdw blurRad="38100" dist="38100" dir="2700000" algn="tl">
                    <a:srgbClr val="C0C0C0"/>
                  </a:outerShdw>
                </a:effectLst>
                <a:latin typeface="Times New Roman" panose="02020603050405020304" pitchFamily="18" charset="0"/>
              </a:rPr>
              <a:t>    char  **</a:t>
            </a:r>
            <a:r>
              <a:rPr lang="en-US" altLang="zh-CN">
                <a:solidFill>
                  <a:srgbClr val="CC3300"/>
                </a:solidFill>
                <a:latin typeface="Times New Roman" panose="02020603050405020304" pitchFamily="18" charset="0"/>
                <a:cs typeface="+mn-ea"/>
              </a:rPr>
              <a:t>HuffmanCode</a:t>
            </a:r>
            <a:r>
              <a:rPr kumimoji="1" lang="en-US" altLang="zh-CN" sz="2000" b="1" dirty="0">
                <a:latin typeface="Times New Roman" panose="02020603050405020304" pitchFamily="18" charset="0"/>
              </a:rPr>
              <a:t> ;   </a:t>
            </a:r>
            <a:r>
              <a:rPr kumimoji="1" lang="en-US" altLang="zh-CN" sz="1800" b="1" dirty="0">
                <a:latin typeface="Times New Roman" panose="02020603050405020304" pitchFamily="18" charset="0"/>
              </a:rPr>
              <a:t>//</a:t>
            </a:r>
            <a:r>
              <a:rPr kumimoji="1" lang="zh-CN" altLang="en-US" sz="1800" b="1" dirty="0">
                <a:latin typeface="Times New Roman" panose="02020603050405020304" pitchFamily="18" charset="0"/>
              </a:rPr>
              <a:t>动态分配数组存储哈夫曼编码</a:t>
            </a:r>
            <a:r>
              <a:rPr kumimoji="1" lang="en-US" altLang="zh-CN" sz="1800" b="1" dirty="0">
                <a:latin typeface="Times New Roman" panose="02020603050405020304" pitchFamily="18" charset="0"/>
              </a:rPr>
              <a:t> </a:t>
            </a:r>
            <a:endParaRPr kumimoji="1" lang="en-US" altLang="zh-CN" sz="1800"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083"/>
                                        </p:tgtEl>
                                        <p:attrNameLst>
                                          <p:attrName>style.visibility</p:attrName>
                                        </p:attrNameLst>
                                      </p:cBhvr>
                                      <p:to>
                                        <p:strVal val="visible"/>
                                      </p:to>
                                    </p:set>
                                    <p:animEffect transition="in" filter="wipe(left)">
                                      <p:cBhvr>
                                        <p:cTn id="7" dur="500"/>
                                        <p:tgtEl>
                                          <p:spTgt spid="4300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084"/>
                                        </p:tgtEl>
                                        <p:attrNameLst>
                                          <p:attrName>style.visibility</p:attrName>
                                        </p:attrNameLst>
                                      </p:cBhvr>
                                      <p:to>
                                        <p:strVal val="visible"/>
                                      </p:to>
                                    </p:set>
                                    <p:animEffect transition="in" filter="wipe(left)">
                                      <p:cBhvr>
                                        <p:cTn id="12" dur="500"/>
                                        <p:tgtEl>
                                          <p:spTgt spid="430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ldLvl="0" animBg="1"/>
      <p:bldP spid="430084" grpId="0" bldLvl="0" animBg="1"/>
    </p:bldLst>
  </p:timing>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灯片编号占位符 5"/>
          <p:cNvSpPr>
            <a:spLocks noGrp="1"/>
          </p:cNvSpPr>
          <p:nvPr>
            <p:ph type="sldNum" sz="quarter" idx="4294967295"/>
          </p:nvPr>
        </p:nvSpPr>
        <p:spPr>
          <a:xfrm>
            <a:off x="7042150" y="6243638"/>
            <a:ext cx="1905000" cy="457200"/>
          </a:xfrm>
          <a:prstGeom prst="rect">
            <a:avLst/>
          </a:prstGeom>
          <a:noFill/>
        </p:spPr>
        <p:txBody>
          <a:bodyPr/>
          <a:lstStyle/>
          <a:p>
            <a:fld id="{82496A4C-FF67-4335-AD58-CE6F22FB1662}" type="slidenum">
              <a:rPr lang="en-US" altLang="zh-CN" smtClean="0"/>
            </a:fld>
            <a:endParaRPr lang="en-US" altLang="zh-CN" smtClean="0"/>
          </a:p>
        </p:txBody>
      </p:sp>
      <p:sp>
        <p:nvSpPr>
          <p:cNvPr id="144387" name="Rectangle 2"/>
          <p:cNvSpPr>
            <a:spLocks noGrp="1" noChangeArrowheads="1"/>
          </p:cNvSpPr>
          <p:nvPr>
            <p:ph type="title"/>
          </p:nvPr>
        </p:nvSpPr>
        <p:spPr>
          <a:xfrm>
            <a:off x="110808" y="71755"/>
            <a:ext cx="6096000" cy="657225"/>
          </a:xfrm>
        </p:spPr>
        <p:txBody>
          <a:bodyPr/>
          <a:lstStyle/>
          <a:p>
            <a:pPr eaLnBrk="1" hangingPunct="1"/>
            <a:r>
              <a:rPr lang="zh-CN" altLang="en-US" sz="2400" b="1" smtClean="0">
                <a:solidFill>
                  <a:schemeClr val="tx1"/>
                </a:solidFill>
                <a:latin typeface="黑体" panose="02010609060101010101" pitchFamily="49" charset="-122"/>
                <a:ea typeface="黑体" panose="02010609060101010101" pitchFamily="49" charset="-122"/>
              </a:rPr>
              <a:t>对</a:t>
            </a:r>
            <a:r>
              <a:rPr lang="en-US" altLang="zh-CN" sz="2400" b="1" smtClean="0">
                <a:solidFill>
                  <a:schemeClr val="tx1"/>
                </a:solidFill>
                <a:latin typeface="黑体" panose="02010609060101010101" pitchFamily="49" charset="-122"/>
                <a:ea typeface="黑体" panose="02010609060101010101" pitchFamily="49" charset="-122"/>
              </a:rPr>
              <a:t>Huffman</a:t>
            </a:r>
            <a:r>
              <a:rPr lang="zh-CN" altLang="en-US" sz="2400" b="1" smtClean="0">
                <a:solidFill>
                  <a:schemeClr val="tx1"/>
                </a:solidFill>
                <a:latin typeface="黑体" panose="02010609060101010101" pitchFamily="49" charset="-122"/>
                <a:ea typeface="黑体" panose="02010609060101010101" pitchFamily="49" charset="-122"/>
              </a:rPr>
              <a:t>编码算法的解释</a:t>
            </a:r>
            <a:endParaRPr lang="zh-CN" altLang="en-US" sz="2400" b="1" smtClean="0">
              <a:solidFill>
                <a:schemeClr val="tx1"/>
              </a:solidFill>
              <a:latin typeface="楷体_GB2312" pitchFamily="49" charset="-122"/>
            </a:endParaRPr>
          </a:p>
        </p:txBody>
      </p:sp>
      <p:sp>
        <p:nvSpPr>
          <p:cNvPr id="443396" name="Text Box 4"/>
          <p:cNvSpPr txBox="1">
            <a:spLocks noChangeArrowheads="1"/>
          </p:cNvSpPr>
          <p:nvPr/>
        </p:nvSpPr>
        <p:spPr bwMode="auto">
          <a:xfrm>
            <a:off x="152400" y="1066800"/>
            <a:ext cx="7315200" cy="519113"/>
          </a:xfrm>
          <a:prstGeom prst="rect">
            <a:avLst/>
          </a:prstGeom>
          <a:noFill/>
          <a:ln w="9525">
            <a:noFill/>
            <a:miter lim="800000"/>
          </a:ln>
          <a:effectLst/>
        </p:spPr>
        <p:txBody>
          <a:bodyPr>
            <a:spAutoFit/>
          </a:bodyPr>
          <a:lstStyle/>
          <a:p>
            <a:pPr>
              <a:spcBef>
                <a:spcPct val="50000"/>
              </a:spcBef>
              <a:defRPr/>
            </a:pPr>
            <a:r>
              <a:rPr kumimoji="1" lang="zh-CN" altLang="en-US" sz="2800" b="1">
                <a:effectLst>
                  <a:outerShdw blurRad="38100" dist="38100" dir="2700000" algn="tl">
                    <a:srgbClr val="C0C0C0"/>
                  </a:outerShdw>
                </a:effectLst>
                <a:latin typeface="Times New Roman" panose="02020603050405020304" pitchFamily="18" charset="0"/>
              </a:rPr>
              <a:t>一、构造</a:t>
            </a:r>
            <a:r>
              <a:rPr kumimoji="1" lang="en-US" altLang="zh-CN" sz="2800" b="1">
                <a:effectLst>
                  <a:outerShdw blurRad="38100" dist="38100" dir="2700000" algn="tl">
                    <a:srgbClr val="C0C0C0"/>
                  </a:outerShdw>
                </a:effectLst>
                <a:latin typeface="Times New Roman" panose="02020603050405020304" pitchFamily="18" charset="0"/>
              </a:rPr>
              <a:t>Huffman</a:t>
            </a:r>
            <a:r>
              <a:rPr kumimoji="1" lang="zh-CN" altLang="en-US" sz="2800" b="1">
                <a:effectLst>
                  <a:outerShdw blurRad="38100" dist="38100" dir="2700000" algn="tl">
                    <a:srgbClr val="C0C0C0"/>
                  </a:outerShdw>
                </a:effectLst>
                <a:latin typeface="Times New Roman" panose="02020603050405020304" pitchFamily="18" charset="0"/>
              </a:rPr>
              <a:t>树</a:t>
            </a:r>
            <a:endParaRPr kumimoji="1" lang="zh-CN" altLang="en-US" sz="2800" b="1">
              <a:effectLst>
                <a:outerShdw blurRad="38100" dist="38100" dir="2700000" algn="tl">
                  <a:srgbClr val="C0C0C0"/>
                </a:outerShdw>
              </a:effectLst>
              <a:latin typeface="Times New Roman" panose="02020603050405020304" pitchFamily="18" charset="0"/>
            </a:endParaRPr>
          </a:p>
        </p:txBody>
      </p:sp>
      <p:sp>
        <p:nvSpPr>
          <p:cNvPr id="443397" name="Text Box 5"/>
          <p:cNvSpPr txBox="1">
            <a:spLocks noChangeArrowheads="1"/>
          </p:cNvSpPr>
          <p:nvPr/>
        </p:nvSpPr>
        <p:spPr bwMode="auto">
          <a:xfrm>
            <a:off x="228600" y="4998120"/>
            <a:ext cx="7315200" cy="519112"/>
          </a:xfrm>
          <a:prstGeom prst="rect">
            <a:avLst/>
          </a:prstGeom>
          <a:noFill/>
          <a:ln w="9525">
            <a:noFill/>
            <a:miter lim="800000"/>
          </a:ln>
          <a:effectLst/>
        </p:spPr>
        <p:txBody>
          <a:bodyPr>
            <a:spAutoFit/>
          </a:bodyPr>
          <a:lstStyle/>
          <a:p>
            <a:pPr>
              <a:spcBef>
                <a:spcPct val="50000"/>
              </a:spcBef>
              <a:defRPr/>
            </a:pPr>
            <a:r>
              <a:rPr kumimoji="1" lang="zh-CN" altLang="en-US" sz="2800" b="1" dirty="0">
                <a:effectLst>
                  <a:outerShdw blurRad="38100" dist="38100" dir="2700000" algn="tl">
                    <a:srgbClr val="C0C0C0"/>
                  </a:outerShdw>
                </a:effectLst>
                <a:latin typeface="Times New Roman" panose="02020603050405020304" pitchFamily="18" charset="0"/>
              </a:rPr>
              <a:t>二、 输出</a:t>
            </a:r>
            <a:r>
              <a:rPr kumimoji="1" lang="en-US" altLang="zh-CN" sz="2800" b="1" dirty="0">
                <a:effectLst>
                  <a:outerShdw blurRad="38100" dist="38100" dir="2700000" algn="tl">
                    <a:srgbClr val="C0C0C0"/>
                  </a:outerShdw>
                </a:effectLst>
                <a:latin typeface="Times New Roman" panose="02020603050405020304" pitchFamily="18" charset="0"/>
              </a:rPr>
              <a:t>Huffman</a:t>
            </a:r>
            <a:r>
              <a:rPr kumimoji="1" lang="zh-CN" altLang="en-US" sz="2800" b="1" dirty="0">
                <a:effectLst>
                  <a:outerShdw blurRad="38100" dist="38100" dir="2700000" algn="tl">
                    <a:srgbClr val="C0C0C0"/>
                  </a:outerShdw>
                </a:effectLst>
                <a:latin typeface="Times New Roman" panose="02020603050405020304" pitchFamily="18" charset="0"/>
              </a:rPr>
              <a:t>编码</a:t>
            </a:r>
            <a:endParaRPr kumimoji="1" lang="zh-CN" altLang="en-US" sz="2800" b="1" dirty="0">
              <a:effectLst>
                <a:outerShdw blurRad="38100" dist="38100" dir="2700000" algn="tl">
                  <a:srgbClr val="C0C0C0"/>
                </a:outerShdw>
              </a:effectLst>
              <a:latin typeface="Times New Roman" panose="02020603050405020304" pitchFamily="18" charset="0"/>
            </a:endParaRPr>
          </a:p>
        </p:txBody>
      </p:sp>
      <p:sp>
        <p:nvSpPr>
          <p:cNvPr id="443398" name="Text Box 6"/>
          <p:cNvSpPr txBox="1">
            <a:spLocks noChangeArrowheads="1"/>
          </p:cNvSpPr>
          <p:nvPr/>
        </p:nvSpPr>
        <p:spPr bwMode="auto">
          <a:xfrm>
            <a:off x="395288" y="1700213"/>
            <a:ext cx="8353425" cy="3415030"/>
          </a:xfrm>
          <a:prstGeom prst="rect">
            <a:avLst/>
          </a:prstGeom>
          <a:noFill/>
          <a:ln w="9525">
            <a:noFill/>
            <a:miter lim="800000"/>
          </a:ln>
        </p:spPr>
        <p:txBody>
          <a:bodyPr>
            <a:spAutoFit/>
          </a:bodyPr>
          <a:lstStyle/>
          <a:p>
            <a:pPr marL="762000" indent="-762000">
              <a:spcBef>
                <a:spcPct val="50000"/>
              </a:spcBef>
            </a:pPr>
            <a:r>
              <a:rPr kumimoji="1" lang="zh-CN" altLang="en-US" sz="2400" b="1" dirty="0">
                <a:latin typeface="Times New Roman" panose="02020603050405020304" pitchFamily="18" charset="0"/>
              </a:rPr>
              <a:t>注</a:t>
            </a:r>
            <a:r>
              <a:rPr kumimoji="1" lang="en-US" altLang="zh-CN" sz="2400" b="1" dirty="0">
                <a:latin typeface="Times New Roman" panose="02020603050405020304" pitchFamily="18" charset="0"/>
              </a:rPr>
              <a:t>1</a:t>
            </a:r>
            <a:r>
              <a:rPr kumimoji="1" lang="zh-CN" altLang="en-US" sz="2400" b="1" dirty="0">
                <a:latin typeface="Times New Roman" panose="02020603050405020304" pitchFamily="18" charset="0"/>
              </a:rPr>
              <a:t>：算法开始时，把每个子树的双亲都设为空（</a:t>
            </a:r>
            <a:r>
              <a:rPr kumimoji="1" lang="en-US" altLang="zh-CN" sz="2400" b="1" dirty="0">
                <a:latin typeface="Times New Roman" panose="02020603050405020304" pitchFamily="18" charset="0"/>
              </a:rPr>
              <a:t>0</a:t>
            </a:r>
            <a:r>
              <a:rPr kumimoji="1" lang="zh-CN" altLang="en-US" sz="2400" b="1" dirty="0">
                <a:latin typeface="Times New Roman" panose="02020603050405020304" pitchFamily="18" charset="0"/>
              </a:rPr>
              <a:t>）。</a:t>
            </a:r>
            <a:endParaRPr kumimoji="1" lang="zh-CN" altLang="en-US" sz="2400" b="1" dirty="0">
              <a:latin typeface="Times New Roman" panose="02020603050405020304" pitchFamily="18" charset="0"/>
            </a:endParaRPr>
          </a:p>
          <a:p>
            <a:pPr marL="762000" indent="-762000">
              <a:spcBef>
                <a:spcPct val="50000"/>
              </a:spcBef>
            </a:pPr>
            <a:r>
              <a:rPr kumimoji="1" lang="zh-CN" altLang="en-US" sz="2400" b="1" dirty="0"/>
              <a:t>注</a:t>
            </a:r>
            <a:r>
              <a:rPr kumimoji="1" lang="en-US" altLang="zh-CN" sz="2400" b="1" dirty="0"/>
              <a:t>2</a:t>
            </a:r>
            <a:r>
              <a:rPr kumimoji="1" lang="zh-CN" altLang="en-US" sz="2400" b="1" dirty="0"/>
              <a:t>：各个子树</a:t>
            </a:r>
            <a:r>
              <a:rPr kumimoji="1" lang="zh-CN" altLang="en-US" sz="2400" b="1" dirty="0">
                <a:latin typeface="Times New Roman" panose="02020603050405020304" pitchFamily="18" charset="0"/>
              </a:rPr>
              <a:t>权值序列并没有重新排序，而是顺序存放。挑选两个最小权值是用逐次比较法，用</a:t>
            </a:r>
            <a:r>
              <a:rPr kumimoji="1" lang="en-US" altLang="zh-CN" sz="2400" b="1" dirty="0">
                <a:latin typeface="Times New Roman" panose="02020603050405020304" pitchFamily="18" charset="0"/>
              </a:rPr>
              <a:t>s1</a:t>
            </a:r>
            <a:r>
              <a:rPr kumimoji="1" lang="zh-CN" altLang="en-US" sz="2400" b="1" dirty="0">
                <a:latin typeface="Times New Roman" panose="02020603050405020304" pitchFamily="18" charset="0"/>
              </a:rPr>
              <a:t>和</a:t>
            </a:r>
            <a:r>
              <a:rPr kumimoji="1" lang="en-US" altLang="zh-CN" sz="2400" b="1" dirty="0">
                <a:latin typeface="Times New Roman" panose="02020603050405020304" pitchFamily="18" charset="0"/>
              </a:rPr>
              <a:t>s2</a:t>
            </a:r>
            <a:r>
              <a:rPr kumimoji="1" lang="zh-CN" altLang="en-US" sz="2400" b="1" dirty="0">
                <a:latin typeface="Times New Roman" panose="02020603050405020304" pitchFamily="18" charset="0"/>
              </a:rPr>
              <a:t>记录对应位置；</a:t>
            </a:r>
            <a:endParaRPr kumimoji="1" lang="zh-CN" altLang="en-US" sz="2400" b="1" dirty="0">
              <a:latin typeface="Times New Roman" panose="02020603050405020304" pitchFamily="18" charset="0"/>
            </a:endParaRPr>
          </a:p>
          <a:p>
            <a:pPr marL="762000" indent="-762000">
              <a:spcBef>
                <a:spcPct val="50000"/>
              </a:spcBef>
            </a:pPr>
            <a:r>
              <a:rPr kumimoji="1" lang="zh-CN" altLang="en-US" sz="2400" b="1" dirty="0">
                <a:latin typeface="Times New Roman" panose="02020603050405020304" pitchFamily="18" charset="0"/>
              </a:rPr>
              <a:t>注</a:t>
            </a:r>
            <a:r>
              <a:rPr kumimoji="1" lang="en-US" altLang="zh-CN" sz="2400" b="1" dirty="0">
                <a:latin typeface="Times New Roman" panose="02020603050405020304" pitchFamily="18" charset="0"/>
              </a:rPr>
              <a:t>3</a:t>
            </a:r>
            <a:r>
              <a:rPr kumimoji="1" lang="zh-CN" altLang="en-US" sz="2400" b="1" dirty="0">
                <a:latin typeface="Times New Roman" panose="02020603050405020304" pitchFamily="18" charset="0"/>
              </a:rPr>
              <a:t>：合并后生成的新树依次顺序存放，它的</a:t>
            </a:r>
            <a:r>
              <a:rPr kumimoji="1" lang="zh-CN" altLang="en-US" sz="2400" b="1" dirty="0"/>
              <a:t>两个子树并不删除，而是</a:t>
            </a:r>
            <a:r>
              <a:rPr kumimoji="1" lang="zh-CN" altLang="en-US" sz="2400" b="1" dirty="0">
                <a:latin typeface="Times New Roman" panose="02020603050405020304" pitchFamily="18" charset="0"/>
              </a:rPr>
              <a:t>修改这两个子树的双亲指针（</a:t>
            </a:r>
            <a:r>
              <a:rPr kumimoji="1" lang="en-US" altLang="zh-CN" sz="2400" b="1" dirty="0" err="1">
                <a:latin typeface="Times New Roman" panose="02020603050405020304" pitchFamily="18" charset="0"/>
              </a:rPr>
              <a:t>i</a:t>
            </a:r>
            <a:r>
              <a:rPr kumimoji="1" lang="zh-CN" altLang="en-US" sz="2400" b="1" dirty="0">
                <a:latin typeface="Times New Roman" panose="02020603050405020304" pitchFamily="18" charset="0"/>
              </a:rPr>
              <a:t>）；下一轮找最小权值时，凡是双亲指针不空（</a:t>
            </a:r>
            <a:r>
              <a:rPr kumimoji="1" lang="en-US" altLang="zh-CN" sz="2400" b="1" dirty="0">
                <a:latin typeface="Times New Roman" panose="02020603050405020304" pitchFamily="18" charset="0"/>
              </a:rPr>
              <a:t>0</a:t>
            </a:r>
            <a:r>
              <a:rPr kumimoji="1" lang="zh-CN" altLang="en-US" sz="2400" b="1" dirty="0">
                <a:latin typeface="Times New Roman" panose="02020603050405020304" pitchFamily="18" charset="0"/>
              </a:rPr>
              <a:t>）的就跳过去（不再考虑）。</a:t>
            </a:r>
            <a:endParaRPr kumimoji="1" lang="zh-CN" altLang="en-US" sz="2400" b="1" dirty="0">
              <a:latin typeface="Times New Roman" panose="02020603050405020304" pitchFamily="18" charset="0"/>
            </a:endParaRPr>
          </a:p>
        </p:txBody>
      </p:sp>
      <p:sp>
        <p:nvSpPr>
          <p:cNvPr id="443399" name="Rectangle 7"/>
          <p:cNvSpPr>
            <a:spLocks noChangeArrowheads="1"/>
          </p:cNvSpPr>
          <p:nvPr/>
        </p:nvSpPr>
        <p:spPr bwMode="auto">
          <a:xfrm>
            <a:off x="152400" y="5517232"/>
            <a:ext cx="8382000" cy="822325"/>
          </a:xfrm>
          <a:prstGeom prst="rect">
            <a:avLst/>
          </a:prstGeom>
          <a:noFill/>
          <a:ln w="9525">
            <a:noFill/>
            <a:miter lim="800000"/>
          </a:ln>
        </p:spPr>
        <p:txBody>
          <a:bodyPr>
            <a:spAutoFit/>
          </a:bodyPr>
          <a:lstStyle/>
          <a:p>
            <a:pPr>
              <a:spcBef>
                <a:spcPct val="50000"/>
              </a:spcBef>
            </a:pPr>
            <a:r>
              <a:rPr kumimoji="1" lang="zh-CN" altLang="en-US" b="1" dirty="0">
                <a:latin typeface="Times New Roman" panose="02020603050405020304" pitchFamily="18" charset="0"/>
              </a:rPr>
              <a:t>注：从叶子开始按“左</a:t>
            </a:r>
            <a:r>
              <a:rPr kumimoji="1" lang="en-US" altLang="zh-CN" b="1" dirty="0">
                <a:latin typeface="Times New Roman" panose="02020603050405020304" pitchFamily="18" charset="0"/>
              </a:rPr>
              <a:t>0</a:t>
            </a:r>
            <a:r>
              <a:rPr kumimoji="1" lang="zh-CN" altLang="en-US" b="1" dirty="0">
                <a:latin typeface="Times New Roman" panose="02020603050405020304" pitchFamily="18" charset="0"/>
              </a:rPr>
              <a:t>右</a:t>
            </a:r>
            <a:r>
              <a:rPr kumimoji="1" lang="en-US" altLang="zh-CN" b="1" dirty="0">
                <a:latin typeface="Times New Roman" panose="02020603050405020304" pitchFamily="18" charset="0"/>
              </a:rPr>
              <a:t>1”</a:t>
            </a:r>
            <a:r>
              <a:rPr kumimoji="1" lang="zh-CN" altLang="en-US" b="1" dirty="0">
                <a:latin typeface="Times New Roman" panose="02020603050405020304" pitchFamily="18" charset="0"/>
              </a:rPr>
              <a:t>将每个叶子的哈夫曼码存入对应数组（为每个叶子设立一个向量，从“个位”开始存放）。</a:t>
            </a:r>
            <a:endParaRPr kumimoji="1" lang="zh-CN" altLang="en-US" b="1" dirty="0">
              <a:latin typeface="Times New Roman" panose="02020603050405020304" pitchFamily="18" charset="0"/>
            </a:endParaRPr>
          </a:p>
        </p:txBody>
      </p:sp>
      <p:sp>
        <p:nvSpPr>
          <p:cNvPr id="443401" name="AutoShape 9"/>
          <p:cNvSpPr>
            <a:spLocks noChangeArrowheads="1"/>
          </p:cNvSpPr>
          <p:nvPr/>
        </p:nvSpPr>
        <p:spPr bwMode="auto">
          <a:xfrm>
            <a:off x="6172200" y="152400"/>
            <a:ext cx="2971800" cy="914400"/>
          </a:xfrm>
          <a:prstGeom prst="cloudCallout">
            <a:avLst>
              <a:gd name="adj1" fmla="val -481"/>
              <a:gd name="adj2" fmla="val 66667"/>
            </a:avLst>
          </a:prstGeom>
          <a:solidFill>
            <a:schemeClr val="bg1"/>
          </a:solidFill>
          <a:ln w="9525">
            <a:solidFill>
              <a:schemeClr val="tx1"/>
            </a:solidFill>
            <a:round/>
          </a:ln>
        </p:spPr>
        <p:txBody>
          <a:bodyPr/>
          <a:lstStyle/>
          <a:p>
            <a:pPr algn="ctr"/>
            <a:r>
              <a:rPr kumimoji="1" lang="en-US" altLang="zh-CN" sz="2200" b="1">
                <a:latin typeface="Times New Roman" panose="02020603050405020304" pitchFamily="18" charset="0"/>
              </a:rPr>
              <a:t>ht[s1].parent</a:t>
            </a:r>
            <a:r>
              <a:rPr kumimoji="1" lang="en-US" altLang="zh-CN" b="1">
                <a:latin typeface="Times New Roman" panose="02020603050405020304" pitchFamily="18" charset="0"/>
              </a:rPr>
              <a:t>=</a:t>
            </a:r>
            <a:r>
              <a:rPr kumimoji="1" lang="en-US" altLang="zh-CN" b="1">
                <a:solidFill>
                  <a:srgbClr val="FF0000"/>
                </a:solidFill>
                <a:latin typeface="Times New Roman" panose="02020603050405020304" pitchFamily="18" charset="0"/>
              </a:rPr>
              <a:t>?</a:t>
            </a:r>
            <a:endParaRPr kumimoji="1" lang="en-US" altLang="zh-CN">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43396"/>
                                        </p:tgtEl>
                                        <p:attrNameLst>
                                          <p:attrName>style.visibility</p:attrName>
                                        </p:attrNameLst>
                                      </p:cBhvr>
                                      <p:to>
                                        <p:strVal val="visible"/>
                                      </p:to>
                                    </p:set>
                                    <p:animEffect transition="in" filter="strips(downRight)">
                                      <p:cBhvr>
                                        <p:cTn id="7" dur="500"/>
                                        <p:tgtEl>
                                          <p:spTgt spid="44339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43398">
                                            <p:txEl>
                                              <p:pRg st="0" end="0"/>
                                            </p:txEl>
                                          </p:spTgt>
                                        </p:tgtEl>
                                        <p:attrNameLst>
                                          <p:attrName>style.visibility</p:attrName>
                                        </p:attrNameLst>
                                      </p:cBhvr>
                                      <p:to>
                                        <p:strVal val="visible"/>
                                      </p:to>
                                    </p:set>
                                    <p:animEffect transition="in" filter="strips(downRight)">
                                      <p:cBhvr>
                                        <p:cTn id="12" dur="500"/>
                                        <p:tgtEl>
                                          <p:spTgt spid="44339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443401"/>
                                        </p:tgtEl>
                                        <p:attrNameLst>
                                          <p:attrName>style.visibility</p:attrName>
                                        </p:attrNameLst>
                                      </p:cBhvr>
                                      <p:to>
                                        <p:strVal val="visible"/>
                                      </p:to>
                                    </p:set>
                                    <p:anim calcmode="lin" valueType="num">
                                      <p:cBhvr additive="base">
                                        <p:cTn id="17" dur="500" fill="hold"/>
                                        <p:tgtEl>
                                          <p:spTgt spid="443401"/>
                                        </p:tgtEl>
                                        <p:attrNameLst>
                                          <p:attrName>ppt_x</p:attrName>
                                        </p:attrNameLst>
                                      </p:cBhvr>
                                      <p:tavLst>
                                        <p:tav tm="0">
                                          <p:val>
                                            <p:strVal val="#ppt_x"/>
                                          </p:val>
                                        </p:tav>
                                        <p:tav tm="100000">
                                          <p:val>
                                            <p:strVal val="#ppt_x"/>
                                          </p:val>
                                        </p:tav>
                                      </p:tavLst>
                                    </p:anim>
                                    <p:anim calcmode="lin" valueType="num">
                                      <p:cBhvr additive="base">
                                        <p:cTn id="18" dur="500" fill="hold"/>
                                        <p:tgtEl>
                                          <p:spTgt spid="443401"/>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443398">
                                            <p:txEl>
                                              <p:pRg st="1" end="1"/>
                                            </p:txEl>
                                          </p:spTgt>
                                        </p:tgtEl>
                                        <p:attrNameLst>
                                          <p:attrName>style.visibility</p:attrName>
                                        </p:attrNameLst>
                                      </p:cBhvr>
                                      <p:to>
                                        <p:strVal val="visible"/>
                                      </p:to>
                                    </p:set>
                                    <p:animEffect transition="in" filter="strips(downRight)">
                                      <p:cBhvr>
                                        <p:cTn id="23" dur="500"/>
                                        <p:tgtEl>
                                          <p:spTgt spid="44339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443398">
                                            <p:txEl>
                                              <p:pRg st="2" end="2"/>
                                            </p:txEl>
                                          </p:spTgt>
                                        </p:tgtEl>
                                        <p:attrNameLst>
                                          <p:attrName>style.visibility</p:attrName>
                                        </p:attrNameLst>
                                      </p:cBhvr>
                                      <p:to>
                                        <p:strVal val="visible"/>
                                      </p:to>
                                    </p:set>
                                    <p:animEffect transition="in" filter="strips(downRight)">
                                      <p:cBhvr>
                                        <p:cTn id="28" dur="500"/>
                                        <p:tgtEl>
                                          <p:spTgt spid="443398">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443397"/>
                                        </p:tgtEl>
                                        <p:attrNameLst>
                                          <p:attrName>style.visibility</p:attrName>
                                        </p:attrNameLst>
                                      </p:cBhvr>
                                      <p:to>
                                        <p:strVal val="visible"/>
                                      </p:to>
                                    </p:set>
                                    <p:animEffect transition="in" filter="strips(downRight)">
                                      <p:cBhvr>
                                        <p:cTn id="33" dur="500"/>
                                        <p:tgtEl>
                                          <p:spTgt spid="443397"/>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443399"/>
                                        </p:tgtEl>
                                        <p:attrNameLst>
                                          <p:attrName>style.visibility</p:attrName>
                                        </p:attrNameLst>
                                      </p:cBhvr>
                                      <p:to>
                                        <p:strVal val="visible"/>
                                      </p:to>
                                    </p:set>
                                    <p:animEffect transition="in" filter="strips(downRight)">
                                      <p:cBhvr>
                                        <p:cTn id="38" dur="500"/>
                                        <p:tgtEl>
                                          <p:spTgt spid="443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6" grpId="0" autoUpdateAnimBg="0"/>
      <p:bldP spid="443397" grpId="0" autoUpdateAnimBg="0"/>
      <p:bldP spid="443398" grpId="0" autoUpdateAnimBg="0" build="p"/>
      <p:bldP spid="443399" grpId="0" autoUpdateAnimBg="0"/>
      <p:bldP spid="443401" grpId="0" animBg="1"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灯片编号占位符 3"/>
          <p:cNvSpPr>
            <a:spLocks noGrp="1"/>
          </p:cNvSpPr>
          <p:nvPr>
            <p:ph type="sldNum" sz="quarter" idx="4294967295"/>
          </p:nvPr>
        </p:nvSpPr>
        <p:spPr>
          <a:xfrm>
            <a:off x="7042150" y="6243638"/>
            <a:ext cx="1905000" cy="457200"/>
          </a:xfrm>
          <a:prstGeom prst="rect">
            <a:avLst/>
          </a:prstGeom>
          <a:noFill/>
        </p:spPr>
        <p:txBody>
          <a:bodyPr/>
          <a:lstStyle/>
          <a:p>
            <a:fld id="{B296DA64-9BB6-4EF3-BD42-BE5E853A38BD}" type="slidenum">
              <a:rPr lang="en-US" altLang="zh-CN" smtClean="0"/>
            </a:fld>
            <a:endParaRPr lang="en-US" altLang="zh-CN" smtClean="0"/>
          </a:p>
        </p:txBody>
      </p:sp>
      <p:sp>
        <p:nvSpPr>
          <p:cNvPr id="145411" name="Text Box 2"/>
          <p:cNvSpPr txBox="1">
            <a:spLocks noChangeArrowheads="1"/>
          </p:cNvSpPr>
          <p:nvPr/>
        </p:nvSpPr>
        <p:spPr bwMode="auto">
          <a:xfrm>
            <a:off x="181293" y="333375"/>
            <a:ext cx="5902960" cy="521970"/>
          </a:xfrm>
          <a:prstGeom prst="rect">
            <a:avLst/>
          </a:prstGeom>
          <a:noFill/>
          <a:ln w="9525">
            <a:noFill/>
            <a:miter lim="800000"/>
          </a:ln>
        </p:spPr>
        <p:txBody>
          <a:bodyPr wrap="none">
            <a:spAutoFit/>
          </a:bodyPr>
          <a:lstStyle/>
          <a:p>
            <a:r>
              <a:rPr kumimoji="1" lang="zh-CN" altLang="en-US" b="1">
                <a:latin typeface="Times New Roman" panose="02020603050405020304" pitchFamily="18" charset="0"/>
              </a:rPr>
              <a:t>创建哈夫曼树并求哈夫曼编码的算法</a:t>
            </a:r>
            <a:endParaRPr kumimoji="1" lang="zh-CN" altLang="en-US" b="1">
              <a:latin typeface="Times New Roman" panose="02020603050405020304" pitchFamily="18" charset="0"/>
            </a:endParaRPr>
          </a:p>
        </p:txBody>
      </p:sp>
      <p:sp>
        <p:nvSpPr>
          <p:cNvPr id="431107" name="Text Box 3"/>
          <p:cNvSpPr txBox="1">
            <a:spLocks noChangeArrowheads="1"/>
          </p:cNvSpPr>
          <p:nvPr/>
        </p:nvSpPr>
        <p:spPr bwMode="auto">
          <a:xfrm>
            <a:off x="107950" y="1135380"/>
            <a:ext cx="8838565" cy="3990975"/>
          </a:xfrm>
          <a:prstGeom prst="rect">
            <a:avLst/>
          </a:prstGeom>
          <a:solidFill>
            <a:schemeClr val="bg1"/>
          </a:solidFill>
          <a:ln w="9525">
            <a:noFill/>
            <a:miter lim="800000"/>
          </a:ln>
          <a:effectLst/>
        </p:spPr>
        <p:txBody>
          <a:bodyPr wrap="square">
            <a:spAutoFit/>
          </a:bodyPr>
          <a:lstStyle/>
          <a:p>
            <a:pPr>
              <a:lnSpc>
                <a:spcPct val="185000"/>
              </a:lnSpc>
              <a:defRPr/>
            </a:pPr>
            <a:r>
              <a:rPr kumimoji="1" lang="en-US" altLang="zh-CN" sz="1700" b="1">
                <a:latin typeface="Times New Roman" panose="02020603050405020304" pitchFamily="18" charset="0"/>
              </a:rPr>
              <a:t>HuffmanTree  </a:t>
            </a:r>
            <a:r>
              <a:rPr kumimoji="1" lang="en-US" altLang="zh-CN" sz="1700" b="1">
                <a:solidFill>
                  <a:srgbClr val="0000FF"/>
                </a:solidFill>
                <a:latin typeface="Times New Roman" panose="02020603050405020304" pitchFamily="18" charset="0"/>
              </a:rPr>
              <a:t>CreateHuffmanTree</a:t>
            </a:r>
            <a:r>
              <a:rPr kumimoji="1" lang="en-US" altLang="zh-CN" sz="1700" b="1">
                <a:solidFill>
                  <a:srgbClr val="FF0000"/>
                </a:solidFill>
                <a:latin typeface="Times New Roman" panose="02020603050405020304" pitchFamily="18" charset="0"/>
              </a:rPr>
              <a:t>(HuffmanTree &amp;ht, HuffmanCode  &amp;hcode, int *w,  int n)</a:t>
            </a:r>
            <a:endParaRPr kumimoji="1" lang="en-US" altLang="zh-CN" sz="1800" b="1">
              <a:solidFill>
                <a:srgbClr val="FF0000"/>
              </a:solidFill>
              <a:latin typeface="Times New Roman" panose="02020603050405020304" pitchFamily="18" charset="0"/>
            </a:endParaRPr>
          </a:p>
          <a:p>
            <a:pPr>
              <a:lnSpc>
                <a:spcPct val="185000"/>
              </a:lnSpc>
              <a:defRPr/>
            </a:pPr>
            <a:r>
              <a:rPr kumimoji="1" lang="en-US" altLang="zh-CN" sz="2000" b="1">
                <a:latin typeface="Times New Roman" panose="02020603050405020304" pitchFamily="18" charset="0"/>
              </a:rPr>
              <a:t>{    /*w</a:t>
            </a:r>
            <a:r>
              <a:rPr kumimoji="1" lang="zh-CN" altLang="en-US" sz="2000" b="1">
                <a:latin typeface="Times New Roman" panose="02020603050405020304" pitchFamily="18" charset="0"/>
              </a:rPr>
              <a:t>存放</a:t>
            </a:r>
            <a:r>
              <a:rPr kumimoji="1" lang="en-US" altLang="zh-CN" sz="2000" b="1">
                <a:latin typeface="Times New Roman" panose="02020603050405020304" pitchFamily="18" charset="0"/>
              </a:rPr>
              <a:t>n</a:t>
            </a:r>
            <a:r>
              <a:rPr kumimoji="1" lang="zh-CN" altLang="en-US" sz="2000" b="1">
                <a:latin typeface="Times New Roman" panose="02020603050405020304" pitchFamily="18" charset="0"/>
              </a:rPr>
              <a:t>个权值</a:t>
            </a:r>
            <a:r>
              <a:rPr kumimoji="1" lang="en-US" altLang="zh-CN" sz="2000" b="1">
                <a:latin typeface="Times New Roman" panose="02020603050405020304" pitchFamily="18" charset="0"/>
              </a:rPr>
              <a:t>, </a:t>
            </a:r>
            <a:r>
              <a:rPr kumimoji="1" lang="zh-CN" altLang="en-US" sz="2000" b="1">
                <a:latin typeface="Times New Roman" panose="02020603050405020304" pitchFamily="18" charset="0"/>
              </a:rPr>
              <a:t>构造哈夫曼树</a:t>
            </a:r>
            <a:r>
              <a:rPr kumimoji="1" lang="en-US" altLang="zh-CN" sz="2000" b="1">
                <a:latin typeface="Times New Roman" panose="02020603050405020304" pitchFamily="18" charset="0"/>
              </a:rPr>
              <a:t>ht, </a:t>
            </a:r>
            <a:r>
              <a:rPr kumimoji="1" lang="zh-CN" altLang="en-US" sz="2000" b="1">
                <a:latin typeface="Times New Roman" panose="02020603050405020304" pitchFamily="18" charset="0"/>
              </a:rPr>
              <a:t>并求出哈夫曼编码</a:t>
            </a:r>
            <a:r>
              <a:rPr kumimoji="1" lang="en-US" altLang="zh-CN" sz="2000" b="1">
                <a:latin typeface="Times New Roman" panose="02020603050405020304" pitchFamily="18" charset="0"/>
              </a:rPr>
              <a:t>hc */</a:t>
            </a:r>
            <a:endParaRPr kumimoji="1" lang="en-US" altLang="zh-CN" sz="2000" b="1">
              <a:latin typeface="Times New Roman" panose="02020603050405020304" pitchFamily="18" charset="0"/>
            </a:endParaRPr>
          </a:p>
          <a:p>
            <a:pPr>
              <a:lnSpc>
                <a:spcPct val="185000"/>
              </a:lnSpc>
              <a:defRPr/>
            </a:pPr>
            <a:r>
              <a:rPr kumimoji="1" lang="en-US" altLang="zh-CN" sz="2000" b="1">
                <a:latin typeface="Times New Roman" panose="02020603050405020304" pitchFamily="18" charset="0"/>
              </a:rPr>
              <a:t>   </a:t>
            </a:r>
            <a:r>
              <a:rPr kumimoji="1" lang="en-US" altLang="zh-CN" sz="2000" b="1">
                <a:effectLst>
                  <a:outerShdw blurRad="38100" dist="38100" dir="2700000" algn="tl">
                    <a:srgbClr val="C0C0C0"/>
                  </a:outerShdw>
                </a:effectLst>
                <a:latin typeface="Times New Roman" panose="02020603050405020304" pitchFamily="18" charset="0"/>
              </a:rPr>
              <a:t>m=2*n-1; </a:t>
            </a:r>
            <a:endParaRPr kumimoji="1" lang="en-US" altLang="zh-CN" sz="2000" b="1">
              <a:effectLst>
                <a:outerShdw blurRad="38100" dist="38100" dir="2700000" algn="tl">
                  <a:srgbClr val="C0C0C0"/>
                </a:outerShdw>
              </a:effectLst>
              <a:latin typeface="Times New Roman" panose="02020603050405020304" pitchFamily="18" charset="0"/>
            </a:endParaRPr>
          </a:p>
          <a:p>
            <a:pPr>
              <a:lnSpc>
                <a:spcPct val="185000"/>
              </a:lnSpc>
              <a:defRPr/>
            </a:pPr>
            <a:r>
              <a:rPr kumimoji="1" lang="en-US" altLang="zh-CN" sz="2000" b="1">
                <a:effectLst>
                  <a:outerShdw blurRad="38100" dist="38100" dir="2700000" algn="tl">
                    <a:srgbClr val="C0C0C0"/>
                  </a:outerShdw>
                </a:effectLst>
                <a:latin typeface="Times New Roman" panose="02020603050405020304" pitchFamily="18" charset="0"/>
              </a:rPr>
              <a:t>   ht=(HuffmanTree)malloc((m+1)*sizeof(HTNode)); /*0</a:t>
            </a:r>
            <a:r>
              <a:rPr kumimoji="1" lang="zh-CN" altLang="en-US" sz="2000" b="1">
                <a:effectLst>
                  <a:outerShdw blurRad="38100" dist="38100" dir="2700000" algn="tl">
                    <a:srgbClr val="C0C0C0"/>
                  </a:outerShdw>
                </a:effectLst>
                <a:latin typeface="Times New Roman" panose="02020603050405020304" pitchFamily="18" charset="0"/>
              </a:rPr>
              <a:t>号单元未使用*</a:t>
            </a:r>
            <a:r>
              <a:rPr kumimoji="1" lang="en-US" altLang="zh-CN" sz="2000" b="1">
                <a:effectLst>
                  <a:outerShdw blurRad="38100" dist="38100" dir="2700000" algn="tl">
                    <a:srgbClr val="C0C0C0"/>
                  </a:outerShdw>
                </a:effectLst>
                <a:latin typeface="Times New Roman" panose="02020603050405020304" pitchFamily="18" charset="0"/>
              </a:rPr>
              <a:t>/</a:t>
            </a:r>
            <a:endParaRPr kumimoji="1" lang="en-US" altLang="zh-CN" sz="2000" b="1">
              <a:effectLst>
                <a:outerShdw blurRad="38100" dist="38100" dir="2700000" algn="tl">
                  <a:srgbClr val="C0C0C0"/>
                </a:outerShdw>
              </a:effectLst>
              <a:latin typeface="Times New Roman" panose="02020603050405020304" pitchFamily="18" charset="0"/>
            </a:endParaRPr>
          </a:p>
          <a:p>
            <a:pPr>
              <a:lnSpc>
                <a:spcPct val="185000"/>
              </a:lnSpc>
              <a:defRPr/>
            </a:pPr>
            <a:r>
              <a:rPr kumimoji="1" lang="en-US" altLang="zh-CN" sz="2000" b="1">
                <a:effectLst>
                  <a:outerShdw blurRad="38100" dist="38100" dir="2700000" algn="tl">
                    <a:srgbClr val="C0C0C0"/>
                  </a:outerShdw>
                </a:effectLst>
                <a:latin typeface="Times New Roman" panose="02020603050405020304" pitchFamily="18" charset="0"/>
              </a:rPr>
              <a:t>   for(i=1; i&lt;=</a:t>
            </a:r>
            <a:r>
              <a:rPr kumimoji="1" lang="en-US" altLang="zh-CN" sz="2000" b="1">
                <a:solidFill>
                  <a:srgbClr val="0000FF"/>
                </a:solidFill>
                <a:effectLst>
                  <a:outerShdw blurRad="38100" dist="38100" dir="2700000" algn="tl">
                    <a:srgbClr val="C0C0C0"/>
                  </a:outerShdw>
                </a:effectLst>
                <a:latin typeface="Times New Roman" panose="02020603050405020304" pitchFamily="18" charset="0"/>
              </a:rPr>
              <a:t>n</a:t>
            </a:r>
            <a:r>
              <a:rPr kumimoji="1" lang="en-US" altLang="zh-CN" sz="2000" b="1">
                <a:effectLst>
                  <a:outerShdw blurRad="38100" dist="38100" dir="2700000" algn="tl">
                    <a:srgbClr val="C0C0C0"/>
                  </a:outerShdw>
                </a:effectLst>
                <a:latin typeface="Times New Roman" panose="02020603050405020304" pitchFamily="18" charset="0"/>
              </a:rPr>
              <a:t>; i++) ht[i] ={</a:t>
            </a:r>
            <a:r>
              <a:rPr kumimoji="1" lang="en-US" altLang="zh-CN" sz="2000" b="1">
                <a:solidFill>
                  <a:srgbClr val="0000FF"/>
                </a:solidFill>
                <a:effectLst>
                  <a:outerShdw blurRad="38100" dist="38100" dir="2700000" algn="tl">
                    <a:srgbClr val="C0C0C0"/>
                  </a:outerShdw>
                </a:effectLst>
                <a:latin typeface="Times New Roman" panose="02020603050405020304" pitchFamily="18" charset="0"/>
              </a:rPr>
              <a:t>w[i]</a:t>
            </a:r>
            <a:r>
              <a:rPr kumimoji="1" lang="en-US" altLang="zh-CN" sz="2000" b="1">
                <a:effectLst>
                  <a:outerShdw blurRad="38100" dist="38100" dir="2700000" algn="tl">
                    <a:srgbClr val="C0C0C0"/>
                  </a:outerShdw>
                </a:effectLst>
                <a:latin typeface="Times New Roman" panose="02020603050405020304" pitchFamily="18" charset="0"/>
              </a:rPr>
              <a:t>, 0, 0, 0};   /*</a:t>
            </a:r>
            <a:r>
              <a:rPr kumimoji="1" lang="zh-CN" altLang="en-US" sz="2000" b="1">
                <a:effectLst>
                  <a:outerShdw blurRad="38100" dist="38100" dir="2700000" algn="tl">
                    <a:srgbClr val="C0C0C0"/>
                  </a:outerShdw>
                </a:effectLst>
                <a:latin typeface="Times New Roman" panose="02020603050405020304" pitchFamily="18" charset="0"/>
              </a:rPr>
              <a:t>叶子结点初始化，数组前</a:t>
            </a:r>
            <a:r>
              <a:rPr kumimoji="1" lang="en-US" altLang="zh-CN" sz="2000" b="1">
                <a:effectLst>
                  <a:outerShdw blurRad="38100" dist="38100" dir="2700000" algn="tl">
                    <a:srgbClr val="C0C0C0"/>
                  </a:outerShdw>
                </a:effectLst>
                <a:latin typeface="Times New Roman" panose="02020603050405020304" pitchFamily="18" charset="0"/>
              </a:rPr>
              <a:t>n</a:t>
            </a:r>
            <a:r>
              <a:rPr kumimoji="1" lang="zh-CN" altLang="en-US" sz="2000" b="1">
                <a:effectLst>
                  <a:outerShdw blurRad="38100" dist="38100" dir="2700000" algn="tl">
                    <a:srgbClr val="C0C0C0"/>
                  </a:outerShdw>
                </a:effectLst>
                <a:latin typeface="Times New Roman" panose="02020603050405020304" pitchFamily="18" charset="0"/>
              </a:rPr>
              <a:t>个*</a:t>
            </a:r>
            <a:r>
              <a:rPr kumimoji="1" lang="en-US" altLang="zh-CN" sz="2000" b="1">
                <a:effectLst>
                  <a:outerShdw blurRad="38100" dist="38100" dir="2700000" algn="tl">
                    <a:srgbClr val="C0C0C0"/>
                  </a:outerShdw>
                </a:effectLst>
                <a:latin typeface="Times New Roman" panose="02020603050405020304" pitchFamily="18" charset="0"/>
              </a:rPr>
              <a:t>/</a:t>
            </a:r>
            <a:endParaRPr kumimoji="1" lang="en-US" altLang="zh-CN" sz="2000" b="1">
              <a:effectLst>
                <a:outerShdw blurRad="38100" dist="38100" dir="2700000" algn="tl">
                  <a:srgbClr val="C0C0C0"/>
                </a:outerShdw>
              </a:effectLst>
              <a:latin typeface="Times New Roman" panose="02020603050405020304" pitchFamily="18" charset="0"/>
            </a:endParaRPr>
          </a:p>
          <a:p>
            <a:pPr>
              <a:lnSpc>
                <a:spcPct val="185000"/>
              </a:lnSpc>
              <a:defRPr/>
            </a:pPr>
            <a:r>
              <a:rPr kumimoji="1" lang="en-US" altLang="zh-CN" sz="2000" b="1">
                <a:effectLst>
                  <a:outerShdw blurRad="38100" dist="38100" dir="2700000" algn="tl">
                    <a:srgbClr val="C0C0C0"/>
                  </a:outerShdw>
                </a:effectLst>
                <a:latin typeface="Times New Roman" panose="02020603050405020304" pitchFamily="18" charset="0"/>
              </a:rPr>
              <a:t>   for(i=</a:t>
            </a:r>
            <a:r>
              <a:rPr kumimoji="1" lang="en-US" altLang="zh-CN" sz="2000" b="1">
                <a:solidFill>
                  <a:srgbClr val="0000FF"/>
                </a:solidFill>
                <a:effectLst>
                  <a:outerShdw blurRad="38100" dist="38100" dir="2700000" algn="tl">
                    <a:srgbClr val="C0C0C0"/>
                  </a:outerShdw>
                </a:effectLst>
                <a:latin typeface="Times New Roman" panose="02020603050405020304" pitchFamily="18" charset="0"/>
              </a:rPr>
              <a:t>n+1</a:t>
            </a:r>
            <a:r>
              <a:rPr kumimoji="1" lang="en-US" altLang="zh-CN" sz="2000" b="1">
                <a:effectLst>
                  <a:outerShdw blurRad="38100" dist="38100" dir="2700000" algn="tl">
                    <a:srgbClr val="C0C0C0"/>
                  </a:outerShdw>
                </a:effectLst>
                <a:latin typeface="Times New Roman" panose="02020603050405020304" pitchFamily="18" charset="0"/>
              </a:rPr>
              <a:t>; i&lt;=m; i++) ht[i]={0, 0, 0, 0}; </a:t>
            </a:r>
            <a:r>
              <a:rPr kumimoji="1" lang="zh-CN" altLang="en-US" sz="2000" b="1">
                <a:latin typeface="Times New Roman" panose="02020603050405020304" pitchFamily="18" charset="0"/>
                <a:cs typeface="+mn-ea"/>
              </a:rPr>
              <a:t>/*非叶子结</a:t>
            </a:r>
            <a:r>
              <a:rPr kumimoji="1" lang="zh-CN" altLang="en-US" sz="2000" b="1">
                <a:latin typeface="Times New Roman" panose="02020603050405020304" pitchFamily="18" charset="0"/>
              </a:rPr>
              <a:t>点初始化，</a:t>
            </a:r>
            <a:r>
              <a:rPr kumimoji="1" lang="zh-CN" altLang="en-US" sz="2000" b="1"/>
              <a:t>数组后</a:t>
            </a:r>
            <a:r>
              <a:rPr kumimoji="1" lang="en-US" altLang="zh-CN" sz="2000" b="1"/>
              <a:t>n-1</a:t>
            </a:r>
            <a:r>
              <a:rPr kumimoji="1" lang="zh-CN" altLang="en-US" sz="2000" b="1"/>
              <a:t>个</a:t>
            </a:r>
            <a:r>
              <a:rPr kumimoji="1" lang="zh-CN" altLang="en-US" sz="2000" b="1">
                <a:latin typeface="Times New Roman" panose="02020603050405020304" pitchFamily="18" charset="0"/>
              </a:rPr>
              <a:t>*</a:t>
            </a:r>
            <a:r>
              <a:rPr kumimoji="1" lang="en-US" altLang="zh-CN" sz="2000" b="1">
                <a:latin typeface="Times New Roman" panose="02020603050405020304" pitchFamily="18" charset="0"/>
              </a:rPr>
              <a:t>/</a:t>
            </a:r>
            <a:endParaRPr kumimoji="1" lang="en-US" altLang="zh-CN" sz="2000" b="1">
              <a:latin typeface="Times New Roman" panose="02020603050405020304" pitchFamily="18" charset="0"/>
            </a:endParaRPr>
          </a:p>
          <a:p>
            <a:pPr>
              <a:lnSpc>
                <a:spcPct val="185000"/>
              </a:lnSpc>
              <a:defRPr/>
            </a:pPr>
            <a:endParaRPr kumimoji="1" lang="en-US" altLang="zh-CN" sz="2000" b="1">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灯片编号占位符 3"/>
          <p:cNvSpPr>
            <a:spLocks noGrp="1"/>
          </p:cNvSpPr>
          <p:nvPr>
            <p:ph type="sldNum" sz="quarter" idx="4294967295"/>
          </p:nvPr>
        </p:nvSpPr>
        <p:spPr>
          <a:xfrm>
            <a:off x="7042150" y="6243638"/>
            <a:ext cx="1905000" cy="457200"/>
          </a:xfrm>
          <a:prstGeom prst="rect">
            <a:avLst/>
          </a:prstGeom>
          <a:noFill/>
        </p:spPr>
        <p:txBody>
          <a:bodyPr/>
          <a:lstStyle/>
          <a:p>
            <a:fld id="{33466B2A-9FE1-4CB3-B0A2-C27067990EC5}" type="slidenum">
              <a:rPr lang="en-US" altLang="zh-CN" smtClean="0"/>
            </a:fld>
            <a:endParaRPr lang="en-US" altLang="zh-CN" smtClean="0"/>
          </a:p>
        </p:txBody>
      </p:sp>
      <p:sp>
        <p:nvSpPr>
          <p:cNvPr id="432130" name="Text Box 2"/>
          <p:cNvSpPr txBox="1">
            <a:spLocks noChangeArrowheads="1"/>
          </p:cNvSpPr>
          <p:nvPr/>
        </p:nvSpPr>
        <p:spPr bwMode="auto">
          <a:xfrm>
            <a:off x="180975" y="1124585"/>
            <a:ext cx="8880475" cy="5292725"/>
          </a:xfrm>
          <a:prstGeom prst="rect">
            <a:avLst/>
          </a:prstGeom>
          <a:noFill/>
          <a:ln w="9525">
            <a:noFill/>
            <a:miter lim="800000"/>
          </a:ln>
          <a:effectLst/>
        </p:spPr>
        <p:txBody>
          <a:bodyPr wrap="square">
            <a:spAutoFit/>
          </a:bodyPr>
          <a:lstStyle/>
          <a:p>
            <a:pPr lvl="1">
              <a:defRPr/>
            </a:pPr>
            <a:r>
              <a:rPr kumimoji="1" lang="en-US" altLang="zh-CN" sz="2000" b="1" dirty="0" err="1">
                <a:effectLst>
                  <a:outerShdw blurRad="38100" dist="38100" dir="2700000" algn="tl">
                    <a:srgbClr val="C0C0C0"/>
                  </a:outerShdw>
                </a:effectLst>
                <a:latin typeface="Times New Roman" panose="02020603050405020304" pitchFamily="18" charset="0"/>
                <a:cs typeface="+mn-ea"/>
              </a:rPr>
              <a:t>for(i=n+1; i&lt;=m; i++) /</a:t>
            </a:r>
            <a:r>
              <a:rPr kumimoji="1" lang="en-US" altLang="zh-CN" sz="1800" b="1" dirty="0"/>
              <a:t>*</a:t>
            </a:r>
            <a:r>
              <a:rPr kumimoji="1" lang="zh-CN" altLang="en-US" sz="1800" b="1" dirty="0"/>
              <a:t>创建非叶子结点</a:t>
            </a:r>
            <a:r>
              <a:rPr kumimoji="1" lang="en-US" altLang="zh-CN" sz="1800" b="1" dirty="0"/>
              <a:t>, </a:t>
            </a:r>
            <a:r>
              <a:rPr kumimoji="1" lang="zh-CN" altLang="en-US" sz="1800" b="1" dirty="0"/>
              <a:t>建哈夫曼树*</a:t>
            </a:r>
            <a:r>
              <a:rPr kumimoji="1" lang="en-US" altLang="zh-CN" sz="1800" b="1" dirty="0"/>
              <a:t>/</a:t>
            </a:r>
            <a:endParaRPr kumimoji="1" lang="en-US" altLang="zh-CN" sz="2000" dirty="0">
              <a:latin typeface="Times New Roman" panose="02020603050405020304" pitchFamily="18" charset="0"/>
            </a:endParaRPr>
          </a:p>
          <a:p>
            <a:pPr lvl="1">
              <a:defRPr/>
            </a:pPr>
            <a:r>
              <a:rPr kumimoji="1" lang="en-US" altLang="zh-CN" sz="1800" b="1" dirty="0"/>
              <a:t>{  /*</a:t>
            </a:r>
            <a:r>
              <a:rPr kumimoji="1" lang="zh-CN" altLang="en-US" sz="1800" b="1" dirty="0"/>
              <a:t>在</a:t>
            </a:r>
            <a:r>
              <a:rPr kumimoji="1" lang="en-US" altLang="zh-CN" sz="1800" b="1" dirty="0"/>
              <a:t>ht[1]~ht[i-1]</a:t>
            </a:r>
            <a:r>
              <a:rPr kumimoji="1" lang="zh-CN" altLang="en-US" sz="1800" b="1" dirty="0"/>
              <a:t>的范围内选择两个</a:t>
            </a:r>
            <a:r>
              <a:rPr kumimoji="1" lang="en-US" altLang="zh-CN" sz="1800" b="1" dirty="0">
                <a:solidFill>
                  <a:srgbClr val="FF0000"/>
                </a:solidFill>
              </a:rPr>
              <a:t>parent</a:t>
            </a:r>
            <a:r>
              <a:rPr kumimoji="1" lang="zh-CN" altLang="en-US" sz="1800" b="1" dirty="0">
                <a:solidFill>
                  <a:srgbClr val="FF0000"/>
                </a:solidFill>
              </a:rPr>
              <a:t>为</a:t>
            </a:r>
            <a:r>
              <a:rPr kumimoji="1" lang="en-US" altLang="zh-CN" sz="1800" b="1" dirty="0">
                <a:solidFill>
                  <a:srgbClr val="FF0000"/>
                </a:solidFill>
              </a:rPr>
              <a:t>0</a:t>
            </a:r>
            <a:r>
              <a:rPr kumimoji="1" lang="zh-CN" altLang="en-US" sz="1800" b="1" dirty="0"/>
              <a:t>且</a:t>
            </a:r>
            <a:r>
              <a:rPr kumimoji="1" lang="en-US" altLang="zh-CN" sz="1800" b="1" dirty="0"/>
              <a:t>weight</a:t>
            </a:r>
            <a:r>
              <a:rPr kumimoji="1" lang="zh-CN" altLang="en-US" sz="1800" b="1" dirty="0"/>
              <a:t>最小的结点，</a:t>
            </a:r>
            <a:endParaRPr kumimoji="1" lang="zh-CN" altLang="en-US" sz="1800" b="1" dirty="0"/>
          </a:p>
          <a:p>
            <a:pPr lvl="1">
              <a:defRPr/>
            </a:pPr>
            <a:r>
              <a:rPr kumimoji="1" lang="zh-CN" altLang="en-US" sz="1800" b="1" dirty="0"/>
              <a:t>              其序号分别赋值给</a:t>
            </a:r>
            <a:r>
              <a:rPr kumimoji="1" lang="en-US" altLang="zh-CN" sz="1800" b="1" dirty="0"/>
              <a:t>s1</a:t>
            </a:r>
            <a:r>
              <a:rPr kumimoji="1" lang="zh-CN" altLang="en-US" sz="1800" b="1" dirty="0"/>
              <a:t>、 </a:t>
            </a:r>
            <a:r>
              <a:rPr kumimoji="1" lang="en-US" altLang="zh-CN" sz="1800" b="1" dirty="0"/>
              <a:t>s2</a:t>
            </a:r>
            <a:r>
              <a:rPr kumimoji="1" lang="zh-CN" altLang="en-US" sz="1800" b="1" dirty="0"/>
              <a:t>返回*</a:t>
            </a:r>
            <a:r>
              <a:rPr kumimoji="1" lang="en-US" altLang="zh-CN" sz="1800" b="1" dirty="0"/>
              <a:t>/</a:t>
            </a:r>
            <a:endParaRPr kumimoji="1" lang="en-US" altLang="zh-CN" sz="2000" dirty="0">
              <a:latin typeface="Times New Roman" panose="02020603050405020304" pitchFamily="18" charset="0"/>
            </a:endParaRPr>
          </a:p>
          <a:p>
            <a:pPr lvl="1">
              <a:lnSpc>
                <a:spcPct val="115000"/>
              </a:lnSpc>
              <a:spcBef>
                <a:spcPct val="20000"/>
              </a:spcBef>
              <a:defRPr/>
            </a:pPr>
            <a:r>
              <a:rPr kumimoji="1" lang="en-US" altLang="zh-CN" sz="2000" dirty="0">
                <a:latin typeface="Times New Roman" panose="02020603050405020304" pitchFamily="18" charset="0"/>
              </a:rPr>
              <a:t>  </a:t>
            </a:r>
            <a:r>
              <a:rPr kumimoji="1" lang="en-US" altLang="zh-CN" sz="2000" b="1" dirty="0">
                <a:latin typeface="Times New Roman" panose="02020603050405020304" pitchFamily="18" charset="0"/>
              </a:rPr>
              <a:t>select(ht, i-1, s1, s2); </a:t>
            </a:r>
            <a:endParaRPr kumimoji="1" lang="en-US" altLang="zh-CN" sz="2000" b="1" dirty="0">
              <a:latin typeface="Times New Roman" panose="02020603050405020304" pitchFamily="18" charset="0"/>
            </a:endParaRPr>
          </a:p>
          <a:p>
            <a:pPr lvl="1">
              <a:lnSpc>
                <a:spcPct val="115000"/>
              </a:lnSpc>
              <a:spcBef>
                <a:spcPct val="20000"/>
              </a:spcBef>
              <a:defRPr/>
            </a:pPr>
            <a:r>
              <a:rPr kumimoji="1" lang="en-US" altLang="zh-CN" sz="2000" b="1" dirty="0">
                <a:latin typeface="Times New Roman" panose="02020603050405020304" pitchFamily="18" charset="0"/>
              </a:rPr>
              <a:t>  ht[s1].parent=</a:t>
            </a:r>
            <a:r>
              <a:rPr kumimoji="1" lang="en-US" altLang="zh-CN" sz="2000" b="1" dirty="0" err="1">
                <a:latin typeface="Times New Roman" panose="02020603050405020304" pitchFamily="18" charset="0"/>
              </a:rPr>
              <a:t>i</a:t>
            </a:r>
            <a:r>
              <a:rPr kumimoji="1" lang="en-US" altLang="zh-CN" sz="2000" b="1" dirty="0">
                <a:latin typeface="Times New Roman" panose="02020603050405020304" pitchFamily="18" charset="0"/>
              </a:rPr>
              <a:t>; </a:t>
            </a:r>
            <a:r>
              <a:rPr kumimoji="1" lang="zh-CN" altLang="en-US" sz="2000" b="1" dirty="0">
                <a:latin typeface="Times New Roman" panose="02020603050405020304" pitchFamily="18" charset="0"/>
              </a:rPr>
              <a:t>　</a:t>
            </a:r>
            <a:r>
              <a:rPr kumimoji="1" lang="en-US" altLang="zh-CN" sz="2000" b="1" dirty="0">
                <a:latin typeface="Times New Roman" panose="02020603050405020304" pitchFamily="18" charset="0"/>
              </a:rPr>
              <a:t>ht[s2].parent=</a:t>
            </a:r>
            <a:r>
              <a:rPr kumimoji="1" lang="en-US" altLang="zh-CN" sz="2000" b="1" dirty="0" err="1">
                <a:latin typeface="Times New Roman" panose="02020603050405020304" pitchFamily="18" charset="0"/>
              </a:rPr>
              <a:t>i</a:t>
            </a:r>
            <a:r>
              <a:rPr kumimoji="1" lang="en-US" altLang="zh-CN" sz="2000" b="1" dirty="0">
                <a:latin typeface="Times New Roman" panose="02020603050405020304" pitchFamily="18" charset="0"/>
              </a:rPr>
              <a:t>; </a:t>
            </a:r>
            <a:endParaRPr kumimoji="1" lang="en-US" altLang="zh-CN" sz="2000" b="1" dirty="0">
              <a:latin typeface="Times New Roman" panose="02020603050405020304" pitchFamily="18" charset="0"/>
            </a:endParaRPr>
          </a:p>
          <a:p>
            <a:pPr lvl="1">
              <a:lnSpc>
                <a:spcPct val="115000"/>
              </a:lnSpc>
              <a:spcBef>
                <a:spcPct val="20000"/>
              </a:spcBef>
              <a:defRPr/>
            </a:pPr>
            <a:r>
              <a:rPr kumimoji="1" lang="en-US" altLang="zh-CN" sz="2000" b="1" dirty="0">
                <a:latin typeface="Times New Roman" panose="02020603050405020304" pitchFamily="18" charset="0"/>
              </a:rPr>
              <a:t>  ht[</a:t>
            </a:r>
            <a:r>
              <a:rPr kumimoji="1" lang="en-US" altLang="zh-CN" sz="2000" b="1" dirty="0" err="1">
                <a:latin typeface="Times New Roman" panose="02020603050405020304" pitchFamily="18" charset="0"/>
              </a:rPr>
              <a:t>i]</a:t>
            </a:r>
            <a:r>
              <a:rPr kumimoji="1" lang="en-US" altLang="zh-CN" sz="2000" b="1" dirty="0">
                <a:latin typeface="Times New Roman" panose="02020603050405020304" pitchFamily="18" charset="0"/>
              </a:rPr>
              <a:t>.</a:t>
            </a:r>
            <a:r>
              <a:rPr kumimoji="1" lang="en-US" altLang="zh-CN" sz="2000" b="1" dirty="0" err="1">
                <a:latin typeface="Times New Roman" panose="02020603050405020304" pitchFamily="18" charset="0"/>
              </a:rPr>
              <a:t>LChild</a:t>
            </a:r>
            <a:r>
              <a:rPr kumimoji="1" lang="en-US" altLang="zh-CN" sz="2000" b="1" dirty="0">
                <a:latin typeface="Times New Roman" panose="02020603050405020304" pitchFamily="18" charset="0"/>
              </a:rPr>
              <a:t>=s1; </a:t>
            </a:r>
            <a:r>
              <a:rPr kumimoji="1" lang="zh-CN" altLang="en-US" sz="2000" b="1" dirty="0">
                <a:latin typeface="Times New Roman" panose="02020603050405020304" pitchFamily="18" charset="0"/>
              </a:rPr>
              <a:t>　</a:t>
            </a:r>
            <a:r>
              <a:rPr kumimoji="1" lang="en-US" altLang="zh-CN" sz="2000" b="1" dirty="0">
                <a:latin typeface="Times New Roman" panose="02020603050405020304" pitchFamily="18" charset="0"/>
              </a:rPr>
              <a:t>ht[</a:t>
            </a:r>
            <a:r>
              <a:rPr kumimoji="1" lang="en-US" altLang="zh-CN" sz="2000" b="1" dirty="0" err="1">
                <a:latin typeface="Times New Roman" panose="02020603050405020304" pitchFamily="18" charset="0"/>
              </a:rPr>
              <a:t>i]</a:t>
            </a:r>
            <a:r>
              <a:rPr kumimoji="1" lang="en-US" altLang="zh-CN" sz="2000" b="1" dirty="0">
                <a:latin typeface="Times New Roman" panose="02020603050405020304" pitchFamily="18" charset="0"/>
              </a:rPr>
              <a:t>.</a:t>
            </a:r>
            <a:r>
              <a:rPr kumimoji="1" lang="en-US" altLang="zh-CN" sz="2000" b="1" dirty="0" err="1">
                <a:latin typeface="Times New Roman" panose="02020603050405020304" pitchFamily="18" charset="0"/>
              </a:rPr>
              <a:t>RChild</a:t>
            </a:r>
            <a:r>
              <a:rPr kumimoji="1" lang="en-US" altLang="zh-CN" sz="2000" b="1" dirty="0">
                <a:latin typeface="Times New Roman" panose="02020603050405020304" pitchFamily="18" charset="0"/>
              </a:rPr>
              <a:t>=s2; </a:t>
            </a:r>
            <a:endParaRPr kumimoji="1" lang="en-US" altLang="zh-CN" sz="2000" b="1" dirty="0">
              <a:latin typeface="Times New Roman" panose="02020603050405020304" pitchFamily="18" charset="0"/>
            </a:endParaRPr>
          </a:p>
          <a:p>
            <a:pPr lvl="1">
              <a:lnSpc>
                <a:spcPct val="115000"/>
              </a:lnSpc>
              <a:spcBef>
                <a:spcPct val="20000"/>
              </a:spcBef>
              <a:defRPr/>
            </a:pPr>
            <a:r>
              <a:rPr kumimoji="1" lang="en-US" altLang="zh-CN" sz="2000" b="1" dirty="0">
                <a:latin typeface="Times New Roman" panose="02020603050405020304" pitchFamily="18" charset="0"/>
              </a:rPr>
              <a:t>  ht[</a:t>
            </a:r>
            <a:r>
              <a:rPr kumimoji="1" lang="en-US" altLang="zh-CN" sz="2000" b="1" dirty="0" err="1">
                <a:latin typeface="Times New Roman" panose="02020603050405020304" pitchFamily="18" charset="0"/>
              </a:rPr>
              <a:t>i]</a:t>
            </a:r>
            <a:r>
              <a:rPr kumimoji="1" lang="en-US" altLang="zh-CN" sz="2000" b="1" dirty="0">
                <a:latin typeface="Times New Roman" panose="02020603050405020304" pitchFamily="18" charset="0"/>
              </a:rPr>
              <a:t>.weight=ht[s1].</a:t>
            </a:r>
            <a:r>
              <a:rPr kumimoji="1" lang="en-US" altLang="zh-CN" sz="2000" b="1" dirty="0" err="1">
                <a:latin typeface="Times New Roman" panose="02020603050405020304" pitchFamily="18" charset="0"/>
              </a:rPr>
              <a:t>weight+ht[</a:t>
            </a:r>
            <a:r>
              <a:rPr kumimoji="1" lang="en-US" altLang="zh-CN" sz="2000" b="1" dirty="0">
                <a:latin typeface="Times New Roman" panose="02020603050405020304" pitchFamily="18" charset="0"/>
              </a:rPr>
              <a:t>s2].weight;</a:t>
            </a:r>
            <a:endParaRPr kumimoji="1" lang="en-US" altLang="zh-CN" sz="2000" b="1" dirty="0">
              <a:latin typeface="Times New Roman" panose="02020603050405020304" pitchFamily="18" charset="0"/>
            </a:endParaRPr>
          </a:p>
          <a:p>
            <a:pPr>
              <a:lnSpc>
                <a:spcPct val="145000"/>
              </a:lnSpc>
              <a:defRPr/>
            </a:pPr>
            <a:r>
              <a:rPr kumimoji="1" lang="en-US" altLang="zh-CN" sz="2000" b="1" dirty="0">
                <a:latin typeface="Times New Roman" panose="02020603050405020304" pitchFamily="18" charset="0"/>
              </a:rPr>
              <a:t>       }  /*</a:t>
            </a:r>
            <a:r>
              <a:rPr kumimoji="1" lang="zh-CN" altLang="en-US" sz="2000" b="1" dirty="0">
                <a:latin typeface="Times New Roman" panose="02020603050405020304" pitchFamily="18" charset="0"/>
              </a:rPr>
              <a:t>哈夫曼树建立完毕*</a:t>
            </a:r>
            <a:r>
              <a:rPr kumimoji="1" lang="en-US" altLang="zh-CN" sz="2000" b="1" dirty="0">
                <a:latin typeface="Times New Roman" panose="02020603050405020304" pitchFamily="18" charset="0"/>
              </a:rPr>
              <a:t>/</a:t>
            </a:r>
            <a:endParaRPr kumimoji="1" lang="en-US" altLang="zh-CN" sz="2000" b="1" dirty="0">
              <a:latin typeface="Times New Roman" panose="02020603050405020304" pitchFamily="18" charset="0"/>
            </a:endParaRPr>
          </a:p>
          <a:p>
            <a:pPr>
              <a:lnSpc>
                <a:spcPct val="145000"/>
              </a:lnSpc>
              <a:defRPr/>
            </a:pPr>
            <a:r>
              <a:rPr kumimoji="1" lang="en-US" altLang="zh-CN" sz="2000" b="1" dirty="0">
                <a:solidFill>
                  <a:srgbClr val="FF0000"/>
                </a:solidFill>
                <a:latin typeface="Times New Roman" panose="02020603050405020304" pitchFamily="18" charset="0"/>
              </a:rPr>
              <a:t>       /*</a:t>
            </a:r>
            <a:r>
              <a:rPr kumimoji="1" lang="zh-CN" altLang="en-US" sz="2000" b="1" dirty="0">
                <a:solidFill>
                  <a:srgbClr val="FF0000"/>
                </a:solidFill>
                <a:latin typeface="Times New Roman" panose="02020603050405020304" pitchFamily="18" charset="0"/>
              </a:rPr>
              <a:t>从叶子结点到根，逆向求每个叶子结点对应的哈夫曼编码*</a:t>
            </a:r>
            <a:r>
              <a:rPr kumimoji="1" lang="en-US" altLang="zh-CN" sz="2000" b="1" dirty="0">
                <a:solidFill>
                  <a:srgbClr val="FF0000"/>
                </a:solidFill>
                <a:latin typeface="Times New Roman" panose="02020603050405020304" pitchFamily="18" charset="0"/>
              </a:rPr>
              <a:t>/</a:t>
            </a:r>
            <a:endParaRPr kumimoji="1" lang="en-US" altLang="zh-CN" sz="2000" b="1" dirty="0">
              <a:solidFill>
                <a:srgbClr val="FF0000"/>
              </a:solidFill>
              <a:latin typeface="Times New Roman" panose="02020603050405020304" pitchFamily="18" charset="0"/>
            </a:endParaRPr>
          </a:p>
          <a:p>
            <a:pPr lvl="1">
              <a:lnSpc>
                <a:spcPct val="145000"/>
              </a:lnSpc>
              <a:defRPr/>
            </a:pPr>
            <a:r>
              <a:rPr kumimoji="1" lang="en-US" altLang="zh-CN" sz="2000" b="1" dirty="0" err="1">
                <a:effectLst>
                  <a:outerShdw blurRad="38100" dist="38100" dir="2700000" algn="tl">
                    <a:srgbClr val="C0C0C0"/>
                  </a:outerShdw>
                </a:effectLst>
                <a:latin typeface="Times New Roman" panose="02020603050405020304" pitchFamily="18" charset="0"/>
              </a:rPr>
              <a:t>hcode</a:t>
            </a:r>
            <a:r>
              <a:rPr kumimoji="1" lang="en-US" altLang="zh-CN" sz="2000" b="1" dirty="0">
                <a:effectLst>
                  <a:outerShdw blurRad="38100" dist="38100" dir="2700000" algn="tl">
                    <a:srgbClr val="C0C0C0"/>
                  </a:outerShdw>
                </a:effectLst>
                <a:latin typeface="Times New Roman" panose="02020603050405020304" pitchFamily="18" charset="0"/>
              </a:rPr>
              <a:t>=(</a:t>
            </a:r>
            <a:r>
              <a:rPr kumimoji="1" lang="en-US" altLang="zh-CN" sz="2000" b="1" dirty="0" err="1">
                <a:effectLst>
                  <a:outerShdw blurRad="38100" dist="38100" dir="2700000" algn="tl">
                    <a:srgbClr val="C0C0C0"/>
                  </a:outerShdw>
                </a:effectLst>
                <a:latin typeface="Times New Roman" panose="02020603050405020304" pitchFamily="18" charset="0"/>
              </a:rPr>
              <a:t>HuffmanCode</a:t>
            </a:r>
            <a:r>
              <a:rPr kumimoji="1" lang="en-US" altLang="zh-CN" sz="2000" b="1" dirty="0">
                <a:effectLst>
                  <a:outerShdw blurRad="38100" dist="38100" dir="2700000" algn="tl">
                    <a:srgbClr val="C0C0C0"/>
                  </a:outerShdw>
                </a:effectLst>
                <a:latin typeface="Times New Roman" panose="02020603050405020304" pitchFamily="18" charset="0"/>
              </a:rPr>
              <a:t>)</a:t>
            </a:r>
            <a:r>
              <a:rPr kumimoji="1" lang="en-US" altLang="zh-CN" sz="2000" b="1" dirty="0" err="1">
                <a:effectLst>
                  <a:outerShdw blurRad="38100" dist="38100" dir="2700000" algn="tl">
                    <a:srgbClr val="C0C0C0"/>
                  </a:outerShdw>
                </a:effectLst>
                <a:latin typeface="Times New Roman" panose="02020603050405020304" pitchFamily="18" charset="0"/>
              </a:rPr>
              <a:t>malloc</a:t>
            </a:r>
            <a:r>
              <a:rPr kumimoji="1" lang="en-US" altLang="zh-CN" sz="2000" b="1" dirty="0">
                <a:effectLst>
                  <a:outerShdw blurRad="38100" dist="38100" dir="2700000" algn="tl">
                    <a:srgbClr val="C0C0C0"/>
                  </a:outerShdw>
                </a:effectLst>
                <a:latin typeface="Times New Roman" panose="02020603050405020304" pitchFamily="18" charset="0"/>
              </a:rPr>
              <a:t>((n+1)*</a:t>
            </a:r>
            <a:r>
              <a:rPr kumimoji="1" lang="en-US" altLang="zh-CN" sz="2000" b="1" dirty="0" err="1">
                <a:effectLst>
                  <a:outerShdw blurRad="38100" dist="38100" dir="2700000" algn="tl">
                    <a:srgbClr val="C0C0C0"/>
                  </a:outerShdw>
                </a:effectLst>
                <a:latin typeface="Times New Roman" panose="02020603050405020304" pitchFamily="18" charset="0"/>
              </a:rPr>
              <a:t>sizeof</a:t>
            </a:r>
            <a:r>
              <a:rPr kumimoji="1" lang="en-US" altLang="zh-CN" sz="2000" b="1" dirty="0">
                <a:effectLst>
                  <a:outerShdw blurRad="38100" dist="38100" dir="2700000" algn="tl">
                    <a:srgbClr val="C0C0C0"/>
                  </a:outerShdw>
                </a:effectLst>
                <a:latin typeface="Times New Roman" panose="02020603050405020304" pitchFamily="18" charset="0"/>
              </a:rPr>
              <a:t>(char *));</a:t>
            </a:r>
            <a:r>
              <a:rPr kumimoji="1" lang="en-US" altLang="zh-CN" sz="2000" b="1" dirty="0">
                <a:latin typeface="Times New Roman" panose="02020603050405020304" pitchFamily="18" charset="0"/>
              </a:rPr>
              <a:t>/*</a:t>
            </a:r>
            <a:r>
              <a:rPr kumimoji="1" lang="zh-CN" altLang="en-US" sz="2000" b="1" dirty="0">
                <a:latin typeface="Times New Roman" panose="02020603050405020304" pitchFamily="18" charset="0"/>
              </a:rPr>
              <a:t>分配</a:t>
            </a:r>
            <a:r>
              <a:rPr kumimoji="1" lang="en-US" altLang="zh-CN" sz="2000" b="1" dirty="0">
                <a:latin typeface="Times New Roman" panose="02020603050405020304" pitchFamily="18" charset="0"/>
              </a:rPr>
              <a:t>n</a:t>
            </a:r>
            <a:r>
              <a:rPr kumimoji="1" lang="zh-CN" altLang="en-US" sz="2000" b="1" dirty="0">
                <a:latin typeface="Times New Roman" panose="02020603050405020304" pitchFamily="18" charset="0"/>
              </a:rPr>
              <a:t>个编码的头指针*</a:t>
            </a:r>
            <a:r>
              <a:rPr kumimoji="1" lang="en-US" altLang="zh-CN" sz="2000" b="1" dirty="0">
                <a:latin typeface="Times New Roman" panose="02020603050405020304" pitchFamily="18" charset="0"/>
              </a:rPr>
              <a:t>/</a:t>
            </a:r>
            <a:endParaRPr kumimoji="1" lang="en-US" altLang="zh-CN" sz="2000" b="1" dirty="0">
              <a:latin typeface="Times New Roman" panose="02020603050405020304" pitchFamily="18" charset="0"/>
            </a:endParaRPr>
          </a:p>
          <a:p>
            <a:pPr lvl="1">
              <a:lnSpc>
                <a:spcPct val="145000"/>
              </a:lnSpc>
              <a:defRPr/>
            </a:pPr>
            <a:r>
              <a:rPr kumimoji="1" lang="en-US" altLang="zh-CN" sz="2000" b="1" dirty="0" err="1">
                <a:latin typeface="Times New Roman" panose="02020603050405020304" pitchFamily="18" charset="0"/>
              </a:rPr>
              <a:t>cd</a:t>
            </a:r>
            <a:r>
              <a:rPr kumimoji="1" lang="en-US" altLang="zh-CN" sz="2000" b="1" dirty="0">
                <a:latin typeface="Times New Roman" panose="02020603050405020304" pitchFamily="18" charset="0"/>
              </a:rPr>
              <a:t>=(char * )</a:t>
            </a:r>
            <a:r>
              <a:rPr kumimoji="1" lang="en-US" altLang="zh-CN" sz="2000" b="1" dirty="0" err="1">
                <a:latin typeface="Times New Roman" panose="02020603050405020304" pitchFamily="18" charset="0"/>
              </a:rPr>
              <a:t>malloc</a:t>
            </a:r>
            <a:r>
              <a:rPr kumimoji="1" lang="en-US" altLang="zh-CN" sz="2000" b="1" dirty="0">
                <a:latin typeface="Times New Roman" panose="02020603050405020304" pitchFamily="18" charset="0"/>
              </a:rPr>
              <a:t>(n * </a:t>
            </a:r>
            <a:r>
              <a:rPr kumimoji="1" lang="en-US" altLang="zh-CN" sz="2000" b="1" dirty="0" err="1">
                <a:latin typeface="Times New Roman" panose="02020603050405020304" pitchFamily="18" charset="0"/>
              </a:rPr>
              <a:t>sizeof</a:t>
            </a:r>
            <a:r>
              <a:rPr kumimoji="1" lang="en-US" altLang="zh-CN" sz="2000" b="1" dirty="0">
                <a:latin typeface="Times New Roman" panose="02020603050405020304" pitchFamily="18" charset="0"/>
              </a:rPr>
              <a:t>(char ));   /*</a:t>
            </a:r>
            <a:r>
              <a:rPr kumimoji="1" lang="zh-CN" altLang="en-US" sz="2000" b="1" dirty="0">
                <a:latin typeface="Times New Roman" panose="02020603050405020304" pitchFamily="18" charset="0"/>
              </a:rPr>
              <a:t>分配求当前编码的工作空间*</a:t>
            </a:r>
            <a:r>
              <a:rPr kumimoji="1" lang="en-US" altLang="zh-CN" sz="2000" b="1" dirty="0">
                <a:latin typeface="Times New Roman" panose="02020603050405020304" pitchFamily="18" charset="0"/>
              </a:rPr>
              <a:t>/</a:t>
            </a:r>
            <a:endParaRPr kumimoji="1" lang="en-US" altLang="zh-CN" sz="2000" b="1" dirty="0">
              <a:latin typeface="Times New Roman" panose="02020603050405020304" pitchFamily="18" charset="0"/>
            </a:endParaRPr>
          </a:p>
          <a:p>
            <a:pPr lvl="1">
              <a:lnSpc>
                <a:spcPct val="145000"/>
              </a:lnSpc>
              <a:defRPr/>
            </a:pPr>
            <a:r>
              <a:rPr kumimoji="1" lang="en-US" altLang="zh-CN" sz="2000" b="1" dirty="0" err="1">
                <a:latin typeface="Times New Roman" panose="02020603050405020304" pitchFamily="18" charset="0"/>
              </a:rPr>
              <a:t>cd[</a:t>
            </a:r>
            <a:r>
              <a:rPr kumimoji="1" lang="en-US" altLang="zh-CN" sz="2000" b="1" dirty="0">
                <a:latin typeface="Times New Roman" panose="02020603050405020304" pitchFamily="18" charset="0"/>
              </a:rPr>
              <a:t>n-1]</a:t>
            </a:r>
            <a:r>
              <a:rPr kumimoji="1" lang="zh-CN" altLang="en-US" sz="2000" b="1" dirty="0">
                <a:latin typeface="Times New Roman" panose="02020603050405020304" pitchFamily="18" charset="0"/>
              </a:rPr>
              <a:t>＝</a:t>
            </a:r>
            <a:r>
              <a:rPr kumimoji="1" lang="en-US" altLang="zh-CN" sz="2000" b="1" dirty="0">
                <a:latin typeface="Times New Roman" panose="02020603050405020304" pitchFamily="18" charset="0"/>
              </a:rPr>
              <a:t>′\0′</a:t>
            </a:r>
            <a:r>
              <a:rPr kumimoji="1" lang="zh-CN" altLang="en-US" sz="2000" b="1" dirty="0">
                <a:latin typeface="Times New Roman" panose="02020603050405020304" pitchFamily="18" charset="0"/>
              </a:rPr>
              <a:t>； </a:t>
            </a:r>
            <a:r>
              <a:rPr kumimoji="1" lang="en-US" altLang="zh-CN" sz="2000" b="1" dirty="0">
                <a:latin typeface="Times New Roman" panose="02020603050405020304" pitchFamily="18" charset="0"/>
              </a:rPr>
              <a:t>/*</a:t>
            </a:r>
            <a:r>
              <a:rPr kumimoji="1" lang="zh-CN" altLang="en-US" sz="2000" b="1" dirty="0">
                <a:latin typeface="Times New Roman" panose="02020603050405020304" pitchFamily="18" charset="0"/>
              </a:rPr>
              <a:t>从右向左逐位存放编码，首先存放编码结束符*</a:t>
            </a:r>
            <a:r>
              <a:rPr kumimoji="1" lang="en-US" altLang="zh-CN" sz="2000" b="1" dirty="0">
                <a:latin typeface="Times New Roman" panose="02020603050405020304" pitchFamily="18" charset="0"/>
              </a:rPr>
              <a:t>/</a:t>
            </a:r>
            <a:endParaRPr kumimoji="1" lang="en-US" altLang="zh-CN" sz="2000" b="1" dirty="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灯片编号占位符 3"/>
          <p:cNvSpPr>
            <a:spLocks noGrp="1"/>
          </p:cNvSpPr>
          <p:nvPr>
            <p:ph type="sldNum" sz="quarter" idx="4294967295"/>
          </p:nvPr>
        </p:nvSpPr>
        <p:spPr>
          <a:xfrm>
            <a:off x="7042150" y="6243638"/>
            <a:ext cx="1905000" cy="457200"/>
          </a:xfrm>
          <a:prstGeom prst="rect">
            <a:avLst/>
          </a:prstGeom>
          <a:noFill/>
        </p:spPr>
        <p:txBody>
          <a:bodyPr/>
          <a:lstStyle/>
          <a:p>
            <a:fld id="{945D15A0-CD54-4A98-955B-A823A54408E5}" type="slidenum">
              <a:rPr lang="en-US" altLang="zh-CN" smtClean="0"/>
            </a:fld>
            <a:endParaRPr lang="en-US" altLang="zh-CN" smtClean="0"/>
          </a:p>
        </p:txBody>
      </p:sp>
      <p:sp>
        <p:nvSpPr>
          <p:cNvPr id="433154" name="Text Box 2"/>
          <p:cNvSpPr txBox="1">
            <a:spLocks noChangeArrowheads="1"/>
          </p:cNvSpPr>
          <p:nvPr/>
        </p:nvSpPr>
        <p:spPr bwMode="auto">
          <a:xfrm>
            <a:off x="304800" y="1133475"/>
            <a:ext cx="8763000" cy="5231130"/>
          </a:xfrm>
          <a:prstGeom prst="rect">
            <a:avLst/>
          </a:prstGeom>
          <a:noFill/>
          <a:ln w="9525">
            <a:noFill/>
            <a:miter lim="800000"/>
          </a:ln>
          <a:effectLst/>
        </p:spPr>
        <p:txBody>
          <a:bodyPr>
            <a:spAutoFit/>
          </a:bodyPr>
          <a:lstStyle/>
          <a:p>
            <a:pPr>
              <a:defRPr/>
            </a:pPr>
            <a:r>
              <a:rPr kumimoji="1" lang="en-US" altLang="zh-CN" sz="1800" b="1">
                <a:effectLst>
                  <a:outerShdw blurRad="38100" dist="38100" dir="2700000" algn="tl">
                    <a:srgbClr val="C0C0C0"/>
                  </a:outerShdw>
                </a:effectLst>
                <a:latin typeface="Times New Roman" panose="02020603050405020304" pitchFamily="18" charset="0"/>
              </a:rPr>
              <a:t>for(i=1; i&lt;=n; i++)  /*</a:t>
            </a:r>
            <a:r>
              <a:rPr kumimoji="1" lang="zh-CN" altLang="en-US" sz="1800" b="1">
                <a:effectLst>
                  <a:outerShdw blurRad="38100" dist="38100" dir="2700000" algn="tl">
                    <a:srgbClr val="C0C0C0"/>
                  </a:outerShdw>
                </a:effectLst>
                <a:latin typeface="Times New Roman" panose="02020603050405020304" pitchFamily="18" charset="0"/>
              </a:rPr>
              <a:t>求</a:t>
            </a:r>
            <a:r>
              <a:rPr kumimoji="1" lang="en-US" altLang="zh-CN" sz="1800" b="1">
                <a:effectLst>
                  <a:outerShdw blurRad="38100" dist="38100" dir="2700000" algn="tl">
                    <a:srgbClr val="C0C0C0"/>
                  </a:outerShdw>
                </a:effectLst>
                <a:latin typeface="Times New Roman" panose="02020603050405020304" pitchFamily="18" charset="0"/>
              </a:rPr>
              <a:t>n</a:t>
            </a:r>
            <a:r>
              <a:rPr kumimoji="1" lang="zh-CN" altLang="en-US" sz="1800" b="1">
                <a:effectLst>
                  <a:outerShdw blurRad="38100" dist="38100" dir="2700000" algn="tl">
                    <a:srgbClr val="C0C0C0"/>
                  </a:outerShdw>
                </a:effectLst>
                <a:latin typeface="Times New Roman" panose="02020603050405020304" pitchFamily="18" charset="0"/>
              </a:rPr>
              <a:t>个叶子结点对应的哈夫曼编码*</a:t>
            </a:r>
            <a:r>
              <a:rPr kumimoji="1" lang="en-US" altLang="zh-CN" sz="1800" b="1">
                <a:effectLst>
                  <a:outerShdw blurRad="38100" dist="38100" dir="2700000" algn="tl">
                    <a:srgbClr val="C0C0C0"/>
                  </a:outerShdw>
                </a:effectLst>
                <a:latin typeface="Times New Roman" panose="02020603050405020304" pitchFamily="18" charset="0"/>
              </a:rPr>
              <a:t>/</a:t>
            </a:r>
            <a:endParaRPr kumimoji="1" lang="en-US" altLang="zh-CN" sz="1800" b="1">
              <a:effectLst>
                <a:outerShdw blurRad="38100" dist="38100" dir="2700000" algn="tl">
                  <a:srgbClr val="C0C0C0"/>
                </a:outerShdw>
              </a:effectLst>
              <a:latin typeface="Times New Roman" panose="02020603050405020304" pitchFamily="18" charset="0"/>
            </a:endParaRPr>
          </a:p>
          <a:p>
            <a:pPr lvl="1">
              <a:defRPr/>
            </a:pPr>
            <a:r>
              <a:rPr kumimoji="1" lang="en-US" altLang="zh-CN" sz="1800" b="1">
                <a:effectLst>
                  <a:outerShdw blurRad="38100" dist="38100" dir="2700000" algn="tl">
                    <a:srgbClr val="C0C0C0"/>
                  </a:outerShdw>
                </a:effectLst>
                <a:latin typeface="Times New Roman" panose="02020603050405020304" pitchFamily="18" charset="0"/>
              </a:rPr>
              <a:t>{  </a:t>
            </a:r>
            <a:r>
              <a:rPr kumimoji="1" lang="en-US" altLang="zh-CN" sz="2000" b="1">
                <a:effectLst>
                  <a:outerShdw blurRad="38100" dist="38100" dir="2700000" algn="tl">
                    <a:srgbClr val="C0C0C0"/>
                  </a:outerShdw>
                </a:effectLst>
                <a:latin typeface="Times New Roman" panose="02020603050405020304" pitchFamily="18" charset="0"/>
              </a:rPr>
              <a:t>start=n-1; /*</a:t>
            </a:r>
            <a:r>
              <a:rPr kumimoji="1" lang="zh-CN" altLang="en-US" sz="2000" b="1">
                <a:effectLst>
                  <a:outerShdw blurRad="38100" dist="38100" dir="2700000" algn="tl">
                    <a:srgbClr val="C0C0C0"/>
                  </a:outerShdw>
                </a:effectLst>
                <a:latin typeface="Times New Roman" panose="02020603050405020304" pitchFamily="18" charset="0"/>
              </a:rPr>
              <a:t>初始化编码起始指针*</a:t>
            </a:r>
            <a:r>
              <a:rPr kumimoji="1" lang="en-US" altLang="zh-CN" sz="2000" b="1">
                <a:effectLst>
                  <a:outerShdw blurRad="38100" dist="38100" dir="2700000" algn="tl">
                    <a:srgbClr val="C0C0C0"/>
                  </a:outerShdw>
                </a:effectLst>
                <a:latin typeface="Times New Roman" panose="02020603050405020304" pitchFamily="18" charset="0"/>
              </a:rPr>
              <a:t>/</a:t>
            </a:r>
            <a:endParaRPr kumimoji="1" lang="en-US" altLang="zh-CN" sz="2000" b="1">
              <a:effectLst>
                <a:outerShdw blurRad="38100" dist="38100" dir="2700000" algn="tl">
                  <a:srgbClr val="C0C0C0"/>
                </a:outerShdw>
              </a:effectLst>
              <a:latin typeface="Times New Roman" panose="02020603050405020304" pitchFamily="18" charset="0"/>
            </a:endParaRPr>
          </a:p>
          <a:p>
            <a:pPr algn="just">
              <a:lnSpc>
                <a:spcPct val="135000"/>
              </a:lnSpc>
              <a:spcBef>
                <a:spcPct val="50000"/>
              </a:spcBef>
              <a:defRPr/>
            </a:pPr>
            <a:r>
              <a:rPr kumimoji="1" lang="en-US" altLang="zh-CN" sz="2000" b="1">
                <a:effectLst>
                  <a:outerShdw blurRad="38100" dist="38100" dir="2700000" algn="tl">
                    <a:srgbClr val="C0C0C0"/>
                  </a:outerShdw>
                </a:effectLst>
                <a:latin typeface="Times New Roman" panose="02020603050405020304" pitchFamily="18" charset="0"/>
              </a:rPr>
              <a:t>    for(c=i, p=ht[i].parent; p! =0;  c=p, p=ht[p].parent) </a:t>
            </a:r>
            <a:r>
              <a:rPr kumimoji="1" lang="en-US" altLang="zh-CN" sz="1200" b="1">
                <a:effectLst>
                  <a:outerShdw blurRad="38100" dist="38100" dir="2700000" algn="tl">
                    <a:srgbClr val="C0C0C0"/>
                  </a:outerShdw>
                </a:effectLst>
                <a:latin typeface="Times New Roman" panose="02020603050405020304" pitchFamily="18" charset="0"/>
              </a:rPr>
              <a:t>/*</a:t>
            </a:r>
            <a:r>
              <a:rPr kumimoji="1" lang="zh-CN" altLang="en-US" sz="1200" b="1">
                <a:effectLst>
                  <a:outerShdw blurRad="38100" dist="38100" dir="2700000" algn="tl">
                    <a:srgbClr val="C0C0C0"/>
                  </a:outerShdw>
                </a:effectLst>
                <a:latin typeface="Times New Roman" panose="02020603050405020304" pitchFamily="18" charset="0"/>
              </a:rPr>
              <a:t>从叶子到根结点求编码*</a:t>
            </a:r>
            <a:r>
              <a:rPr kumimoji="1" lang="en-US" altLang="zh-CN" sz="1200" b="1">
                <a:effectLst>
                  <a:outerShdw blurRad="38100" dist="38100" dir="2700000" algn="tl">
                    <a:srgbClr val="C0C0C0"/>
                  </a:outerShdw>
                </a:effectLst>
                <a:latin typeface="Times New Roman" panose="02020603050405020304" pitchFamily="18" charset="0"/>
              </a:rPr>
              <a:t>/</a:t>
            </a:r>
            <a:endParaRPr kumimoji="1" lang="en-US" altLang="zh-CN" sz="1200" b="1">
              <a:effectLst>
                <a:outerShdw blurRad="38100" dist="38100" dir="2700000" algn="tl">
                  <a:srgbClr val="C0C0C0"/>
                </a:outerShdw>
              </a:effectLst>
              <a:latin typeface="Times New Roman" panose="02020603050405020304" pitchFamily="18" charset="0"/>
            </a:endParaRPr>
          </a:p>
          <a:p>
            <a:pPr algn="just">
              <a:lnSpc>
                <a:spcPct val="135000"/>
              </a:lnSpc>
              <a:spcBef>
                <a:spcPct val="50000"/>
              </a:spcBef>
              <a:defRPr/>
            </a:pPr>
            <a:r>
              <a:rPr kumimoji="1" lang="en-US" altLang="zh-CN" sz="2000" b="1">
                <a:effectLst>
                  <a:outerShdw blurRad="38100" dist="38100" dir="2700000" algn="tl">
                    <a:srgbClr val="C0C0C0"/>
                  </a:outerShdw>
                </a:effectLst>
                <a:latin typeface="Times New Roman" panose="02020603050405020304" pitchFamily="18" charset="0"/>
              </a:rPr>
              <a:t>    if(ht[p].LChild==c)  cd[--start]=′0′; /*</a:t>
            </a:r>
            <a:r>
              <a:rPr kumimoji="1" lang="zh-CN" altLang="en-US" sz="2000" b="1">
                <a:effectLst>
                  <a:outerShdw blurRad="38100" dist="38100" dir="2700000" algn="tl">
                    <a:srgbClr val="C0C0C0"/>
                  </a:outerShdw>
                </a:effectLst>
                <a:latin typeface="Times New Roman" panose="02020603050405020304" pitchFamily="18" charset="0"/>
              </a:rPr>
              <a:t>左分支标</a:t>
            </a:r>
            <a:r>
              <a:rPr kumimoji="1" lang="en-US" altLang="zh-CN" sz="2000" b="1">
                <a:effectLst>
                  <a:outerShdw blurRad="38100" dist="38100" dir="2700000" algn="tl">
                    <a:srgbClr val="C0C0C0"/>
                  </a:outerShdw>
                </a:effectLst>
                <a:latin typeface="Times New Roman" panose="02020603050405020304" pitchFamily="18" charset="0"/>
              </a:rPr>
              <a:t>0*/</a:t>
            </a:r>
            <a:endParaRPr kumimoji="1" lang="en-US" altLang="zh-CN" sz="2000" b="1">
              <a:effectLst>
                <a:outerShdw blurRad="38100" dist="38100" dir="2700000" algn="tl">
                  <a:srgbClr val="C0C0C0"/>
                </a:outerShdw>
              </a:effectLst>
              <a:latin typeface="Times New Roman" panose="02020603050405020304" pitchFamily="18" charset="0"/>
            </a:endParaRPr>
          </a:p>
          <a:p>
            <a:pPr algn="just">
              <a:lnSpc>
                <a:spcPct val="135000"/>
              </a:lnSpc>
              <a:spcBef>
                <a:spcPct val="50000"/>
              </a:spcBef>
              <a:defRPr/>
            </a:pPr>
            <a:r>
              <a:rPr kumimoji="1" lang="en-US" altLang="zh-CN" sz="2000" b="1">
                <a:effectLst>
                  <a:outerShdw blurRad="38100" dist="38100" dir="2700000" algn="tl">
                    <a:srgbClr val="C0C0C0"/>
                  </a:outerShdw>
                </a:effectLst>
                <a:latin typeface="Times New Roman" panose="02020603050405020304" pitchFamily="18" charset="0"/>
              </a:rPr>
              <a:t>    else  cd[--start]=′1′; /*</a:t>
            </a:r>
            <a:r>
              <a:rPr kumimoji="1" lang="zh-CN" altLang="en-US" sz="2000" b="1">
                <a:effectLst>
                  <a:outerShdw blurRad="38100" dist="38100" dir="2700000" algn="tl">
                    <a:srgbClr val="C0C0C0"/>
                  </a:outerShdw>
                </a:effectLst>
                <a:latin typeface="Times New Roman" panose="02020603050405020304" pitchFamily="18" charset="0"/>
              </a:rPr>
              <a:t>右分支标</a:t>
            </a:r>
            <a:r>
              <a:rPr kumimoji="1" lang="en-US" altLang="zh-CN" sz="2000" b="1">
                <a:effectLst>
                  <a:outerShdw blurRad="38100" dist="38100" dir="2700000" algn="tl">
                    <a:srgbClr val="C0C0C0"/>
                  </a:outerShdw>
                </a:effectLst>
                <a:latin typeface="Times New Roman" panose="02020603050405020304" pitchFamily="18" charset="0"/>
              </a:rPr>
              <a:t>1*/</a:t>
            </a:r>
            <a:endParaRPr kumimoji="1" lang="en-US" altLang="zh-CN" sz="2000" b="1">
              <a:effectLst>
                <a:outerShdw blurRad="38100" dist="38100" dir="2700000" algn="tl">
                  <a:srgbClr val="C0C0C0"/>
                </a:outerShdw>
              </a:effectLst>
              <a:latin typeface="Times New Roman" panose="02020603050405020304" pitchFamily="18" charset="0"/>
            </a:endParaRPr>
          </a:p>
          <a:p>
            <a:pPr algn="just">
              <a:lnSpc>
                <a:spcPct val="135000"/>
              </a:lnSpc>
              <a:spcBef>
                <a:spcPct val="50000"/>
              </a:spcBef>
              <a:defRPr/>
            </a:pPr>
            <a:r>
              <a:rPr kumimoji="1" lang="en-US" altLang="zh-CN" sz="2000" b="1">
                <a:effectLst>
                  <a:outerShdw blurRad="38100" dist="38100" dir="2700000" algn="tl">
                    <a:srgbClr val="C0C0C0"/>
                  </a:outerShdw>
                </a:effectLst>
                <a:latin typeface="Times New Roman" panose="02020603050405020304" pitchFamily="18" charset="0"/>
              </a:rPr>
              <a:t>    hcode[i]= (char *)malloc((n-start)*sizeof(char)); </a:t>
            </a:r>
            <a:r>
              <a:rPr kumimoji="1" lang="en-US" altLang="zh-CN" sz="1600" b="1">
                <a:effectLst>
                  <a:outerShdw blurRad="38100" dist="38100" dir="2700000" algn="tl">
                    <a:srgbClr val="C0C0C0"/>
                  </a:outerShdw>
                </a:effectLst>
                <a:latin typeface="Times New Roman" panose="02020603050405020304" pitchFamily="18" charset="0"/>
              </a:rPr>
              <a:t>/*</a:t>
            </a:r>
            <a:r>
              <a:rPr kumimoji="1" lang="zh-CN" altLang="en-US" sz="1600" b="1">
                <a:effectLst>
                  <a:outerShdw blurRad="38100" dist="38100" dir="2700000" algn="tl">
                    <a:srgbClr val="C0C0C0"/>
                  </a:outerShdw>
                </a:effectLst>
                <a:latin typeface="Times New Roman" panose="02020603050405020304" pitchFamily="18" charset="0"/>
              </a:rPr>
              <a:t>为第</a:t>
            </a:r>
            <a:r>
              <a:rPr kumimoji="1" lang="en-US" altLang="zh-CN" sz="1600" b="1">
                <a:effectLst>
                  <a:outerShdw blurRad="38100" dist="38100" dir="2700000" algn="tl">
                    <a:srgbClr val="C0C0C0"/>
                  </a:outerShdw>
                </a:effectLst>
                <a:latin typeface="Times New Roman" panose="02020603050405020304" pitchFamily="18" charset="0"/>
              </a:rPr>
              <a:t>i</a:t>
            </a:r>
            <a:r>
              <a:rPr kumimoji="1" lang="zh-CN" altLang="en-US" sz="1600" b="1">
                <a:effectLst>
                  <a:outerShdw blurRad="38100" dist="38100" dir="2700000" algn="tl">
                    <a:srgbClr val="C0C0C0"/>
                  </a:outerShdw>
                </a:effectLst>
                <a:latin typeface="Times New Roman" panose="02020603050405020304" pitchFamily="18" charset="0"/>
              </a:rPr>
              <a:t>个编码分配空间*</a:t>
            </a:r>
            <a:r>
              <a:rPr kumimoji="1" lang="en-US" altLang="zh-CN" sz="1600" b="1">
                <a:effectLst>
                  <a:outerShdw blurRad="38100" dist="38100" dir="2700000" algn="tl">
                    <a:srgbClr val="C0C0C0"/>
                  </a:outerShdw>
                </a:effectLst>
                <a:latin typeface="Times New Roman" panose="02020603050405020304" pitchFamily="18" charset="0"/>
              </a:rPr>
              <a:t>/</a:t>
            </a:r>
            <a:endParaRPr kumimoji="1" lang="en-US" altLang="zh-CN" sz="1600" b="1">
              <a:effectLst>
                <a:outerShdw blurRad="38100" dist="38100" dir="2700000" algn="tl">
                  <a:srgbClr val="C0C0C0"/>
                </a:outerShdw>
              </a:effectLst>
              <a:latin typeface="Times New Roman" panose="02020603050405020304" pitchFamily="18" charset="0"/>
            </a:endParaRPr>
          </a:p>
          <a:p>
            <a:pPr algn="just">
              <a:lnSpc>
                <a:spcPct val="135000"/>
              </a:lnSpc>
              <a:spcBef>
                <a:spcPct val="50000"/>
              </a:spcBef>
              <a:defRPr/>
            </a:pPr>
            <a:r>
              <a:rPr kumimoji="1" lang="en-US" altLang="zh-CN" sz="2000" b="1">
                <a:effectLst>
                  <a:outerShdw blurRad="38100" dist="38100" dir="2700000" algn="tl">
                    <a:srgbClr val="C0C0C0"/>
                  </a:outerShdw>
                </a:effectLst>
                <a:latin typeface="Times New Roman" panose="02020603050405020304" pitchFamily="18" charset="0"/>
              </a:rPr>
              <a:t>    strcpy(hcode[i], &amp;cd[start]); </a:t>
            </a:r>
            <a:endParaRPr kumimoji="1" lang="en-US" altLang="zh-CN" sz="2000" b="1">
              <a:effectLst>
                <a:outerShdw blurRad="38100" dist="38100" dir="2700000" algn="tl">
                  <a:srgbClr val="C0C0C0"/>
                </a:outerShdw>
              </a:effectLst>
              <a:latin typeface="Times New Roman" panose="02020603050405020304" pitchFamily="18" charset="0"/>
            </a:endParaRPr>
          </a:p>
          <a:p>
            <a:pPr algn="just">
              <a:lnSpc>
                <a:spcPct val="135000"/>
              </a:lnSpc>
              <a:spcBef>
                <a:spcPct val="50000"/>
              </a:spcBef>
              <a:defRPr/>
            </a:pPr>
            <a:r>
              <a:rPr kumimoji="1" lang="en-US" altLang="zh-CN" sz="2000" b="1">
                <a:effectLst>
                  <a:outerShdw blurRad="38100" dist="38100" dir="2700000" algn="tl">
                    <a:srgbClr val="C0C0C0"/>
                  </a:outerShdw>
                </a:effectLst>
                <a:latin typeface="Times New Roman" panose="02020603050405020304" pitchFamily="18" charset="0"/>
              </a:rPr>
              <a:t>   }</a:t>
            </a:r>
            <a:endParaRPr kumimoji="1" lang="en-US" altLang="zh-CN" sz="2000" b="1">
              <a:effectLst>
                <a:outerShdw blurRad="38100" dist="38100" dir="2700000" algn="tl">
                  <a:srgbClr val="C0C0C0"/>
                </a:outerShdw>
              </a:effectLst>
              <a:latin typeface="Times New Roman" panose="02020603050405020304" pitchFamily="18" charset="0"/>
            </a:endParaRPr>
          </a:p>
          <a:p>
            <a:pPr algn="just">
              <a:lnSpc>
                <a:spcPct val="135000"/>
              </a:lnSpc>
              <a:spcBef>
                <a:spcPct val="50000"/>
              </a:spcBef>
              <a:defRPr/>
            </a:pPr>
            <a:r>
              <a:rPr kumimoji="1" lang="en-US" altLang="zh-CN" sz="2000" b="1">
                <a:effectLst>
                  <a:outerShdw blurRad="38100" dist="38100" dir="2700000" algn="tl">
                    <a:srgbClr val="C0C0C0"/>
                  </a:outerShdw>
                </a:effectLst>
                <a:latin typeface="Times New Roman" panose="02020603050405020304" pitchFamily="18" charset="0"/>
              </a:rPr>
              <a:t>  free(cd); </a:t>
            </a:r>
            <a:endParaRPr kumimoji="1" lang="en-US" altLang="zh-CN" sz="2000" b="1">
              <a:effectLst>
                <a:outerShdw blurRad="38100" dist="38100" dir="2700000" algn="tl">
                  <a:srgbClr val="C0C0C0"/>
                </a:outerShdw>
              </a:effectLst>
              <a:latin typeface="Times New Roman" panose="02020603050405020304" pitchFamily="18" charset="0"/>
            </a:endParaRPr>
          </a:p>
          <a:p>
            <a:pPr>
              <a:lnSpc>
                <a:spcPct val="135000"/>
              </a:lnSpc>
              <a:spcBef>
                <a:spcPct val="50000"/>
              </a:spcBef>
              <a:defRPr/>
            </a:pPr>
            <a:r>
              <a:rPr kumimoji="1" lang="en-US" altLang="zh-CN" sz="2000" b="1">
                <a:effectLst>
                  <a:outerShdw blurRad="38100" dist="38100" dir="2700000" algn="tl">
                    <a:srgbClr val="C0C0C0"/>
                  </a:outerShdw>
                </a:effectLst>
                <a:latin typeface="Times New Roman" panose="02020603050405020304" pitchFamily="18" charset="0"/>
              </a:rPr>
              <a:t>} </a:t>
            </a:r>
            <a:endParaRPr kumimoji="1" lang="en-US" altLang="zh-CN" sz="2000" b="1">
              <a:effectLst>
                <a:outerShdw blurRad="38100" dist="38100" dir="2700000" algn="tl">
                  <a:srgbClr val="C0C0C0"/>
                </a:outerShdw>
              </a:effectLst>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灯片编号占位符 3"/>
          <p:cNvSpPr>
            <a:spLocks noGrp="1"/>
          </p:cNvSpPr>
          <p:nvPr>
            <p:ph type="sldNum" sz="quarter" idx="4294967295"/>
          </p:nvPr>
        </p:nvSpPr>
        <p:spPr>
          <a:xfrm>
            <a:off x="7042150" y="6243638"/>
            <a:ext cx="1905000" cy="457200"/>
          </a:xfrm>
          <a:prstGeom prst="rect">
            <a:avLst/>
          </a:prstGeom>
          <a:noFill/>
        </p:spPr>
        <p:txBody>
          <a:bodyPr/>
          <a:lstStyle/>
          <a:p>
            <a:fld id="{65A79BEE-8364-4B65-9FE5-55ED2E58BA5C}" type="slidenum">
              <a:rPr lang="en-US" altLang="zh-CN" smtClean="0"/>
            </a:fld>
            <a:endParaRPr lang="en-US" altLang="zh-CN" smtClean="0"/>
          </a:p>
        </p:txBody>
      </p:sp>
      <p:pic>
        <p:nvPicPr>
          <p:cNvPr id="148483" name="Picture 2" descr="ws_18B"/>
          <p:cNvPicPr>
            <a:picLocks noChangeAspect="1" noChangeArrowheads="1"/>
          </p:cNvPicPr>
          <p:nvPr/>
        </p:nvPicPr>
        <p:blipFill>
          <a:blip r:embed="rId1" cstate="print"/>
          <a:srcRect/>
          <a:stretch>
            <a:fillRect/>
          </a:stretch>
        </p:blipFill>
        <p:spPr bwMode="auto">
          <a:xfrm>
            <a:off x="0" y="0"/>
            <a:ext cx="9144000" cy="6858000"/>
          </a:xfrm>
          <a:prstGeom prst="rect">
            <a:avLst/>
          </a:prstGeom>
          <a:noFill/>
          <a:ln w="9525">
            <a:noFill/>
            <a:miter lim="800000"/>
            <a:headEnd/>
            <a:tailEnd/>
          </a:ln>
        </p:spPr>
      </p:pic>
      <p:pic>
        <p:nvPicPr>
          <p:cNvPr id="148484" name="Picture 3" descr="ws_18C"/>
          <p:cNvPicPr>
            <a:picLocks noChangeAspect="1" noChangeArrowheads="1"/>
          </p:cNvPicPr>
          <p:nvPr/>
        </p:nvPicPr>
        <p:blipFill>
          <a:blip r:embed="rId2" cstate="print"/>
          <a:srcRect/>
          <a:stretch>
            <a:fillRect/>
          </a:stretch>
        </p:blipFill>
        <p:spPr bwMode="auto">
          <a:xfrm>
            <a:off x="1422400" y="2338388"/>
            <a:ext cx="315913" cy="346075"/>
          </a:xfrm>
          <a:prstGeom prst="rect">
            <a:avLst/>
          </a:prstGeom>
          <a:noFill/>
          <a:ln w="9525">
            <a:noFill/>
            <a:miter lim="800000"/>
            <a:headEnd/>
            <a:tailEnd/>
          </a:ln>
        </p:spPr>
      </p:pic>
      <p:pic>
        <p:nvPicPr>
          <p:cNvPr id="148485" name="Picture 4" descr="ws_18D"/>
          <p:cNvPicPr>
            <a:picLocks noChangeAspect="1" noChangeArrowheads="1"/>
          </p:cNvPicPr>
          <p:nvPr/>
        </p:nvPicPr>
        <p:blipFill>
          <a:blip r:embed="rId3" cstate="print"/>
          <a:srcRect/>
          <a:stretch>
            <a:fillRect/>
          </a:stretch>
        </p:blipFill>
        <p:spPr bwMode="auto">
          <a:xfrm>
            <a:off x="1878013" y="2338388"/>
            <a:ext cx="315912" cy="346075"/>
          </a:xfrm>
          <a:prstGeom prst="rect">
            <a:avLst/>
          </a:prstGeom>
          <a:noFill/>
          <a:ln w="9525">
            <a:noFill/>
            <a:miter lim="800000"/>
            <a:headEnd/>
            <a:tailEnd/>
          </a:ln>
        </p:spPr>
      </p:pic>
      <p:pic>
        <p:nvPicPr>
          <p:cNvPr id="148486" name="Picture 5" descr="ws_18E"/>
          <p:cNvPicPr>
            <a:picLocks noChangeAspect="1" noChangeArrowheads="1"/>
          </p:cNvPicPr>
          <p:nvPr/>
        </p:nvPicPr>
        <p:blipFill>
          <a:blip r:embed="rId4" cstate="print"/>
          <a:srcRect/>
          <a:stretch>
            <a:fillRect/>
          </a:stretch>
        </p:blipFill>
        <p:spPr bwMode="auto">
          <a:xfrm>
            <a:off x="2301875" y="2338388"/>
            <a:ext cx="325438" cy="346075"/>
          </a:xfrm>
          <a:prstGeom prst="rect">
            <a:avLst/>
          </a:prstGeom>
          <a:noFill/>
          <a:ln w="9525">
            <a:noFill/>
            <a:miter lim="800000"/>
            <a:headEnd/>
            <a:tailEnd/>
          </a:ln>
        </p:spPr>
      </p:pic>
      <p:pic>
        <p:nvPicPr>
          <p:cNvPr id="148487" name="Picture 6" descr="ws_18F"/>
          <p:cNvPicPr>
            <a:picLocks noChangeAspect="1" noChangeArrowheads="1"/>
          </p:cNvPicPr>
          <p:nvPr/>
        </p:nvPicPr>
        <p:blipFill>
          <a:blip r:embed="rId3" cstate="print"/>
          <a:srcRect/>
          <a:stretch>
            <a:fillRect/>
          </a:stretch>
        </p:blipFill>
        <p:spPr bwMode="auto">
          <a:xfrm>
            <a:off x="2725738" y="2338388"/>
            <a:ext cx="314325" cy="346075"/>
          </a:xfrm>
          <a:prstGeom prst="rect">
            <a:avLst/>
          </a:prstGeom>
          <a:noFill/>
          <a:ln w="9525">
            <a:noFill/>
            <a:miter lim="800000"/>
            <a:headEnd/>
            <a:tailEnd/>
          </a:ln>
        </p:spPr>
      </p:pic>
      <p:pic>
        <p:nvPicPr>
          <p:cNvPr id="148488" name="Picture 7" descr="ws_190"/>
          <p:cNvPicPr>
            <a:picLocks noChangeAspect="1" noChangeArrowheads="1"/>
          </p:cNvPicPr>
          <p:nvPr/>
        </p:nvPicPr>
        <p:blipFill>
          <a:blip r:embed="rId5" cstate="print"/>
          <a:srcRect/>
          <a:stretch>
            <a:fillRect/>
          </a:stretch>
        </p:blipFill>
        <p:spPr bwMode="auto">
          <a:xfrm>
            <a:off x="3508375" y="2200275"/>
            <a:ext cx="3919538" cy="3548063"/>
          </a:xfrm>
          <a:prstGeom prst="rect">
            <a:avLst/>
          </a:prstGeom>
          <a:noFill/>
          <a:ln w="9525">
            <a:noFill/>
            <a:miter lim="800000"/>
            <a:headEnd/>
            <a:tailEnd/>
          </a:ln>
        </p:spPr>
      </p:pic>
      <p:sp>
        <p:nvSpPr>
          <p:cNvPr id="148489" name="Text Box 8"/>
          <p:cNvSpPr txBox="1">
            <a:spLocks noChangeArrowheads="1"/>
          </p:cNvSpPr>
          <p:nvPr/>
        </p:nvSpPr>
        <p:spPr bwMode="auto">
          <a:xfrm>
            <a:off x="1498600" y="2332038"/>
            <a:ext cx="1466850" cy="369887"/>
          </a:xfrm>
          <a:prstGeom prst="rect">
            <a:avLst/>
          </a:prstGeom>
          <a:noFill/>
          <a:ln w="9525">
            <a:noFill/>
            <a:miter lim="800000"/>
          </a:ln>
        </p:spPr>
        <p:txBody>
          <a:bodyPr wrap="none" lIns="0" tIns="0" rIns="0" bIns="0">
            <a:spAutoFit/>
          </a:bodyPr>
          <a:lstStyle/>
          <a:p>
            <a:pPr defTabSz="801370">
              <a:lnSpc>
                <a:spcPts val="2800"/>
              </a:lnSpc>
            </a:pPr>
            <a:r>
              <a:rPr lang="en-US" altLang="zh-CN" sz="2500" dirty="0">
                <a:solidFill>
                  <a:srgbClr val="FF0000"/>
                </a:solidFill>
                <a:latin typeface="Times New Roman" panose="02020603050405020304" pitchFamily="18" charset="0"/>
              </a:rPr>
              <a:t>7  </a:t>
            </a:r>
            <a:r>
              <a:rPr lang="zh-CN" altLang="en-US" sz="2500" dirty="0" smtClean="0">
                <a:solidFill>
                  <a:srgbClr val="FF0000"/>
                </a:solidFill>
                <a:latin typeface="Times New Roman" panose="02020603050405020304" pitchFamily="18" charset="0"/>
              </a:rPr>
              <a:t> </a:t>
            </a:r>
            <a:r>
              <a:rPr lang="en-US" altLang="zh-CN" sz="2500" dirty="0" smtClean="0">
                <a:solidFill>
                  <a:srgbClr val="FF0000"/>
                </a:solidFill>
                <a:latin typeface="Times New Roman" panose="02020603050405020304" pitchFamily="18" charset="0"/>
              </a:rPr>
              <a:t> </a:t>
            </a:r>
            <a:r>
              <a:rPr lang="en-US" altLang="zh-CN" sz="2500" dirty="0">
                <a:solidFill>
                  <a:srgbClr val="FF0000"/>
                </a:solidFill>
                <a:latin typeface="Times New Roman" panose="02020603050405020304" pitchFamily="18" charset="0"/>
              </a:rPr>
              <a:t>5   2   4</a:t>
            </a:r>
            <a:endParaRPr lang="en-US" altLang="zh-CN" sz="2500" dirty="0">
              <a:solidFill>
                <a:srgbClr val="FF0000"/>
              </a:solidFill>
              <a:latin typeface="Times New Roman" panose="02020603050405020304" pitchFamily="18" charset="0"/>
            </a:endParaRPr>
          </a:p>
        </p:txBody>
      </p:sp>
      <p:sp>
        <p:nvSpPr>
          <p:cNvPr id="148490" name="Text Box 9"/>
          <p:cNvSpPr txBox="1">
            <a:spLocks noChangeArrowheads="1"/>
          </p:cNvSpPr>
          <p:nvPr/>
        </p:nvSpPr>
        <p:spPr bwMode="auto">
          <a:xfrm>
            <a:off x="3849688" y="2268538"/>
            <a:ext cx="152400" cy="1866900"/>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CC0000"/>
                </a:solidFill>
                <a:latin typeface="Times New Roman" panose="02020603050405020304" pitchFamily="18" charset="0"/>
              </a:rPr>
              <a:t>7</a:t>
            </a:r>
            <a:endParaRPr lang="en-US" altLang="zh-CN" sz="2500">
              <a:solidFill>
                <a:srgbClr val="CC0000"/>
              </a:solidFill>
              <a:latin typeface="Times New Roman" panose="02020603050405020304" pitchFamily="18" charset="0"/>
            </a:endParaRPr>
          </a:p>
          <a:p>
            <a:pPr defTabSz="801370">
              <a:lnSpc>
                <a:spcPts val="875"/>
              </a:lnSpc>
            </a:pPr>
            <a:endParaRPr lang="en-US" altLang="zh-CN" sz="2500">
              <a:solidFill>
                <a:srgbClr val="CC0000"/>
              </a:solidFill>
              <a:latin typeface="Times New Roman" panose="02020603050405020304" pitchFamily="18" charset="0"/>
            </a:endParaRPr>
          </a:p>
          <a:p>
            <a:pPr defTabSz="801370">
              <a:lnSpc>
                <a:spcPts val="2950"/>
              </a:lnSpc>
            </a:pPr>
            <a:r>
              <a:rPr lang="en-US" altLang="zh-CN" sz="2500">
                <a:solidFill>
                  <a:srgbClr val="CC0000"/>
                </a:solidFill>
                <a:latin typeface="Times New Roman" panose="02020603050405020304" pitchFamily="18" charset="0"/>
              </a:rPr>
              <a:t>5</a:t>
            </a:r>
            <a:endParaRPr lang="en-US" altLang="zh-CN" sz="2500">
              <a:solidFill>
                <a:srgbClr val="CC0000"/>
              </a:solidFill>
              <a:latin typeface="Times New Roman" panose="02020603050405020304" pitchFamily="18" charset="0"/>
            </a:endParaRPr>
          </a:p>
          <a:p>
            <a:pPr defTabSz="801370">
              <a:lnSpc>
                <a:spcPts val="875"/>
              </a:lnSpc>
            </a:pPr>
            <a:endParaRPr lang="en-US" altLang="zh-CN" sz="2500">
              <a:solidFill>
                <a:srgbClr val="CC0000"/>
              </a:solidFill>
              <a:latin typeface="Times New Roman" panose="02020603050405020304" pitchFamily="18" charset="0"/>
            </a:endParaRPr>
          </a:p>
          <a:p>
            <a:pPr defTabSz="801370">
              <a:lnSpc>
                <a:spcPts val="2950"/>
              </a:lnSpc>
            </a:pPr>
            <a:r>
              <a:rPr lang="en-US" altLang="zh-CN" sz="2500">
                <a:solidFill>
                  <a:srgbClr val="CC0000"/>
                </a:solidFill>
                <a:latin typeface="Times New Roman" panose="02020603050405020304" pitchFamily="18" charset="0"/>
              </a:rPr>
              <a:t>2</a:t>
            </a:r>
            <a:endParaRPr lang="en-US" altLang="zh-CN" sz="2500">
              <a:solidFill>
                <a:srgbClr val="CC0000"/>
              </a:solidFill>
              <a:latin typeface="Times New Roman" panose="02020603050405020304" pitchFamily="18" charset="0"/>
            </a:endParaRPr>
          </a:p>
          <a:p>
            <a:pPr defTabSz="801370">
              <a:lnSpc>
                <a:spcPts val="875"/>
              </a:lnSpc>
            </a:pPr>
            <a:endParaRPr lang="en-US" altLang="zh-CN" sz="2500">
              <a:solidFill>
                <a:srgbClr val="CC0000"/>
              </a:solidFill>
              <a:latin typeface="Times New Roman" panose="02020603050405020304" pitchFamily="18" charset="0"/>
            </a:endParaRPr>
          </a:p>
          <a:p>
            <a:pPr defTabSz="801370">
              <a:lnSpc>
                <a:spcPts val="2950"/>
              </a:lnSpc>
            </a:pPr>
            <a:r>
              <a:rPr lang="en-US" altLang="zh-CN" sz="2500">
                <a:solidFill>
                  <a:srgbClr val="CC0000"/>
                </a:solidFill>
                <a:latin typeface="Times New Roman" panose="02020603050405020304" pitchFamily="18" charset="0"/>
              </a:rPr>
              <a:t>4</a:t>
            </a:r>
            <a:endParaRPr lang="en-US" altLang="zh-CN" sz="2500">
              <a:solidFill>
                <a:srgbClr val="CC0000"/>
              </a:solidFill>
              <a:latin typeface="Times New Roman" panose="02020603050405020304" pitchFamily="18" charset="0"/>
            </a:endParaRPr>
          </a:p>
        </p:txBody>
      </p:sp>
      <p:sp>
        <p:nvSpPr>
          <p:cNvPr id="148491" name="Text Box 10"/>
          <p:cNvSpPr txBox="1">
            <a:spLocks noChangeArrowheads="1"/>
          </p:cNvSpPr>
          <p:nvPr/>
        </p:nvSpPr>
        <p:spPr bwMode="auto">
          <a:xfrm>
            <a:off x="4762500" y="2268538"/>
            <a:ext cx="254000" cy="3376612"/>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pPr>
            <a:endParaRPr lang="en-US" altLang="zh-CN" sz="2500">
              <a:solidFill>
                <a:srgbClr val="009A00"/>
              </a:solidFill>
              <a:latin typeface="Times New Roman" panose="02020603050405020304" pitchFamily="18" charset="0"/>
            </a:endParaRPr>
          </a:p>
          <a:p>
            <a:pPr defTabSz="801370">
              <a:lnSpc>
                <a:spcPts val="2950"/>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pPr>
            <a:endParaRPr lang="en-US" altLang="zh-CN" sz="2500">
              <a:solidFill>
                <a:srgbClr val="009A00"/>
              </a:solidFill>
              <a:latin typeface="Times New Roman" panose="02020603050405020304" pitchFamily="18" charset="0"/>
            </a:endParaRPr>
          </a:p>
          <a:p>
            <a:pPr defTabSz="801370">
              <a:lnSpc>
                <a:spcPts val="2950"/>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pPr>
            <a:endParaRPr lang="en-US" altLang="zh-CN" sz="2500">
              <a:solidFill>
                <a:srgbClr val="009A00"/>
              </a:solidFill>
              <a:latin typeface="Times New Roman" panose="02020603050405020304" pitchFamily="18" charset="0"/>
            </a:endParaRPr>
          </a:p>
          <a:p>
            <a:pPr defTabSz="801370">
              <a:lnSpc>
                <a:spcPts val="2950"/>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pPr>
            <a:endParaRPr lang="en-US" altLang="zh-CN" sz="2500">
              <a:solidFill>
                <a:srgbClr val="009A00"/>
              </a:solidFill>
              <a:latin typeface="Times New Roman" panose="02020603050405020304" pitchFamily="18" charset="0"/>
            </a:endParaRPr>
          </a:p>
          <a:p>
            <a:pPr defTabSz="801370">
              <a:lnSpc>
                <a:spcPts val="2950"/>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pPr>
            <a:endParaRPr lang="en-US" altLang="zh-CN" sz="2500">
              <a:solidFill>
                <a:srgbClr val="009A00"/>
              </a:solidFill>
              <a:latin typeface="Times New Roman" panose="02020603050405020304" pitchFamily="18" charset="0"/>
            </a:endParaRPr>
          </a:p>
          <a:p>
            <a:pPr defTabSz="801370">
              <a:lnSpc>
                <a:spcPts val="2950"/>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pPr>
            <a:endParaRPr lang="en-US" altLang="zh-CN" sz="2500">
              <a:solidFill>
                <a:srgbClr val="009A00"/>
              </a:solidFill>
              <a:latin typeface="Times New Roman" panose="02020603050405020304" pitchFamily="18" charset="0"/>
            </a:endParaRPr>
          </a:p>
          <a:p>
            <a:pPr defTabSz="801370">
              <a:lnSpc>
                <a:spcPts val="2950"/>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p:txBody>
      </p:sp>
      <p:sp>
        <p:nvSpPr>
          <p:cNvPr id="148492" name="Text Box 11"/>
          <p:cNvSpPr txBox="1">
            <a:spLocks noChangeArrowheads="1"/>
          </p:cNvSpPr>
          <p:nvPr/>
        </p:nvSpPr>
        <p:spPr bwMode="auto">
          <a:xfrm>
            <a:off x="5700713" y="2268538"/>
            <a:ext cx="252412" cy="3376612"/>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pPr>
            <a:endParaRPr lang="en-US" altLang="zh-CN" sz="2500">
              <a:solidFill>
                <a:srgbClr val="009A00"/>
              </a:solidFill>
              <a:latin typeface="Times New Roman" panose="02020603050405020304" pitchFamily="18" charset="0"/>
            </a:endParaRPr>
          </a:p>
          <a:p>
            <a:pPr defTabSz="801370">
              <a:lnSpc>
                <a:spcPts val="2950"/>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pPr>
            <a:endParaRPr lang="en-US" altLang="zh-CN" sz="2500">
              <a:solidFill>
                <a:srgbClr val="009A00"/>
              </a:solidFill>
              <a:latin typeface="Times New Roman" panose="02020603050405020304" pitchFamily="18" charset="0"/>
            </a:endParaRPr>
          </a:p>
          <a:p>
            <a:pPr defTabSz="801370">
              <a:lnSpc>
                <a:spcPts val="2950"/>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pPr>
            <a:endParaRPr lang="en-US" altLang="zh-CN" sz="2500">
              <a:solidFill>
                <a:srgbClr val="009A00"/>
              </a:solidFill>
              <a:latin typeface="Times New Roman" panose="02020603050405020304" pitchFamily="18" charset="0"/>
            </a:endParaRPr>
          </a:p>
          <a:p>
            <a:pPr defTabSz="801370">
              <a:lnSpc>
                <a:spcPts val="2950"/>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pPr>
            <a:endParaRPr lang="en-US" altLang="zh-CN" sz="2500">
              <a:solidFill>
                <a:srgbClr val="009A00"/>
              </a:solidFill>
              <a:latin typeface="Times New Roman" panose="02020603050405020304" pitchFamily="18" charset="0"/>
            </a:endParaRPr>
          </a:p>
          <a:p>
            <a:pPr defTabSz="801370">
              <a:lnSpc>
                <a:spcPts val="2950"/>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pPr>
            <a:endParaRPr lang="en-US" altLang="zh-CN" sz="2500">
              <a:solidFill>
                <a:srgbClr val="009A00"/>
              </a:solidFill>
              <a:latin typeface="Times New Roman" panose="02020603050405020304" pitchFamily="18" charset="0"/>
            </a:endParaRPr>
          </a:p>
          <a:p>
            <a:pPr defTabSz="801370">
              <a:lnSpc>
                <a:spcPts val="2950"/>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pPr>
            <a:endParaRPr lang="en-US" altLang="zh-CN" sz="2500">
              <a:solidFill>
                <a:srgbClr val="009A00"/>
              </a:solidFill>
              <a:latin typeface="Times New Roman" panose="02020603050405020304" pitchFamily="18" charset="0"/>
            </a:endParaRPr>
          </a:p>
          <a:p>
            <a:pPr defTabSz="801370">
              <a:lnSpc>
                <a:spcPts val="2950"/>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p:txBody>
      </p:sp>
      <p:sp>
        <p:nvSpPr>
          <p:cNvPr id="148493" name="Text Box 12"/>
          <p:cNvSpPr txBox="1">
            <a:spLocks noChangeArrowheads="1"/>
          </p:cNvSpPr>
          <p:nvPr/>
        </p:nvSpPr>
        <p:spPr bwMode="auto">
          <a:xfrm>
            <a:off x="6788150" y="2268538"/>
            <a:ext cx="254000" cy="3376612"/>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pPr>
            <a:endParaRPr lang="en-US" altLang="zh-CN" sz="2500">
              <a:solidFill>
                <a:srgbClr val="009A00"/>
              </a:solidFill>
              <a:latin typeface="Times New Roman" panose="02020603050405020304" pitchFamily="18" charset="0"/>
            </a:endParaRPr>
          </a:p>
          <a:p>
            <a:pPr defTabSz="801370">
              <a:lnSpc>
                <a:spcPts val="2950"/>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pPr>
            <a:endParaRPr lang="en-US" altLang="zh-CN" sz="2500">
              <a:solidFill>
                <a:srgbClr val="009A00"/>
              </a:solidFill>
              <a:latin typeface="Times New Roman" panose="02020603050405020304" pitchFamily="18" charset="0"/>
            </a:endParaRPr>
          </a:p>
          <a:p>
            <a:pPr defTabSz="801370">
              <a:lnSpc>
                <a:spcPts val="2950"/>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pPr>
            <a:endParaRPr lang="en-US" altLang="zh-CN" sz="2500">
              <a:solidFill>
                <a:srgbClr val="009A00"/>
              </a:solidFill>
              <a:latin typeface="Times New Roman" panose="02020603050405020304" pitchFamily="18" charset="0"/>
            </a:endParaRPr>
          </a:p>
          <a:p>
            <a:pPr defTabSz="801370">
              <a:lnSpc>
                <a:spcPts val="2950"/>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pPr>
            <a:endParaRPr lang="en-US" altLang="zh-CN" sz="2500">
              <a:solidFill>
                <a:srgbClr val="009A00"/>
              </a:solidFill>
              <a:latin typeface="Times New Roman" panose="02020603050405020304" pitchFamily="18" charset="0"/>
            </a:endParaRPr>
          </a:p>
          <a:p>
            <a:pPr defTabSz="801370">
              <a:lnSpc>
                <a:spcPts val="2950"/>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pPr>
            <a:endParaRPr lang="en-US" altLang="zh-CN" sz="2500">
              <a:solidFill>
                <a:srgbClr val="009A00"/>
              </a:solidFill>
              <a:latin typeface="Times New Roman" panose="02020603050405020304" pitchFamily="18" charset="0"/>
            </a:endParaRPr>
          </a:p>
          <a:p>
            <a:pPr defTabSz="801370">
              <a:lnSpc>
                <a:spcPts val="2950"/>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pPr>
            <a:endParaRPr lang="en-US" altLang="zh-CN" sz="2500">
              <a:solidFill>
                <a:srgbClr val="009A00"/>
              </a:solidFill>
              <a:latin typeface="Times New Roman" panose="02020603050405020304" pitchFamily="18" charset="0"/>
            </a:endParaRPr>
          </a:p>
          <a:p>
            <a:pPr defTabSz="801370">
              <a:lnSpc>
                <a:spcPts val="2950"/>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p:txBody>
      </p:sp>
      <p:sp>
        <p:nvSpPr>
          <p:cNvPr id="148494" name="Text Box 13"/>
          <p:cNvSpPr txBox="1">
            <a:spLocks noChangeArrowheads="1"/>
          </p:cNvSpPr>
          <p:nvPr/>
        </p:nvSpPr>
        <p:spPr bwMode="auto">
          <a:xfrm>
            <a:off x="3275013" y="2254250"/>
            <a:ext cx="152400" cy="3376613"/>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00009A"/>
                </a:solidFill>
                <a:latin typeface="Times New Roman" panose="02020603050405020304" pitchFamily="18" charset="0"/>
              </a:rPr>
              <a:t>0</a:t>
            </a:r>
            <a:endParaRPr lang="en-US" altLang="zh-CN" sz="2500">
              <a:solidFill>
                <a:srgbClr val="00009A"/>
              </a:solidFill>
              <a:latin typeface="Times New Roman" panose="02020603050405020304" pitchFamily="18" charset="0"/>
            </a:endParaRPr>
          </a:p>
          <a:p>
            <a:pPr defTabSz="801370">
              <a:lnSpc>
                <a:spcPts val="875"/>
              </a:lnSpc>
            </a:pPr>
            <a:endParaRPr lang="en-US" altLang="zh-CN" sz="2500">
              <a:solidFill>
                <a:srgbClr val="00009A"/>
              </a:solidFill>
              <a:latin typeface="Times New Roman" panose="02020603050405020304" pitchFamily="18" charset="0"/>
            </a:endParaRPr>
          </a:p>
          <a:p>
            <a:pPr defTabSz="801370">
              <a:lnSpc>
                <a:spcPts val="2950"/>
              </a:lnSpc>
            </a:pPr>
            <a:r>
              <a:rPr lang="en-US" altLang="zh-CN" sz="2500">
                <a:solidFill>
                  <a:srgbClr val="00009A"/>
                </a:solidFill>
                <a:latin typeface="Times New Roman" panose="02020603050405020304" pitchFamily="18" charset="0"/>
              </a:rPr>
              <a:t>1</a:t>
            </a:r>
            <a:endParaRPr lang="en-US" altLang="zh-CN" sz="2500">
              <a:solidFill>
                <a:srgbClr val="00009A"/>
              </a:solidFill>
              <a:latin typeface="Times New Roman" panose="02020603050405020304" pitchFamily="18" charset="0"/>
            </a:endParaRPr>
          </a:p>
          <a:p>
            <a:pPr defTabSz="801370">
              <a:lnSpc>
                <a:spcPts val="875"/>
              </a:lnSpc>
            </a:pPr>
            <a:endParaRPr lang="en-US" altLang="zh-CN" sz="2500">
              <a:solidFill>
                <a:srgbClr val="00009A"/>
              </a:solidFill>
              <a:latin typeface="Times New Roman" panose="02020603050405020304" pitchFamily="18" charset="0"/>
            </a:endParaRPr>
          </a:p>
          <a:p>
            <a:pPr defTabSz="801370">
              <a:lnSpc>
                <a:spcPts val="2950"/>
              </a:lnSpc>
            </a:pPr>
            <a:r>
              <a:rPr lang="en-US" altLang="zh-CN" sz="2500">
                <a:solidFill>
                  <a:srgbClr val="00009A"/>
                </a:solidFill>
                <a:latin typeface="Times New Roman" panose="02020603050405020304" pitchFamily="18" charset="0"/>
              </a:rPr>
              <a:t>2</a:t>
            </a:r>
            <a:endParaRPr lang="en-US" altLang="zh-CN" sz="2500">
              <a:solidFill>
                <a:srgbClr val="00009A"/>
              </a:solidFill>
              <a:latin typeface="Times New Roman" panose="02020603050405020304" pitchFamily="18" charset="0"/>
            </a:endParaRPr>
          </a:p>
          <a:p>
            <a:pPr defTabSz="801370">
              <a:lnSpc>
                <a:spcPts val="875"/>
              </a:lnSpc>
            </a:pPr>
            <a:endParaRPr lang="en-US" altLang="zh-CN" sz="2500">
              <a:solidFill>
                <a:srgbClr val="00009A"/>
              </a:solidFill>
              <a:latin typeface="Times New Roman" panose="02020603050405020304" pitchFamily="18" charset="0"/>
            </a:endParaRPr>
          </a:p>
          <a:p>
            <a:pPr defTabSz="801370">
              <a:lnSpc>
                <a:spcPts val="2950"/>
              </a:lnSpc>
            </a:pPr>
            <a:r>
              <a:rPr lang="en-US" altLang="zh-CN" sz="2500">
                <a:solidFill>
                  <a:srgbClr val="00009A"/>
                </a:solidFill>
                <a:latin typeface="Times New Roman" panose="02020603050405020304" pitchFamily="18" charset="0"/>
              </a:rPr>
              <a:t>3</a:t>
            </a:r>
            <a:endParaRPr lang="en-US" altLang="zh-CN" sz="2500">
              <a:solidFill>
                <a:srgbClr val="00009A"/>
              </a:solidFill>
              <a:latin typeface="Times New Roman" panose="02020603050405020304" pitchFamily="18" charset="0"/>
            </a:endParaRPr>
          </a:p>
          <a:p>
            <a:pPr defTabSz="801370">
              <a:lnSpc>
                <a:spcPts val="875"/>
              </a:lnSpc>
            </a:pPr>
            <a:endParaRPr lang="en-US" altLang="zh-CN" sz="2500">
              <a:solidFill>
                <a:srgbClr val="00009A"/>
              </a:solidFill>
              <a:latin typeface="Times New Roman" panose="02020603050405020304" pitchFamily="18" charset="0"/>
            </a:endParaRPr>
          </a:p>
          <a:p>
            <a:pPr defTabSz="801370">
              <a:lnSpc>
                <a:spcPts val="2950"/>
              </a:lnSpc>
            </a:pPr>
            <a:r>
              <a:rPr lang="en-US" altLang="zh-CN" sz="2500">
                <a:solidFill>
                  <a:srgbClr val="00009A"/>
                </a:solidFill>
                <a:latin typeface="Times New Roman" panose="02020603050405020304" pitchFamily="18" charset="0"/>
              </a:rPr>
              <a:t>4</a:t>
            </a:r>
            <a:endParaRPr lang="en-US" altLang="zh-CN" sz="2500">
              <a:solidFill>
                <a:srgbClr val="00009A"/>
              </a:solidFill>
              <a:latin typeface="Times New Roman" panose="02020603050405020304" pitchFamily="18" charset="0"/>
            </a:endParaRPr>
          </a:p>
          <a:p>
            <a:pPr defTabSz="801370">
              <a:lnSpc>
                <a:spcPts val="875"/>
              </a:lnSpc>
            </a:pPr>
            <a:endParaRPr lang="en-US" altLang="zh-CN" sz="2500">
              <a:solidFill>
                <a:srgbClr val="00009A"/>
              </a:solidFill>
              <a:latin typeface="Times New Roman" panose="02020603050405020304" pitchFamily="18" charset="0"/>
            </a:endParaRPr>
          </a:p>
          <a:p>
            <a:pPr defTabSz="801370">
              <a:lnSpc>
                <a:spcPts val="2950"/>
              </a:lnSpc>
            </a:pPr>
            <a:r>
              <a:rPr lang="en-US" altLang="zh-CN" sz="2500">
                <a:solidFill>
                  <a:srgbClr val="00009A"/>
                </a:solidFill>
                <a:latin typeface="Times New Roman" panose="02020603050405020304" pitchFamily="18" charset="0"/>
              </a:rPr>
              <a:t>5</a:t>
            </a:r>
            <a:endParaRPr lang="en-US" altLang="zh-CN" sz="2500">
              <a:solidFill>
                <a:srgbClr val="00009A"/>
              </a:solidFill>
              <a:latin typeface="Times New Roman" panose="02020603050405020304" pitchFamily="18" charset="0"/>
            </a:endParaRPr>
          </a:p>
          <a:p>
            <a:pPr defTabSz="801370">
              <a:lnSpc>
                <a:spcPts val="875"/>
              </a:lnSpc>
            </a:pPr>
            <a:endParaRPr lang="en-US" altLang="zh-CN" sz="2500">
              <a:solidFill>
                <a:srgbClr val="00009A"/>
              </a:solidFill>
              <a:latin typeface="Times New Roman" panose="02020603050405020304" pitchFamily="18" charset="0"/>
            </a:endParaRPr>
          </a:p>
          <a:p>
            <a:pPr defTabSz="801370">
              <a:lnSpc>
                <a:spcPts val="2950"/>
              </a:lnSpc>
            </a:pPr>
            <a:r>
              <a:rPr lang="en-US" altLang="zh-CN" sz="2500">
                <a:solidFill>
                  <a:srgbClr val="00009A"/>
                </a:solidFill>
                <a:latin typeface="Times New Roman" panose="02020603050405020304" pitchFamily="18" charset="0"/>
              </a:rPr>
              <a:t>6</a:t>
            </a:r>
            <a:endParaRPr lang="en-US" altLang="zh-CN" sz="2500">
              <a:solidFill>
                <a:srgbClr val="00009A"/>
              </a:solidFill>
              <a:latin typeface="Times New Roman" panose="02020603050405020304" pitchFamily="18" charset="0"/>
            </a:endParaRPr>
          </a:p>
        </p:txBody>
      </p:sp>
      <p:sp>
        <p:nvSpPr>
          <p:cNvPr id="148495" name="Text Box 14"/>
          <p:cNvSpPr txBox="1">
            <a:spLocks noChangeArrowheads="1"/>
          </p:cNvSpPr>
          <p:nvPr/>
        </p:nvSpPr>
        <p:spPr bwMode="auto">
          <a:xfrm>
            <a:off x="1203325" y="1279525"/>
            <a:ext cx="6061075" cy="803275"/>
          </a:xfrm>
          <a:prstGeom prst="rect">
            <a:avLst/>
          </a:prstGeom>
          <a:noFill/>
          <a:ln w="9525">
            <a:noFill/>
            <a:miter lim="800000"/>
          </a:ln>
        </p:spPr>
        <p:txBody>
          <a:bodyPr wrap="none" lIns="0" tIns="0" rIns="0" bIns="0">
            <a:spAutoFit/>
          </a:bodyPr>
          <a:lstStyle/>
          <a:p>
            <a:pPr defTabSz="801370">
              <a:lnSpc>
                <a:spcPts val="3100"/>
              </a:lnSpc>
              <a:tabLst>
                <a:tab pos="2416175" algn="l"/>
              </a:tabLst>
            </a:pPr>
            <a:r>
              <a:rPr lang="zh-CN" altLang="en-US" sz="2800" b="1">
                <a:solidFill>
                  <a:srgbClr val="006500"/>
                </a:solidFill>
                <a:latin typeface="Times New Roman" panose="02020603050405020304" pitchFamily="18" charset="0"/>
              </a:rPr>
              <a:t>建立</a:t>
            </a:r>
            <a:r>
              <a:rPr lang="en-US" altLang="zh-CN" sz="2800" b="1">
                <a:solidFill>
                  <a:srgbClr val="006500"/>
                </a:solidFill>
                <a:latin typeface="Times New Roman" panose="02020603050405020304" pitchFamily="18" charset="0"/>
              </a:rPr>
              <a:t>Huffman</a:t>
            </a:r>
            <a:r>
              <a:rPr lang="zh-CN" altLang="en-US" sz="2800" b="1">
                <a:solidFill>
                  <a:srgbClr val="006500"/>
                </a:solidFill>
                <a:latin typeface="Times New Roman" panose="02020603050405020304" pitchFamily="18" charset="0"/>
              </a:rPr>
              <a:t>树的过程如图所示：</a:t>
            </a:r>
            <a:endParaRPr lang="zh-CN" altLang="en-US" sz="2800" b="1">
              <a:solidFill>
                <a:srgbClr val="006500"/>
              </a:solidFill>
              <a:latin typeface="Times New Roman" panose="02020603050405020304" pitchFamily="18" charset="0"/>
            </a:endParaRPr>
          </a:p>
          <a:p>
            <a:pPr defTabSz="801370">
              <a:lnSpc>
                <a:spcPts val="875"/>
              </a:lnSpc>
              <a:tabLst>
                <a:tab pos="2416175" algn="l"/>
              </a:tabLst>
            </a:pPr>
            <a:endParaRPr lang="zh-CN" altLang="en-US" sz="2800" b="1">
              <a:solidFill>
                <a:srgbClr val="006500"/>
              </a:solidFill>
              <a:latin typeface="Times New Roman" panose="02020603050405020304" pitchFamily="18" charset="0"/>
            </a:endParaRPr>
          </a:p>
          <a:p>
            <a:pPr defTabSz="801370">
              <a:lnSpc>
                <a:spcPts val="2350"/>
              </a:lnSpc>
              <a:tabLst>
                <a:tab pos="2416175" algn="l"/>
              </a:tabLst>
            </a:pPr>
            <a:r>
              <a:rPr lang="zh-CN" altLang="en-US" sz="2800">
                <a:solidFill>
                  <a:srgbClr val="006500"/>
                </a:solidFill>
                <a:latin typeface="Times New Roman" panose="02020603050405020304" pitchFamily="18" charset="0"/>
              </a:rPr>
              <a:t>	</a:t>
            </a:r>
            <a:r>
              <a:rPr lang="en-US" altLang="zh-CN" sz="2100">
                <a:solidFill>
                  <a:srgbClr val="00009A"/>
                </a:solidFill>
                <a:latin typeface="Times New Roman" panose="02020603050405020304" pitchFamily="18" charset="0"/>
              </a:rPr>
              <a:t>weight parent leftChild rightChild</a:t>
            </a:r>
            <a:endParaRPr lang="en-US" altLang="zh-CN" sz="2100">
              <a:solidFill>
                <a:srgbClr val="00009A"/>
              </a:solidFill>
              <a:latin typeface="Times New Roman" panose="02020603050405020304" pitchFamily="18" charset="0"/>
            </a:endParaRPr>
          </a:p>
        </p:txBody>
      </p:sp>
      <p:sp>
        <p:nvSpPr>
          <p:cNvPr id="148496" name="Text Box 15"/>
          <p:cNvSpPr txBox="1">
            <a:spLocks noChangeArrowheads="1"/>
          </p:cNvSpPr>
          <p:nvPr/>
        </p:nvSpPr>
        <p:spPr bwMode="auto">
          <a:xfrm>
            <a:off x="7662863" y="6038850"/>
            <a:ext cx="152400" cy="177800"/>
          </a:xfrm>
          <a:prstGeom prst="rect">
            <a:avLst/>
          </a:prstGeom>
          <a:noFill/>
          <a:ln w="9525">
            <a:noFill/>
            <a:miter lim="800000"/>
          </a:ln>
        </p:spPr>
        <p:txBody>
          <a:bodyPr wrap="none" lIns="0" tIns="0" rIns="0" bIns="0">
            <a:spAutoFit/>
          </a:bodyPr>
          <a:lstStyle/>
          <a:p>
            <a:pPr defTabSz="801370">
              <a:lnSpc>
                <a:spcPts val="1365"/>
              </a:lnSpc>
            </a:pPr>
            <a:r>
              <a:rPr lang="en-US" altLang="zh-CN" sz="1200">
                <a:solidFill>
                  <a:srgbClr val="000000"/>
                </a:solidFill>
                <a:latin typeface="Times New Roman" panose="02020603050405020304" pitchFamily="18" charset="0"/>
              </a:rPr>
              <a:t>70</a:t>
            </a:r>
            <a:endParaRPr lang="en-US" altLang="zh-CN" sz="1200">
              <a:solidFill>
                <a:srgbClr val="000000"/>
              </a:solidFill>
              <a:latin typeface="Times New Roman" panose="02020603050405020304" pitchFamily="18" charset="0"/>
            </a:endParaRPr>
          </a:p>
        </p:txBody>
      </p:sp>
      <p:sp>
        <p:nvSpPr>
          <p:cNvPr id="148497" name="Text Box 17"/>
          <p:cNvSpPr txBox="1">
            <a:spLocks noChangeArrowheads="1"/>
          </p:cNvSpPr>
          <p:nvPr/>
        </p:nvSpPr>
        <p:spPr bwMode="auto">
          <a:xfrm>
            <a:off x="1835150" y="5876925"/>
            <a:ext cx="6727825" cy="803275"/>
          </a:xfrm>
          <a:prstGeom prst="rect">
            <a:avLst/>
          </a:prstGeom>
          <a:noFill/>
          <a:ln w="9525">
            <a:noFill/>
            <a:miter lim="800000"/>
          </a:ln>
        </p:spPr>
        <p:txBody>
          <a:bodyPr wrap="none" lIns="0" tIns="0" rIns="0" bIns="0">
            <a:spAutoFit/>
          </a:bodyPr>
          <a:lstStyle/>
          <a:p>
            <a:pPr defTabSz="801370">
              <a:lnSpc>
                <a:spcPts val="3100"/>
              </a:lnSpc>
              <a:tabLst>
                <a:tab pos="2416175" algn="l"/>
              </a:tabLst>
            </a:pPr>
            <a:r>
              <a:rPr lang="zh-CN" altLang="en-US" sz="2000" b="1">
                <a:solidFill>
                  <a:srgbClr val="FF0000"/>
                </a:solidFill>
                <a:latin typeface="Times New Roman" panose="02020603050405020304" pitchFamily="18" charset="0"/>
              </a:rPr>
              <a:t>来源于复旦大学课件：这里使用了</a:t>
            </a:r>
            <a:r>
              <a:rPr lang="en-US" altLang="zh-CN" sz="2000" b="1">
                <a:solidFill>
                  <a:srgbClr val="FF0000"/>
                </a:solidFill>
                <a:latin typeface="Times New Roman" panose="02020603050405020304" pitchFamily="18" charset="0"/>
              </a:rPr>
              <a:t>0</a:t>
            </a:r>
            <a:r>
              <a:rPr lang="zh-CN" altLang="en-US" sz="2000" b="1">
                <a:solidFill>
                  <a:srgbClr val="FF0000"/>
                </a:solidFill>
                <a:latin typeface="Times New Roman" panose="02020603050405020304" pitchFamily="18" charset="0"/>
              </a:rPr>
              <a:t>号单元，故都初始化为</a:t>
            </a:r>
            <a:r>
              <a:rPr lang="en-US" altLang="zh-CN" sz="2000" b="1">
                <a:solidFill>
                  <a:srgbClr val="FF0000"/>
                </a:solidFill>
                <a:latin typeface="Times New Roman" panose="02020603050405020304" pitchFamily="18" charset="0"/>
              </a:rPr>
              <a:t>-1</a:t>
            </a:r>
            <a:endParaRPr lang="en-US" altLang="zh-CN" sz="2000" b="1">
              <a:solidFill>
                <a:srgbClr val="FF0000"/>
              </a:solidFill>
              <a:latin typeface="Times New Roman" panose="02020603050405020304" pitchFamily="18" charset="0"/>
            </a:endParaRPr>
          </a:p>
          <a:p>
            <a:pPr defTabSz="801370">
              <a:lnSpc>
                <a:spcPts val="875"/>
              </a:lnSpc>
              <a:tabLst>
                <a:tab pos="2416175" algn="l"/>
              </a:tabLst>
            </a:pPr>
            <a:endParaRPr lang="en-US" altLang="zh-CN" sz="2000" b="1">
              <a:solidFill>
                <a:srgbClr val="FF0000"/>
              </a:solidFill>
              <a:latin typeface="Times New Roman" panose="02020603050405020304" pitchFamily="18" charset="0"/>
            </a:endParaRPr>
          </a:p>
          <a:p>
            <a:pPr defTabSz="801370">
              <a:lnSpc>
                <a:spcPts val="2350"/>
              </a:lnSpc>
              <a:tabLst>
                <a:tab pos="2416175" algn="l"/>
              </a:tabLst>
            </a:pPr>
            <a:r>
              <a:rPr lang="en-US" altLang="zh-CN" sz="2000" b="1">
                <a:solidFill>
                  <a:srgbClr val="FF0000"/>
                </a:solidFill>
                <a:latin typeface="Times New Roman" panose="02020603050405020304" pitchFamily="18" charset="0"/>
              </a:rPr>
              <a:t>	</a:t>
            </a:r>
            <a:endParaRPr lang="en-US" altLang="zh-CN" sz="2000" b="1">
              <a:solidFill>
                <a:srgbClr val="FF0000"/>
              </a:solidFill>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4294967295"/>
          </p:nvPr>
        </p:nvSpPr>
        <p:spPr>
          <a:xfrm>
            <a:off x="7042150" y="6243638"/>
            <a:ext cx="1905000" cy="457200"/>
          </a:xfrm>
          <a:prstGeom prst="rect">
            <a:avLst/>
          </a:prstGeom>
          <a:noFill/>
        </p:spPr>
        <p:txBody>
          <a:bodyPr/>
          <a:lstStyle/>
          <a:p>
            <a:fld id="{44511A01-9BF4-42E6-AE1F-75B31154D514}" type="slidenum">
              <a:rPr lang="en-US" altLang="zh-CN" smtClean="0"/>
            </a:fld>
            <a:endParaRPr lang="en-US" altLang="zh-CN" smtClean="0"/>
          </a:p>
        </p:txBody>
      </p:sp>
      <p:sp>
        <p:nvSpPr>
          <p:cNvPr id="32770" name="Text Box 2"/>
          <p:cNvSpPr txBox="1">
            <a:spLocks noChangeArrowheads="1"/>
          </p:cNvSpPr>
          <p:nvPr/>
        </p:nvSpPr>
        <p:spPr bwMode="auto">
          <a:xfrm>
            <a:off x="684213" y="1268413"/>
            <a:ext cx="3954462" cy="549275"/>
          </a:xfrm>
          <a:prstGeom prst="rect">
            <a:avLst/>
          </a:prstGeom>
          <a:noFill/>
          <a:ln w="12700" cap="sq">
            <a:noFill/>
            <a:miter lim="800000"/>
            <a:headEnd type="none" w="sm" len="sm"/>
            <a:tailEnd type="none" w="sm" len="sm"/>
          </a:ln>
        </p:spPr>
        <p:txBody>
          <a:bodyPr wrap="none">
            <a:spAutoFit/>
          </a:bodyPr>
          <a:lstStyle/>
          <a:p>
            <a:pPr>
              <a:lnSpc>
                <a:spcPct val="125000"/>
              </a:lnSpc>
            </a:pPr>
            <a:r>
              <a:rPr kumimoji="1" lang="en-US" altLang="zh-CN" dirty="0">
                <a:latin typeface="Times New Roman" panose="02020603050405020304" pitchFamily="18" charset="0"/>
              </a:rPr>
              <a:t> </a:t>
            </a:r>
            <a:r>
              <a:rPr kumimoji="1" lang="en-US" altLang="zh-CN" b="1" dirty="0" err="1">
                <a:solidFill>
                  <a:srgbClr val="0000FF"/>
                </a:solidFill>
                <a:latin typeface="Times New Roman" panose="02020603050405020304" pitchFamily="18" charset="0"/>
              </a:rPr>
              <a:t>ClearTree</a:t>
            </a:r>
            <a:r>
              <a:rPr kumimoji="1" lang="en-US" altLang="zh-CN" b="1" dirty="0">
                <a:solidFill>
                  <a:srgbClr val="0000FF"/>
                </a:solidFill>
                <a:latin typeface="Times New Roman" panose="02020603050405020304" pitchFamily="18" charset="0"/>
              </a:rPr>
              <a:t>(&amp;T)</a:t>
            </a:r>
            <a:r>
              <a:rPr kumimoji="1" lang="en-US" altLang="zh-CN" b="1" dirty="0">
                <a:solidFill>
                  <a:srgbClr val="804000"/>
                </a:solidFill>
                <a:latin typeface="Times New Roman" panose="02020603050405020304" pitchFamily="18" charset="0"/>
              </a:rPr>
              <a:t> </a:t>
            </a:r>
            <a:r>
              <a:rPr kumimoji="1" lang="en-US" altLang="zh-CN" b="1" dirty="0">
                <a:solidFill>
                  <a:srgbClr val="009900"/>
                </a:solidFill>
                <a:latin typeface="Times New Roman" panose="02020603050405020304" pitchFamily="18" charset="0"/>
              </a:rPr>
              <a:t>// </a:t>
            </a:r>
            <a:r>
              <a:rPr kumimoji="1" lang="zh-CN" altLang="en-US" b="1" dirty="0">
                <a:solidFill>
                  <a:srgbClr val="009900"/>
                </a:solidFill>
                <a:latin typeface="Times New Roman" panose="02020603050405020304" pitchFamily="18" charset="0"/>
              </a:rPr>
              <a:t>将树清空</a:t>
            </a:r>
            <a:r>
              <a:rPr kumimoji="1" lang="zh-CN" altLang="en-US" b="1" dirty="0">
                <a:solidFill>
                  <a:srgbClr val="804000"/>
                </a:solidFill>
                <a:latin typeface="Times New Roman" panose="02020603050405020304" pitchFamily="18" charset="0"/>
              </a:rPr>
              <a:t>  </a:t>
            </a:r>
            <a:endParaRPr kumimoji="1" lang="zh-CN" altLang="en-US" b="1" dirty="0">
              <a:solidFill>
                <a:srgbClr val="804000"/>
              </a:solidFill>
              <a:latin typeface="Times New Roman" panose="02020603050405020304" pitchFamily="18" charset="0"/>
            </a:endParaRPr>
          </a:p>
        </p:txBody>
      </p:sp>
      <p:sp>
        <p:nvSpPr>
          <p:cNvPr id="29700" name="Text Box 5"/>
          <p:cNvSpPr txBox="1">
            <a:spLocks noChangeArrowheads="1"/>
          </p:cNvSpPr>
          <p:nvPr/>
        </p:nvSpPr>
        <p:spPr bwMode="auto">
          <a:xfrm>
            <a:off x="827088" y="188913"/>
            <a:ext cx="3360737" cy="579437"/>
          </a:xfrm>
          <a:prstGeom prst="rect">
            <a:avLst/>
          </a:prstGeom>
          <a:noFill/>
          <a:ln w="12700" cap="sq">
            <a:noFill/>
            <a:miter lim="800000"/>
            <a:headEnd type="none" w="sm" len="sm"/>
            <a:tailEnd type="none" w="sm" len="sm"/>
          </a:ln>
        </p:spPr>
        <p:txBody>
          <a:bodyPr>
            <a:spAutoFit/>
          </a:bodyPr>
          <a:lstStyle/>
          <a:p>
            <a:r>
              <a:rPr kumimoji="1" lang="zh-CN" altLang="en-US" sz="3200" b="1">
                <a:solidFill>
                  <a:srgbClr val="FF0000"/>
                </a:solidFill>
                <a:latin typeface="Times New Roman" panose="02020603050405020304" pitchFamily="18" charset="0"/>
              </a:rPr>
              <a:t>删除类：</a:t>
            </a:r>
            <a:endParaRPr kumimoji="1" lang="zh-CN" altLang="en-US" sz="3200" b="1">
              <a:solidFill>
                <a:srgbClr val="FF0000"/>
              </a:solidFill>
              <a:latin typeface="Times New Roman" panose="02020603050405020304" pitchFamily="18" charset="0"/>
            </a:endParaRPr>
          </a:p>
        </p:txBody>
      </p:sp>
      <p:sp>
        <p:nvSpPr>
          <p:cNvPr id="32774" name="Text Box 6"/>
          <p:cNvSpPr txBox="1">
            <a:spLocks noChangeArrowheads="1"/>
          </p:cNvSpPr>
          <p:nvPr/>
        </p:nvSpPr>
        <p:spPr bwMode="auto">
          <a:xfrm>
            <a:off x="755576" y="2060575"/>
            <a:ext cx="4703762" cy="530225"/>
          </a:xfrm>
          <a:prstGeom prst="rect">
            <a:avLst/>
          </a:prstGeom>
          <a:noFill/>
          <a:ln w="12700" cap="sq">
            <a:noFill/>
            <a:miter lim="800000"/>
            <a:headEnd type="none" w="sm" len="sm"/>
            <a:tailEnd type="none" w="sm" len="sm"/>
          </a:ln>
        </p:spPr>
        <p:txBody>
          <a:bodyPr wrap="none">
            <a:spAutoFit/>
          </a:bodyPr>
          <a:lstStyle/>
          <a:p>
            <a:pPr>
              <a:lnSpc>
                <a:spcPct val="120000"/>
              </a:lnSpc>
            </a:pPr>
            <a:r>
              <a:rPr kumimoji="1" lang="en-US" altLang="zh-CN" b="1" dirty="0" err="1">
                <a:solidFill>
                  <a:srgbClr val="0000FF"/>
                </a:solidFill>
                <a:latin typeface="Times New Roman" panose="02020603050405020304" pitchFamily="18" charset="0"/>
              </a:rPr>
              <a:t>DestroyTree</a:t>
            </a:r>
            <a:r>
              <a:rPr kumimoji="1" lang="en-US" altLang="zh-CN" b="1" dirty="0">
                <a:solidFill>
                  <a:srgbClr val="0000FF"/>
                </a:solidFill>
                <a:latin typeface="Times New Roman" panose="02020603050405020304" pitchFamily="18" charset="0"/>
              </a:rPr>
              <a:t>(&amp;T)</a:t>
            </a:r>
            <a:r>
              <a:rPr kumimoji="1" lang="en-US" altLang="zh-CN" b="1" dirty="0">
                <a:solidFill>
                  <a:srgbClr val="804000"/>
                </a:solidFill>
                <a:latin typeface="Times New Roman" panose="02020603050405020304" pitchFamily="18" charset="0"/>
              </a:rPr>
              <a:t>  </a:t>
            </a:r>
            <a:r>
              <a:rPr kumimoji="1" lang="en-US" altLang="zh-CN" b="1" dirty="0">
                <a:solidFill>
                  <a:srgbClr val="009900"/>
                </a:solidFill>
                <a:latin typeface="Times New Roman" panose="02020603050405020304" pitchFamily="18" charset="0"/>
              </a:rPr>
              <a:t>// </a:t>
            </a:r>
            <a:r>
              <a:rPr kumimoji="1" lang="zh-CN" altLang="en-US" b="1" dirty="0">
                <a:solidFill>
                  <a:srgbClr val="009900"/>
                </a:solidFill>
                <a:latin typeface="Times New Roman" panose="02020603050405020304" pitchFamily="18" charset="0"/>
              </a:rPr>
              <a:t>销毁树的结构</a:t>
            </a:r>
            <a:endParaRPr kumimoji="1" lang="zh-CN" altLang="en-US" dirty="0">
              <a:solidFill>
                <a:srgbClr val="009900"/>
              </a:solidFill>
              <a:latin typeface="Times New Roman" panose="02020603050405020304" pitchFamily="18" charset="0"/>
            </a:endParaRPr>
          </a:p>
        </p:txBody>
      </p:sp>
      <p:sp>
        <p:nvSpPr>
          <p:cNvPr id="32775" name="Text Box 7"/>
          <p:cNvSpPr txBox="1">
            <a:spLocks noChangeArrowheads="1"/>
          </p:cNvSpPr>
          <p:nvPr/>
        </p:nvSpPr>
        <p:spPr bwMode="auto">
          <a:xfrm>
            <a:off x="755650" y="2852738"/>
            <a:ext cx="3897313" cy="1006475"/>
          </a:xfrm>
          <a:prstGeom prst="rect">
            <a:avLst/>
          </a:prstGeom>
          <a:noFill/>
          <a:ln w="12700" cap="sq">
            <a:noFill/>
            <a:miter lim="800000"/>
            <a:headEnd type="none" w="sm" len="sm"/>
            <a:tailEnd type="none" w="sm" len="sm"/>
          </a:ln>
        </p:spPr>
        <p:txBody>
          <a:bodyPr wrap="none">
            <a:spAutoFit/>
          </a:bodyPr>
          <a:lstStyle/>
          <a:p>
            <a:pPr>
              <a:lnSpc>
                <a:spcPct val="125000"/>
              </a:lnSpc>
            </a:pPr>
            <a:r>
              <a:rPr kumimoji="1" lang="en-US" altLang="zh-CN" b="1">
                <a:solidFill>
                  <a:srgbClr val="0000FF"/>
                </a:solidFill>
                <a:latin typeface="Times New Roman" panose="02020603050405020304" pitchFamily="18" charset="0"/>
              </a:rPr>
              <a:t>DeleteChild(&amp;T, </a:t>
            </a:r>
            <a:r>
              <a:rPr kumimoji="1" lang="en-US" altLang="zh-CN" b="1">
                <a:solidFill>
                  <a:srgbClr val="FF0000"/>
                </a:solidFill>
                <a:latin typeface="Times New Roman" panose="02020603050405020304" pitchFamily="18" charset="0"/>
              </a:rPr>
              <a:t>&amp;</a:t>
            </a:r>
            <a:r>
              <a:rPr kumimoji="1" lang="en-US" altLang="zh-CN" b="1">
                <a:solidFill>
                  <a:srgbClr val="0000FF"/>
                </a:solidFill>
                <a:latin typeface="Times New Roman" panose="02020603050405020304" pitchFamily="18" charset="0"/>
              </a:rPr>
              <a:t>p, i)</a:t>
            </a:r>
            <a:r>
              <a:rPr kumimoji="1" lang="en-US" altLang="zh-CN" b="1">
                <a:solidFill>
                  <a:srgbClr val="804000"/>
                </a:solidFill>
                <a:latin typeface="Times New Roman" panose="02020603050405020304" pitchFamily="18" charset="0"/>
              </a:rPr>
              <a:t> </a:t>
            </a:r>
            <a:endParaRPr kumimoji="1" lang="en-US" altLang="zh-CN" b="1">
              <a:solidFill>
                <a:srgbClr val="804000"/>
              </a:solidFill>
              <a:latin typeface="Times New Roman" panose="02020603050405020304" pitchFamily="18" charset="0"/>
            </a:endParaRPr>
          </a:p>
          <a:p>
            <a:pPr>
              <a:lnSpc>
                <a:spcPct val="125000"/>
              </a:lnSpc>
            </a:pPr>
            <a:r>
              <a:rPr kumimoji="1" lang="en-US" altLang="zh-CN" b="1">
                <a:solidFill>
                  <a:srgbClr val="804000"/>
                </a:solidFill>
                <a:latin typeface="Times New Roman" panose="02020603050405020304" pitchFamily="18" charset="0"/>
              </a:rPr>
              <a:t>      </a:t>
            </a:r>
            <a:r>
              <a:rPr kumimoji="1" lang="en-US" altLang="zh-CN" b="1">
                <a:solidFill>
                  <a:srgbClr val="009900"/>
                </a:solidFill>
                <a:latin typeface="Times New Roman" panose="02020603050405020304" pitchFamily="18" charset="0"/>
              </a:rPr>
              <a:t>// </a:t>
            </a:r>
            <a:r>
              <a:rPr kumimoji="1" lang="zh-CN" altLang="en-US" b="1">
                <a:solidFill>
                  <a:srgbClr val="009900"/>
                </a:solidFill>
                <a:latin typeface="Times New Roman" panose="02020603050405020304" pitchFamily="18" charset="0"/>
              </a:rPr>
              <a:t>删除结点</a:t>
            </a:r>
            <a:r>
              <a:rPr kumimoji="1" lang="en-US" altLang="zh-CN" b="1">
                <a:solidFill>
                  <a:srgbClr val="009900"/>
                </a:solidFill>
                <a:latin typeface="Times New Roman" panose="02020603050405020304" pitchFamily="18" charset="0"/>
              </a:rPr>
              <a:t>p</a:t>
            </a:r>
            <a:r>
              <a:rPr kumimoji="1" lang="zh-CN" altLang="en-US" b="1">
                <a:solidFill>
                  <a:srgbClr val="009900"/>
                </a:solidFill>
                <a:latin typeface="Times New Roman" panose="02020603050405020304" pitchFamily="18" charset="0"/>
              </a:rPr>
              <a:t>的第</a:t>
            </a:r>
            <a:r>
              <a:rPr kumimoji="1" lang="en-US" altLang="zh-CN" b="1">
                <a:solidFill>
                  <a:srgbClr val="009900"/>
                </a:solidFill>
                <a:latin typeface="Times New Roman" panose="02020603050405020304" pitchFamily="18" charset="0"/>
              </a:rPr>
              <a:t>i</a:t>
            </a:r>
            <a:r>
              <a:rPr kumimoji="1" lang="zh-CN" altLang="en-US" b="1">
                <a:solidFill>
                  <a:srgbClr val="009900"/>
                </a:solidFill>
                <a:latin typeface="Times New Roman" panose="02020603050405020304" pitchFamily="18" charset="0"/>
              </a:rPr>
              <a:t>棵子树</a:t>
            </a:r>
            <a:endParaRPr kumimoji="1" lang="zh-CN" altLang="en-US" b="1">
              <a:solidFill>
                <a:srgbClr val="0099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wipe(left)">
                                      <p:cBhvr>
                                        <p:cTn id="7" dur="500"/>
                                        <p:tgtEl>
                                          <p:spTgt spid="327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4"/>
                                        </p:tgtEl>
                                        <p:attrNameLst>
                                          <p:attrName>style.visibility</p:attrName>
                                        </p:attrNameLst>
                                      </p:cBhvr>
                                      <p:to>
                                        <p:strVal val="visible"/>
                                      </p:to>
                                    </p:set>
                                    <p:animEffect transition="in" filter="wipe(left)">
                                      <p:cBhvr>
                                        <p:cTn id="12" dur="500"/>
                                        <p:tgtEl>
                                          <p:spTgt spid="327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5"/>
                                        </p:tgtEl>
                                        <p:attrNameLst>
                                          <p:attrName>style.visibility</p:attrName>
                                        </p:attrNameLst>
                                      </p:cBhvr>
                                      <p:to>
                                        <p:strVal val="visible"/>
                                      </p:to>
                                    </p:set>
                                    <p:animEffect transition="in" filter="wipe(left)">
                                      <p:cBhvr>
                                        <p:cTn id="17" dur="500"/>
                                        <p:tgtEl>
                                          <p:spTgt spid="32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74" grpId="0" autoUpdateAnimBg="0"/>
      <p:bldP spid="32775" grpId="0"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灯片编号占位符 3"/>
          <p:cNvSpPr>
            <a:spLocks noGrp="1"/>
          </p:cNvSpPr>
          <p:nvPr>
            <p:ph type="sldNum" sz="quarter" idx="4294967295"/>
          </p:nvPr>
        </p:nvSpPr>
        <p:spPr>
          <a:xfrm>
            <a:off x="7042150" y="6243638"/>
            <a:ext cx="1905000" cy="457200"/>
          </a:xfrm>
          <a:prstGeom prst="rect">
            <a:avLst/>
          </a:prstGeom>
          <a:noFill/>
        </p:spPr>
        <p:txBody>
          <a:bodyPr/>
          <a:lstStyle/>
          <a:p>
            <a:fld id="{0A86EDB1-0B78-433C-8045-7906BCD014B4}" type="slidenum">
              <a:rPr lang="en-US" altLang="zh-CN" smtClean="0"/>
            </a:fld>
            <a:endParaRPr lang="en-US" altLang="zh-CN" smtClean="0"/>
          </a:p>
        </p:txBody>
      </p:sp>
      <p:pic>
        <p:nvPicPr>
          <p:cNvPr id="149507" name="Picture 2" descr="ws_191"/>
          <p:cNvPicPr>
            <a:picLocks noChangeAspect="1" noChangeArrowheads="1"/>
          </p:cNvPicPr>
          <p:nvPr/>
        </p:nvPicPr>
        <p:blipFill>
          <a:blip r:embed="rId1" cstate="print"/>
          <a:srcRect/>
          <a:stretch>
            <a:fillRect/>
          </a:stretch>
        </p:blipFill>
        <p:spPr bwMode="auto">
          <a:xfrm>
            <a:off x="0" y="0"/>
            <a:ext cx="9144000" cy="6858000"/>
          </a:xfrm>
          <a:prstGeom prst="rect">
            <a:avLst/>
          </a:prstGeom>
          <a:noFill/>
          <a:ln w="9525">
            <a:noFill/>
            <a:miter lim="800000"/>
            <a:headEnd/>
            <a:tailEnd/>
          </a:ln>
        </p:spPr>
      </p:pic>
      <p:pic>
        <p:nvPicPr>
          <p:cNvPr id="149508" name="Picture 3" descr="ws_192"/>
          <p:cNvPicPr>
            <a:picLocks noChangeAspect="1" noChangeArrowheads="1"/>
          </p:cNvPicPr>
          <p:nvPr/>
        </p:nvPicPr>
        <p:blipFill>
          <a:blip r:embed="rId2" cstate="print"/>
          <a:srcRect/>
          <a:stretch>
            <a:fillRect/>
          </a:stretch>
        </p:blipFill>
        <p:spPr bwMode="auto">
          <a:xfrm>
            <a:off x="1162050" y="4032250"/>
            <a:ext cx="369888" cy="381000"/>
          </a:xfrm>
          <a:prstGeom prst="rect">
            <a:avLst/>
          </a:prstGeom>
          <a:noFill/>
          <a:ln w="9525">
            <a:noFill/>
            <a:miter lim="800000"/>
            <a:headEnd/>
            <a:tailEnd/>
          </a:ln>
        </p:spPr>
      </p:pic>
      <p:pic>
        <p:nvPicPr>
          <p:cNvPr id="149509" name="Picture 4" descr="ws_193"/>
          <p:cNvPicPr>
            <a:picLocks noChangeAspect="1" noChangeArrowheads="1"/>
          </p:cNvPicPr>
          <p:nvPr/>
        </p:nvPicPr>
        <p:blipFill>
          <a:blip r:embed="rId3" cstate="print"/>
          <a:srcRect/>
          <a:stretch>
            <a:fillRect/>
          </a:stretch>
        </p:blipFill>
        <p:spPr bwMode="auto">
          <a:xfrm>
            <a:off x="2867025" y="2673350"/>
            <a:ext cx="347663" cy="127000"/>
          </a:xfrm>
          <a:prstGeom prst="rect">
            <a:avLst/>
          </a:prstGeom>
          <a:noFill/>
          <a:ln w="9525">
            <a:noFill/>
            <a:miter lim="800000"/>
            <a:headEnd/>
            <a:tailEnd/>
          </a:ln>
        </p:spPr>
      </p:pic>
      <p:pic>
        <p:nvPicPr>
          <p:cNvPr id="149510" name="Picture 5" descr="ws_194"/>
          <p:cNvPicPr>
            <a:picLocks noChangeAspect="1" noChangeArrowheads="1"/>
          </p:cNvPicPr>
          <p:nvPr/>
        </p:nvPicPr>
        <p:blipFill>
          <a:blip r:embed="rId3" cstate="print"/>
          <a:srcRect/>
          <a:stretch>
            <a:fillRect/>
          </a:stretch>
        </p:blipFill>
        <p:spPr bwMode="auto">
          <a:xfrm>
            <a:off x="2867025" y="3225800"/>
            <a:ext cx="347663" cy="127000"/>
          </a:xfrm>
          <a:prstGeom prst="rect">
            <a:avLst/>
          </a:prstGeom>
          <a:noFill/>
          <a:ln w="9525">
            <a:noFill/>
            <a:miter lim="800000"/>
            <a:headEnd/>
            <a:tailEnd/>
          </a:ln>
        </p:spPr>
      </p:pic>
      <p:pic>
        <p:nvPicPr>
          <p:cNvPr id="149511" name="Picture 6" descr="ws_195"/>
          <p:cNvPicPr>
            <a:picLocks noChangeAspect="1" noChangeArrowheads="1"/>
          </p:cNvPicPr>
          <p:nvPr/>
        </p:nvPicPr>
        <p:blipFill>
          <a:blip r:embed="rId4" cstate="print"/>
          <a:srcRect/>
          <a:stretch>
            <a:fillRect/>
          </a:stretch>
        </p:blipFill>
        <p:spPr bwMode="auto">
          <a:xfrm>
            <a:off x="2867025" y="3778250"/>
            <a:ext cx="347663" cy="127000"/>
          </a:xfrm>
          <a:prstGeom prst="rect">
            <a:avLst/>
          </a:prstGeom>
          <a:noFill/>
          <a:ln w="9525">
            <a:noFill/>
            <a:miter lim="800000"/>
            <a:headEnd/>
            <a:tailEnd/>
          </a:ln>
        </p:spPr>
      </p:pic>
      <p:pic>
        <p:nvPicPr>
          <p:cNvPr id="149512" name="Picture 7" descr="ws_196"/>
          <p:cNvPicPr>
            <a:picLocks noChangeAspect="1" noChangeArrowheads="1"/>
          </p:cNvPicPr>
          <p:nvPr/>
        </p:nvPicPr>
        <p:blipFill>
          <a:blip r:embed="rId5" cstate="print"/>
          <a:srcRect/>
          <a:stretch>
            <a:fillRect/>
          </a:stretch>
        </p:blipFill>
        <p:spPr bwMode="auto">
          <a:xfrm>
            <a:off x="1693863" y="4032250"/>
            <a:ext cx="369887" cy="381000"/>
          </a:xfrm>
          <a:prstGeom prst="rect">
            <a:avLst/>
          </a:prstGeom>
          <a:noFill/>
          <a:ln w="9525">
            <a:noFill/>
            <a:miter lim="800000"/>
            <a:headEnd/>
            <a:tailEnd/>
          </a:ln>
        </p:spPr>
      </p:pic>
      <p:pic>
        <p:nvPicPr>
          <p:cNvPr id="149513" name="Picture 8" descr="ws_197"/>
          <p:cNvPicPr>
            <a:picLocks noChangeAspect="1" noChangeArrowheads="1"/>
          </p:cNvPicPr>
          <p:nvPr/>
        </p:nvPicPr>
        <p:blipFill>
          <a:blip r:embed="rId6" cstate="print"/>
          <a:srcRect/>
          <a:stretch>
            <a:fillRect/>
          </a:stretch>
        </p:blipFill>
        <p:spPr bwMode="auto">
          <a:xfrm>
            <a:off x="2216150" y="4032250"/>
            <a:ext cx="433388" cy="449263"/>
          </a:xfrm>
          <a:prstGeom prst="rect">
            <a:avLst/>
          </a:prstGeom>
          <a:noFill/>
          <a:ln w="9525">
            <a:noFill/>
            <a:miter lim="800000"/>
            <a:headEnd/>
            <a:tailEnd/>
          </a:ln>
        </p:spPr>
      </p:pic>
      <p:pic>
        <p:nvPicPr>
          <p:cNvPr id="149514" name="Picture 9" descr="ws_198"/>
          <p:cNvPicPr>
            <a:picLocks noChangeAspect="1" noChangeArrowheads="1"/>
          </p:cNvPicPr>
          <p:nvPr/>
        </p:nvPicPr>
        <p:blipFill>
          <a:blip r:embed="rId7" cstate="print"/>
          <a:srcRect/>
          <a:stretch>
            <a:fillRect/>
          </a:stretch>
        </p:blipFill>
        <p:spPr bwMode="auto">
          <a:xfrm>
            <a:off x="1954213" y="4724400"/>
            <a:ext cx="369887" cy="379413"/>
          </a:xfrm>
          <a:prstGeom prst="rect">
            <a:avLst/>
          </a:prstGeom>
          <a:noFill/>
          <a:ln w="9525">
            <a:noFill/>
            <a:miter lim="800000"/>
            <a:headEnd/>
            <a:tailEnd/>
          </a:ln>
        </p:spPr>
      </p:pic>
      <p:pic>
        <p:nvPicPr>
          <p:cNvPr id="149515" name="Picture 10" descr="ws_199"/>
          <p:cNvPicPr>
            <a:picLocks noChangeAspect="1" noChangeArrowheads="1"/>
          </p:cNvPicPr>
          <p:nvPr/>
        </p:nvPicPr>
        <p:blipFill>
          <a:blip r:embed="rId8" cstate="print"/>
          <a:srcRect/>
          <a:stretch>
            <a:fillRect/>
          </a:stretch>
        </p:blipFill>
        <p:spPr bwMode="auto">
          <a:xfrm>
            <a:off x="2562225" y="4724400"/>
            <a:ext cx="358775" cy="379413"/>
          </a:xfrm>
          <a:prstGeom prst="rect">
            <a:avLst/>
          </a:prstGeom>
          <a:noFill/>
          <a:ln w="9525">
            <a:noFill/>
            <a:miter lim="800000"/>
            <a:headEnd/>
            <a:tailEnd/>
          </a:ln>
        </p:spPr>
      </p:pic>
      <p:pic>
        <p:nvPicPr>
          <p:cNvPr id="149516" name="Picture 11" descr="ws_19A"/>
          <p:cNvPicPr>
            <a:picLocks noChangeAspect="1" noChangeArrowheads="1"/>
          </p:cNvPicPr>
          <p:nvPr/>
        </p:nvPicPr>
        <p:blipFill>
          <a:blip r:embed="rId9" cstate="print"/>
          <a:srcRect/>
          <a:stretch>
            <a:fillRect/>
          </a:stretch>
        </p:blipFill>
        <p:spPr bwMode="auto">
          <a:xfrm>
            <a:off x="3508375" y="1325563"/>
            <a:ext cx="4484688" cy="3927475"/>
          </a:xfrm>
          <a:prstGeom prst="rect">
            <a:avLst/>
          </a:prstGeom>
          <a:noFill/>
          <a:ln w="9525">
            <a:noFill/>
            <a:miter lim="800000"/>
            <a:headEnd/>
            <a:tailEnd/>
          </a:ln>
        </p:spPr>
      </p:pic>
      <p:sp>
        <p:nvSpPr>
          <p:cNvPr id="149517" name="Text Box 12"/>
          <p:cNvSpPr txBox="1">
            <a:spLocks noChangeArrowheads="1"/>
          </p:cNvSpPr>
          <p:nvPr/>
        </p:nvSpPr>
        <p:spPr bwMode="auto">
          <a:xfrm>
            <a:off x="1792288" y="4059238"/>
            <a:ext cx="152400" cy="357187"/>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FF0000"/>
                </a:solidFill>
                <a:latin typeface="Times New Roman" panose="02020603050405020304" pitchFamily="18" charset="0"/>
              </a:rPr>
              <a:t>5</a:t>
            </a:r>
            <a:endParaRPr lang="en-US" altLang="zh-CN" sz="2500">
              <a:solidFill>
                <a:srgbClr val="FF0000"/>
              </a:solidFill>
              <a:latin typeface="Times New Roman" panose="02020603050405020304" pitchFamily="18" charset="0"/>
            </a:endParaRPr>
          </a:p>
        </p:txBody>
      </p:sp>
      <p:sp>
        <p:nvSpPr>
          <p:cNvPr id="149518" name="Text Box 13"/>
          <p:cNvSpPr txBox="1">
            <a:spLocks noChangeArrowheads="1"/>
          </p:cNvSpPr>
          <p:nvPr/>
        </p:nvSpPr>
        <p:spPr bwMode="auto">
          <a:xfrm>
            <a:off x="2052638" y="4751388"/>
            <a:ext cx="152400" cy="357187"/>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FF0000"/>
                </a:solidFill>
                <a:latin typeface="Times New Roman" panose="02020603050405020304" pitchFamily="18" charset="0"/>
              </a:rPr>
              <a:t>2</a:t>
            </a:r>
            <a:endParaRPr lang="en-US" altLang="zh-CN" sz="2500">
              <a:solidFill>
                <a:srgbClr val="FF0000"/>
              </a:solidFill>
              <a:latin typeface="Times New Roman" panose="02020603050405020304" pitchFamily="18" charset="0"/>
            </a:endParaRPr>
          </a:p>
        </p:txBody>
      </p:sp>
      <p:sp>
        <p:nvSpPr>
          <p:cNvPr id="149519" name="Text Box 14"/>
          <p:cNvSpPr txBox="1">
            <a:spLocks noChangeArrowheads="1"/>
          </p:cNvSpPr>
          <p:nvPr/>
        </p:nvSpPr>
        <p:spPr bwMode="auto">
          <a:xfrm>
            <a:off x="1262063" y="4046538"/>
            <a:ext cx="152400" cy="357187"/>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FF0000"/>
                </a:solidFill>
                <a:latin typeface="Times New Roman" panose="02020603050405020304" pitchFamily="18" charset="0"/>
              </a:rPr>
              <a:t>7</a:t>
            </a:r>
            <a:endParaRPr lang="en-US" altLang="zh-CN" sz="2500">
              <a:solidFill>
                <a:srgbClr val="FF0000"/>
              </a:solidFill>
              <a:latin typeface="Times New Roman" panose="02020603050405020304" pitchFamily="18" charset="0"/>
            </a:endParaRPr>
          </a:p>
        </p:txBody>
      </p:sp>
      <p:sp>
        <p:nvSpPr>
          <p:cNvPr id="149520" name="Text Box 15"/>
          <p:cNvSpPr txBox="1">
            <a:spLocks noChangeArrowheads="1"/>
          </p:cNvSpPr>
          <p:nvPr/>
        </p:nvSpPr>
        <p:spPr bwMode="auto">
          <a:xfrm>
            <a:off x="2671763" y="4751388"/>
            <a:ext cx="152400" cy="357187"/>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FF0000"/>
                </a:solidFill>
                <a:latin typeface="Times New Roman" panose="02020603050405020304" pitchFamily="18" charset="0"/>
              </a:rPr>
              <a:t>4</a:t>
            </a:r>
            <a:endParaRPr lang="en-US" altLang="zh-CN" sz="2500">
              <a:solidFill>
                <a:srgbClr val="FF0000"/>
              </a:solidFill>
              <a:latin typeface="Times New Roman" panose="02020603050405020304" pitchFamily="18" charset="0"/>
            </a:endParaRPr>
          </a:p>
        </p:txBody>
      </p:sp>
      <p:sp>
        <p:nvSpPr>
          <p:cNvPr id="149521" name="Text Box 16"/>
          <p:cNvSpPr txBox="1">
            <a:spLocks noChangeArrowheads="1"/>
          </p:cNvSpPr>
          <p:nvPr/>
        </p:nvSpPr>
        <p:spPr bwMode="auto">
          <a:xfrm>
            <a:off x="2339975" y="4087813"/>
            <a:ext cx="152400" cy="357187"/>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FF0000"/>
                </a:solidFill>
                <a:latin typeface="Times New Roman" panose="02020603050405020304" pitchFamily="18" charset="0"/>
              </a:rPr>
              <a:t>6</a:t>
            </a:r>
            <a:endParaRPr lang="en-US" altLang="zh-CN" sz="2500">
              <a:solidFill>
                <a:srgbClr val="FF0000"/>
              </a:solidFill>
              <a:latin typeface="Times New Roman" panose="02020603050405020304" pitchFamily="18" charset="0"/>
            </a:endParaRPr>
          </a:p>
        </p:txBody>
      </p:sp>
      <p:sp>
        <p:nvSpPr>
          <p:cNvPr id="149522" name="Text Box 17"/>
          <p:cNvSpPr txBox="1">
            <a:spLocks noChangeArrowheads="1"/>
          </p:cNvSpPr>
          <p:nvPr/>
        </p:nvSpPr>
        <p:spPr bwMode="auto">
          <a:xfrm>
            <a:off x="3925888" y="1443038"/>
            <a:ext cx="152400" cy="357187"/>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CC0000"/>
                </a:solidFill>
                <a:latin typeface="Times New Roman" panose="02020603050405020304" pitchFamily="18" charset="0"/>
              </a:rPr>
              <a:t>7</a:t>
            </a:r>
            <a:endParaRPr lang="en-US" altLang="zh-CN" sz="2500">
              <a:solidFill>
                <a:srgbClr val="CC0000"/>
              </a:solidFill>
              <a:latin typeface="Times New Roman" panose="02020603050405020304" pitchFamily="18" charset="0"/>
            </a:endParaRPr>
          </a:p>
        </p:txBody>
      </p:sp>
      <p:sp>
        <p:nvSpPr>
          <p:cNvPr id="149523" name="Text Box 18"/>
          <p:cNvSpPr txBox="1">
            <a:spLocks noChangeArrowheads="1"/>
          </p:cNvSpPr>
          <p:nvPr/>
        </p:nvSpPr>
        <p:spPr bwMode="auto">
          <a:xfrm>
            <a:off x="4913313" y="1443038"/>
            <a:ext cx="254000" cy="357187"/>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p:txBody>
      </p:sp>
      <p:sp>
        <p:nvSpPr>
          <p:cNvPr id="149524" name="Text Box 19"/>
          <p:cNvSpPr txBox="1">
            <a:spLocks noChangeArrowheads="1"/>
          </p:cNvSpPr>
          <p:nvPr/>
        </p:nvSpPr>
        <p:spPr bwMode="auto">
          <a:xfrm>
            <a:off x="6002338" y="1443038"/>
            <a:ext cx="254000" cy="357187"/>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p:txBody>
      </p:sp>
      <p:sp>
        <p:nvSpPr>
          <p:cNvPr id="149525" name="Text Box 20"/>
          <p:cNvSpPr txBox="1">
            <a:spLocks noChangeArrowheads="1"/>
          </p:cNvSpPr>
          <p:nvPr/>
        </p:nvSpPr>
        <p:spPr bwMode="auto">
          <a:xfrm>
            <a:off x="7245350" y="1443038"/>
            <a:ext cx="254000" cy="357187"/>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p:txBody>
      </p:sp>
      <p:sp>
        <p:nvSpPr>
          <p:cNvPr id="149526" name="Text Box 21"/>
          <p:cNvSpPr txBox="1">
            <a:spLocks noChangeArrowheads="1"/>
          </p:cNvSpPr>
          <p:nvPr/>
        </p:nvSpPr>
        <p:spPr bwMode="auto">
          <a:xfrm>
            <a:off x="3925888" y="1985963"/>
            <a:ext cx="152400" cy="1982787"/>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CC0000"/>
                </a:solidFill>
                <a:latin typeface="Times New Roman" panose="02020603050405020304" pitchFamily="18" charset="0"/>
              </a:rPr>
              <a:t>5</a:t>
            </a:r>
            <a:endParaRPr lang="en-US" altLang="zh-CN" sz="2500">
              <a:solidFill>
                <a:srgbClr val="CC0000"/>
              </a:solidFill>
              <a:latin typeface="Times New Roman" panose="02020603050405020304" pitchFamily="18" charset="0"/>
            </a:endParaRPr>
          </a:p>
          <a:p>
            <a:pPr defTabSz="801370">
              <a:lnSpc>
                <a:spcPts val="875"/>
              </a:lnSpc>
            </a:pPr>
            <a:endParaRPr lang="en-US" altLang="zh-CN" sz="2500">
              <a:solidFill>
                <a:srgbClr val="CC0000"/>
              </a:solidFill>
              <a:latin typeface="Times New Roman" panose="02020603050405020304" pitchFamily="18" charset="0"/>
            </a:endParaRPr>
          </a:p>
          <a:p>
            <a:pPr defTabSz="801370">
              <a:lnSpc>
                <a:spcPts val="3240"/>
              </a:lnSpc>
            </a:pPr>
            <a:r>
              <a:rPr lang="en-US" altLang="zh-CN" sz="2500">
                <a:solidFill>
                  <a:srgbClr val="CC0000"/>
                </a:solidFill>
                <a:latin typeface="Times New Roman" panose="02020603050405020304" pitchFamily="18" charset="0"/>
              </a:rPr>
              <a:t>2</a:t>
            </a:r>
            <a:endParaRPr lang="en-US" altLang="zh-CN" sz="2500">
              <a:solidFill>
                <a:srgbClr val="CC0000"/>
              </a:solidFill>
              <a:latin typeface="Times New Roman" panose="02020603050405020304" pitchFamily="18" charset="0"/>
            </a:endParaRPr>
          </a:p>
          <a:p>
            <a:pPr defTabSz="801370">
              <a:lnSpc>
                <a:spcPts val="875"/>
              </a:lnSpc>
            </a:pPr>
            <a:endParaRPr lang="en-US" altLang="zh-CN" sz="2500">
              <a:solidFill>
                <a:srgbClr val="CC0000"/>
              </a:solidFill>
              <a:latin typeface="Times New Roman" panose="02020603050405020304" pitchFamily="18" charset="0"/>
            </a:endParaRPr>
          </a:p>
          <a:p>
            <a:pPr defTabSz="801370">
              <a:lnSpc>
                <a:spcPts val="3240"/>
              </a:lnSpc>
            </a:pPr>
            <a:r>
              <a:rPr lang="en-US" altLang="zh-CN" sz="2500">
                <a:solidFill>
                  <a:srgbClr val="CC0000"/>
                </a:solidFill>
                <a:latin typeface="Times New Roman" panose="02020603050405020304" pitchFamily="18" charset="0"/>
              </a:rPr>
              <a:t>4</a:t>
            </a:r>
            <a:endParaRPr lang="en-US" altLang="zh-CN" sz="2500">
              <a:solidFill>
                <a:srgbClr val="CC0000"/>
              </a:solidFill>
              <a:latin typeface="Times New Roman" panose="02020603050405020304" pitchFamily="18" charset="0"/>
            </a:endParaRPr>
          </a:p>
          <a:p>
            <a:pPr defTabSz="801370">
              <a:lnSpc>
                <a:spcPts val="875"/>
              </a:lnSpc>
            </a:pPr>
            <a:endParaRPr lang="en-US" altLang="zh-CN" sz="2500">
              <a:solidFill>
                <a:srgbClr val="CC0000"/>
              </a:solidFill>
              <a:latin typeface="Times New Roman" panose="02020603050405020304" pitchFamily="18" charset="0"/>
            </a:endParaRPr>
          </a:p>
          <a:p>
            <a:pPr defTabSz="801370">
              <a:lnSpc>
                <a:spcPts val="3240"/>
              </a:lnSpc>
            </a:pPr>
            <a:r>
              <a:rPr lang="en-US" altLang="zh-CN" sz="2500">
                <a:solidFill>
                  <a:srgbClr val="00009A"/>
                </a:solidFill>
                <a:latin typeface="Times New Roman" panose="02020603050405020304" pitchFamily="18" charset="0"/>
              </a:rPr>
              <a:t>6</a:t>
            </a:r>
            <a:endParaRPr lang="en-US" altLang="zh-CN" sz="2500">
              <a:solidFill>
                <a:srgbClr val="00009A"/>
              </a:solidFill>
              <a:latin typeface="Times New Roman" panose="02020603050405020304" pitchFamily="18" charset="0"/>
            </a:endParaRPr>
          </a:p>
        </p:txBody>
      </p:sp>
      <p:sp>
        <p:nvSpPr>
          <p:cNvPr id="149527" name="Text Box 22"/>
          <p:cNvSpPr txBox="1">
            <a:spLocks noChangeArrowheads="1"/>
          </p:cNvSpPr>
          <p:nvPr/>
        </p:nvSpPr>
        <p:spPr bwMode="auto">
          <a:xfrm>
            <a:off x="4913313" y="4152900"/>
            <a:ext cx="254000" cy="898525"/>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pPr>
            <a:endParaRPr lang="en-US" altLang="zh-CN" sz="2500">
              <a:solidFill>
                <a:srgbClr val="009A00"/>
              </a:solidFill>
              <a:latin typeface="Times New Roman" panose="02020603050405020304" pitchFamily="18" charset="0"/>
            </a:endParaRPr>
          </a:p>
          <a:p>
            <a:pPr defTabSz="801370">
              <a:lnSpc>
                <a:spcPts val="3240"/>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p:txBody>
      </p:sp>
      <p:sp>
        <p:nvSpPr>
          <p:cNvPr id="149528" name="Text Box 23"/>
          <p:cNvSpPr txBox="1">
            <a:spLocks noChangeArrowheads="1"/>
          </p:cNvSpPr>
          <p:nvPr/>
        </p:nvSpPr>
        <p:spPr bwMode="auto">
          <a:xfrm>
            <a:off x="6002338" y="4152900"/>
            <a:ext cx="254000" cy="898525"/>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pPr>
            <a:endParaRPr lang="en-US" altLang="zh-CN" sz="2500">
              <a:solidFill>
                <a:srgbClr val="009A00"/>
              </a:solidFill>
              <a:latin typeface="Times New Roman" panose="02020603050405020304" pitchFamily="18" charset="0"/>
            </a:endParaRPr>
          </a:p>
          <a:p>
            <a:pPr defTabSz="801370">
              <a:lnSpc>
                <a:spcPts val="3240"/>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p:txBody>
      </p:sp>
      <p:sp>
        <p:nvSpPr>
          <p:cNvPr id="149529" name="Text Box 24"/>
          <p:cNvSpPr txBox="1">
            <a:spLocks noChangeArrowheads="1"/>
          </p:cNvSpPr>
          <p:nvPr/>
        </p:nvSpPr>
        <p:spPr bwMode="auto">
          <a:xfrm>
            <a:off x="7245350" y="4152900"/>
            <a:ext cx="254000" cy="898525"/>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pPr>
            <a:endParaRPr lang="en-US" altLang="zh-CN" sz="2500">
              <a:solidFill>
                <a:srgbClr val="009A00"/>
              </a:solidFill>
              <a:latin typeface="Times New Roman" panose="02020603050405020304" pitchFamily="18" charset="0"/>
            </a:endParaRPr>
          </a:p>
          <a:p>
            <a:pPr defTabSz="801370">
              <a:lnSpc>
                <a:spcPts val="3240"/>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p:txBody>
      </p:sp>
      <p:sp>
        <p:nvSpPr>
          <p:cNvPr id="149530" name="Text Box 25"/>
          <p:cNvSpPr txBox="1">
            <a:spLocks noChangeArrowheads="1"/>
          </p:cNvSpPr>
          <p:nvPr/>
        </p:nvSpPr>
        <p:spPr bwMode="auto">
          <a:xfrm>
            <a:off x="3233738" y="1498600"/>
            <a:ext cx="152400" cy="357188"/>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00009A"/>
                </a:solidFill>
                <a:latin typeface="Times New Roman" panose="02020603050405020304" pitchFamily="18" charset="0"/>
              </a:rPr>
              <a:t>0</a:t>
            </a:r>
            <a:endParaRPr lang="en-US" altLang="zh-CN" sz="2500">
              <a:solidFill>
                <a:srgbClr val="00009A"/>
              </a:solidFill>
              <a:latin typeface="Times New Roman" panose="02020603050405020304" pitchFamily="18" charset="0"/>
            </a:endParaRPr>
          </a:p>
        </p:txBody>
      </p:sp>
      <p:sp>
        <p:nvSpPr>
          <p:cNvPr id="149531" name="Text Box 26"/>
          <p:cNvSpPr txBox="1">
            <a:spLocks noChangeArrowheads="1"/>
          </p:cNvSpPr>
          <p:nvPr/>
        </p:nvSpPr>
        <p:spPr bwMode="auto">
          <a:xfrm>
            <a:off x="3233738" y="2039938"/>
            <a:ext cx="152400" cy="1984375"/>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00009A"/>
                </a:solidFill>
                <a:latin typeface="Times New Roman" panose="02020603050405020304" pitchFamily="18" charset="0"/>
              </a:rPr>
              <a:t>1</a:t>
            </a:r>
            <a:endParaRPr lang="en-US" altLang="zh-CN" sz="2500">
              <a:solidFill>
                <a:srgbClr val="00009A"/>
              </a:solidFill>
              <a:latin typeface="Times New Roman" panose="02020603050405020304" pitchFamily="18" charset="0"/>
            </a:endParaRPr>
          </a:p>
          <a:p>
            <a:pPr defTabSz="801370">
              <a:lnSpc>
                <a:spcPts val="875"/>
              </a:lnSpc>
            </a:pPr>
            <a:endParaRPr lang="en-US" altLang="zh-CN" sz="2500">
              <a:solidFill>
                <a:srgbClr val="00009A"/>
              </a:solidFill>
              <a:latin typeface="Times New Roman" panose="02020603050405020304" pitchFamily="18" charset="0"/>
            </a:endParaRPr>
          </a:p>
          <a:p>
            <a:pPr defTabSz="801370">
              <a:lnSpc>
                <a:spcPts val="3240"/>
              </a:lnSpc>
            </a:pPr>
            <a:r>
              <a:rPr lang="en-US" altLang="zh-CN" sz="2500">
                <a:solidFill>
                  <a:srgbClr val="00009A"/>
                </a:solidFill>
                <a:latin typeface="Times New Roman" panose="02020603050405020304" pitchFamily="18" charset="0"/>
              </a:rPr>
              <a:t>2</a:t>
            </a:r>
            <a:endParaRPr lang="en-US" altLang="zh-CN" sz="2500">
              <a:solidFill>
                <a:srgbClr val="00009A"/>
              </a:solidFill>
              <a:latin typeface="Times New Roman" panose="02020603050405020304" pitchFamily="18" charset="0"/>
            </a:endParaRPr>
          </a:p>
          <a:p>
            <a:pPr defTabSz="801370">
              <a:lnSpc>
                <a:spcPts val="875"/>
              </a:lnSpc>
            </a:pPr>
            <a:endParaRPr lang="en-US" altLang="zh-CN" sz="2500">
              <a:solidFill>
                <a:srgbClr val="00009A"/>
              </a:solidFill>
              <a:latin typeface="Times New Roman" panose="02020603050405020304" pitchFamily="18" charset="0"/>
            </a:endParaRPr>
          </a:p>
          <a:p>
            <a:pPr defTabSz="801370">
              <a:lnSpc>
                <a:spcPts val="3240"/>
              </a:lnSpc>
            </a:pPr>
            <a:r>
              <a:rPr lang="en-US" altLang="zh-CN" sz="2500">
                <a:solidFill>
                  <a:srgbClr val="00009A"/>
                </a:solidFill>
                <a:latin typeface="Times New Roman" panose="02020603050405020304" pitchFamily="18" charset="0"/>
              </a:rPr>
              <a:t>3</a:t>
            </a:r>
            <a:endParaRPr lang="en-US" altLang="zh-CN" sz="2500">
              <a:solidFill>
                <a:srgbClr val="00009A"/>
              </a:solidFill>
              <a:latin typeface="Times New Roman" panose="02020603050405020304" pitchFamily="18" charset="0"/>
            </a:endParaRPr>
          </a:p>
          <a:p>
            <a:pPr defTabSz="801370">
              <a:lnSpc>
                <a:spcPts val="875"/>
              </a:lnSpc>
            </a:pPr>
            <a:endParaRPr lang="en-US" altLang="zh-CN" sz="2500">
              <a:solidFill>
                <a:srgbClr val="00009A"/>
              </a:solidFill>
              <a:latin typeface="Times New Roman" panose="02020603050405020304" pitchFamily="18" charset="0"/>
            </a:endParaRPr>
          </a:p>
          <a:p>
            <a:pPr defTabSz="801370">
              <a:lnSpc>
                <a:spcPts val="3240"/>
              </a:lnSpc>
            </a:pPr>
            <a:r>
              <a:rPr lang="en-US" altLang="zh-CN" sz="2500">
                <a:solidFill>
                  <a:srgbClr val="00009A"/>
                </a:solidFill>
                <a:latin typeface="Times New Roman" panose="02020603050405020304" pitchFamily="18" charset="0"/>
              </a:rPr>
              <a:t>4</a:t>
            </a:r>
            <a:endParaRPr lang="en-US" altLang="zh-CN" sz="2500">
              <a:solidFill>
                <a:srgbClr val="00009A"/>
              </a:solidFill>
              <a:latin typeface="Times New Roman" panose="02020603050405020304" pitchFamily="18" charset="0"/>
            </a:endParaRPr>
          </a:p>
        </p:txBody>
      </p:sp>
      <p:sp>
        <p:nvSpPr>
          <p:cNvPr id="149532" name="Text Box 27"/>
          <p:cNvSpPr txBox="1">
            <a:spLocks noChangeArrowheads="1"/>
          </p:cNvSpPr>
          <p:nvPr/>
        </p:nvSpPr>
        <p:spPr bwMode="auto">
          <a:xfrm>
            <a:off x="3233738" y="4208463"/>
            <a:ext cx="152400" cy="900112"/>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00009A"/>
                </a:solidFill>
                <a:latin typeface="Times New Roman" panose="02020603050405020304" pitchFamily="18" charset="0"/>
              </a:rPr>
              <a:t>5</a:t>
            </a:r>
            <a:endParaRPr lang="en-US" altLang="zh-CN" sz="2500">
              <a:solidFill>
                <a:srgbClr val="00009A"/>
              </a:solidFill>
              <a:latin typeface="Times New Roman" panose="02020603050405020304" pitchFamily="18" charset="0"/>
            </a:endParaRPr>
          </a:p>
          <a:p>
            <a:pPr defTabSz="801370">
              <a:lnSpc>
                <a:spcPts val="875"/>
              </a:lnSpc>
            </a:pPr>
            <a:endParaRPr lang="en-US" altLang="zh-CN" sz="2500">
              <a:solidFill>
                <a:srgbClr val="00009A"/>
              </a:solidFill>
              <a:latin typeface="Times New Roman" panose="02020603050405020304" pitchFamily="18" charset="0"/>
            </a:endParaRPr>
          </a:p>
          <a:p>
            <a:pPr defTabSz="801370">
              <a:lnSpc>
                <a:spcPts val="3240"/>
              </a:lnSpc>
            </a:pPr>
            <a:r>
              <a:rPr lang="en-US" altLang="zh-CN" sz="2500">
                <a:solidFill>
                  <a:srgbClr val="00009A"/>
                </a:solidFill>
                <a:latin typeface="Times New Roman" panose="02020603050405020304" pitchFamily="18" charset="0"/>
              </a:rPr>
              <a:t>6</a:t>
            </a:r>
            <a:endParaRPr lang="en-US" altLang="zh-CN" sz="2500">
              <a:solidFill>
                <a:srgbClr val="00009A"/>
              </a:solidFill>
              <a:latin typeface="Times New Roman" panose="02020603050405020304" pitchFamily="18" charset="0"/>
            </a:endParaRPr>
          </a:p>
        </p:txBody>
      </p:sp>
      <p:sp>
        <p:nvSpPr>
          <p:cNvPr id="149533" name="Text Box 28"/>
          <p:cNvSpPr txBox="1">
            <a:spLocks noChangeArrowheads="1"/>
          </p:cNvSpPr>
          <p:nvPr/>
        </p:nvSpPr>
        <p:spPr bwMode="auto">
          <a:xfrm>
            <a:off x="4657725" y="1985963"/>
            <a:ext cx="509588" cy="1982787"/>
          </a:xfrm>
          <a:prstGeom prst="rect">
            <a:avLst/>
          </a:prstGeom>
          <a:noFill/>
          <a:ln w="9525">
            <a:noFill/>
            <a:miter lim="800000"/>
          </a:ln>
        </p:spPr>
        <p:txBody>
          <a:bodyPr wrap="none" lIns="0" tIns="0" rIns="0" bIns="0">
            <a:spAutoFit/>
          </a:bodyPr>
          <a:lstStyle/>
          <a:p>
            <a:pPr defTabSz="801370">
              <a:lnSpc>
                <a:spcPts val="2715"/>
              </a:lnSpc>
              <a:tabLst>
                <a:tab pos="266700" algn="l"/>
              </a:tabLst>
            </a:pPr>
            <a:r>
              <a:rPr lang="en-US" altLang="zh-CN" sz="1600">
                <a:latin typeface="Arial" panose="020B0604020202020204" pitchFamily="34" charset="0"/>
              </a:rPr>
              <a:t>	</a:t>
            </a: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tabLst>
                <a:tab pos="266700" algn="l"/>
              </a:tabLst>
            </a:pPr>
            <a:endParaRPr lang="en-US" altLang="zh-CN" sz="2500">
              <a:solidFill>
                <a:srgbClr val="009A00"/>
              </a:solidFill>
              <a:latin typeface="Times New Roman" panose="02020603050405020304" pitchFamily="18" charset="0"/>
            </a:endParaRPr>
          </a:p>
          <a:p>
            <a:pPr defTabSz="801370">
              <a:lnSpc>
                <a:spcPts val="3550"/>
              </a:lnSpc>
              <a:tabLst>
                <a:tab pos="266700" algn="l"/>
              </a:tabLst>
            </a:pPr>
            <a:r>
              <a:rPr lang="en-US" altLang="zh-CN" sz="2500">
                <a:solidFill>
                  <a:srgbClr val="00009A"/>
                </a:solidFill>
                <a:latin typeface="Times New Roman" panose="02020603050405020304" pitchFamily="18" charset="0"/>
              </a:rPr>
              <a:t>4 </a:t>
            </a: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tabLst>
                <a:tab pos="266700" algn="l"/>
              </a:tabLst>
            </a:pPr>
            <a:endParaRPr lang="en-US" altLang="zh-CN" sz="2500">
              <a:solidFill>
                <a:srgbClr val="009A00"/>
              </a:solidFill>
              <a:latin typeface="Times New Roman" panose="02020603050405020304" pitchFamily="18" charset="0"/>
            </a:endParaRPr>
          </a:p>
          <a:p>
            <a:pPr defTabSz="801370">
              <a:lnSpc>
                <a:spcPts val="3540"/>
              </a:lnSpc>
              <a:tabLst>
                <a:tab pos="266700" algn="l"/>
              </a:tabLst>
            </a:pPr>
            <a:r>
              <a:rPr lang="en-US" altLang="zh-CN" sz="2500">
                <a:solidFill>
                  <a:srgbClr val="00009A"/>
                </a:solidFill>
                <a:latin typeface="Times New Roman" panose="02020603050405020304" pitchFamily="18" charset="0"/>
              </a:rPr>
              <a:t>4 </a:t>
            </a: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3525"/>
              </a:lnSpc>
              <a:tabLst>
                <a:tab pos="266700" algn="l"/>
              </a:tabLst>
            </a:pPr>
            <a:r>
              <a:rPr lang="en-US" altLang="zh-CN" sz="2500">
                <a:solidFill>
                  <a:srgbClr val="009A00"/>
                </a:solidFill>
                <a:latin typeface="Times New Roman" panose="02020603050405020304" pitchFamily="18" charset="0"/>
              </a:rPr>
              <a:t>	-1</a:t>
            </a:r>
            <a:endParaRPr lang="en-US" altLang="zh-CN" sz="2500">
              <a:solidFill>
                <a:srgbClr val="009A00"/>
              </a:solidFill>
              <a:latin typeface="Times New Roman" panose="02020603050405020304" pitchFamily="18" charset="0"/>
            </a:endParaRPr>
          </a:p>
        </p:txBody>
      </p:sp>
      <p:sp>
        <p:nvSpPr>
          <p:cNvPr id="149534" name="Text Box 29"/>
          <p:cNvSpPr txBox="1">
            <a:spLocks noChangeArrowheads="1"/>
          </p:cNvSpPr>
          <p:nvPr/>
        </p:nvSpPr>
        <p:spPr bwMode="auto">
          <a:xfrm>
            <a:off x="5765800" y="1985963"/>
            <a:ext cx="490538" cy="2016125"/>
          </a:xfrm>
          <a:prstGeom prst="rect">
            <a:avLst/>
          </a:prstGeom>
          <a:noFill/>
          <a:ln w="9525">
            <a:noFill/>
            <a:miter lim="800000"/>
          </a:ln>
        </p:spPr>
        <p:txBody>
          <a:bodyPr wrap="none" lIns="0" tIns="0" rIns="0" bIns="0">
            <a:spAutoFit/>
          </a:bodyPr>
          <a:lstStyle/>
          <a:p>
            <a:pPr defTabSz="801370">
              <a:lnSpc>
                <a:spcPts val="2715"/>
              </a:lnSpc>
              <a:tabLst>
                <a:tab pos="244475" algn="l"/>
              </a:tabLst>
            </a:pPr>
            <a:r>
              <a:rPr lang="en-US" altLang="zh-CN" sz="1600">
                <a:latin typeface="Arial" panose="020B0604020202020204" pitchFamily="34" charset="0"/>
              </a:rPr>
              <a:t>	</a:t>
            </a: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tabLst>
                <a:tab pos="244475" algn="l"/>
              </a:tabLst>
            </a:pPr>
            <a:endParaRPr lang="en-US" altLang="zh-CN" sz="2500">
              <a:solidFill>
                <a:srgbClr val="009A00"/>
              </a:solidFill>
              <a:latin typeface="Times New Roman" panose="02020603050405020304" pitchFamily="18" charset="0"/>
            </a:endParaRPr>
          </a:p>
          <a:p>
            <a:pPr defTabSz="801370">
              <a:lnSpc>
                <a:spcPts val="3240"/>
              </a:lnSpc>
              <a:tabLst>
                <a:tab pos="244475" algn="l"/>
              </a:tabLst>
            </a:pPr>
            <a:r>
              <a:rPr lang="en-US" altLang="zh-CN" sz="2500">
                <a:solidFill>
                  <a:srgbClr val="009A00"/>
                </a:solidFill>
                <a:latin typeface="Times New Roman" panose="02020603050405020304" pitchFamily="18" charset="0"/>
              </a:rPr>
              <a:t>	-1</a:t>
            </a:r>
            <a:endParaRPr lang="en-US" altLang="zh-CN" sz="2500">
              <a:solidFill>
                <a:srgbClr val="009A00"/>
              </a:solidFill>
              <a:latin typeface="Times New Roman" panose="02020603050405020304" pitchFamily="18" charset="0"/>
            </a:endParaRPr>
          </a:p>
          <a:p>
            <a:pPr defTabSz="801370">
              <a:lnSpc>
                <a:spcPts val="875"/>
              </a:lnSpc>
              <a:tabLst>
                <a:tab pos="244475" algn="l"/>
              </a:tabLst>
            </a:pPr>
            <a:endParaRPr lang="en-US" altLang="zh-CN" sz="2500">
              <a:solidFill>
                <a:srgbClr val="009A00"/>
              </a:solidFill>
              <a:latin typeface="Times New Roman" panose="02020603050405020304" pitchFamily="18" charset="0"/>
            </a:endParaRPr>
          </a:p>
          <a:p>
            <a:pPr defTabSz="801370">
              <a:lnSpc>
                <a:spcPts val="3240"/>
              </a:lnSpc>
              <a:tabLst>
                <a:tab pos="244475" algn="l"/>
              </a:tabLst>
            </a:pPr>
            <a:r>
              <a:rPr lang="en-US" altLang="zh-CN" sz="2500">
                <a:solidFill>
                  <a:srgbClr val="009A00"/>
                </a:solidFill>
                <a:latin typeface="Times New Roman" panose="02020603050405020304" pitchFamily="18" charset="0"/>
              </a:rPr>
              <a:t>	-1</a:t>
            </a:r>
            <a:endParaRPr lang="en-US" altLang="zh-CN" sz="2500">
              <a:solidFill>
                <a:srgbClr val="009A00"/>
              </a:solidFill>
              <a:latin typeface="Times New Roman" panose="02020603050405020304" pitchFamily="18" charset="0"/>
            </a:endParaRPr>
          </a:p>
          <a:p>
            <a:pPr defTabSz="801370">
              <a:lnSpc>
                <a:spcPts val="875"/>
              </a:lnSpc>
              <a:tabLst>
                <a:tab pos="244475" algn="l"/>
              </a:tabLst>
            </a:pPr>
            <a:endParaRPr lang="en-US" altLang="zh-CN" sz="2500">
              <a:solidFill>
                <a:srgbClr val="009A00"/>
              </a:solidFill>
              <a:latin typeface="Times New Roman" panose="02020603050405020304" pitchFamily="18" charset="0"/>
            </a:endParaRPr>
          </a:p>
          <a:p>
            <a:pPr defTabSz="801370">
              <a:lnSpc>
                <a:spcPts val="3500"/>
              </a:lnSpc>
              <a:tabLst>
                <a:tab pos="244475" algn="l"/>
              </a:tabLst>
            </a:pPr>
            <a:r>
              <a:rPr lang="en-US" altLang="zh-CN" sz="2500">
                <a:solidFill>
                  <a:srgbClr val="00009A"/>
                </a:solidFill>
                <a:latin typeface="Times New Roman" panose="02020603050405020304" pitchFamily="18" charset="0"/>
              </a:rPr>
              <a:t>2 </a:t>
            </a: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p:txBody>
      </p:sp>
      <p:sp>
        <p:nvSpPr>
          <p:cNvPr id="149535" name="Text Box 30"/>
          <p:cNvSpPr txBox="1">
            <a:spLocks noChangeArrowheads="1"/>
          </p:cNvSpPr>
          <p:nvPr/>
        </p:nvSpPr>
        <p:spPr bwMode="auto">
          <a:xfrm>
            <a:off x="7002463" y="1985963"/>
            <a:ext cx="496887" cy="2016125"/>
          </a:xfrm>
          <a:prstGeom prst="rect">
            <a:avLst/>
          </a:prstGeom>
          <a:noFill/>
          <a:ln w="9525">
            <a:noFill/>
            <a:miter lim="800000"/>
          </a:ln>
        </p:spPr>
        <p:txBody>
          <a:bodyPr wrap="none" lIns="0" tIns="0" rIns="0" bIns="0">
            <a:spAutoFit/>
          </a:bodyPr>
          <a:lstStyle/>
          <a:p>
            <a:pPr defTabSz="801370">
              <a:lnSpc>
                <a:spcPts val="2715"/>
              </a:lnSpc>
              <a:tabLst>
                <a:tab pos="255270" algn="l"/>
              </a:tabLst>
            </a:pPr>
            <a:r>
              <a:rPr lang="en-US" altLang="zh-CN" sz="1600">
                <a:latin typeface="Arial" panose="020B0604020202020204" pitchFamily="34" charset="0"/>
              </a:rPr>
              <a:t>	</a:t>
            </a: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tabLst>
                <a:tab pos="255270" algn="l"/>
              </a:tabLst>
            </a:pPr>
            <a:endParaRPr lang="en-US" altLang="zh-CN" sz="2500">
              <a:solidFill>
                <a:srgbClr val="009A00"/>
              </a:solidFill>
              <a:latin typeface="Times New Roman" panose="02020603050405020304" pitchFamily="18" charset="0"/>
            </a:endParaRPr>
          </a:p>
          <a:p>
            <a:pPr defTabSz="801370">
              <a:lnSpc>
                <a:spcPts val="3240"/>
              </a:lnSpc>
              <a:tabLst>
                <a:tab pos="255270" algn="l"/>
              </a:tabLst>
            </a:pPr>
            <a:r>
              <a:rPr lang="en-US" altLang="zh-CN" sz="2500">
                <a:solidFill>
                  <a:srgbClr val="009A00"/>
                </a:solidFill>
                <a:latin typeface="Times New Roman" panose="02020603050405020304" pitchFamily="18" charset="0"/>
              </a:rPr>
              <a:t>	-1</a:t>
            </a:r>
            <a:endParaRPr lang="en-US" altLang="zh-CN" sz="2500">
              <a:solidFill>
                <a:srgbClr val="009A00"/>
              </a:solidFill>
              <a:latin typeface="Times New Roman" panose="02020603050405020304" pitchFamily="18" charset="0"/>
            </a:endParaRPr>
          </a:p>
          <a:p>
            <a:pPr defTabSz="801370">
              <a:lnSpc>
                <a:spcPts val="875"/>
              </a:lnSpc>
              <a:tabLst>
                <a:tab pos="255270" algn="l"/>
              </a:tabLst>
            </a:pPr>
            <a:endParaRPr lang="en-US" altLang="zh-CN" sz="2500">
              <a:solidFill>
                <a:srgbClr val="009A00"/>
              </a:solidFill>
              <a:latin typeface="Times New Roman" panose="02020603050405020304" pitchFamily="18" charset="0"/>
            </a:endParaRPr>
          </a:p>
          <a:p>
            <a:pPr defTabSz="801370">
              <a:lnSpc>
                <a:spcPts val="3240"/>
              </a:lnSpc>
              <a:tabLst>
                <a:tab pos="255270" algn="l"/>
              </a:tabLst>
            </a:pPr>
            <a:r>
              <a:rPr lang="en-US" altLang="zh-CN" sz="2500">
                <a:solidFill>
                  <a:srgbClr val="009A00"/>
                </a:solidFill>
                <a:latin typeface="Times New Roman" panose="02020603050405020304" pitchFamily="18" charset="0"/>
              </a:rPr>
              <a:t>	-1</a:t>
            </a:r>
            <a:endParaRPr lang="en-US" altLang="zh-CN" sz="2500">
              <a:solidFill>
                <a:srgbClr val="009A00"/>
              </a:solidFill>
              <a:latin typeface="Times New Roman" panose="02020603050405020304" pitchFamily="18" charset="0"/>
            </a:endParaRPr>
          </a:p>
          <a:p>
            <a:pPr defTabSz="801370">
              <a:lnSpc>
                <a:spcPts val="875"/>
              </a:lnSpc>
              <a:tabLst>
                <a:tab pos="255270" algn="l"/>
              </a:tabLst>
            </a:pPr>
            <a:endParaRPr lang="en-US" altLang="zh-CN" sz="2500">
              <a:solidFill>
                <a:srgbClr val="009A00"/>
              </a:solidFill>
              <a:latin typeface="Times New Roman" panose="02020603050405020304" pitchFamily="18" charset="0"/>
            </a:endParaRPr>
          </a:p>
          <a:p>
            <a:pPr defTabSz="801370">
              <a:lnSpc>
                <a:spcPts val="3500"/>
              </a:lnSpc>
              <a:tabLst>
                <a:tab pos="255270" algn="l"/>
              </a:tabLst>
            </a:pPr>
            <a:r>
              <a:rPr lang="en-US" altLang="zh-CN" sz="2500">
                <a:solidFill>
                  <a:srgbClr val="00009A"/>
                </a:solidFill>
                <a:latin typeface="Times New Roman" panose="02020603050405020304" pitchFamily="18" charset="0"/>
              </a:rPr>
              <a:t>3 </a:t>
            </a: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p:txBody>
      </p:sp>
      <p:sp>
        <p:nvSpPr>
          <p:cNvPr id="149536" name="Text Box 31"/>
          <p:cNvSpPr txBox="1">
            <a:spLocks noChangeArrowheads="1"/>
          </p:cNvSpPr>
          <p:nvPr/>
        </p:nvSpPr>
        <p:spPr bwMode="auto">
          <a:xfrm>
            <a:off x="2768600" y="2382838"/>
            <a:ext cx="260350" cy="1441450"/>
          </a:xfrm>
          <a:prstGeom prst="rect">
            <a:avLst/>
          </a:prstGeom>
          <a:noFill/>
          <a:ln w="9525">
            <a:noFill/>
            <a:miter lim="800000"/>
          </a:ln>
        </p:spPr>
        <p:txBody>
          <a:bodyPr wrap="none" lIns="0" tIns="0" rIns="0" bIns="0">
            <a:spAutoFit/>
          </a:bodyPr>
          <a:lstStyle/>
          <a:p>
            <a:pPr defTabSz="801370">
              <a:lnSpc>
                <a:spcPts val="2340"/>
              </a:lnSpc>
              <a:tabLst>
                <a:tab pos="99695" algn="l"/>
              </a:tabLst>
            </a:pPr>
            <a:r>
              <a:rPr lang="en-US" altLang="zh-CN" sz="2100">
                <a:solidFill>
                  <a:srgbClr val="FF33CC"/>
                </a:solidFill>
                <a:latin typeface="Times New Roman" panose="02020603050405020304" pitchFamily="18" charset="0"/>
              </a:rPr>
              <a:t>p1</a:t>
            </a:r>
            <a:endParaRPr lang="en-US" altLang="zh-CN" sz="2100">
              <a:solidFill>
                <a:srgbClr val="FF33CC"/>
              </a:solidFill>
              <a:latin typeface="Times New Roman" panose="02020603050405020304" pitchFamily="18" charset="0"/>
            </a:endParaRPr>
          </a:p>
          <a:p>
            <a:pPr defTabSz="801370">
              <a:lnSpc>
                <a:spcPts val="875"/>
              </a:lnSpc>
              <a:tabLst>
                <a:tab pos="99695" algn="l"/>
              </a:tabLst>
            </a:pPr>
            <a:endParaRPr lang="en-US" altLang="zh-CN" sz="2100">
              <a:solidFill>
                <a:srgbClr val="FF33CC"/>
              </a:solidFill>
              <a:latin typeface="Times New Roman" panose="02020603050405020304" pitchFamily="18" charset="0"/>
            </a:endParaRPr>
          </a:p>
          <a:p>
            <a:pPr defTabSz="801370">
              <a:lnSpc>
                <a:spcPts val="875"/>
              </a:lnSpc>
              <a:tabLst>
                <a:tab pos="99695" algn="l"/>
              </a:tabLst>
            </a:pPr>
            <a:endParaRPr lang="en-US" altLang="zh-CN" sz="2100">
              <a:solidFill>
                <a:srgbClr val="FF33CC"/>
              </a:solidFill>
              <a:latin typeface="Times New Roman" panose="02020603050405020304" pitchFamily="18" charset="0"/>
            </a:endParaRPr>
          </a:p>
          <a:p>
            <a:pPr defTabSz="801370">
              <a:lnSpc>
                <a:spcPts val="2450"/>
              </a:lnSpc>
              <a:tabLst>
                <a:tab pos="99695" algn="l"/>
              </a:tabLst>
            </a:pPr>
            <a:r>
              <a:rPr lang="en-US" altLang="zh-CN" sz="2100">
                <a:solidFill>
                  <a:srgbClr val="FF33CC"/>
                </a:solidFill>
                <a:latin typeface="Times New Roman" panose="02020603050405020304" pitchFamily="18" charset="0"/>
              </a:rPr>
              <a:t>p2</a:t>
            </a:r>
            <a:endParaRPr lang="en-US" altLang="zh-CN" sz="2100">
              <a:solidFill>
                <a:srgbClr val="FF33CC"/>
              </a:solidFill>
              <a:latin typeface="Times New Roman" panose="02020603050405020304" pitchFamily="18" charset="0"/>
            </a:endParaRPr>
          </a:p>
          <a:p>
            <a:pPr defTabSz="801370">
              <a:lnSpc>
                <a:spcPts val="875"/>
              </a:lnSpc>
              <a:tabLst>
                <a:tab pos="99695" algn="l"/>
              </a:tabLst>
            </a:pPr>
            <a:endParaRPr lang="en-US" altLang="zh-CN" sz="2100">
              <a:solidFill>
                <a:srgbClr val="FF33CC"/>
              </a:solidFill>
              <a:latin typeface="Times New Roman" panose="02020603050405020304" pitchFamily="18" charset="0"/>
            </a:endParaRPr>
          </a:p>
          <a:p>
            <a:pPr defTabSz="801370">
              <a:lnSpc>
                <a:spcPts val="3540"/>
              </a:lnSpc>
              <a:tabLst>
                <a:tab pos="99695" algn="l"/>
              </a:tabLst>
            </a:pPr>
            <a:r>
              <a:rPr lang="en-US" altLang="zh-CN" sz="2100">
                <a:solidFill>
                  <a:srgbClr val="FF33CC"/>
                </a:solidFill>
                <a:latin typeface="Times New Roman" panose="02020603050405020304" pitchFamily="18" charset="0"/>
              </a:rPr>
              <a:t>	</a:t>
            </a:r>
            <a:r>
              <a:rPr lang="en-US" altLang="zh-CN" sz="2500">
                <a:solidFill>
                  <a:srgbClr val="CC0000"/>
                </a:solidFill>
                <a:latin typeface="Times New Roman" panose="02020603050405020304" pitchFamily="18" charset="0"/>
              </a:rPr>
              <a:t>i</a:t>
            </a:r>
            <a:endParaRPr lang="en-US" altLang="zh-CN" sz="2500">
              <a:solidFill>
                <a:srgbClr val="CC0000"/>
              </a:solidFill>
              <a:latin typeface="Times New Roman" panose="02020603050405020304" pitchFamily="18" charset="0"/>
            </a:endParaRPr>
          </a:p>
        </p:txBody>
      </p:sp>
      <p:sp>
        <p:nvSpPr>
          <p:cNvPr id="149537" name="Text Box 32"/>
          <p:cNvSpPr txBox="1">
            <a:spLocks noChangeArrowheads="1"/>
          </p:cNvSpPr>
          <p:nvPr/>
        </p:nvSpPr>
        <p:spPr bwMode="auto">
          <a:xfrm>
            <a:off x="3676650" y="963613"/>
            <a:ext cx="4006850" cy="306387"/>
          </a:xfrm>
          <a:prstGeom prst="rect">
            <a:avLst/>
          </a:prstGeom>
          <a:noFill/>
          <a:ln w="9525">
            <a:noFill/>
            <a:miter lim="800000"/>
          </a:ln>
        </p:spPr>
        <p:txBody>
          <a:bodyPr wrap="none" lIns="0" tIns="0" rIns="0" bIns="0">
            <a:spAutoFit/>
          </a:bodyPr>
          <a:lstStyle/>
          <a:p>
            <a:pPr defTabSz="801370">
              <a:lnSpc>
                <a:spcPts val="2340"/>
              </a:lnSpc>
            </a:pPr>
            <a:r>
              <a:rPr lang="en-US" altLang="zh-CN" sz="2100">
                <a:solidFill>
                  <a:srgbClr val="00009A"/>
                </a:solidFill>
                <a:latin typeface="Times New Roman" panose="02020603050405020304" pitchFamily="18" charset="0"/>
              </a:rPr>
              <a:t>weight   parent   leftChild rightChild</a:t>
            </a:r>
            <a:endParaRPr lang="en-US" altLang="zh-CN" sz="2100">
              <a:solidFill>
                <a:srgbClr val="00009A"/>
              </a:solidFill>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3"/>
          <p:cNvSpPr>
            <a:spLocks noGrp="1"/>
          </p:cNvSpPr>
          <p:nvPr>
            <p:ph type="sldNum" sz="quarter" idx="4294967295"/>
          </p:nvPr>
        </p:nvSpPr>
        <p:spPr>
          <a:xfrm>
            <a:off x="7042150" y="6243638"/>
            <a:ext cx="1905000" cy="457200"/>
          </a:xfrm>
          <a:prstGeom prst="rect">
            <a:avLst/>
          </a:prstGeom>
          <a:noFill/>
        </p:spPr>
        <p:txBody>
          <a:bodyPr/>
          <a:lstStyle/>
          <a:p>
            <a:fld id="{BCD0D509-373A-44D9-82A9-559ADD4604CB}" type="slidenum">
              <a:rPr lang="en-US" altLang="zh-CN" smtClean="0"/>
            </a:fld>
            <a:endParaRPr lang="en-US" altLang="zh-CN" smtClean="0"/>
          </a:p>
        </p:txBody>
      </p:sp>
      <p:pic>
        <p:nvPicPr>
          <p:cNvPr id="150531" name="Picture 2" descr="ws_19B"/>
          <p:cNvPicPr>
            <a:picLocks noChangeAspect="1" noChangeArrowheads="1"/>
          </p:cNvPicPr>
          <p:nvPr/>
        </p:nvPicPr>
        <p:blipFill>
          <a:blip r:embed="rId1" cstate="print"/>
          <a:srcRect/>
          <a:stretch>
            <a:fillRect/>
          </a:stretch>
        </p:blipFill>
        <p:spPr bwMode="auto">
          <a:xfrm>
            <a:off x="0" y="0"/>
            <a:ext cx="9144000" cy="6858000"/>
          </a:xfrm>
          <a:prstGeom prst="rect">
            <a:avLst/>
          </a:prstGeom>
          <a:noFill/>
          <a:ln w="9525">
            <a:noFill/>
            <a:miter lim="800000"/>
            <a:headEnd/>
            <a:tailEnd/>
          </a:ln>
        </p:spPr>
      </p:pic>
      <p:pic>
        <p:nvPicPr>
          <p:cNvPr id="150532" name="Picture 3" descr="ws_19C"/>
          <p:cNvPicPr>
            <a:picLocks noChangeAspect="1" noChangeArrowheads="1"/>
          </p:cNvPicPr>
          <p:nvPr/>
        </p:nvPicPr>
        <p:blipFill>
          <a:blip r:embed="rId2" cstate="print"/>
          <a:srcRect/>
          <a:stretch>
            <a:fillRect/>
          </a:stretch>
        </p:blipFill>
        <p:spPr bwMode="auto">
          <a:xfrm>
            <a:off x="1227138" y="1474788"/>
            <a:ext cx="369887" cy="379412"/>
          </a:xfrm>
          <a:prstGeom prst="rect">
            <a:avLst/>
          </a:prstGeom>
          <a:noFill/>
          <a:ln w="9525">
            <a:noFill/>
            <a:miter lim="800000"/>
            <a:headEnd/>
            <a:tailEnd/>
          </a:ln>
        </p:spPr>
      </p:pic>
      <p:pic>
        <p:nvPicPr>
          <p:cNvPr id="150533" name="Picture 4" descr="ws_19D"/>
          <p:cNvPicPr>
            <a:picLocks noChangeAspect="1" noChangeArrowheads="1"/>
          </p:cNvPicPr>
          <p:nvPr/>
        </p:nvPicPr>
        <p:blipFill>
          <a:blip r:embed="rId3" cstate="print"/>
          <a:srcRect/>
          <a:stretch>
            <a:fillRect/>
          </a:stretch>
        </p:blipFill>
        <p:spPr bwMode="auto">
          <a:xfrm>
            <a:off x="1812925" y="1463675"/>
            <a:ext cx="434975" cy="449263"/>
          </a:xfrm>
          <a:prstGeom prst="rect">
            <a:avLst/>
          </a:prstGeom>
          <a:noFill/>
          <a:ln w="9525">
            <a:noFill/>
            <a:miter lim="800000"/>
            <a:headEnd/>
            <a:tailEnd/>
          </a:ln>
        </p:spPr>
      </p:pic>
      <p:pic>
        <p:nvPicPr>
          <p:cNvPr id="150534" name="Picture 5" descr="ws_19E"/>
          <p:cNvPicPr>
            <a:picLocks noChangeAspect="1" noChangeArrowheads="1"/>
          </p:cNvPicPr>
          <p:nvPr/>
        </p:nvPicPr>
        <p:blipFill>
          <a:blip r:embed="rId4" cstate="print"/>
          <a:srcRect/>
          <a:stretch>
            <a:fillRect/>
          </a:stretch>
        </p:blipFill>
        <p:spPr bwMode="auto">
          <a:xfrm>
            <a:off x="1552575" y="2154238"/>
            <a:ext cx="369888" cy="381000"/>
          </a:xfrm>
          <a:prstGeom prst="rect">
            <a:avLst/>
          </a:prstGeom>
          <a:noFill/>
          <a:ln w="9525">
            <a:noFill/>
            <a:miter lim="800000"/>
            <a:headEnd/>
            <a:tailEnd/>
          </a:ln>
        </p:spPr>
      </p:pic>
      <p:pic>
        <p:nvPicPr>
          <p:cNvPr id="150535" name="Picture 6" descr="ws_19F"/>
          <p:cNvPicPr>
            <a:picLocks noChangeAspect="1" noChangeArrowheads="1"/>
          </p:cNvPicPr>
          <p:nvPr/>
        </p:nvPicPr>
        <p:blipFill>
          <a:blip r:embed="rId5" cstate="print"/>
          <a:srcRect/>
          <a:stretch>
            <a:fillRect/>
          </a:stretch>
        </p:blipFill>
        <p:spPr bwMode="auto">
          <a:xfrm>
            <a:off x="2128838" y="2097088"/>
            <a:ext cx="423862" cy="449262"/>
          </a:xfrm>
          <a:prstGeom prst="rect">
            <a:avLst/>
          </a:prstGeom>
          <a:noFill/>
          <a:ln w="9525">
            <a:noFill/>
            <a:miter lim="800000"/>
            <a:headEnd/>
            <a:tailEnd/>
          </a:ln>
        </p:spPr>
      </p:pic>
      <p:pic>
        <p:nvPicPr>
          <p:cNvPr id="150536" name="Picture 7" descr="ws_1A0"/>
          <p:cNvPicPr>
            <a:picLocks noChangeAspect="1" noChangeArrowheads="1"/>
          </p:cNvPicPr>
          <p:nvPr/>
        </p:nvPicPr>
        <p:blipFill>
          <a:blip r:embed="rId6" cstate="print"/>
          <a:srcRect/>
          <a:stretch>
            <a:fillRect/>
          </a:stretch>
        </p:blipFill>
        <p:spPr bwMode="auto">
          <a:xfrm>
            <a:off x="1868488" y="2787650"/>
            <a:ext cx="357187" cy="381000"/>
          </a:xfrm>
          <a:prstGeom prst="rect">
            <a:avLst/>
          </a:prstGeom>
          <a:noFill/>
          <a:ln w="9525">
            <a:noFill/>
            <a:miter lim="800000"/>
            <a:headEnd/>
            <a:tailEnd/>
          </a:ln>
        </p:spPr>
      </p:pic>
      <p:pic>
        <p:nvPicPr>
          <p:cNvPr id="150537" name="Picture 8" descr="ws_1A1"/>
          <p:cNvPicPr>
            <a:picLocks noChangeAspect="1" noChangeArrowheads="1"/>
          </p:cNvPicPr>
          <p:nvPr/>
        </p:nvPicPr>
        <p:blipFill>
          <a:blip r:embed="rId7" cstate="print"/>
          <a:srcRect/>
          <a:stretch>
            <a:fillRect/>
          </a:stretch>
        </p:blipFill>
        <p:spPr bwMode="auto">
          <a:xfrm>
            <a:off x="2465388" y="2787650"/>
            <a:ext cx="368300" cy="381000"/>
          </a:xfrm>
          <a:prstGeom prst="rect">
            <a:avLst/>
          </a:prstGeom>
          <a:noFill/>
          <a:ln w="9525">
            <a:noFill/>
            <a:miter lim="800000"/>
            <a:headEnd/>
            <a:tailEnd/>
          </a:ln>
        </p:spPr>
      </p:pic>
      <p:pic>
        <p:nvPicPr>
          <p:cNvPr id="150538" name="Picture 9" descr="ws_1A2"/>
          <p:cNvPicPr>
            <a:picLocks noChangeAspect="1" noChangeArrowheads="1"/>
          </p:cNvPicPr>
          <p:nvPr/>
        </p:nvPicPr>
        <p:blipFill>
          <a:blip r:embed="rId8" cstate="print"/>
          <a:srcRect/>
          <a:stretch>
            <a:fillRect/>
          </a:stretch>
        </p:blipFill>
        <p:spPr bwMode="auto">
          <a:xfrm>
            <a:off x="2867025" y="2189163"/>
            <a:ext cx="347663" cy="127000"/>
          </a:xfrm>
          <a:prstGeom prst="rect">
            <a:avLst/>
          </a:prstGeom>
          <a:noFill/>
          <a:ln w="9525">
            <a:noFill/>
            <a:miter lim="800000"/>
            <a:headEnd/>
            <a:tailEnd/>
          </a:ln>
        </p:spPr>
      </p:pic>
      <p:pic>
        <p:nvPicPr>
          <p:cNvPr id="150539" name="Picture 10" descr="ws_1A3"/>
          <p:cNvPicPr>
            <a:picLocks noChangeAspect="1" noChangeArrowheads="1"/>
          </p:cNvPicPr>
          <p:nvPr/>
        </p:nvPicPr>
        <p:blipFill>
          <a:blip r:embed="rId8" cstate="print"/>
          <a:srcRect/>
          <a:stretch>
            <a:fillRect/>
          </a:stretch>
        </p:blipFill>
        <p:spPr bwMode="auto">
          <a:xfrm>
            <a:off x="2867025" y="3778250"/>
            <a:ext cx="347663" cy="127000"/>
          </a:xfrm>
          <a:prstGeom prst="rect">
            <a:avLst/>
          </a:prstGeom>
          <a:noFill/>
          <a:ln w="9525">
            <a:noFill/>
            <a:miter lim="800000"/>
            <a:headEnd/>
            <a:tailEnd/>
          </a:ln>
        </p:spPr>
      </p:pic>
      <p:pic>
        <p:nvPicPr>
          <p:cNvPr id="150540" name="Picture 11" descr="ws_1A4"/>
          <p:cNvPicPr>
            <a:picLocks noChangeAspect="1" noChangeArrowheads="1"/>
          </p:cNvPicPr>
          <p:nvPr/>
        </p:nvPicPr>
        <p:blipFill>
          <a:blip r:embed="rId9" cstate="print"/>
          <a:srcRect/>
          <a:stretch>
            <a:fillRect/>
          </a:stretch>
        </p:blipFill>
        <p:spPr bwMode="auto">
          <a:xfrm>
            <a:off x="2867025" y="4308475"/>
            <a:ext cx="347663" cy="127000"/>
          </a:xfrm>
          <a:prstGeom prst="rect">
            <a:avLst/>
          </a:prstGeom>
          <a:noFill/>
          <a:ln w="9525">
            <a:noFill/>
            <a:miter lim="800000"/>
            <a:headEnd/>
            <a:tailEnd/>
          </a:ln>
        </p:spPr>
      </p:pic>
      <p:pic>
        <p:nvPicPr>
          <p:cNvPr id="150541" name="Picture 12" descr="ws_1A5"/>
          <p:cNvPicPr>
            <a:picLocks noChangeAspect="1" noChangeArrowheads="1"/>
          </p:cNvPicPr>
          <p:nvPr/>
        </p:nvPicPr>
        <p:blipFill>
          <a:blip r:embed="rId10" cstate="print"/>
          <a:srcRect/>
          <a:stretch>
            <a:fillRect/>
          </a:stretch>
        </p:blipFill>
        <p:spPr bwMode="auto">
          <a:xfrm>
            <a:off x="3508375" y="1325563"/>
            <a:ext cx="4484688" cy="3927475"/>
          </a:xfrm>
          <a:prstGeom prst="rect">
            <a:avLst/>
          </a:prstGeom>
          <a:noFill/>
          <a:ln w="9525">
            <a:noFill/>
            <a:miter lim="800000"/>
            <a:headEnd/>
            <a:tailEnd/>
          </a:ln>
        </p:spPr>
      </p:pic>
      <p:sp>
        <p:nvSpPr>
          <p:cNvPr id="150542" name="Text Box 13"/>
          <p:cNvSpPr txBox="1">
            <a:spLocks noChangeArrowheads="1"/>
          </p:cNvSpPr>
          <p:nvPr/>
        </p:nvSpPr>
        <p:spPr bwMode="auto">
          <a:xfrm>
            <a:off x="1654175" y="2179638"/>
            <a:ext cx="150813" cy="357187"/>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FF0000"/>
                </a:solidFill>
                <a:latin typeface="Times New Roman" panose="02020603050405020304" pitchFamily="18" charset="0"/>
              </a:rPr>
              <a:t>5</a:t>
            </a:r>
            <a:endParaRPr lang="en-US" altLang="zh-CN" sz="2500">
              <a:solidFill>
                <a:srgbClr val="FF0000"/>
              </a:solidFill>
              <a:latin typeface="Times New Roman" panose="02020603050405020304" pitchFamily="18" charset="0"/>
            </a:endParaRPr>
          </a:p>
        </p:txBody>
      </p:sp>
      <p:sp>
        <p:nvSpPr>
          <p:cNvPr id="150543" name="Text Box 14"/>
          <p:cNvSpPr txBox="1">
            <a:spLocks noChangeArrowheads="1"/>
          </p:cNvSpPr>
          <p:nvPr/>
        </p:nvSpPr>
        <p:spPr bwMode="auto">
          <a:xfrm>
            <a:off x="1962150" y="2816225"/>
            <a:ext cx="152400" cy="357188"/>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FF0000"/>
                </a:solidFill>
                <a:latin typeface="Times New Roman" panose="02020603050405020304" pitchFamily="18" charset="0"/>
              </a:rPr>
              <a:t>2</a:t>
            </a:r>
            <a:endParaRPr lang="en-US" altLang="zh-CN" sz="2500">
              <a:solidFill>
                <a:srgbClr val="FF0000"/>
              </a:solidFill>
              <a:latin typeface="Times New Roman" panose="02020603050405020304" pitchFamily="18" charset="0"/>
            </a:endParaRPr>
          </a:p>
        </p:txBody>
      </p:sp>
      <p:sp>
        <p:nvSpPr>
          <p:cNvPr id="150544" name="Text Box 15"/>
          <p:cNvSpPr txBox="1">
            <a:spLocks noChangeArrowheads="1"/>
          </p:cNvSpPr>
          <p:nvPr/>
        </p:nvSpPr>
        <p:spPr bwMode="auto">
          <a:xfrm>
            <a:off x="1327150" y="1489075"/>
            <a:ext cx="152400" cy="357188"/>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FF0000"/>
                </a:solidFill>
                <a:latin typeface="Times New Roman" panose="02020603050405020304" pitchFamily="18" charset="0"/>
              </a:rPr>
              <a:t>7</a:t>
            </a:r>
            <a:endParaRPr lang="en-US" altLang="zh-CN" sz="2500">
              <a:solidFill>
                <a:srgbClr val="FF0000"/>
              </a:solidFill>
              <a:latin typeface="Times New Roman" panose="02020603050405020304" pitchFamily="18" charset="0"/>
            </a:endParaRPr>
          </a:p>
        </p:txBody>
      </p:sp>
      <p:sp>
        <p:nvSpPr>
          <p:cNvPr id="150545" name="Text Box 16"/>
          <p:cNvSpPr txBox="1">
            <a:spLocks noChangeArrowheads="1"/>
          </p:cNvSpPr>
          <p:nvPr/>
        </p:nvSpPr>
        <p:spPr bwMode="auto">
          <a:xfrm>
            <a:off x="2581275" y="2816225"/>
            <a:ext cx="152400" cy="357188"/>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FF0000"/>
                </a:solidFill>
                <a:latin typeface="Times New Roman" panose="02020603050405020304" pitchFamily="18" charset="0"/>
              </a:rPr>
              <a:t>4</a:t>
            </a:r>
            <a:endParaRPr lang="en-US" altLang="zh-CN" sz="2500">
              <a:solidFill>
                <a:srgbClr val="FF0000"/>
              </a:solidFill>
              <a:latin typeface="Times New Roman" panose="02020603050405020304" pitchFamily="18" charset="0"/>
            </a:endParaRPr>
          </a:p>
        </p:txBody>
      </p:sp>
      <p:sp>
        <p:nvSpPr>
          <p:cNvPr id="150546" name="Text Box 17"/>
          <p:cNvSpPr txBox="1">
            <a:spLocks noChangeArrowheads="1"/>
          </p:cNvSpPr>
          <p:nvPr/>
        </p:nvSpPr>
        <p:spPr bwMode="auto">
          <a:xfrm>
            <a:off x="2251075" y="2152650"/>
            <a:ext cx="152400" cy="357188"/>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FF0000"/>
                </a:solidFill>
                <a:latin typeface="Times New Roman" panose="02020603050405020304" pitchFamily="18" charset="0"/>
              </a:rPr>
              <a:t>6</a:t>
            </a:r>
            <a:endParaRPr lang="en-US" altLang="zh-CN" sz="2500">
              <a:solidFill>
                <a:srgbClr val="FF0000"/>
              </a:solidFill>
              <a:latin typeface="Times New Roman" panose="02020603050405020304" pitchFamily="18" charset="0"/>
            </a:endParaRPr>
          </a:p>
        </p:txBody>
      </p:sp>
      <p:sp>
        <p:nvSpPr>
          <p:cNvPr id="150547" name="Text Box 18"/>
          <p:cNvSpPr txBox="1">
            <a:spLocks noChangeArrowheads="1"/>
          </p:cNvSpPr>
          <p:nvPr/>
        </p:nvSpPr>
        <p:spPr bwMode="auto">
          <a:xfrm>
            <a:off x="1892300" y="1501775"/>
            <a:ext cx="293688" cy="357188"/>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FF0000"/>
                </a:solidFill>
                <a:latin typeface="Times New Roman" panose="02020603050405020304" pitchFamily="18" charset="0"/>
              </a:rPr>
              <a:t>11</a:t>
            </a:r>
            <a:endParaRPr lang="en-US" altLang="zh-CN" sz="2500">
              <a:solidFill>
                <a:srgbClr val="FF0000"/>
              </a:solidFill>
              <a:latin typeface="Times New Roman" panose="02020603050405020304" pitchFamily="18" charset="0"/>
            </a:endParaRPr>
          </a:p>
        </p:txBody>
      </p:sp>
      <p:sp>
        <p:nvSpPr>
          <p:cNvPr id="150548" name="Text Box 19"/>
          <p:cNvSpPr txBox="1">
            <a:spLocks noChangeArrowheads="1"/>
          </p:cNvSpPr>
          <p:nvPr/>
        </p:nvSpPr>
        <p:spPr bwMode="auto">
          <a:xfrm>
            <a:off x="3940175" y="1458913"/>
            <a:ext cx="152400" cy="357187"/>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CC0000"/>
                </a:solidFill>
                <a:latin typeface="Times New Roman" panose="02020603050405020304" pitchFamily="18" charset="0"/>
              </a:rPr>
              <a:t>7</a:t>
            </a:r>
            <a:endParaRPr lang="en-US" altLang="zh-CN" sz="2500">
              <a:solidFill>
                <a:srgbClr val="CC0000"/>
              </a:solidFill>
              <a:latin typeface="Times New Roman" panose="02020603050405020304" pitchFamily="18" charset="0"/>
            </a:endParaRPr>
          </a:p>
        </p:txBody>
      </p:sp>
      <p:sp>
        <p:nvSpPr>
          <p:cNvPr id="150549" name="Text Box 20"/>
          <p:cNvSpPr txBox="1">
            <a:spLocks noChangeArrowheads="1"/>
          </p:cNvSpPr>
          <p:nvPr/>
        </p:nvSpPr>
        <p:spPr bwMode="auto">
          <a:xfrm>
            <a:off x="4929188" y="1458913"/>
            <a:ext cx="252412" cy="357187"/>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p:txBody>
      </p:sp>
      <p:sp>
        <p:nvSpPr>
          <p:cNvPr id="150550" name="Text Box 21"/>
          <p:cNvSpPr txBox="1">
            <a:spLocks noChangeArrowheads="1"/>
          </p:cNvSpPr>
          <p:nvPr/>
        </p:nvSpPr>
        <p:spPr bwMode="auto">
          <a:xfrm>
            <a:off x="6018213" y="1458913"/>
            <a:ext cx="254000" cy="357187"/>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p:txBody>
      </p:sp>
      <p:sp>
        <p:nvSpPr>
          <p:cNvPr id="150551" name="Text Box 22"/>
          <p:cNvSpPr txBox="1">
            <a:spLocks noChangeArrowheads="1"/>
          </p:cNvSpPr>
          <p:nvPr/>
        </p:nvSpPr>
        <p:spPr bwMode="auto">
          <a:xfrm>
            <a:off x="7183438" y="1458913"/>
            <a:ext cx="254000" cy="357187"/>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p:txBody>
      </p:sp>
      <p:sp>
        <p:nvSpPr>
          <p:cNvPr id="150552" name="Text Box 23"/>
          <p:cNvSpPr txBox="1">
            <a:spLocks noChangeArrowheads="1"/>
          </p:cNvSpPr>
          <p:nvPr/>
        </p:nvSpPr>
        <p:spPr bwMode="auto">
          <a:xfrm>
            <a:off x="3863975" y="2000250"/>
            <a:ext cx="293688" cy="2524125"/>
          </a:xfrm>
          <a:prstGeom prst="rect">
            <a:avLst/>
          </a:prstGeom>
          <a:noFill/>
          <a:ln w="9525">
            <a:noFill/>
            <a:miter lim="800000"/>
          </a:ln>
        </p:spPr>
        <p:txBody>
          <a:bodyPr wrap="none" lIns="0" tIns="0" rIns="0" bIns="0">
            <a:spAutoFit/>
          </a:bodyPr>
          <a:lstStyle/>
          <a:p>
            <a:pPr defTabSz="801370">
              <a:lnSpc>
                <a:spcPts val="2715"/>
              </a:lnSpc>
              <a:tabLst>
                <a:tab pos="77470" algn="l"/>
              </a:tabLst>
            </a:pPr>
            <a:r>
              <a:rPr lang="en-US" altLang="zh-CN" sz="1600">
                <a:latin typeface="Arial" panose="020B0604020202020204" pitchFamily="34" charset="0"/>
              </a:rPr>
              <a:t>	</a:t>
            </a:r>
            <a:r>
              <a:rPr lang="en-US" altLang="zh-CN" sz="2500">
                <a:solidFill>
                  <a:srgbClr val="CC0000"/>
                </a:solidFill>
                <a:latin typeface="Times New Roman" panose="02020603050405020304" pitchFamily="18" charset="0"/>
              </a:rPr>
              <a:t>5</a:t>
            </a:r>
            <a:endParaRPr lang="en-US" altLang="zh-CN" sz="2500">
              <a:solidFill>
                <a:srgbClr val="CC0000"/>
              </a:solidFill>
              <a:latin typeface="Times New Roman" panose="02020603050405020304" pitchFamily="18" charset="0"/>
            </a:endParaRPr>
          </a:p>
          <a:p>
            <a:pPr defTabSz="801370">
              <a:lnSpc>
                <a:spcPts val="875"/>
              </a:lnSpc>
              <a:tabLst>
                <a:tab pos="77470" algn="l"/>
              </a:tabLst>
            </a:pPr>
            <a:endParaRPr lang="en-US" altLang="zh-CN" sz="2500">
              <a:solidFill>
                <a:srgbClr val="CC0000"/>
              </a:solidFill>
              <a:latin typeface="Times New Roman" panose="02020603050405020304" pitchFamily="18" charset="0"/>
            </a:endParaRPr>
          </a:p>
          <a:p>
            <a:pPr defTabSz="801370">
              <a:lnSpc>
                <a:spcPts val="3240"/>
              </a:lnSpc>
              <a:tabLst>
                <a:tab pos="77470" algn="l"/>
              </a:tabLst>
            </a:pPr>
            <a:r>
              <a:rPr lang="en-US" altLang="zh-CN" sz="2500">
                <a:solidFill>
                  <a:srgbClr val="CC0000"/>
                </a:solidFill>
                <a:latin typeface="Times New Roman" panose="02020603050405020304" pitchFamily="18" charset="0"/>
              </a:rPr>
              <a:t>	2</a:t>
            </a:r>
            <a:endParaRPr lang="en-US" altLang="zh-CN" sz="2500">
              <a:solidFill>
                <a:srgbClr val="CC0000"/>
              </a:solidFill>
              <a:latin typeface="Times New Roman" panose="02020603050405020304" pitchFamily="18" charset="0"/>
            </a:endParaRPr>
          </a:p>
          <a:p>
            <a:pPr defTabSz="801370">
              <a:lnSpc>
                <a:spcPts val="875"/>
              </a:lnSpc>
              <a:tabLst>
                <a:tab pos="77470" algn="l"/>
              </a:tabLst>
            </a:pPr>
            <a:endParaRPr lang="en-US" altLang="zh-CN" sz="2500">
              <a:solidFill>
                <a:srgbClr val="CC0000"/>
              </a:solidFill>
              <a:latin typeface="Times New Roman" panose="02020603050405020304" pitchFamily="18" charset="0"/>
            </a:endParaRPr>
          </a:p>
          <a:p>
            <a:pPr defTabSz="801370">
              <a:lnSpc>
                <a:spcPts val="3240"/>
              </a:lnSpc>
              <a:tabLst>
                <a:tab pos="77470" algn="l"/>
              </a:tabLst>
            </a:pPr>
            <a:r>
              <a:rPr lang="en-US" altLang="zh-CN" sz="2500">
                <a:solidFill>
                  <a:srgbClr val="CC0000"/>
                </a:solidFill>
                <a:latin typeface="Times New Roman" panose="02020603050405020304" pitchFamily="18" charset="0"/>
              </a:rPr>
              <a:t>	4</a:t>
            </a:r>
            <a:endParaRPr lang="en-US" altLang="zh-CN" sz="2500">
              <a:solidFill>
                <a:srgbClr val="CC0000"/>
              </a:solidFill>
              <a:latin typeface="Times New Roman" panose="02020603050405020304" pitchFamily="18" charset="0"/>
            </a:endParaRPr>
          </a:p>
          <a:p>
            <a:pPr defTabSz="801370">
              <a:lnSpc>
                <a:spcPts val="875"/>
              </a:lnSpc>
              <a:tabLst>
                <a:tab pos="77470" algn="l"/>
              </a:tabLst>
            </a:pPr>
            <a:endParaRPr lang="en-US" altLang="zh-CN" sz="2500">
              <a:solidFill>
                <a:srgbClr val="CC0000"/>
              </a:solidFill>
              <a:latin typeface="Times New Roman" panose="02020603050405020304" pitchFamily="18" charset="0"/>
            </a:endParaRPr>
          </a:p>
          <a:p>
            <a:pPr defTabSz="801370">
              <a:lnSpc>
                <a:spcPts val="3240"/>
              </a:lnSpc>
              <a:tabLst>
                <a:tab pos="77470" algn="l"/>
              </a:tabLst>
            </a:pPr>
            <a:r>
              <a:rPr lang="en-US" altLang="zh-CN" sz="2500">
                <a:solidFill>
                  <a:srgbClr val="CC0000"/>
                </a:solidFill>
                <a:latin typeface="Times New Roman" panose="02020603050405020304" pitchFamily="18" charset="0"/>
              </a:rPr>
              <a:t>	</a:t>
            </a:r>
            <a:r>
              <a:rPr lang="en-US" altLang="zh-CN" sz="2500">
                <a:solidFill>
                  <a:srgbClr val="00009A"/>
                </a:solidFill>
                <a:latin typeface="Times New Roman" panose="02020603050405020304" pitchFamily="18" charset="0"/>
              </a:rPr>
              <a:t>6</a:t>
            </a:r>
            <a:endParaRPr lang="en-US" altLang="zh-CN" sz="2500">
              <a:solidFill>
                <a:srgbClr val="00009A"/>
              </a:solidFill>
              <a:latin typeface="Times New Roman" panose="02020603050405020304" pitchFamily="18" charset="0"/>
            </a:endParaRPr>
          </a:p>
          <a:p>
            <a:pPr defTabSz="801370">
              <a:lnSpc>
                <a:spcPts val="875"/>
              </a:lnSpc>
              <a:tabLst>
                <a:tab pos="77470" algn="l"/>
              </a:tabLst>
            </a:pPr>
            <a:endParaRPr lang="en-US" altLang="zh-CN" sz="2500">
              <a:solidFill>
                <a:srgbClr val="00009A"/>
              </a:solidFill>
              <a:latin typeface="Times New Roman" panose="02020603050405020304" pitchFamily="18" charset="0"/>
            </a:endParaRPr>
          </a:p>
          <a:p>
            <a:pPr defTabSz="801370">
              <a:lnSpc>
                <a:spcPts val="3240"/>
              </a:lnSpc>
              <a:tabLst>
                <a:tab pos="77470" algn="l"/>
              </a:tabLst>
            </a:pPr>
            <a:r>
              <a:rPr lang="en-US" altLang="zh-CN" sz="2500">
                <a:solidFill>
                  <a:srgbClr val="00009A"/>
                </a:solidFill>
                <a:latin typeface="Times New Roman" panose="02020603050405020304" pitchFamily="18" charset="0"/>
              </a:rPr>
              <a:t>11</a:t>
            </a:r>
            <a:endParaRPr lang="en-US" altLang="zh-CN" sz="2500">
              <a:solidFill>
                <a:srgbClr val="00009A"/>
              </a:solidFill>
              <a:latin typeface="Times New Roman" panose="02020603050405020304" pitchFamily="18" charset="0"/>
            </a:endParaRPr>
          </a:p>
        </p:txBody>
      </p:sp>
      <p:sp>
        <p:nvSpPr>
          <p:cNvPr id="150553" name="Text Box 24"/>
          <p:cNvSpPr txBox="1">
            <a:spLocks noChangeArrowheads="1"/>
          </p:cNvSpPr>
          <p:nvPr/>
        </p:nvSpPr>
        <p:spPr bwMode="auto">
          <a:xfrm>
            <a:off x="4929188" y="4710113"/>
            <a:ext cx="252412" cy="357187"/>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p:txBody>
      </p:sp>
      <p:sp>
        <p:nvSpPr>
          <p:cNvPr id="150554" name="Text Box 25"/>
          <p:cNvSpPr txBox="1">
            <a:spLocks noChangeArrowheads="1"/>
          </p:cNvSpPr>
          <p:nvPr/>
        </p:nvSpPr>
        <p:spPr bwMode="auto">
          <a:xfrm>
            <a:off x="6018213" y="4710113"/>
            <a:ext cx="254000" cy="357187"/>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p:txBody>
      </p:sp>
      <p:sp>
        <p:nvSpPr>
          <p:cNvPr id="150555" name="Text Box 26"/>
          <p:cNvSpPr txBox="1">
            <a:spLocks noChangeArrowheads="1"/>
          </p:cNvSpPr>
          <p:nvPr/>
        </p:nvSpPr>
        <p:spPr bwMode="auto">
          <a:xfrm>
            <a:off x="7183438" y="4710113"/>
            <a:ext cx="254000" cy="357187"/>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p:txBody>
      </p:sp>
      <p:sp>
        <p:nvSpPr>
          <p:cNvPr id="150556" name="Text Box 27"/>
          <p:cNvSpPr txBox="1">
            <a:spLocks noChangeArrowheads="1"/>
          </p:cNvSpPr>
          <p:nvPr/>
        </p:nvSpPr>
        <p:spPr bwMode="auto">
          <a:xfrm>
            <a:off x="3235325" y="1536700"/>
            <a:ext cx="150813" cy="357188"/>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00009A"/>
                </a:solidFill>
                <a:latin typeface="Times New Roman" panose="02020603050405020304" pitchFamily="18" charset="0"/>
              </a:rPr>
              <a:t>0</a:t>
            </a:r>
            <a:endParaRPr lang="en-US" altLang="zh-CN" sz="2500">
              <a:solidFill>
                <a:srgbClr val="00009A"/>
              </a:solidFill>
              <a:latin typeface="Times New Roman" panose="02020603050405020304" pitchFamily="18" charset="0"/>
            </a:endParaRPr>
          </a:p>
        </p:txBody>
      </p:sp>
      <p:sp>
        <p:nvSpPr>
          <p:cNvPr id="150557" name="Text Box 28"/>
          <p:cNvSpPr txBox="1">
            <a:spLocks noChangeArrowheads="1"/>
          </p:cNvSpPr>
          <p:nvPr/>
        </p:nvSpPr>
        <p:spPr bwMode="auto">
          <a:xfrm>
            <a:off x="3235325" y="2078038"/>
            <a:ext cx="150813" cy="2524125"/>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00009A"/>
                </a:solidFill>
                <a:latin typeface="Times New Roman" panose="02020603050405020304" pitchFamily="18" charset="0"/>
              </a:rPr>
              <a:t>1</a:t>
            </a:r>
            <a:endParaRPr lang="en-US" altLang="zh-CN" sz="2500">
              <a:solidFill>
                <a:srgbClr val="00009A"/>
              </a:solidFill>
              <a:latin typeface="Times New Roman" panose="02020603050405020304" pitchFamily="18" charset="0"/>
            </a:endParaRPr>
          </a:p>
          <a:p>
            <a:pPr defTabSz="801370">
              <a:lnSpc>
                <a:spcPts val="875"/>
              </a:lnSpc>
            </a:pPr>
            <a:endParaRPr lang="en-US" altLang="zh-CN" sz="2500">
              <a:solidFill>
                <a:srgbClr val="00009A"/>
              </a:solidFill>
              <a:latin typeface="Times New Roman" panose="02020603050405020304" pitchFamily="18" charset="0"/>
            </a:endParaRPr>
          </a:p>
          <a:p>
            <a:pPr defTabSz="801370">
              <a:lnSpc>
                <a:spcPts val="3240"/>
              </a:lnSpc>
            </a:pPr>
            <a:r>
              <a:rPr lang="en-US" altLang="zh-CN" sz="2500">
                <a:solidFill>
                  <a:srgbClr val="00009A"/>
                </a:solidFill>
                <a:latin typeface="Times New Roman" panose="02020603050405020304" pitchFamily="18" charset="0"/>
              </a:rPr>
              <a:t>2</a:t>
            </a:r>
            <a:endParaRPr lang="en-US" altLang="zh-CN" sz="2500">
              <a:solidFill>
                <a:srgbClr val="00009A"/>
              </a:solidFill>
              <a:latin typeface="Times New Roman" panose="02020603050405020304" pitchFamily="18" charset="0"/>
            </a:endParaRPr>
          </a:p>
          <a:p>
            <a:pPr defTabSz="801370">
              <a:lnSpc>
                <a:spcPts val="875"/>
              </a:lnSpc>
            </a:pPr>
            <a:endParaRPr lang="en-US" altLang="zh-CN" sz="2500">
              <a:solidFill>
                <a:srgbClr val="00009A"/>
              </a:solidFill>
              <a:latin typeface="Times New Roman" panose="02020603050405020304" pitchFamily="18" charset="0"/>
            </a:endParaRPr>
          </a:p>
          <a:p>
            <a:pPr defTabSz="801370">
              <a:lnSpc>
                <a:spcPts val="3240"/>
              </a:lnSpc>
            </a:pPr>
            <a:r>
              <a:rPr lang="en-US" altLang="zh-CN" sz="2500">
                <a:solidFill>
                  <a:srgbClr val="00009A"/>
                </a:solidFill>
                <a:latin typeface="Times New Roman" panose="02020603050405020304" pitchFamily="18" charset="0"/>
              </a:rPr>
              <a:t>3</a:t>
            </a:r>
            <a:endParaRPr lang="en-US" altLang="zh-CN" sz="2500">
              <a:solidFill>
                <a:srgbClr val="00009A"/>
              </a:solidFill>
              <a:latin typeface="Times New Roman" panose="02020603050405020304" pitchFamily="18" charset="0"/>
            </a:endParaRPr>
          </a:p>
          <a:p>
            <a:pPr defTabSz="801370">
              <a:lnSpc>
                <a:spcPts val="875"/>
              </a:lnSpc>
            </a:pPr>
            <a:endParaRPr lang="en-US" altLang="zh-CN" sz="2500">
              <a:solidFill>
                <a:srgbClr val="00009A"/>
              </a:solidFill>
              <a:latin typeface="Times New Roman" panose="02020603050405020304" pitchFamily="18" charset="0"/>
            </a:endParaRPr>
          </a:p>
          <a:p>
            <a:pPr defTabSz="801370">
              <a:lnSpc>
                <a:spcPts val="3240"/>
              </a:lnSpc>
            </a:pPr>
            <a:r>
              <a:rPr lang="en-US" altLang="zh-CN" sz="2500">
                <a:solidFill>
                  <a:srgbClr val="00009A"/>
                </a:solidFill>
                <a:latin typeface="Times New Roman" panose="02020603050405020304" pitchFamily="18" charset="0"/>
              </a:rPr>
              <a:t>4</a:t>
            </a:r>
            <a:endParaRPr lang="en-US" altLang="zh-CN" sz="2500">
              <a:solidFill>
                <a:srgbClr val="00009A"/>
              </a:solidFill>
              <a:latin typeface="Times New Roman" panose="02020603050405020304" pitchFamily="18" charset="0"/>
            </a:endParaRPr>
          </a:p>
          <a:p>
            <a:pPr defTabSz="801370">
              <a:lnSpc>
                <a:spcPts val="875"/>
              </a:lnSpc>
            </a:pPr>
            <a:endParaRPr lang="en-US" altLang="zh-CN" sz="2500">
              <a:solidFill>
                <a:srgbClr val="00009A"/>
              </a:solidFill>
              <a:latin typeface="Times New Roman" panose="02020603050405020304" pitchFamily="18" charset="0"/>
            </a:endParaRPr>
          </a:p>
          <a:p>
            <a:pPr defTabSz="801370">
              <a:lnSpc>
                <a:spcPts val="3240"/>
              </a:lnSpc>
            </a:pPr>
            <a:r>
              <a:rPr lang="en-US" altLang="zh-CN" sz="2500">
                <a:solidFill>
                  <a:srgbClr val="00009A"/>
                </a:solidFill>
                <a:latin typeface="Times New Roman" panose="02020603050405020304" pitchFamily="18" charset="0"/>
              </a:rPr>
              <a:t>5</a:t>
            </a:r>
            <a:endParaRPr lang="en-US" altLang="zh-CN" sz="2500">
              <a:solidFill>
                <a:srgbClr val="00009A"/>
              </a:solidFill>
              <a:latin typeface="Times New Roman" panose="02020603050405020304" pitchFamily="18" charset="0"/>
            </a:endParaRPr>
          </a:p>
        </p:txBody>
      </p:sp>
      <p:sp>
        <p:nvSpPr>
          <p:cNvPr id="150558" name="Text Box 29"/>
          <p:cNvSpPr txBox="1">
            <a:spLocks noChangeArrowheads="1"/>
          </p:cNvSpPr>
          <p:nvPr/>
        </p:nvSpPr>
        <p:spPr bwMode="auto">
          <a:xfrm>
            <a:off x="3235325" y="4786313"/>
            <a:ext cx="150813" cy="358775"/>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00009A"/>
                </a:solidFill>
                <a:latin typeface="Times New Roman" panose="02020603050405020304" pitchFamily="18" charset="0"/>
              </a:rPr>
              <a:t>6</a:t>
            </a:r>
            <a:endParaRPr lang="en-US" altLang="zh-CN" sz="2500">
              <a:solidFill>
                <a:srgbClr val="00009A"/>
              </a:solidFill>
              <a:latin typeface="Times New Roman" panose="02020603050405020304" pitchFamily="18" charset="0"/>
            </a:endParaRPr>
          </a:p>
        </p:txBody>
      </p:sp>
      <p:sp>
        <p:nvSpPr>
          <p:cNvPr id="150559" name="Text Box 30"/>
          <p:cNvSpPr txBox="1">
            <a:spLocks noChangeArrowheads="1"/>
          </p:cNvSpPr>
          <p:nvPr/>
        </p:nvSpPr>
        <p:spPr bwMode="auto">
          <a:xfrm>
            <a:off x="4722813" y="2000250"/>
            <a:ext cx="458787" cy="2524125"/>
          </a:xfrm>
          <a:prstGeom prst="rect">
            <a:avLst/>
          </a:prstGeom>
          <a:noFill/>
          <a:ln w="9525">
            <a:noFill/>
            <a:miter lim="800000"/>
          </a:ln>
        </p:spPr>
        <p:txBody>
          <a:bodyPr wrap="none" lIns="0" tIns="0" rIns="0" bIns="0">
            <a:spAutoFit/>
          </a:bodyPr>
          <a:lstStyle/>
          <a:p>
            <a:pPr defTabSz="801370">
              <a:lnSpc>
                <a:spcPts val="3040"/>
              </a:lnSpc>
              <a:tabLst>
                <a:tab pos="200025" algn="l"/>
                <a:tab pos="288925" algn="l"/>
              </a:tabLst>
            </a:pPr>
            <a:r>
              <a:rPr lang="en-US" altLang="zh-CN" sz="2500">
                <a:solidFill>
                  <a:srgbClr val="00009A"/>
                </a:solidFill>
                <a:latin typeface="Times New Roman" panose="02020603050405020304" pitchFamily="18" charset="0"/>
              </a:rPr>
              <a:t>5 </a:t>
            </a: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tabLst>
                <a:tab pos="200025" algn="l"/>
                <a:tab pos="288925" algn="l"/>
              </a:tabLst>
            </a:pPr>
            <a:endParaRPr lang="en-US" altLang="zh-CN" sz="2500">
              <a:solidFill>
                <a:srgbClr val="009A00"/>
              </a:solidFill>
              <a:latin typeface="Times New Roman" panose="02020603050405020304" pitchFamily="18" charset="0"/>
            </a:endParaRPr>
          </a:p>
          <a:p>
            <a:pPr defTabSz="801370">
              <a:lnSpc>
                <a:spcPts val="2940"/>
              </a:lnSpc>
              <a:tabLst>
                <a:tab pos="200025" algn="l"/>
                <a:tab pos="288925" algn="l"/>
              </a:tabLst>
            </a:pPr>
            <a:r>
              <a:rPr lang="en-US" altLang="zh-CN" sz="2500">
                <a:solidFill>
                  <a:srgbClr val="009A00"/>
                </a:solidFill>
                <a:latin typeface="Times New Roman" panose="02020603050405020304" pitchFamily="18" charset="0"/>
              </a:rPr>
              <a:t>		</a:t>
            </a:r>
            <a:r>
              <a:rPr lang="en-US" altLang="zh-CN" sz="2500">
                <a:solidFill>
                  <a:srgbClr val="00009A"/>
                </a:solidFill>
                <a:latin typeface="Times New Roman" panose="02020603050405020304" pitchFamily="18" charset="0"/>
              </a:rPr>
              <a:t>4</a:t>
            </a:r>
            <a:endParaRPr lang="en-US" altLang="zh-CN" sz="2500">
              <a:solidFill>
                <a:srgbClr val="00009A"/>
              </a:solidFill>
              <a:latin typeface="Times New Roman" panose="02020603050405020304" pitchFamily="18" charset="0"/>
            </a:endParaRPr>
          </a:p>
          <a:p>
            <a:pPr defTabSz="801370">
              <a:lnSpc>
                <a:spcPts val="875"/>
              </a:lnSpc>
              <a:tabLst>
                <a:tab pos="200025" algn="l"/>
                <a:tab pos="288925" algn="l"/>
              </a:tabLst>
            </a:pPr>
            <a:endParaRPr lang="en-US" altLang="zh-CN" sz="2500">
              <a:solidFill>
                <a:srgbClr val="00009A"/>
              </a:solidFill>
              <a:latin typeface="Times New Roman" panose="02020603050405020304" pitchFamily="18" charset="0"/>
            </a:endParaRPr>
          </a:p>
          <a:p>
            <a:pPr defTabSz="801370">
              <a:lnSpc>
                <a:spcPts val="3240"/>
              </a:lnSpc>
              <a:tabLst>
                <a:tab pos="200025" algn="l"/>
                <a:tab pos="288925" algn="l"/>
              </a:tabLst>
            </a:pPr>
            <a:r>
              <a:rPr lang="en-US" altLang="zh-CN" sz="2500">
                <a:solidFill>
                  <a:srgbClr val="00009A"/>
                </a:solidFill>
                <a:latin typeface="Times New Roman" panose="02020603050405020304" pitchFamily="18" charset="0"/>
              </a:rPr>
              <a:t>		4</a:t>
            </a:r>
            <a:endParaRPr lang="en-US" altLang="zh-CN" sz="2500">
              <a:solidFill>
                <a:srgbClr val="00009A"/>
              </a:solidFill>
              <a:latin typeface="Times New Roman" panose="02020603050405020304" pitchFamily="18" charset="0"/>
            </a:endParaRPr>
          </a:p>
          <a:p>
            <a:pPr defTabSz="801370">
              <a:lnSpc>
                <a:spcPts val="875"/>
              </a:lnSpc>
              <a:tabLst>
                <a:tab pos="200025" algn="l"/>
                <a:tab pos="288925" algn="l"/>
              </a:tabLst>
            </a:pPr>
            <a:endParaRPr lang="en-US" altLang="zh-CN" sz="2500">
              <a:solidFill>
                <a:srgbClr val="00009A"/>
              </a:solidFill>
              <a:latin typeface="Times New Roman" panose="02020603050405020304" pitchFamily="18" charset="0"/>
            </a:endParaRPr>
          </a:p>
          <a:p>
            <a:pPr defTabSz="801370">
              <a:lnSpc>
                <a:spcPts val="3390"/>
              </a:lnSpc>
              <a:tabLst>
                <a:tab pos="200025" algn="l"/>
                <a:tab pos="288925" algn="l"/>
              </a:tabLst>
            </a:pPr>
            <a:r>
              <a:rPr lang="en-US" altLang="zh-CN" sz="2500">
                <a:solidFill>
                  <a:srgbClr val="00009A"/>
                </a:solidFill>
                <a:latin typeface="Times New Roman" panose="02020603050405020304" pitchFamily="18" charset="0"/>
              </a:rPr>
              <a:t>5 </a:t>
            </a: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tabLst>
                <a:tab pos="200025" algn="l"/>
                <a:tab pos="288925" algn="l"/>
              </a:tabLst>
            </a:pPr>
            <a:endParaRPr lang="en-US" altLang="zh-CN" sz="2500">
              <a:solidFill>
                <a:srgbClr val="009A00"/>
              </a:solidFill>
              <a:latin typeface="Times New Roman" panose="02020603050405020304" pitchFamily="18" charset="0"/>
            </a:endParaRPr>
          </a:p>
          <a:p>
            <a:pPr defTabSz="801370">
              <a:lnSpc>
                <a:spcPts val="3115"/>
              </a:lnSpc>
              <a:tabLst>
                <a:tab pos="200025" algn="l"/>
                <a:tab pos="288925" algn="l"/>
              </a:tabLst>
            </a:pPr>
            <a:r>
              <a:rPr lang="en-US" altLang="zh-CN" sz="2500">
                <a:solidFill>
                  <a:srgbClr val="009A00"/>
                </a:solidFill>
                <a:latin typeface="Times New Roman" panose="02020603050405020304" pitchFamily="18" charset="0"/>
              </a:rPr>
              <a:t>	-1</a:t>
            </a:r>
            <a:endParaRPr lang="en-US" altLang="zh-CN" sz="2500">
              <a:solidFill>
                <a:srgbClr val="009A00"/>
              </a:solidFill>
              <a:latin typeface="Times New Roman" panose="02020603050405020304" pitchFamily="18" charset="0"/>
            </a:endParaRPr>
          </a:p>
        </p:txBody>
      </p:sp>
      <p:sp>
        <p:nvSpPr>
          <p:cNvPr id="150560" name="Text Box 31"/>
          <p:cNvSpPr txBox="1">
            <a:spLocks noChangeArrowheads="1"/>
          </p:cNvSpPr>
          <p:nvPr/>
        </p:nvSpPr>
        <p:spPr bwMode="auto">
          <a:xfrm>
            <a:off x="5830888" y="2000250"/>
            <a:ext cx="441325" cy="2554288"/>
          </a:xfrm>
          <a:prstGeom prst="rect">
            <a:avLst/>
          </a:prstGeom>
          <a:noFill/>
          <a:ln w="9525">
            <a:noFill/>
            <a:miter lim="800000"/>
          </a:ln>
        </p:spPr>
        <p:txBody>
          <a:bodyPr wrap="none" lIns="0" tIns="0" rIns="0" bIns="0">
            <a:spAutoFit/>
          </a:bodyPr>
          <a:lstStyle/>
          <a:p>
            <a:pPr defTabSz="801370">
              <a:lnSpc>
                <a:spcPts val="2715"/>
              </a:lnSpc>
              <a:tabLst>
                <a:tab pos="166370" algn="l"/>
                <a:tab pos="200025" algn="l"/>
              </a:tabLst>
            </a:pPr>
            <a:r>
              <a:rPr lang="en-US" altLang="zh-CN" sz="1600">
                <a:latin typeface="Arial" panose="020B0604020202020204" pitchFamily="34" charset="0"/>
              </a:rPr>
              <a:t>		</a:t>
            </a: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tabLst>
                <a:tab pos="166370" algn="l"/>
                <a:tab pos="200025" algn="l"/>
              </a:tabLst>
            </a:pPr>
            <a:endParaRPr lang="en-US" altLang="zh-CN" sz="2500">
              <a:solidFill>
                <a:srgbClr val="009A00"/>
              </a:solidFill>
              <a:latin typeface="Times New Roman" panose="02020603050405020304" pitchFamily="18" charset="0"/>
            </a:endParaRPr>
          </a:p>
          <a:p>
            <a:pPr defTabSz="801370">
              <a:lnSpc>
                <a:spcPts val="3240"/>
              </a:lnSpc>
              <a:tabLst>
                <a:tab pos="166370" algn="l"/>
                <a:tab pos="200025" algn="l"/>
              </a:tabLst>
            </a:pPr>
            <a:r>
              <a:rPr lang="en-US" altLang="zh-CN" sz="2500">
                <a:solidFill>
                  <a:srgbClr val="009A00"/>
                </a:solidFill>
                <a:latin typeface="Times New Roman" panose="02020603050405020304" pitchFamily="18" charset="0"/>
              </a:rPr>
              <a:t>	-1</a:t>
            </a:r>
            <a:endParaRPr lang="en-US" altLang="zh-CN" sz="2500">
              <a:solidFill>
                <a:srgbClr val="009A00"/>
              </a:solidFill>
              <a:latin typeface="Times New Roman" panose="02020603050405020304" pitchFamily="18" charset="0"/>
            </a:endParaRPr>
          </a:p>
          <a:p>
            <a:pPr defTabSz="801370">
              <a:lnSpc>
                <a:spcPts val="875"/>
              </a:lnSpc>
              <a:tabLst>
                <a:tab pos="166370" algn="l"/>
                <a:tab pos="200025" algn="l"/>
              </a:tabLst>
            </a:pPr>
            <a:endParaRPr lang="en-US" altLang="zh-CN" sz="2500">
              <a:solidFill>
                <a:srgbClr val="009A00"/>
              </a:solidFill>
              <a:latin typeface="Times New Roman" panose="02020603050405020304" pitchFamily="18" charset="0"/>
            </a:endParaRPr>
          </a:p>
          <a:p>
            <a:pPr defTabSz="801370">
              <a:lnSpc>
                <a:spcPts val="3240"/>
              </a:lnSpc>
              <a:tabLst>
                <a:tab pos="166370" algn="l"/>
                <a:tab pos="200025" algn="l"/>
              </a:tabLst>
            </a:pPr>
            <a:r>
              <a:rPr lang="en-US" altLang="zh-CN" sz="2500">
                <a:solidFill>
                  <a:srgbClr val="009A00"/>
                </a:solidFill>
                <a:latin typeface="Times New Roman" panose="02020603050405020304" pitchFamily="18" charset="0"/>
              </a:rPr>
              <a:t>	-1</a:t>
            </a:r>
            <a:endParaRPr lang="en-US" altLang="zh-CN" sz="2500">
              <a:solidFill>
                <a:srgbClr val="009A00"/>
              </a:solidFill>
              <a:latin typeface="Times New Roman" panose="02020603050405020304" pitchFamily="18" charset="0"/>
            </a:endParaRPr>
          </a:p>
          <a:p>
            <a:pPr defTabSz="801370">
              <a:lnSpc>
                <a:spcPts val="875"/>
              </a:lnSpc>
              <a:tabLst>
                <a:tab pos="166370" algn="l"/>
                <a:tab pos="200025" algn="l"/>
              </a:tabLst>
            </a:pPr>
            <a:endParaRPr lang="en-US" altLang="zh-CN" sz="2500">
              <a:solidFill>
                <a:srgbClr val="009A00"/>
              </a:solidFill>
              <a:latin typeface="Times New Roman" panose="02020603050405020304" pitchFamily="18" charset="0"/>
            </a:endParaRPr>
          </a:p>
          <a:p>
            <a:pPr defTabSz="801370">
              <a:lnSpc>
                <a:spcPts val="3240"/>
              </a:lnSpc>
              <a:tabLst>
                <a:tab pos="166370" algn="l"/>
                <a:tab pos="200025" algn="l"/>
              </a:tabLst>
            </a:pPr>
            <a:r>
              <a:rPr lang="en-US" altLang="zh-CN" sz="2500">
                <a:solidFill>
                  <a:srgbClr val="009A00"/>
                </a:solidFill>
                <a:latin typeface="Times New Roman" panose="02020603050405020304" pitchFamily="18" charset="0"/>
              </a:rPr>
              <a:t>		</a:t>
            </a:r>
            <a:r>
              <a:rPr lang="en-US" altLang="zh-CN" sz="2500">
                <a:solidFill>
                  <a:srgbClr val="00009A"/>
                </a:solidFill>
                <a:latin typeface="Times New Roman" panose="02020603050405020304" pitchFamily="18" charset="0"/>
              </a:rPr>
              <a:t>2</a:t>
            </a:r>
            <a:endParaRPr lang="en-US" altLang="zh-CN" sz="2500">
              <a:solidFill>
                <a:srgbClr val="00009A"/>
              </a:solidFill>
              <a:latin typeface="Times New Roman" panose="02020603050405020304" pitchFamily="18" charset="0"/>
            </a:endParaRPr>
          </a:p>
          <a:p>
            <a:pPr defTabSz="801370">
              <a:lnSpc>
                <a:spcPts val="875"/>
              </a:lnSpc>
              <a:tabLst>
                <a:tab pos="166370" algn="l"/>
                <a:tab pos="200025" algn="l"/>
              </a:tabLst>
            </a:pPr>
            <a:endParaRPr lang="en-US" altLang="zh-CN" sz="2500">
              <a:solidFill>
                <a:srgbClr val="00009A"/>
              </a:solidFill>
              <a:latin typeface="Times New Roman" panose="02020603050405020304" pitchFamily="18" charset="0"/>
            </a:endParaRPr>
          </a:p>
          <a:p>
            <a:pPr defTabSz="801370">
              <a:lnSpc>
                <a:spcPts val="3465"/>
              </a:lnSpc>
              <a:tabLst>
                <a:tab pos="166370" algn="l"/>
                <a:tab pos="200025" algn="l"/>
              </a:tabLst>
            </a:pPr>
            <a:r>
              <a:rPr lang="en-US" altLang="zh-CN" sz="2500">
                <a:solidFill>
                  <a:srgbClr val="00009A"/>
                </a:solidFill>
                <a:latin typeface="Times New Roman" panose="02020603050405020304" pitchFamily="18" charset="0"/>
              </a:rPr>
              <a:t>1 </a:t>
            </a: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p:txBody>
      </p:sp>
      <p:sp>
        <p:nvSpPr>
          <p:cNvPr id="150561" name="Text Box 32"/>
          <p:cNvSpPr txBox="1">
            <a:spLocks noChangeArrowheads="1"/>
          </p:cNvSpPr>
          <p:nvPr/>
        </p:nvSpPr>
        <p:spPr bwMode="auto">
          <a:xfrm>
            <a:off x="7004050" y="2000250"/>
            <a:ext cx="433388" cy="2554288"/>
          </a:xfrm>
          <a:prstGeom prst="rect">
            <a:avLst/>
          </a:prstGeom>
          <a:noFill/>
          <a:ln w="9525">
            <a:noFill/>
            <a:miter lim="800000"/>
          </a:ln>
        </p:spPr>
        <p:txBody>
          <a:bodyPr wrap="none" lIns="0" tIns="0" rIns="0" bIns="0">
            <a:spAutoFit/>
          </a:bodyPr>
          <a:lstStyle/>
          <a:p>
            <a:pPr defTabSz="801370">
              <a:lnSpc>
                <a:spcPts val="2715"/>
              </a:lnSpc>
              <a:tabLst>
                <a:tab pos="166370" algn="l"/>
                <a:tab pos="188595" algn="l"/>
                <a:tab pos="244475" algn="l"/>
              </a:tabLst>
            </a:pPr>
            <a:r>
              <a:rPr lang="en-US" altLang="zh-CN" sz="1600">
                <a:latin typeface="Arial" panose="020B0604020202020204" pitchFamily="34" charset="0"/>
              </a:rPr>
              <a:t>		</a:t>
            </a: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tabLst>
                <a:tab pos="166370" algn="l"/>
                <a:tab pos="188595" algn="l"/>
                <a:tab pos="244475" algn="l"/>
              </a:tabLst>
            </a:pPr>
            <a:endParaRPr lang="en-US" altLang="zh-CN" sz="2500">
              <a:solidFill>
                <a:srgbClr val="009A00"/>
              </a:solidFill>
              <a:latin typeface="Times New Roman" panose="02020603050405020304" pitchFamily="18" charset="0"/>
            </a:endParaRPr>
          </a:p>
          <a:p>
            <a:pPr defTabSz="801370">
              <a:lnSpc>
                <a:spcPts val="3240"/>
              </a:lnSpc>
              <a:tabLst>
                <a:tab pos="166370" algn="l"/>
                <a:tab pos="188595" algn="l"/>
                <a:tab pos="244475" algn="l"/>
              </a:tabLst>
            </a:pPr>
            <a:r>
              <a:rPr lang="en-US" altLang="zh-CN" sz="2500">
                <a:solidFill>
                  <a:srgbClr val="009A00"/>
                </a:solidFill>
                <a:latin typeface="Times New Roman" panose="02020603050405020304" pitchFamily="18" charset="0"/>
              </a:rPr>
              <a:t>	-1</a:t>
            </a:r>
            <a:endParaRPr lang="en-US" altLang="zh-CN" sz="2500">
              <a:solidFill>
                <a:srgbClr val="009A00"/>
              </a:solidFill>
              <a:latin typeface="Times New Roman" panose="02020603050405020304" pitchFamily="18" charset="0"/>
            </a:endParaRPr>
          </a:p>
          <a:p>
            <a:pPr defTabSz="801370">
              <a:lnSpc>
                <a:spcPts val="875"/>
              </a:lnSpc>
              <a:tabLst>
                <a:tab pos="166370" algn="l"/>
                <a:tab pos="188595" algn="l"/>
                <a:tab pos="244475" algn="l"/>
              </a:tabLst>
            </a:pPr>
            <a:endParaRPr lang="en-US" altLang="zh-CN" sz="2500">
              <a:solidFill>
                <a:srgbClr val="009A00"/>
              </a:solidFill>
              <a:latin typeface="Times New Roman" panose="02020603050405020304" pitchFamily="18" charset="0"/>
            </a:endParaRPr>
          </a:p>
          <a:p>
            <a:pPr defTabSz="801370">
              <a:lnSpc>
                <a:spcPts val="3240"/>
              </a:lnSpc>
              <a:tabLst>
                <a:tab pos="166370" algn="l"/>
                <a:tab pos="188595" algn="l"/>
                <a:tab pos="244475" algn="l"/>
              </a:tabLst>
            </a:pPr>
            <a:r>
              <a:rPr lang="en-US" altLang="zh-CN" sz="2500">
                <a:solidFill>
                  <a:srgbClr val="009A00"/>
                </a:solidFill>
                <a:latin typeface="Times New Roman" panose="02020603050405020304" pitchFamily="18" charset="0"/>
              </a:rPr>
              <a:t>	-1</a:t>
            </a:r>
            <a:endParaRPr lang="en-US" altLang="zh-CN" sz="2500">
              <a:solidFill>
                <a:srgbClr val="009A00"/>
              </a:solidFill>
              <a:latin typeface="Times New Roman" panose="02020603050405020304" pitchFamily="18" charset="0"/>
            </a:endParaRPr>
          </a:p>
          <a:p>
            <a:pPr defTabSz="801370">
              <a:lnSpc>
                <a:spcPts val="875"/>
              </a:lnSpc>
              <a:tabLst>
                <a:tab pos="166370" algn="l"/>
                <a:tab pos="188595" algn="l"/>
                <a:tab pos="244475" algn="l"/>
              </a:tabLst>
            </a:pPr>
            <a:endParaRPr lang="en-US" altLang="zh-CN" sz="2500">
              <a:solidFill>
                <a:srgbClr val="009A00"/>
              </a:solidFill>
              <a:latin typeface="Times New Roman" panose="02020603050405020304" pitchFamily="18" charset="0"/>
            </a:endParaRPr>
          </a:p>
          <a:p>
            <a:pPr defTabSz="801370">
              <a:lnSpc>
                <a:spcPts val="3240"/>
              </a:lnSpc>
              <a:tabLst>
                <a:tab pos="166370" algn="l"/>
                <a:tab pos="188595" algn="l"/>
                <a:tab pos="244475" algn="l"/>
              </a:tabLst>
            </a:pPr>
            <a:r>
              <a:rPr lang="en-US" altLang="zh-CN" sz="2500">
                <a:solidFill>
                  <a:srgbClr val="009A00"/>
                </a:solidFill>
                <a:latin typeface="Times New Roman" panose="02020603050405020304" pitchFamily="18" charset="0"/>
              </a:rPr>
              <a:t>			</a:t>
            </a:r>
            <a:r>
              <a:rPr lang="en-US" altLang="zh-CN" sz="2500">
                <a:solidFill>
                  <a:srgbClr val="00009A"/>
                </a:solidFill>
                <a:latin typeface="Times New Roman" panose="02020603050405020304" pitchFamily="18" charset="0"/>
              </a:rPr>
              <a:t>3</a:t>
            </a:r>
            <a:endParaRPr lang="en-US" altLang="zh-CN" sz="2500">
              <a:solidFill>
                <a:srgbClr val="00009A"/>
              </a:solidFill>
              <a:latin typeface="Times New Roman" panose="02020603050405020304" pitchFamily="18" charset="0"/>
            </a:endParaRPr>
          </a:p>
          <a:p>
            <a:pPr defTabSz="801370">
              <a:lnSpc>
                <a:spcPts val="875"/>
              </a:lnSpc>
              <a:tabLst>
                <a:tab pos="166370" algn="l"/>
                <a:tab pos="188595" algn="l"/>
                <a:tab pos="244475" algn="l"/>
              </a:tabLst>
            </a:pPr>
            <a:endParaRPr lang="en-US" altLang="zh-CN" sz="2500">
              <a:solidFill>
                <a:srgbClr val="00009A"/>
              </a:solidFill>
              <a:latin typeface="Times New Roman" panose="02020603050405020304" pitchFamily="18" charset="0"/>
            </a:endParaRPr>
          </a:p>
          <a:p>
            <a:pPr defTabSz="801370">
              <a:lnSpc>
                <a:spcPts val="3465"/>
              </a:lnSpc>
              <a:tabLst>
                <a:tab pos="166370" algn="l"/>
                <a:tab pos="188595" algn="l"/>
                <a:tab pos="244475" algn="l"/>
              </a:tabLst>
            </a:pPr>
            <a:r>
              <a:rPr lang="en-US" altLang="zh-CN" sz="2500">
                <a:solidFill>
                  <a:srgbClr val="00009A"/>
                </a:solidFill>
                <a:latin typeface="Times New Roman" panose="02020603050405020304" pitchFamily="18" charset="0"/>
              </a:rPr>
              <a:t>4 </a:t>
            </a: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p:txBody>
      </p:sp>
      <p:sp>
        <p:nvSpPr>
          <p:cNvPr id="150562" name="Text Box 33"/>
          <p:cNvSpPr txBox="1">
            <a:spLocks noChangeArrowheads="1"/>
          </p:cNvSpPr>
          <p:nvPr/>
        </p:nvSpPr>
        <p:spPr bwMode="auto">
          <a:xfrm>
            <a:off x="2768600" y="1900238"/>
            <a:ext cx="260350" cy="2447925"/>
          </a:xfrm>
          <a:prstGeom prst="rect">
            <a:avLst/>
          </a:prstGeom>
          <a:noFill/>
          <a:ln w="9525">
            <a:noFill/>
            <a:miter lim="800000"/>
          </a:ln>
        </p:spPr>
        <p:txBody>
          <a:bodyPr wrap="none" lIns="0" tIns="0" rIns="0" bIns="0">
            <a:spAutoFit/>
          </a:bodyPr>
          <a:lstStyle/>
          <a:p>
            <a:pPr defTabSz="801370">
              <a:lnSpc>
                <a:spcPts val="2340"/>
              </a:lnSpc>
              <a:tabLst>
                <a:tab pos="99695" algn="l"/>
              </a:tabLst>
            </a:pPr>
            <a:r>
              <a:rPr lang="en-US" altLang="zh-CN" sz="2100">
                <a:solidFill>
                  <a:srgbClr val="FF33CC"/>
                </a:solidFill>
                <a:latin typeface="Times New Roman" panose="02020603050405020304" pitchFamily="18" charset="0"/>
              </a:rPr>
              <a:t>p1</a:t>
            </a:r>
            <a:endParaRPr lang="en-US" altLang="zh-CN" sz="2100">
              <a:solidFill>
                <a:srgbClr val="FF33CC"/>
              </a:solidFill>
              <a:latin typeface="Times New Roman" panose="02020603050405020304" pitchFamily="18" charset="0"/>
            </a:endParaRPr>
          </a:p>
          <a:p>
            <a:pPr defTabSz="801370">
              <a:lnSpc>
                <a:spcPts val="875"/>
              </a:lnSpc>
              <a:tabLst>
                <a:tab pos="99695" algn="l"/>
              </a:tabLst>
            </a:pPr>
            <a:endParaRPr lang="en-US" altLang="zh-CN" sz="2100">
              <a:solidFill>
                <a:srgbClr val="FF33CC"/>
              </a:solidFill>
              <a:latin typeface="Times New Roman" panose="02020603050405020304" pitchFamily="18" charset="0"/>
            </a:endParaRPr>
          </a:p>
          <a:p>
            <a:pPr defTabSz="801370">
              <a:lnSpc>
                <a:spcPts val="875"/>
              </a:lnSpc>
              <a:tabLst>
                <a:tab pos="99695" algn="l"/>
              </a:tabLst>
            </a:pPr>
            <a:endParaRPr lang="en-US" altLang="zh-CN" sz="2100">
              <a:solidFill>
                <a:srgbClr val="FF33CC"/>
              </a:solidFill>
              <a:latin typeface="Times New Roman" panose="02020603050405020304" pitchFamily="18" charset="0"/>
            </a:endParaRPr>
          </a:p>
          <a:p>
            <a:pPr defTabSz="801370">
              <a:lnSpc>
                <a:spcPts val="875"/>
              </a:lnSpc>
              <a:tabLst>
                <a:tab pos="99695" algn="l"/>
              </a:tabLst>
            </a:pPr>
            <a:endParaRPr lang="en-US" altLang="zh-CN" sz="2100">
              <a:solidFill>
                <a:srgbClr val="FF33CC"/>
              </a:solidFill>
              <a:latin typeface="Times New Roman" panose="02020603050405020304" pitchFamily="18" charset="0"/>
            </a:endParaRPr>
          </a:p>
          <a:p>
            <a:pPr defTabSz="801370">
              <a:lnSpc>
                <a:spcPts val="875"/>
              </a:lnSpc>
              <a:tabLst>
                <a:tab pos="99695" algn="l"/>
              </a:tabLst>
            </a:pPr>
            <a:endParaRPr lang="en-US" altLang="zh-CN" sz="2100">
              <a:solidFill>
                <a:srgbClr val="FF33CC"/>
              </a:solidFill>
              <a:latin typeface="Times New Roman" panose="02020603050405020304" pitchFamily="18" charset="0"/>
            </a:endParaRPr>
          </a:p>
          <a:p>
            <a:pPr defTabSz="801370">
              <a:lnSpc>
                <a:spcPts val="875"/>
              </a:lnSpc>
              <a:tabLst>
                <a:tab pos="99695" algn="l"/>
              </a:tabLst>
            </a:pPr>
            <a:endParaRPr lang="en-US" altLang="zh-CN" sz="2100">
              <a:solidFill>
                <a:srgbClr val="FF33CC"/>
              </a:solidFill>
              <a:latin typeface="Times New Roman" panose="02020603050405020304" pitchFamily="18" charset="0"/>
            </a:endParaRPr>
          </a:p>
          <a:p>
            <a:pPr defTabSz="801370">
              <a:lnSpc>
                <a:spcPts val="875"/>
              </a:lnSpc>
              <a:tabLst>
                <a:tab pos="99695" algn="l"/>
              </a:tabLst>
            </a:pPr>
            <a:endParaRPr lang="en-US" altLang="zh-CN" sz="2100">
              <a:solidFill>
                <a:srgbClr val="FF33CC"/>
              </a:solidFill>
              <a:latin typeface="Times New Roman" panose="02020603050405020304" pitchFamily="18" charset="0"/>
            </a:endParaRPr>
          </a:p>
          <a:p>
            <a:pPr defTabSz="801370">
              <a:lnSpc>
                <a:spcPts val="875"/>
              </a:lnSpc>
              <a:tabLst>
                <a:tab pos="99695" algn="l"/>
              </a:tabLst>
            </a:pPr>
            <a:endParaRPr lang="en-US" altLang="zh-CN" sz="2100">
              <a:solidFill>
                <a:srgbClr val="FF33CC"/>
              </a:solidFill>
              <a:latin typeface="Times New Roman" panose="02020603050405020304" pitchFamily="18" charset="0"/>
            </a:endParaRPr>
          </a:p>
          <a:p>
            <a:pPr defTabSz="801370">
              <a:lnSpc>
                <a:spcPts val="875"/>
              </a:lnSpc>
              <a:tabLst>
                <a:tab pos="99695" algn="l"/>
              </a:tabLst>
            </a:pPr>
            <a:endParaRPr lang="en-US" altLang="zh-CN" sz="2100">
              <a:solidFill>
                <a:srgbClr val="FF33CC"/>
              </a:solidFill>
              <a:latin typeface="Times New Roman" panose="02020603050405020304" pitchFamily="18" charset="0"/>
            </a:endParaRPr>
          </a:p>
          <a:p>
            <a:pPr defTabSz="801370">
              <a:lnSpc>
                <a:spcPts val="875"/>
              </a:lnSpc>
              <a:tabLst>
                <a:tab pos="99695" algn="l"/>
              </a:tabLst>
            </a:pPr>
            <a:endParaRPr lang="en-US" altLang="zh-CN" sz="2100">
              <a:solidFill>
                <a:srgbClr val="FF33CC"/>
              </a:solidFill>
              <a:latin typeface="Times New Roman" panose="02020603050405020304" pitchFamily="18" charset="0"/>
            </a:endParaRPr>
          </a:p>
          <a:p>
            <a:pPr defTabSz="801370">
              <a:lnSpc>
                <a:spcPts val="875"/>
              </a:lnSpc>
              <a:tabLst>
                <a:tab pos="99695" algn="l"/>
              </a:tabLst>
            </a:pPr>
            <a:endParaRPr lang="en-US" altLang="zh-CN" sz="2100">
              <a:solidFill>
                <a:srgbClr val="FF33CC"/>
              </a:solidFill>
              <a:latin typeface="Times New Roman" panose="02020603050405020304" pitchFamily="18" charset="0"/>
            </a:endParaRPr>
          </a:p>
          <a:p>
            <a:pPr defTabSz="801370">
              <a:lnSpc>
                <a:spcPts val="875"/>
              </a:lnSpc>
              <a:tabLst>
                <a:tab pos="99695" algn="l"/>
              </a:tabLst>
            </a:pPr>
            <a:endParaRPr lang="en-US" altLang="zh-CN" sz="2100">
              <a:solidFill>
                <a:srgbClr val="FF33CC"/>
              </a:solidFill>
              <a:latin typeface="Times New Roman" panose="02020603050405020304" pitchFamily="18" charset="0"/>
            </a:endParaRPr>
          </a:p>
          <a:p>
            <a:pPr defTabSz="801370">
              <a:lnSpc>
                <a:spcPts val="2450"/>
              </a:lnSpc>
              <a:tabLst>
                <a:tab pos="99695" algn="l"/>
              </a:tabLst>
            </a:pPr>
            <a:r>
              <a:rPr lang="en-US" altLang="zh-CN" sz="2100">
                <a:solidFill>
                  <a:srgbClr val="FF33CC"/>
                </a:solidFill>
                <a:latin typeface="Times New Roman" panose="02020603050405020304" pitchFamily="18" charset="0"/>
              </a:rPr>
              <a:t>p2</a:t>
            </a:r>
            <a:endParaRPr lang="en-US" altLang="zh-CN" sz="2100">
              <a:solidFill>
                <a:srgbClr val="FF33CC"/>
              </a:solidFill>
              <a:latin typeface="Times New Roman" panose="02020603050405020304" pitchFamily="18" charset="0"/>
            </a:endParaRPr>
          </a:p>
          <a:p>
            <a:pPr defTabSz="801370">
              <a:lnSpc>
                <a:spcPts val="875"/>
              </a:lnSpc>
              <a:tabLst>
                <a:tab pos="99695" algn="l"/>
              </a:tabLst>
            </a:pPr>
            <a:endParaRPr lang="en-US" altLang="zh-CN" sz="2100">
              <a:solidFill>
                <a:srgbClr val="FF33CC"/>
              </a:solidFill>
              <a:latin typeface="Times New Roman" panose="02020603050405020304" pitchFamily="18" charset="0"/>
            </a:endParaRPr>
          </a:p>
          <a:p>
            <a:pPr defTabSz="801370">
              <a:lnSpc>
                <a:spcPts val="3325"/>
              </a:lnSpc>
              <a:tabLst>
                <a:tab pos="99695" algn="l"/>
              </a:tabLst>
            </a:pPr>
            <a:r>
              <a:rPr lang="en-US" altLang="zh-CN" sz="2100">
                <a:solidFill>
                  <a:srgbClr val="FF33CC"/>
                </a:solidFill>
                <a:latin typeface="Times New Roman" panose="02020603050405020304" pitchFamily="18" charset="0"/>
              </a:rPr>
              <a:t>	</a:t>
            </a:r>
            <a:r>
              <a:rPr lang="en-US" altLang="zh-CN" sz="2500">
                <a:solidFill>
                  <a:srgbClr val="CC0000"/>
                </a:solidFill>
                <a:latin typeface="Times New Roman" panose="02020603050405020304" pitchFamily="18" charset="0"/>
              </a:rPr>
              <a:t>i</a:t>
            </a:r>
            <a:endParaRPr lang="en-US" altLang="zh-CN" sz="2500">
              <a:solidFill>
                <a:srgbClr val="CC0000"/>
              </a:solidFill>
              <a:latin typeface="Times New Roman" panose="02020603050405020304" pitchFamily="18" charset="0"/>
            </a:endParaRPr>
          </a:p>
        </p:txBody>
      </p:sp>
      <p:sp>
        <p:nvSpPr>
          <p:cNvPr id="150563" name="Text Box 34"/>
          <p:cNvSpPr txBox="1">
            <a:spLocks noChangeArrowheads="1"/>
          </p:cNvSpPr>
          <p:nvPr/>
        </p:nvSpPr>
        <p:spPr bwMode="auto">
          <a:xfrm>
            <a:off x="3621088" y="963613"/>
            <a:ext cx="708025" cy="306387"/>
          </a:xfrm>
          <a:prstGeom prst="rect">
            <a:avLst/>
          </a:prstGeom>
          <a:noFill/>
          <a:ln w="9525">
            <a:noFill/>
            <a:miter lim="800000"/>
          </a:ln>
        </p:spPr>
        <p:txBody>
          <a:bodyPr wrap="none" lIns="0" tIns="0" rIns="0" bIns="0">
            <a:spAutoFit/>
          </a:bodyPr>
          <a:lstStyle/>
          <a:p>
            <a:pPr defTabSz="801370">
              <a:lnSpc>
                <a:spcPts val="2340"/>
              </a:lnSpc>
            </a:pPr>
            <a:r>
              <a:rPr lang="en-US" altLang="zh-CN" sz="2100">
                <a:solidFill>
                  <a:srgbClr val="00009A"/>
                </a:solidFill>
                <a:latin typeface="Times New Roman" panose="02020603050405020304" pitchFamily="18" charset="0"/>
              </a:rPr>
              <a:t>weight</a:t>
            </a:r>
            <a:endParaRPr lang="en-US" altLang="zh-CN" sz="2100">
              <a:solidFill>
                <a:srgbClr val="00009A"/>
              </a:solidFill>
              <a:latin typeface="Times New Roman" panose="02020603050405020304" pitchFamily="18" charset="0"/>
            </a:endParaRPr>
          </a:p>
        </p:txBody>
      </p:sp>
      <p:sp>
        <p:nvSpPr>
          <p:cNvPr id="150564" name="Text Box 35"/>
          <p:cNvSpPr txBox="1">
            <a:spLocks noChangeArrowheads="1"/>
          </p:cNvSpPr>
          <p:nvPr/>
        </p:nvSpPr>
        <p:spPr bwMode="auto">
          <a:xfrm>
            <a:off x="4654550" y="963613"/>
            <a:ext cx="3036888" cy="306387"/>
          </a:xfrm>
          <a:prstGeom prst="rect">
            <a:avLst/>
          </a:prstGeom>
          <a:noFill/>
          <a:ln w="9525">
            <a:noFill/>
            <a:miter lim="800000"/>
          </a:ln>
        </p:spPr>
        <p:txBody>
          <a:bodyPr wrap="none" lIns="0" tIns="0" rIns="0" bIns="0">
            <a:spAutoFit/>
          </a:bodyPr>
          <a:lstStyle/>
          <a:p>
            <a:pPr defTabSz="801370">
              <a:lnSpc>
                <a:spcPts val="2340"/>
              </a:lnSpc>
            </a:pPr>
            <a:r>
              <a:rPr lang="en-US" altLang="zh-CN" sz="2100">
                <a:solidFill>
                  <a:srgbClr val="00009A"/>
                </a:solidFill>
                <a:latin typeface="Times New Roman" panose="02020603050405020304" pitchFamily="18" charset="0"/>
              </a:rPr>
              <a:t>parent   leftChild rightChild</a:t>
            </a:r>
            <a:endParaRPr lang="en-US" altLang="zh-CN" sz="2100">
              <a:solidFill>
                <a:srgbClr val="00009A"/>
              </a:solidFill>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灯片编号占位符 3"/>
          <p:cNvSpPr>
            <a:spLocks noGrp="1"/>
          </p:cNvSpPr>
          <p:nvPr>
            <p:ph type="sldNum" sz="quarter" idx="4294967295"/>
          </p:nvPr>
        </p:nvSpPr>
        <p:spPr>
          <a:xfrm>
            <a:off x="7042150" y="6243638"/>
            <a:ext cx="1905000" cy="457200"/>
          </a:xfrm>
          <a:prstGeom prst="rect">
            <a:avLst/>
          </a:prstGeom>
          <a:noFill/>
        </p:spPr>
        <p:txBody>
          <a:bodyPr/>
          <a:lstStyle/>
          <a:p>
            <a:fld id="{F62C7D5F-C883-4A9C-91EC-880B34A8F4A0}" type="slidenum">
              <a:rPr lang="en-US" altLang="zh-CN" smtClean="0"/>
            </a:fld>
            <a:endParaRPr lang="en-US" altLang="zh-CN" smtClean="0"/>
          </a:p>
        </p:txBody>
      </p:sp>
      <p:pic>
        <p:nvPicPr>
          <p:cNvPr id="151555" name="Picture 2" descr="ws_1A6"/>
          <p:cNvPicPr>
            <a:picLocks noChangeAspect="1" noChangeArrowheads="1"/>
          </p:cNvPicPr>
          <p:nvPr/>
        </p:nvPicPr>
        <p:blipFill>
          <a:blip r:embed="rId1" cstate="print"/>
          <a:srcRect/>
          <a:stretch>
            <a:fillRect/>
          </a:stretch>
        </p:blipFill>
        <p:spPr bwMode="auto">
          <a:xfrm>
            <a:off x="650875" y="311150"/>
            <a:ext cx="7842250" cy="6232525"/>
          </a:xfrm>
          <a:prstGeom prst="rect">
            <a:avLst/>
          </a:prstGeom>
          <a:noFill/>
          <a:ln w="9525">
            <a:noFill/>
            <a:miter lim="800000"/>
            <a:headEnd/>
            <a:tailEnd/>
          </a:ln>
        </p:spPr>
      </p:pic>
      <p:sp>
        <p:nvSpPr>
          <p:cNvPr id="151556" name="Text Box 3"/>
          <p:cNvSpPr txBox="1">
            <a:spLocks noChangeArrowheads="1"/>
          </p:cNvSpPr>
          <p:nvPr/>
        </p:nvSpPr>
        <p:spPr bwMode="auto">
          <a:xfrm>
            <a:off x="1662113" y="2871788"/>
            <a:ext cx="150812" cy="357187"/>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FF0000"/>
                </a:solidFill>
                <a:latin typeface="Times New Roman" panose="02020603050405020304" pitchFamily="18" charset="0"/>
              </a:rPr>
              <a:t>5</a:t>
            </a:r>
            <a:endParaRPr lang="en-US" altLang="zh-CN" sz="2500">
              <a:solidFill>
                <a:srgbClr val="FF0000"/>
              </a:solidFill>
              <a:latin typeface="Times New Roman" panose="02020603050405020304" pitchFamily="18" charset="0"/>
            </a:endParaRPr>
          </a:p>
        </p:txBody>
      </p:sp>
      <p:sp>
        <p:nvSpPr>
          <p:cNvPr id="151557" name="Text Box 4"/>
          <p:cNvSpPr txBox="1">
            <a:spLocks noChangeArrowheads="1"/>
          </p:cNvSpPr>
          <p:nvPr/>
        </p:nvSpPr>
        <p:spPr bwMode="auto">
          <a:xfrm>
            <a:off x="1335088" y="2179638"/>
            <a:ext cx="152400" cy="357187"/>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FF0000"/>
                </a:solidFill>
                <a:latin typeface="Times New Roman" panose="02020603050405020304" pitchFamily="18" charset="0"/>
              </a:rPr>
              <a:t>7</a:t>
            </a:r>
            <a:endParaRPr lang="en-US" altLang="zh-CN" sz="2500">
              <a:solidFill>
                <a:srgbClr val="FF0000"/>
              </a:solidFill>
              <a:latin typeface="Times New Roman" panose="02020603050405020304" pitchFamily="18" charset="0"/>
            </a:endParaRPr>
          </a:p>
        </p:txBody>
      </p:sp>
      <p:sp>
        <p:nvSpPr>
          <p:cNvPr id="151558" name="Text Box 5"/>
          <p:cNvSpPr txBox="1">
            <a:spLocks noChangeArrowheads="1"/>
          </p:cNvSpPr>
          <p:nvPr/>
        </p:nvSpPr>
        <p:spPr bwMode="auto">
          <a:xfrm>
            <a:off x="2590800" y="3506788"/>
            <a:ext cx="150813" cy="357187"/>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FF0000"/>
                </a:solidFill>
                <a:latin typeface="Times New Roman" panose="02020603050405020304" pitchFamily="18" charset="0"/>
              </a:rPr>
              <a:t>4</a:t>
            </a:r>
            <a:endParaRPr lang="en-US" altLang="zh-CN" sz="2500">
              <a:solidFill>
                <a:srgbClr val="FF0000"/>
              </a:solidFill>
              <a:latin typeface="Times New Roman" panose="02020603050405020304" pitchFamily="18" charset="0"/>
            </a:endParaRPr>
          </a:p>
        </p:txBody>
      </p:sp>
      <p:sp>
        <p:nvSpPr>
          <p:cNvPr id="151559" name="Text Box 6"/>
          <p:cNvSpPr txBox="1">
            <a:spLocks noChangeArrowheads="1"/>
          </p:cNvSpPr>
          <p:nvPr/>
        </p:nvSpPr>
        <p:spPr bwMode="auto">
          <a:xfrm>
            <a:off x="2259013" y="2844800"/>
            <a:ext cx="152400" cy="357188"/>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FF0000"/>
                </a:solidFill>
                <a:latin typeface="Times New Roman" panose="02020603050405020304" pitchFamily="18" charset="0"/>
              </a:rPr>
              <a:t>6</a:t>
            </a:r>
            <a:endParaRPr lang="en-US" altLang="zh-CN" sz="2500">
              <a:solidFill>
                <a:srgbClr val="FF0000"/>
              </a:solidFill>
              <a:latin typeface="Times New Roman" panose="02020603050405020304" pitchFamily="18" charset="0"/>
            </a:endParaRPr>
          </a:p>
        </p:txBody>
      </p:sp>
      <p:sp>
        <p:nvSpPr>
          <p:cNvPr id="151560" name="Text Box 7"/>
          <p:cNvSpPr txBox="1">
            <a:spLocks noChangeArrowheads="1"/>
          </p:cNvSpPr>
          <p:nvPr/>
        </p:nvSpPr>
        <p:spPr bwMode="auto">
          <a:xfrm>
            <a:off x="1900238" y="2193925"/>
            <a:ext cx="293687" cy="1670050"/>
          </a:xfrm>
          <a:prstGeom prst="rect">
            <a:avLst/>
          </a:prstGeom>
          <a:noFill/>
          <a:ln w="9525">
            <a:noFill/>
            <a:miter lim="800000"/>
          </a:ln>
        </p:spPr>
        <p:txBody>
          <a:bodyPr wrap="none" lIns="0" tIns="0" rIns="0" bIns="0">
            <a:spAutoFit/>
          </a:bodyPr>
          <a:lstStyle/>
          <a:p>
            <a:pPr defTabSz="801370">
              <a:lnSpc>
                <a:spcPts val="2715"/>
              </a:lnSpc>
              <a:tabLst>
                <a:tab pos="66675" algn="l"/>
              </a:tabLst>
            </a:pPr>
            <a:r>
              <a:rPr lang="en-US" altLang="zh-CN" sz="2500">
                <a:solidFill>
                  <a:srgbClr val="FF0000"/>
                </a:solidFill>
                <a:latin typeface="Times New Roman" panose="02020603050405020304" pitchFamily="18" charset="0"/>
              </a:rPr>
              <a:t>11</a:t>
            </a:r>
            <a:endParaRPr lang="en-US" altLang="zh-CN" sz="2500">
              <a:solidFill>
                <a:srgbClr val="FF0000"/>
              </a:solidFill>
              <a:latin typeface="Times New Roman" panose="02020603050405020304" pitchFamily="18" charset="0"/>
            </a:endParaRPr>
          </a:p>
          <a:p>
            <a:pPr defTabSz="801370">
              <a:lnSpc>
                <a:spcPts val="875"/>
              </a:lnSpc>
              <a:tabLst>
                <a:tab pos="66675" algn="l"/>
              </a:tabLst>
            </a:pPr>
            <a:endParaRPr lang="en-US" altLang="zh-CN" sz="2500">
              <a:solidFill>
                <a:srgbClr val="FF0000"/>
              </a:solidFill>
              <a:latin typeface="Times New Roman" panose="02020603050405020304" pitchFamily="18" charset="0"/>
            </a:endParaRPr>
          </a:p>
          <a:p>
            <a:pPr defTabSz="801370">
              <a:lnSpc>
                <a:spcPts val="875"/>
              </a:lnSpc>
              <a:tabLst>
                <a:tab pos="66675" algn="l"/>
              </a:tabLst>
            </a:pPr>
            <a:endParaRPr lang="en-US" altLang="zh-CN" sz="2500">
              <a:solidFill>
                <a:srgbClr val="FF0000"/>
              </a:solidFill>
              <a:latin typeface="Times New Roman" panose="02020603050405020304" pitchFamily="18" charset="0"/>
            </a:endParaRPr>
          </a:p>
          <a:p>
            <a:pPr defTabSz="801370">
              <a:lnSpc>
                <a:spcPts val="875"/>
              </a:lnSpc>
              <a:tabLst>
                <a:tab pos="66675" algn="l"/>
              </a:tabLst>
            </a:pPr>
            <a:endParaRPr lang="en-US" altLang="zh-CN" sz="2500">
              <a:solidFill>
                <a:srgbClr val="FF0000"/>
              </a:solidFill>
              <a:latin typeface="Times New Roman" panose="02020603050405020304" pitchFamily="18" charset="0"/>
            </a:endParaRPr>
          </a:p>
          <a:p>
            <a:pPr defTabSz="801370">
              <a:lnSpc>
                <a:spcPts val="875"/>
              </a:lnSpc>
              <a:tabLst>
                <a:tab pos="66675" algn="l"/>
              </a:tabLst>
            </a:pPr>
            <a:endParaRPr lang="en-US" altLang="zh-CN" sz="2500">
              <a:solidFill>
                <a:srgbClr val="FF0000"/>
              </a:solidFill>
              <a:latin typeface="Times New Roman" panose="02020603050405020304" pitchFamily="18" charset="0"/>
            </a:endParaRPr>
          </a:p>
          <a:p>
            <a:pPr defTabSz="801370">
              <a:lnSpc>
                <a:spcPts val="875"/>
              </a:lnSpc>
              <a:tabLst>
                <a:tab pos="66675" algn="l"/>
              </a:tabLst>
            </a:pPr>
            <a:endParaRPr lang="en-US" altLang="zh-CN" sz="2500">
              <a:solidFill>
                <a:srgbClr val="FF0000"/>
              </a:solidFill>
              <a:latin typeface="Times New Roman" panose="02020603050405020304" pitchFamily="18" charset="0"/>
            </a:endParaRPr>
          </a:p>
          <a:p>
            <a:pPr defTabSz="801370">
              <a:lnSpc>
                <a:spcPts val="875"/>
              </a:lnSpc>
              <a:tabLst>
                <a:tab pos="66675" algn="l"/>
              </a:tabLst>
            </a:pPr>
            <a:endParaRPr lang="en-US" altLang="zh-CN" sz="2500">
              <a:solidFill>
                <a:srgbClr val="FF0000"/>
              </a:solidFill>
              <a:latin typeface="Times New Roman" panose="02020603050405020304" pitchFamily="18" charset="0"/>
            </a:endParaRPr>
          </a:p>
          <a:p>
            <a:pPr defTabSz="801370">
              <a:lnSpc>
                <a:spcPts val="875"/>
              </a:lnSpc>
              <a:tabLst>
                <a:tab pos="66675" algn="l"/>
              </a:tabLst>
            </a:pPr>
            <a:endParaRPr lang="en-US" altLang="zh-CN" sz="2500">
              <a:solidFill>
                <a:srgbClr val="FF0000"/>
              </a:solidFill>
              <a:latin typeface="Times New Roman" panose="02020603050405020304" pitchFamily="18" charset="0"/>
            </a:endParaRPr>
          </a:p>
          <a:p>
            <a:pPr defTabSz="801370">
              <a:lnSpc>
                <a:spcPts val="875"/>
              </a:lnSpc>
              <a:tabLst>
                <a:tab pos="66675" algn="l"/>
              </a:tabLst>
            </a:pPr>
            <a:endParaRPr lang="en-US" altLang="zh-CN" sz="2500">
              <a:solidFill>
                <a:srgbClr val="FF0000"/>
              </a:solidFill>
              <a:latin typeface="Times New Roman" panose="02020603050405020304" pitchFamily="18" charset="0"/>
            </a:endParaRPr>
          </a:p>
          <a:p>
            <a:pPr defTabSz="801370">
              <a:lnSpc>
                <a:spcPts val="2975"/>
              </a:lnSpc>
              <a:tabLst>
                <a:tab pos="66675" algn="l"/>
              </a:tabLst>
            </a:pPr>
            <a:r>
              <a:rPr lang="en-US" altLang="zh-CN" sz="2500">
                <a:solidFill>
                  <a:srgbClr val="FF0000"/>
                </a:solidFill>
                <a:latin typeface="Times New Roman" panose="02020603050405020304" pitchFamily="18" charset="0"/>
              </a:rPr>
              <a:t>	2</a:t>
            </a:r>
            <a:endParaRPr lang="en-US" altLang="zh-CN" sz="2500">
              <a:solidFill>
                <a:srgbClr val="FF0000"/>
              </a:solidFill>
              <a:latin typeface="Times New Roman" panose="02020603050405020304" pitchFamily="18" charset="0"/>
            </a:endParaRPr>
          </a:p>
        </p:txBody>
      </p:sp>
      <p:sp>
        <p:nvSpPr>
          <p:cNvPr id="151561" name="Text Box 8"/>
          <p:cNvSpPr txBox="1">
            <a:spLocks noChangeArrowheads="1"/>
          </p:cNvSpPr>
          <p:nvPr/>
        </p:nvSpPr>
        <p:spPr bwMode="auto">
          <a:xfrm>
            <a:off x="3968750" y="1454150"/>
            <a:ext cx="152400" cy="357188"/>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CC0000"/>
                </a:solidFill>
                <a:latin typeface="Times New Roman" panose="02020603050405020304" pitchFamily="18" charset="0"/>
              </a:rPr>
              <a:t>7</a:t>
            </a:r>
            <a:endParaRPr lang="en-US" altLang="zh-CN" sz="2500">
              <a:solidFill>
                <a:srgbClr val="CC0000"/>
              </a:solidFill>
              <a:latin typeface="Times New Roman" panose="02020603050405020304" pitchFamily="18" charset="0"/>
            </a:endParaRPr>
          </a:p>
        </p:txBody>
      </p:sp>
      <p:sp>
        <p:nvSpPr>
          <p:cNvPr id="151562" name="Text Box 9"/>
          <p:cNvSpPr txBox="1">
            <a:spLocks noChangeArrowheads="1"/>
          </p:cNvSpPr>
          <p:nvPr/>
        </p:nvSpPr>
        <p:spPr bwMode="auto">
          <a:xfrm>
            <a:off x="6046788" y="1454150"/>
            <a:ext cx="254000" cy="357188"/>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p:txBody>
      </p:sp>
      <p:sp>
        <p:nvSpPr>
          <p:cNvPr id="151563" name="Text Box 10"/>
          <p:cNvSpPr txBox="1">
            <a:spLocks noChangeArrowheads="1"/>
          </p:cNvSpPr>
          <p:nvPr/>
        </p:nvSpPr>
        <p:spPr bwMode="auto">
          <a:xfrm>
            <a:off x="7212013" y="1454150"/>
            <a:ext cx="254000" cy="357188"/>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p:txBody>
      </p:sp>
      <p:sp>
        <p:nvSpPr>
          <p:cNvPr id="151564" name="Text Box 11"/>
          <p:cNvSpPr txBox="1">
            <a:spLocks noChangeArrowheads="1"/>
          </p:cNvSpPr>
          <p:nvPr/>
        </p:nvSpPr>
        <p:spPr bwMode="auto">
          <a:xfrm>
            <a:off x="3968750" y="1997075"/>
            <a:ext cx="152400" cy="1982788"/>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CC0000"/>
                </a:solidFill>
                <a:latin typeface="Times New Roman" panose="02020603050405020304" pitchFamily="18" charset="0"/>
              </a:rPr>
              <a:t>5</a:t>
            </a:r>
            <a:endParaRPr lang="en-US" altLang="zh-CN" sz="2500">
              <a:solidFill>
                <a:srgbClr val="CC0000"/>
              </a:solidFill>
              <a:latin typeface="Times New Roman" panose="02020603050405020304" pitchFamily="18" charset="0"/>
            </a:endParaRPr>
          </a:p>
          <a:p>
            <a:pPr defTabSz="801370">
              <a:lnSpc>
                <a:spcPts val="875"/>
              </a:lnSpc>
            </a:pPr>
            <a:endParaRPr lang="en-US" altLang="zh-CN" sz="2500">
              <a:solidFill>
                <a:srgbClr val="CC0000"/>
              </a:solidFill>
              <a:latin typeface="Times New Roman" panose="02020603050405020304" pitchFamily="18" charset="0"/>
            </a:endParaRPr>
          </a:p>
          <a:p>
            <a:pPr defTabSz="801370">
              <a:lnSpc>
                <a:spcPts val="3240"/>
              </a:lnSpc>
            </a:pPr>
            <a:r>
              <a:rPr lang="en-US" altLang="zh-CN" sz="2500">
                <a:solidFill>
                  <a:srgbClr val="CC0000"/>
                </a:solidFill>
                <a:latin typeface="Times New Roman" panose="02020603050405020304" pitchFamily="18" charset="0"/>
              </a:rPr>
              <a:t>2</a:t>
            </a:r>
            <a:endParaRPr lang="en-US" altLang="zh-CN" sz="2500">
              <a:solidFill>
                <a:srgbClr val="CC0000"/>
              </a:solidFill>
              <a:latin typeface="Times New Roman" panose="02020603050405020304" pitchFamily="18" charset="0"/>
            </a:endParaRPr>
          </a:p>
          <a:p>
            <a:pPr defTabSz="801370">
              <a:lnSpc>
                <a:spcPts val="875"/>
              </a:lnSpc>
            </a:pPr>
            <a:endParaRPr lang="en-US" altLang="zh-CN" sz="2500">
              <a:solidFill>
                <a:srgbClr val="CC0000"/>
              </a:solidFill>
              <a:latin typeface="Times New Roman" panose="02020603050405020304" pitchFamily="18" charset="0"/>
            </a:endParaRPr>
          </a:p>
          <a:p>
            <a:pPr defTabSz="801370">
              <a:lnSpc>
                <a:spcPts val="3240"/>
              </a:lnSpc>
            </a:pPr>
            <a:r>
              <a:rPr lang="en-US" altLang="zh-CN" sz="2500">
                <a:solidFill>
                  <a:srgbClr val="CC0000"/>
                </a:solidFill>
                <a:latin typeface="Times New Roman" panose="02020603050405020304" pitchFamily="18" charset="0"/>
              </a:rPr>
              <a:t>4</a:t>
            </a:r>
            <a:endParaRPr lang="en-US" altLang="zh-CN" sz="2500">
              <a:solidFill>
                <a:srgbClr val="CC0000"/>
              </a:solidFill>
              <a:latin typeface="Times New Roman" panose="02020603050405020304" pitchFamily="18" charset="0"/>
            </a:endParaRPr>
          </a:p>
          <a:p>
            <a:pPr defTabSz="801370">
              <a:lnSpc>
                <a:spcPts val="875"/>
              </a:lnSpc>
            </a:pPr>
            <a:endParaRPr lang="en-US" altLang="zh-CN" sz="2500">
              <a:solidFill>
                <a:srgbClr val="CC0000"/>
              </a:solidFill>
              <a:latin typeface="Times New Roman" panose="02020603050405020304" pitchFamily="18" charset="0"/>
            </a:endParaRPr>
          </a:p>
          <a:p>
            <a:pPr defTabSz="801370">
              <a:lnSpc>
                <a:spcPts val="3240"/>
              </a:lnSpc>
            </a:pPr>
            <a:r>
              <a:rPr lang="en-US" altLang="zh-CN" sz="2500">
                <a:solidFill>
                  <a:srgbClr val="00009A"/>
                </a:solidFill>
                <a:latin typeface="Times New Roman" panose="02020603050405020304" pitchFamily="18" charset="0"/>
              </a:rPr>
              <a:t>6</a:t>
            </a:r>
            <a:endParaRPr lang="en-US" altLang="zh-CN" sz="2500">
              <a:solidFill>
                <a:srgbClr val="00009A"/>
              </a:solidFill>
              <a:latin typeface="Times New Roman" panose="02020603050405020304" pitchFamily="18" charset="0"/>
            </a:endParaRPr>
          </a:p>
        </p:txBody>
      </p:sp>
      <p:sp>
        <p:nvSpPr>
          <p:cNvPr id="151565" name="Text Box 12"/>
          <p:cNvSpPr txBox="1">
            <a:spLocks noChangeArrowheads="1"/>
          </p:cNvSpPr>
          <p:nvPr/>
        </p:nvSpPr>
        <p:spPr bwMode="auto">
          <a:xfrm>
            <a:off x="5033963" y="1997075"/>
            <a:ext cx="152400" cy="1982788"/>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00009A"/>
                </a:solidFill>
                <a:latin typeface="Times New Roman" panose="02020603050405020304" pitchFamily="18" charset="0"/>
              </a:rPr>
              <a:t>5</a:t>
            </a:r>
            <a:endParaRPr lang="en-US" altLang="zh-CN" sz="2500">
              <a:solidFill>
                <a:srgbClr val="00009A"/>
              </a:solidFill>
              <a:latin typeface="Times New Roman" panose="02020603050405020304" pitchFamily="18" charset="0"/>
            </a:endParaRPr>
          </a:p>
          <a:p>
            <a:pPr defTabSz="801370">
              <a:lnSpc>
                <a:spcPts val="875"/>
              </a:lnSpc>
            </a:pPr>
            <a:endParaRPr lang="en-US" altLang="zh-CN" sz="2500">
              <a:solidFill>
                <a:srgbClr val="00009A"/>
              </a:solidFill>
              <a:latin typeface="Times New Roman" panose="02020603050405020304" pitchFamily="18" charset="0"/>
            </a:endParaRPr>
          </a:p>
          <a:p>
            <a:pPr defTabSz="801370">
              <a:lnSpc>
                <a:spcPts val="3240"/>
              </a:lnSpc>
            </a:pPr>
            <a:r>
              <a:rPr lang="en-US" altLang="zh-CN" sz="2500">
                <a:solidFill>
                  <a:srgbClr val="00009A"/>
                </a:solidFill>
                <a:latin typeface="Times New Roman" panose="02020603050405020304" pitchFamily="18" charset="0"/>
              </a:rPr>
              <a:t>4</a:t>
            </a:r>
            <a:endParaRPr lang="en-US" altLang="zh-CN" sz="2500">
              <a:solidFill>
                <a:srgbClr val="00009A"/>
              </a:solidFill>
              <a:latin typeface="Times New Roman" panose="02020603050405020304" pitchFamily="18" charset="0"/>
            </a:endParaRPr>
          </a:p>
          <a:p>
            <a:pPr defTabSz="801370">
              <a:lnSpc>
                <a:spcPts val="875"/>
              </a:lnSpc>
            </a:pPr>
            <a:endParaRPr lang="en-US" altLang="zh-CN" sz="2500">
              <a:solidFill>
                <a:srgbClr val="00009A"/>
              </a:solidFill>
              <a:latin typeface="Times New Roman" panose="02020603050405020304" pitchFamily="18" charset="0"/>
            </a:endParaRPr>
          </a:p>
          <a:p>
            <a:pPr defTabSz="801370">
              <a:lnSpc>
                <a:spcPts val="3240"/>
              </a:lnSpc>
            </a:pPr>
            <a:r>
              <a:rPr lang="en-US" altLang="zh-CN" sz="2500">
                <a:solidFill>
                  <a:srgbClr val="00009A"/>
                </a:solidFill>
                <a:latin typeface="Times New Roman" panose="02020603050405020304" pitchFamily="18" charset="0"/>
              </a:rPr>
              <a:t>4</a:t>
            </a:r>
            <a:endParaRPr lang="en-US" altLang="zh-CN" sz="2500">
              <a:solidFill>
                <a:srgbClr val="00009A"/>
              </a:solidFill>
              <a:latin typeface="Times New Roman" panose="02020603050405020304" pitchFamily="18" charset="0"/>
            </a:endParaRPr>
          </a:p>
          <a:p>
            <a:pPr defTabSz="801370">
              <a:lnSpc>
                <a:spcPts val="875"/>
              </a:lnSpc>
            </a:pPr>
            <a:endParaRPr lang="en-US" altLang="zh-CN" sz="2500">
              <a:solidFill>
                <a:srgbClr val="00009A"/>
              </a:solidFill>
              <a:latin typeface="Times New Roman" panose="02020603050405020304" pitchFamily="18" charset="0"/>
            </a:endParaRPr>
          </a:p>
          <a:p>
            <a:pPr defTabSz="801370">
              <a:lnSpc>
                <a:spcPts val="3240"/>
              </a:lnSpc>
            </a:pPr>
            <a:r>
              <a:rPr lang="en-US" altLang="zh-CN" sz="2500">
                <a:solidFill>
                  <a:srgbClr val="00009A"/>
                </a:solidFill>
                <a:latin typeface="Times New Roman" panose="02020603050405020304" pitchFamily="18" charset="0"/>
              </a:rPr>
              <a:t>5</a:t>
            </a:r>
            <a:endParaRPr lang="en-US" altLang="zh-CN" sz="2500">
              <a:solidFill>
                <a:srgbClr val="00009A"/>
              </a:solidFill>
              <a:latin typeface="Times New Roman" panose="02020603050405020304" pitchFamily="18" charset="0"/>
            </a:endParaRPr>
          </a:p>
        </p:txBody>
      </p:sp>
      <p:sp>
        <p:nvSpPr>
          <p:cNvPr id="151566" name="Text Box 13"/>
          <p:cNvSpPr txBox="1">
            <a:spLocks noChangeArrowheads="1"/>
          </p:cNvSpPr>
          <p:nvPr/>
        </p:nvSpPr>
        <p:spPr bwMode="auto">
          <a:xfrm>
            <a:off x="6021388" y="1997075"/>
            <a:ext cx="254000" cy="1982788"/>
          </a:xfrm>
          <a:prstGeom prst="rect">
            <a:avLst/>
          </a:prstGeom>
          <a:noFill/>
          <a:ln w="9525">
            <a:noFill/>
            <a:miter lim="800000"/>
          </a:ln>
        </p:spPr>
        <p:txBody>
          <a:bodyPr wrap="none" lIns="0" tIns="0" rIns="0" bIns="0">
            <a:spAutoFit/>
          </a:bodyPr>
          <a:lstStyle/>
          <a:p>
            <a:pPr defTabSz="801370">
              <a:lnSpc>
                <a:spcPts val="2715"/>
              </a:lnSpc>
              <a:tabLst>
                <a:tab pos="77470" algn="l"/>
              </a:tabLst>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tabLst>
                <a:tab pos="77470" algn="l"/>
              </a:tabLst>
            </a:pPr>
            <a:endParaRPr lang="en-US" altLang="zh-CN" sz="2500">
              <a:solidFill>
                <a:srgbClr val="009A00"/>
              </a:solidFill>
              <a:latin typeface="Times New Roman" panose="02020603050405020304" pitchFamily="18" charset="0"/>
            </a:endParaRPr>
          </a:p>
          <a:p>
            <a:pPr defTabSz="801370">
              <a:lnSpc>
                <a:spcPts val="3240"/>
              </a:lnSpc>
              <a:tabLst>
                <a:tab pos="77470" algn="l"/>
              </a:tabLst>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tabLst>
                <a:tab pos="77470" algn="l"/>
              </a:tabLst>
            </a:pPr>
            <a:endParaRPr lang="en-US" altLang="zh-CN" sz="2500">
              <a:solidFill>
                <a:srgbClr val="009A00"/>
              </a:solidFill>
              <a:latin typeface="Times New Roman" panose="02020603050405020304" pitchFamily="18" charset="0"/>
            </a:endParaRPr>
          </a:p>
          <a:p>
            <a:pPr defTabSz="801370">
              <a:lnSpc>
                <a:spcPts val="3240"/>
              </a:lnSpc>
              <a:tabLst>
                <a:tab pos="77470" algn="l"/>
              </a:tabLst>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tabLst>
                <a:tab pos="77470" algn="l"/>
              </a:tabLst>
            </a:pPr>
            <a:endParaRPr lang="en-US" altLang="zh-CN" sz="2500">
              <a:solidFill>
                <a:srgbClr val="009A00"/>
              </a:solidFill>
              <a:latin typeface="Times New Roman" panose="02020603050405020304" pitchFamily="18" charset="0"/>
            </a:endParaRPr>
          </a:p>
          <a:p>
            <a:pPr defTabSz="801370">
              <a:lnSpc>
                <a:spcPts val="3240"/>
              </a:lnSpc>
              <a:tabLst>
                <a:tab pos="77470" algn="l"/>
              </a:tabLst>
            </a:pPr>
            <a:r>
              <a:rPr lang="en-US" altLang="zh-CN" sz="2500">
                <a:solidFill>
                  <a:srgbClr val="009A00"/>
                </a:solidFill>
                <a:latin typeface="Times New Roman" panose="02020603050405020304" pitchFamily="18" charset="0"/>
              </a:rPr>
              <a:t>	</a:t>
            </a:r>
            <a:r>
              <a:rPr lang="en-US" altLang="zh-CN" sz="2500">
                <a:solidFill>
                  <a:srgbClr val="00009A"/>
                </a:solidFill>
                <a:latin typeface="Times New Roman" panose="02020603050405020304" pitchFamily="18" charset="0"/>
              </a:rPr>
              <a:t>2</a:t>
            </a:r>
            <a:endParaRPr lang="en-US" altLang="zh-CN" sz="2500">
              <a:solidFill>
                <a:srgbClr val="00009A"/>
              </a:solidFill>
              <a:latin typeface="Times New Roman" panose="02020603050405020304" pitchFamily="18" charset="0"/>
            </a:endParaRPr>
          </a:p>
        </p:txBody>
      </p:sp>
      <p:sp>
        <p:nvSpPr>
          <p:cNvPr id="151567" name="Text Box 14"/>
          <p:cNvSpPr txBox="1">
            <a:spLocks noChangeArrowheads="1"/>
          </p:cNvSpPr>
          <p:nvPr/>
        </p:nvSpPr>
        <p:spPr bwMode="auto">
          <a:xfrm>
            <a:off x="7186613" y="1997075"/>
            <a:ext cx="254000" cy="1982788"/>
          </a:xfrm>
          <a:prstGeom prst="rect">
            <a:avLst/>
          </a:prstGeom>
          <a:noFill/>
          <a:ln w="9525">
            <a:noFill/>
            <a:miter lim="800000"/>
          </a:ln>
        </p:spPr>
        <p:txBody>
          <a:bodyPr wrap="none" lIns="0" tIns="0" rIns="0" bIns="0">
            <a:spAutoFit/>
          </a:bodyPr>
          <a:lstStyle/>
          <a:p>
            <a:pPr defTabSz="801370">
              <a:lnSpc>
                <a:spcPts val="2715"/>
              </a:lnSpc>
              <a:tabLst>
                <a:tab pos="55245" algn="l"/>
              </a:tabLst>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tabLst>
                <a:tab pos="55245" algn="l"/>
              </a:tabLst>
            </a:pPr>
            <a:endParaRPr lang="en-US" altLang="zh-CN" sz="2500">
              <a:solidFill>
                <a:srgbClr val="009A00"/>
              </a:solidFill>
              <a:latin typeface="Times New Roman" panose="02020603050405020304" pitchFamily="18" charset="0"/>
            </a:endParaRPr>
          </a:p>
          <a:p>
            <a:pPr defTabSz="801370">
              <a:lnSpc>
                <a:spcPts val="3240"/>
              </a:lnSpc>
              <a:tabLst>
                <a:tab pos="55245" algn="l"/>
              </a:tabLst>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tabLst>
                <a:tab pos="55245" algn="l"/>
              </a:tabLst>
            </a:pPr>
            <a:endParaRPr lang="en-US" altLang="zh-CN" sz="2500">
              <a:solidFill>
                <a:srgbClr val="009A00"/>
              </a:solidFill>
              <a:latin typeface="Times New Roman" panose="02020603050405020304" pitchFamily="18" charset="0"/>
            </a:endParaRPr>
          </a:p>
          <a:p>
            <a:pPr defTabSz="801370">
              <a:lnSpc>
                <a:spcPts val="3240"/>
              </a:lnSpc>
              <a:tabLst>
                <a:tab pos="55245" algn="l"/>
              </a:tabLst>
            </a:pP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tabLst>
                <a:tab pos="55245" algn="l"/>
              </a:tabLst>
            </a:pPr>
            <a:endParaRPr lang="en-US" altLang="zh-CN" sz="2500">
              <a:solidFill>
                <a:srgbClr val="009A00"/>
              </a:solidFill>
              <a:latin typeface="Times New Roman" panose="02020603050405020304" pitchFamily="18" charset="0"/>
            </a:endParaRPr>
          </a:p>
          <a:p>
            <a:pPr defTabSz="801370">
              <a:lnSpc>
                <a:spcPts val="3240"/>
              </a:lnSpc>
              <a:tabLst>
                <a:tab pos="55245" algn="l"/>
              </a:tabLst>
            </a:pPr>
            <a:r>
              <a:rPr lang="en-US" altLang="zh-CN" sz="2500">
                <a:solidFill>
                  <a:srgbClr val="009A00"/>
                </a:solidFill>
                <a:latin typeface="Times New Roman" panose="02020603050405020304" pitchFamily="18" charset="0"/>
              </a:rPr>
              <a:t>	</a:t>
            </a:r>
            <a:r>
              <a:rPr lang="en-US" altLang="zh-CN" sz="2500">
                <a:solidFill>
                  <a:srgbClr val="00009A"/>
                </a:solidFill>
                <a:latin typeface="Times New Roman" panose="02020603050405020304" pitchFamily="18" charset="0"/>
              </a:rPr>
              <a:t>3</a:t>
            </a:r>
            <a:endParaRPr lang="en-US" altLang="zh-CN" sz="2500">
              <a:solidFill>
                <a:srgbClr val="00009A"/>
              </a:solidFill>
              <a:latin typeface="Times New Roman" panose="02020603050405020304" pitchFamily="18" charset="0"/>
            </a:endParaRPr>
          </a:p>
        </p:txBody>
      </p:sp>
      <p:sp>
        <p:nvSpPr>
          <p:cNvPr id="151568" name="Text Box 15"/>
          <p:cNvSpPr txBox="1">
            <a:spLocks noChangeArrowheads="1"/>
          </p:cNvSpPr>
          <p:nvPr/>
        </p:nvSpPr>
        <p:spPr bwMode="auto">
          <a:xfrm>
            <a:off x="3892550" y="4165600"/>
            <a:ext cx="304800" cy="898525"/>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00009A"/>
                </a:solidFill>
                <a:latin typeface="Times New Roman" panose="02020603050405020304" pitchFamily="18" charset="0"/>
              </a:rPr>
              <a:t>11</a:t>
            </a:r>
            <a:endParaRPr lang="en-US" altLang="zh-CN" sz="2500">
              <a:solidFill>
                <a:srgbClr val="00009A"/>
              </a:solidFill>
              <a:latin typeface="Times New Roman" panose="02020603050405020304" pitchFamily="18" charset="0"/>
            </a:endParaRPr>
          </a:p>
          <a:p>
            <a:pPr defTabSz="801370">
              <a:lnSpc>
                <a:spcPts val="875"/>
              </a:lnSpc>
            </a:pPr>
            <a:endParaRPr lang="en-US" altLang="zh-CN" sz="2500">
              <a:solidFill>
                <a:srgbClr val="00009A"/>
              </a:solidFill>
              <a:latin typeface="Times New Roman" panose="02020603050405020304" pitchFamily="18" charset="0"/>
            </a:endParaRPr>
          </a:p>
          <a:p>
            <a:pPr defTabSz="801370">
              <a:lnSpc>
                <a:spcPts val="3240"/>
              </a:lnSpc>
            </a:pPr>
            <a:r>
              <a:rPr lang="en-US" altLang="zh-CN" sz="2500">
                <a:solidFill>
                  <a:srgbClr val="00009A"/>
                </a:solidFill>
                <a:latin typeface="Times New Roman" panose="02020603050405020304" pitchFamily="18" charset="0"/>
              </a:rPr>
              <a:t>18</a:t>
            </a:r>
            <a:endParaRPr lang="en-US" altLang="zh-CN" sz="2500">
              <a:solidFill>
                <a:srgbClr val="00009A"/>
              </a:solidFill>
              <a:latin typeface="Times New Roman" panose="02020603050405020304" pitchFamily="18" charset="0"/>
            </a:endParaRPr>
          </a:p>
        </p:txBody>
      </p:sp>
      <p:sp>
        <p:nvSpPr>
          <p:cNvPr id="151569" name="Text Box 16"/>
          <p:cNvSpPr txBox="1">
            <a:spLocks noChangeArrowheads="1"/>
          </p:cNvSpPr>
          <p:nvPr/>
        </p:nvSpPr>
        <p:spPr bwMode="auto">
          <a:xfrm>
            <a:off x="3233738" y="1498600"/>
            <a:ext cx="152400" cy="357188"/>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00009A"/>
                </a:solidFill>
                <a:latin typeface="Times New Roman" panose="02020603050405020304" pitchFamily="18" charset="0"/>
              </a:rPr>
              <a:t>0</a:t>
            </a:r>
            <a:endParaRPr lang="en-US" altLang="zh-CN" sz="2500">
              <a:solidFill>
                <a:srgbClr val="00009A"/>
              </a:solidFill>
              <a:latin typeface="Times New Roman" panose="02020603050405020304" pitchFamily="18" charset="0"/>
            </a:endParaRPr>
          </a:p>
        </p:txBody>
      </p:sp>
      <p:sp>
        <p:nvSpPr>
          <p:cNvPr id="151570" name="Text Box 17"/>
          <p:cNvSpPr txBox="1">
            <a:spLocks noChangeArrowheads="1"/>
          </p:cNvSpPr>
          <p:nvPr/>
        </p:nvSpPr>
        <p:spPr bwMode="auto">
          <a:xfrm>
            <a:off x="3233738" y="2039938"/>
            <a:ext cx="152400" cy="1984375"/>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00009A"/>
                </a:solidFill>
                <a:latin typeface="Times New Roman" panose="02020603050405020304" pitchFamily="18" charset="0"/>
              </a:rPr>
              <a:t>1</a:t>
            </a:r>
            <a:endParaRPr lang="en-US" altLang="zh-CN" sz="2500">
              <a:solidFill>
                <a:srgbClr val="00009A"/>
              </a:solidFill>
              <a:latin typeface="Times New Roman" panose="02020603050405020304" pitchFamily="18" charset="0"/>
            </a:endParaRPr>
          </a:p>
          <a:p>
            <a:pPr defTabSz="801370">
              <a:lnSpc>
                <a:spcPts val="875"/>
              </a:lnSpc>
            </a:pPr>
            <a:endParaRPr lang="en-US" altLang="zh-CN" sz="2500">
              <a:solidFill>
                <a:srgbClr val="00009A"/>
              </a:solidFill>
              <a:latin typeface="Times New Roman" panose="02020603050405020304" pitchFamily="18" charset="0"/>
            </a:endParaRPr>
          </a:p>
          <a:p>
            <a:pPr defTabSz="801370">
              <a:lnSpc>
                <a:spcPts val="3240"/>
              </a:lnSpc>
            </a:pPr>
            <a:r>
              <a:rPr lang="en-US" altLang="zh-CN" sz="2500">
                <a:solidFill>
                  <a:srgbClr val="00009A"/>
                </a:solidFill>
                <a:latin typeface="Times New Roman" panose="02020603050405020304" pitchFamily="18" charset="0"/>
              </a:rPr>
              <a:t>2</a:t>
            </a:r>
            <a:endParaRPr lang="en-US" altLang="zh-CN" sz="2500">
              <a:solidFill>
                <a:srgbClr val="00009A"/>
              </a:solidFill>
              <a:latin typeface="Times New Roman" panose="02020603050405020304" pitchFamily="18" charset="0"/>
            </a:endParaRPr>
          </a:p>
          <a:p>
            <a:pPr defTabSz="801370">
              <a:lnSpc>
                <a:spcPts val="875"/>
              </a:lnSpc>
            </a:pPr>
            <a:endParaRPr lang="en-US" altLang="zh-CN" sz="2500">
              <a:solidFill>
                <a:srgbClr val="00009A"/>
              </a:solidFill>
              <a:latin typeface="Times New Roman" panose="02020603050405020304" pitchFamily="18" charset="0"/>
            </a:endParaRPr>
          </a:p>
          <a:p>
            <a:pPr defTabSz="801370">
              <a:lnSpc>
                <a:spcPts val="3240"/>
              </a:lnSpc>
            </a:pPr>
            <a:r>
              <a:rPr lang="en-US" altLang="zh-CN" sz="2500">
                <a:solidFill>
                  <a:srgbClr val="00009A"/>
                </a:solidFill>
                <a:latin typeface="Times New Roman" panose="02020603050405020304" pitchFamily="18" charset="0"/>
              </a:rPr>
              <a:t>3</a:t>
            </a:r>
            <a:endParaRPr lang="en-US" altLang="zh-CN" sz="2500">
              <a:solidFill>
                <a:srgbClr val="00009A"/>
              </a:solidFill>
              <a:latin typeface="Times New Roman" panose="02020603050405020304" pitchFamily="18" charset="0"/>
            </a:endParaRPr>
          </a:p>
          <a:p>
            <a:pPr defTabSz="801370">
              <a:lnSpc>
                <a:spcPts val="875"/>
              </a:lnSpc>
            </a:pPr>
            <a:endParaRPr lang="en-US" altLang="zh-CN" sz="2500">
              <a:solidFill>
                <a:srgbClr val="00009A"/>
              </a:solidFill>
              <a:latin typeface="Times New Roman" panose="02020603050405020304" pitchFamily="18" charset="0"/>
            </a:endParaRPr>
          </a:p>
          <a:p>
            <a:pPr defTabSz="801370">
              <a:lnSpc>
                <a:spcPts val="3240"/>
              </a:lnSpc>
            </a:pPr>
            <a:r>
              <a:rPr lang="en-US" altLang="zh-CN" sz="2500">
                <a:solidFill>
                  <a:srgbClr val="00009A"/>
                </a:solidFill>
                <a:latin typeface="Times New Roman" panose="02020603050405020304" pitchFamily="18" charset="0"/>
              </a:rPr>
              <a:t>4</a:t>
            </a:r>
            <a:endParaRPr lang="en-US" altLang="zh-CN" sz="2500">
              <a:solidFill>
                <a:srgbClr val="00009A"/>
              </a:solidFill>
              <a:latin typeface="Times New Roman" panose="02020603050405020304" pitchFamily="18" charset="0"/>
            </a:endParaRPr>
          </a:p>
        </p:txBody>
      </p:sp>
      <p:sp>
        <p:nvSpPr>
          <p:cNvPr id="151571" name="Text Box 18"/>
          <p:cNvSpPr txBox="1">
            <a:spLocks noChangeArrowheads="1"/>
          </p:cNvSpPr>
          <p:nvPr/>
        </p:nvSpPr>
        <p:spPr bwMode="auto">
          <a:xfrm>
            <a:off x="3233738" y="4208463"/>
            <a:ext cx="152400" cy="900112"/>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00009A"/>
                </a:solidFill>
                <a:latin typeface="Times New Roman" panose="02020603050405020304" pitchFamily="18" charset="0"/>
              </a:rPr>
              <a:t>5</a:t>
            </a:r>
            <a:endParaRPr lang="en-US" altLang="zh-CN" sz="2500">
              <a:solidFill>
                <a:srgbClr val="00009A"/>
              </a:solidFill>
              <a:latin typeface="Times New Roman" panose="02020603050405020304" pitchFamily="18" charset="0"/>
            </a:endParaRPr>
          </a:p>
          <a:p>
            <a:pPr defTabSz="801370">
              <a:lnSpc>
                <a:spcPts val="875"/>
              </a:lnSpc>
            </a:pPr>
            <a:endParaRPr lang="en-US" altLang="zh-CN" sz="2500">
              <a:solidFill>
                <a:srgbClr val="00009A"/>
              </a:solidFill>
              <a:latin typeface="Times New Roman" panose="02020603050405020304" pitchFamily="18" charset="0"/>
            </a:endParaRPr>
          </a:p>
          <a:p>
            <a:pPr defTabSz="801370">
              <a:lnSpc>
                <a:spcPts val="3240"/>
              </a:lnSpc>
            </a:pPr>
            <a:r>
              <a:rPr lang="en-US" altLang="zh-CN" sz="2500">
                <a:solidFill>
                  <a:srgbClr val="00009A"/>
                </a:solidFill>
                <a:latin typeface="Times New Roman" panose="02020603050405020304" pitchFamily="18" charset="0"/>
              </a:rPr>
              <a:t>6</a:t>
            </a:r>
            <a:endParaRPr lang="en-US" altLang="zh-CN" sz="2500">
              <a:solidFill>
                <a:srgbClr val="00009A"/>
              </a:solidFill>
              <a:latin typeface="Times New Roman" panose="02020603050405020304" pitchFamily="18" charset="0"/>
            </a:endParaRPr>
          </a:p>
        </p:txBody>
      </p:sp>
      <p:sp>
        <p:nvSpPr>
          <p:cNvPr id="151572" name="Text Box 19"/>
          <p:cNvSpPr txBox="1">
            <a:spLocks noChangeArrowheads="1"/>
          </p:cNvSpPr>
          <p:nvPr/>
        </p:nvSpPr>
        <p:spPr bwMode="auto">
          <a:xfrm>
            <a:off x="2768600" y="1346200"/>
            <a:ext cx="260350" cy="306388"/>
          </a:xfrm>
          <a:prstGeom prst="rect">
            <a:avLst/>
          </a:prstGeom>
          <a:noFill/>
          <a:ln w="9525">
            <a:noFill/>
            <a:miter lim="800000"/>
          </a:ln>
        </p:spPr>
        <p:txBody>
          <a:bodyPr wrap="none" lIns="0" tIns="0" rIns="0" bIns="0">
            <a:spAutoFit/>
          </a:bodyPr>
          <a:lstStyle/>
          <a:p>
            <a:pPr defTabSz="801370">
              <a:lnSpc>
                <a:spcPts val="2340"/>
              </a:lnSpc>
            </a:pPr>
            <a:r>
              <a:rPr lang="en-US" altLang="zh-CN" sz="2100">
                <a:solidFill>
                  <a:srgbClr val="FF33CC"/>
                </a:solidFill>
                <a:latin typeface="Times New Roman" panose="02020603050405020304" pitchFamily="18" charset="0"/>
              </a:rPr>
              <a:t>p1</a:t>
            </a:r>
            <a:endParaRPr lang="en-US" altLang="zh-CN" sz="2100">
              <a:solidFill>
                <a:srgbClr val="FF33CC"/>
              </a:solidFill>
              <a:latin typeface="Times New Roman" panose="02020603050405020304" pitchFamily="18" charset="0"/>
            </a:endParaRPr>
          </a:p>
        </p:txBody>
      </p:sp>
      <p:sp>
        <p:nvSpPr>
          <p:cNvPr id="151573" name="Text Box 20"/>
          <p:cNvSpPr txBox="1">
            <a:spLocks noChangeArrowheads="1"/>
          </p:cNvSpPr>
          <p:nvPr/>
        </p:nvSpPr>
        <p:spPr bwMode="auto">
          <a:xfrm>
            <a:off x="4657725" y="1454150"/>
            <a:ext cx="554038" cy="392113"/>
          </a:xfrm>
          <a:prstGeom prst="rect">
            <a:avLst/>
          </a:prstGeom>
          <a:noFill/>
          <a:ln w="9525">
            <a:noFill/>
            <a:miter lim="800000"/>
          </a:ln>
        </p:spPr>
        <p:txBody>
          <a:bodyPr wrap="none" lIns="0" tIns="0" rIns="0" bIns="0">
            <a:spAutoFit/>
          </a:bodyPr>
          <a:lstStyle/>
          <a:p>
            <a:pPr defTabSz="801370">
              <a:lnSpc>
                <a:spcPts val="2975"/>
              </a:lnSpc>
            </a:pPr>
            <a:r>
              <a:rPr lang="en-US" altLang="zh-CN" sz="2500">
                <a:solidFill>
                  <a:srgbClr val="00009A"/>
                </a:solidFill>
                <a:latin typeface="Times New Roman" panose="02020603050405020304" pitchFamily="18" charset="0"/>
              </a:rPr>
              <a:t>6 </a:t>
            </a: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p:txBody>
      </p:sp>
      <p:sp>
        <p:nvSpPr>
          <p:cNvPr id="151574" name="Text Box 21"/>
          <p:cNvSpPr txBox="1">
            <a:spLocks noChangeArrowheads="1"/>
          </p:cNvSpPr>
          <p:nvPr/>
        </p:nvSpPr>
        <p:spPr bwMode="auto">
          <a:xfrm>
            <a:off x="4659313" y="4165600"/>
            <a:ext cx="552450" cy="898525"/>
          </a:xfrm>
          <a:prstGeom prst="rect">
            <a:avLst/>
          </a:prstGeom>
          <a:noFill/>
          <a:ln w="9525">
            <a:noFill/>
            <a:miter lim="800000"/>
          </a:ln>
        </p:spPr>
        <p:txBody>
          <a:bodyPr wrap="none" lIns="0" tIns="0" rIns="0" bIns="0">
            <a:spAutoFit/>
          </a:bodyPr>
          <a:lstStyle/>
          <a:p>
            <a:pPr defTabSz="801370">
              <a:lnSpc>
                <a:spcPts val="2975"/>
              </a:lnSpc>
              <a:tabLst>
                <a:tab pos="311150" algn="l"/>
              </a:tabLst>
            </a:pPr>
            <a:r>
              <a:rPr lang="en-US" altLang="zh-CN" sz="2500">
                <a:solidFill>
                  <a:srgbClr val="00009A"/>
                </a:solidFill>
                <a:latin typeface="Times New Roman" panose="02020603050405020304" pitchFamily="18" charset="0"/>
              </a:rPr>
              <a:t>6 </a:t>
            </a: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a:p>
            <a:pPr defTabSz="801370">
              <a:lnSpc>
                <a:spcPts val="875"/>
              </a:lnSpc>
              <a:tabLst>
                <a:tab pos="311150" algn="l"/>
              </a:tabLst>
            </a:pPr>
            <a:endParaRPr lang="en-US" altLang="zh-CN" sz="2500">
              <a:solidFill>
                <a:srgbClr val="009A00"/>
              </a:solidFill>
              <a:latin typeface="Times New Roman" panose="02020603050405020304" pitchFamily="18" charset="0"/>
            </a:endParaRPr>
          </a:p>
          <a:p>
            <a:pPr defTabSz="801370">
              <a:lnSpc>
                <a:spcPts val="3000"/>
              </a:lnSpc>
              <a:tabLst>
                <a:tab pos="311150" algn="l"/>
              </a:tabLst>
            </a:pPr>
            <a:r>
              <a:rPr lang="en-US" altLang="zh-CN" sz="2500">
                <a:solidFill>
                  <a:srgbClr val="009A00"/>
                </a:solidFill>
                <a:latin typeface="Times New Roman" panose="02020603050405020304" pitchFamily="18" charset="0"/>
              </a:rPr>
              <a:t>	-1</a:t>
            </a:r>
            <a:endParaRPr lang="en-US" altLang="zh-CN" sz="2500">
              <a:solidFill>
                <a:srgbClr val="009A00"/>
              </a:solidFill>
              <a:latin typeface="Times New Roman" panose="02020603050405020304" pitchFamily="18" charset="0"/>
            </a:endParaRPr>
          </a:p>
        </p:txBody>
      </p:sp>
      <p:sp>
        <p:nvSpPr>
          <p:cNvPr id="151575" name="Text Box 22"/>
          <p:cNvSpPr txBox="1">
            <a:spLocks noChangeArrowheads="1"/>
          </p:cNvSpPr>
          <p:nvPr/>
        </p:nvSpPr>
        <p:spPr bwMode="auto">
          <a:xfrm>
            <a:off x="5765800" y="4165600"/>
            <a:ext cx="458788" cy="942975"/>
          </a:xfrm>
          <a:prstGeom prst="rect">
            <a:avLst/>
          </a:prstGeom>
          <a:noFill/>
          <a:ln w="9525">
            <a:noFill/>
            <a:miter lim="800000"/>
          </a:ln>
        </p:spPr>
        <p:txBody>
          <a:bodyPr wrap="none" lIns="0" tIns="0" rIns="0" bIns="0">
            <a:spAutoFit/>
          </a:bodyPr>
          <a:lstStyle/>
          <a:p>
            <a:pPr defTabSz="801370">
              <a:lnSpc>
                <a:spcPts val="2715"/>
              </a:lnSpc>
              <a:tabLst>
                <a:tab pos="277495" algn="l"/>
              </a:tabLst>
            </a:pPr>
            <a:r>
              <a:rPr lang="en-US" altLang="zh-CN" sz="1600">
                <a:latin typeface="Arial" panose="020B0604020202020204" pitchFamily="34" charset="0"/>
              </a:rPr>
              <a:t>	</a:t>
            </a:r>
            <a:r>
              <a:rPr lang="en-US" altLang="zh-CN" sz="2500">
                <a:solidFill>
                  <a:srgbClr val="00009A"/>
                </a:solidFill>
                <a:latin typeface="Times New Roman" panose="02020603050405020304" pitchFamily="18" charset="0"/>
              </a:rPr>
              <a:t>1</a:t>
            </a:r>
            <a:endParaRPr lang="en-US" altLang="zh-CN" sz="2500">
              <a:solidFill>
                <a:srgbClr val="00009A"/>
              </a:solidFill>
              <a:latin typeface="Times New Roman" panose="02020603050405020304" pitchFamily="18" charset="0"/>
            </a:endParaRPr>
          </a:p>
          <a:p>
            <a:pPr defTabSz="801370">
              <a:lnSpc>
                <a:spcPts val="875"/>
              </a:lnSpc>
              <a:tabLst>
                <a:tab pos="277495" algn="l"/>
              </a:tabLst>
            </a:pPr>
            <a:endParaRPr lang="en-US" altLang="zh-CN" sz="2500">
              <a:solidFill>
                <a:srgbClr val="00009A"/>
              </a:solidFill>
              <a:latin typeface="Times New Roman" panose="02020603050405020304" pitchFamily="18" charset="0"/>
            </a:endParaRPr>
          </a:p>
          <a:p>
            <a:pPr defTabSz="801370">
              <a:lnSpc>
                <a:spcPts val="3590"/>
              </a:lnSpc>
              <a:tabLst>
                <a:tab pos="277495" algn="l"/>
              </a:tabLst>
            </a:pPr>
            <a:r>
              <a:rPr lang="en-US" altLang="zh-CN" sz="2500">
                <a:solidFill>
                  <a:srgbClr val="00009A"/>
                </a:solidFill>
                <a:latin typeface="Times New Roman" panose="02020603050405020304" pitchFamily="18" charset="0"/>
              </a:rPr>
              <a:t>0 </a:t>
            </a: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p:txBody>
      </p:sp>
      <p:sp>
        <p:nvSpPr>
          <p:cNvPr id="151576" name="Text Box 23"/>
          <p:cNvSpPr txBox="1">
            <a:spLocks noChangeArrowheads="1"/>
          </p:cNvSpPr>
          <p:nvPr/>
        </p:nvSpPr>
        <p:spPr bwMode="auto">
          <a:xfrm>
            <a:off x="7002463" y="4165600"/>
            <a:ext cx="463550" cy="942975"/>
          </a:xfrm>
          <a:prstGeom prst="rect">
            <a:avLst/>
          </a:prstGeom>
          <a:noFill/>
          <a:ln w="9525">
            <a:noFill/>
            <a:miter lim="800000"/>
          </a:ln>
        </p:spPr>
        <p:txBody>
          <a:bodyPr wrap="none" lIns="0" tIns="0" rIns="0" bIns="0">
            <a:spAutoFit/>
          </a:bodyPr>
          <a:lstStyle/>
          <a:p>
            <a:pPr defTabSz="801370">
              <a:lnSpc>
                <a:spcPts val="2715"/>
              </a:lnSpc>
              <a:tabLst>
                <a:tab pos="255270" algn="l"/>
              </a:tabLst>
            </a:pPr>
            <a:r>
              <a:rPr lang="en-US" altLang="zh-CN" sz="1600">
                <a:latin typeface="Arial" panose="020B0604020202020204" pitchFamily="34" charset="0"/>
              </a:rPr>
              <a:t>	</a:t>
            </a:r>
            <a:r>
              <a:rPr lang="en-US" altLang="zh-CN" sz="2500">
                <a:solidFill>
                  <a:srgbClr val="00009A"/>
                </a:solidFill>
                <a:latin typeface="Times New Roman" panose="02020603050405020304" pitchFamily="18" charset="0"/>
              </a:rPr>
              <a:t>4</a:t>
            </a:r>
            <a:endParaRPr lang="en-US" altLang="zh-CN" sz="2500">
              <a:solidFill>
                <a:srgbClr val="00009A"/>
              </a:solidFill>
              <a:latin typeface="Times New Roman" panose="02020603050405020304" pitchFamily="18" charset="0"/>
            </a:endParaRPr>
          </a:p>
          <a:p>
            <a:pPr defTabSz="801370">
              <a:lnSpc>
                <a:spcPts val="875"/>
              </a:lnSpc>
              <a:tabLst>
                <a:tab pos="255270" algn="l"/>
              </a:tabLst>
            </a:pPr>
            <a:endParaRPr lang="en-US" altLang="zh-CN" sz="2500">
              <a:solidFill>
                <a:srgbClr val="00009A"/>
              </a:solidFill>
              <a:latin typeface="Times New Roman" panose="02020603050405020304" pitchFamily="18" charset="0"/>
            </a:endParaRPr>
          </a:p>
          <a:p>
            <a:pPr defTabSz="801370">
              <a:lnSpc>
                <a:spcPts val="3590"/>
              </a:lnSpc>
              <a:tabLst>
                <a:tab pos="255270" algn="l"/>
              </a:tabLst>
            </a:pPr>
            <a:r>
              <a:rPr lang="en-US" altLang="zh-CN" sz="2500">
                <a:solidFill>
                  <a:srgbClr val="00009A"/>
                </a:solidFill>
                <a:latin typeface="Times New Roman" panose="02020603050405020304" pitchFamily="18" charset="0"/>
              </a:rPr>
              <a:t>5 </a:t>
            </a:r>
            <a:r>
              <a:rPr lang="en-US" altLang="zh-CN" sz="2500">
                <a:solidFill>
                  <a:srgbClr val="009A00"/>
                </a:solidFill>
                <a:latin typeface="Times New Roman" panose="02020603050405020304" pitchFamily="18" charset="0"/>
              </a:rPr>
              <a:t>-1</a:t>
            </a:r>
            <a:endParaRPr lang="en-US" altLang="zh-CN" sz="2500">
              <a:solidFill>
                <a:srgbClr val="009A00"/>
              </a:solidFill>
              <a:latin typeface="Times New Roman" panose="02020603050405020304" pitchFamily="18" charset="0"/>
            </a:endParaRPr>
          </a:p>
        </p:txBody>
      </p:sp>
      <p:sp>
        <p:nvSpPr>
          <p:cNvPr id="151577" name="Text Box 24"/>
          <p:cNvSpPr txBox="1">
            <a:spLocks noChangeArrowheads="1"/>
          </p:cNvSpPr>
          <p:nvPr/>
        </p:nvSpPr>
        <p:spPr bwMode="auto">
          <a:xfrm>
            <a:off x="2768600" y="4041775"/>
            <a:ext cx="260350" cy="858838"/>
          </a:xfrm>
          <a:prstGeom prst="rect">
            <a:avLst/>
          </a:prstGeom>
          <a:noFill/>
          <a:ln w="9525">
            <a:noFill/>
            <a:miter lim="800000"/>
          </a:ln>
        </p:spPr>
        <p:txBody>
          <a:bodyPr wrap="none" lIns="0" tIns="0" rIns="0" bIns="0">
            <a:spAutoFit/>
          </a:bodyPr>
          <a:lstStyle/>
          <a:p>
            <a:pPr defTabSz="801370">
              <a:lnSpc>
                <a:spcPts val="2340"/>
              </a:lnSpc>
              <a:tabLst>
                <a:tab pos="99695" algn="l"/>
              </a:tabLst>
            </a:pPr>
            <a:r>
              <a:rPr lang="en-US" altLang="zh-CN" sz="2100">
                <a:solidFill>
                  <a:srgbClr val="FF33CC"/>
                </a:solidFill>
                <a:latin typeface="Times New Roman" panose="02020603050405020304" pitchFamily="18" charset="0"/>
              </a:rPr>
              <a:t>p2</a:t>
            </a:r>
            <a:endParaRPr lang="en-US" altLang="zh-CN" sz="2100">
              <a:solidFill>
                <a:srgbClr val="FF33CC"/>
              </a:solidFill>
              <a:latin typeface="Times New Roman" panose="02020603050405020304" pitchFamily="18" charset="0"/>
            </a:endParaRPr>
          </a:p>
          <a:p>
            <a:pPr defTabSz="801370">
              <a:lnSpc>
                <a:spcPts val="875"/>
              </a:lnSpc>
              <a:tabLst>
                <a:tab pos="99695" algn="l"/>
              </a:tabLst>
            </a:pPr>
            <a:endParaRPr lang="en-US" altLang="zh-CN" sz="2100">
              <a:solidFill>
                <a:srgbClr val="FF33CC"/>
              </a:solidFill>
              <a:latin typeface="Times New Roman" panose="02020603050405020304" pitchFamily="18" charset="0"/>
            </a:endParaRPr>
          </a:p>
          <a:p>
            <a:pPr defTabSz="801370">
              <a:lnSpc>
                <a:spcPts val="3325"/>
              </a:lnSpc>
              <a:tabLst>
                <a:tab pos="99695" algn="l"/>
              </a:tabLst>
            </a:pPr>
            <a:r>
              <a:rPr lang="en-US" altLang="zh-CN" sz="2100">
                <a:solidFill>
                  <a:srgbClr val="FF33CC"/>
                </a:solidFill>
                <a:latin typeface="Times New Roman" panose="02020603050405020304" pitchFamily="18" charset="0"/>
              </a:rPr>
              <a:t>	</a:t>
            </a:r>
            <a:r>
              <a:rPr lang="en-US" altLang="zh-CN" sz="2500">
                <a:solidFill>
                  <a:srgbClr val="CC0000"/>
                </a:solidFill>
                <a:latin typeface="Times New Roman" panose="02020603050405020304" pitchFamily="18" charset="0"/>
              </a:rPr>
              <a:t>i</a:t>
            </a:r>
            <a:endParaRPr lang="en-US" altLang="zh-CN" sz="2500">
              <a:solidFill>
                <a:srgbClr val="CC0000"/>
              </a:solidFill>
              <a:latin typeface="Times New Roman" panose="02020603050405020304" pitchFamily="18" charset="0"/>
            </a:endParaRPr>
          </a:p>
        </p:txBody>
      </p:sp>
      <p:sp>
        <p:nvSpPr>
          <p:cNvPr id="151578" name="Text Box 25"/>
          <p:cNvSpPr txBox="1">
            <a:spLocks noChangeArrowheads="1"/>
          </p:cNvSpPr>
          <p:nvPr/>
        </p:nvSpPr>
        <p:spPr bwMode="auto">
          <a:xfrm>
            <a:off x="1562100" y="1530350"/>
            <a:ext cx="306388" cy="357188"/>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FF0000"/>
                </a:solidFill>
                <a:latin typeface="Times New Roman" panose="02020603050405020304" pitchFamily="18" charset="0"/>
              </a:rPr>
              <a:t>18</a:t>
            </a:r>
            <a:endParaRPr lang="en-US" altLang="zh-CN" sz="2500">
              <a:solidFill>
                <a:srgbClr val="FF0000"/>
              </a:solidFill>
              <a:latin typeface="Times New Roman" panose="02020603050405020304" pitchFamily="18" charset="0"/>
            </a:endParaRPr>
          </a:p>
        </p:txBody>
      </p:sp>
      <p:sp>
        <p:nvSpPr>
          <p:cNvPr id="151579" name="Text Box 26"/>
          <p:cNvSpPr txBox="1">
            <a:spLocks noChangeArrowheads="1"/>
          </p:cNvSpPr>
          <p:nvPr/>
        </p:nvSpPr>
        <p:spPr bwMode="auto">
          <a:xfrm>
            <a:off x="3676650" y="963613"/>
            <a:ext cx="4005263" cy="306387"/>
          </a:xfrm>
          <a:prstGeom prst="rect">
            <a:avLst/>
          </a:prstGeom>
          <a:noFill/>
          <a:ln w="9525">
            <a:noFill/>
            <a:miter lim="800000"/>
          </a:ln>
        </p:spPr>
        <p:txBody>
          <a:bodyPr wrap="none" lIns="0" tIns="0" rIns="0" bIns="0">
            <a:spAutoFit/>
          </a:bodyPr>
          <a:lstStyle/>
          <a:p>
            <a:pPr defTabSz="801370">
              <a:lnSpc>
                <a:spcPts val="2340"/>
              </a:lnSpc>
            </a:pPr>
            <a:r>
              <a:rPr lang="en-US" altLang="zh-CN" sz="2100">
                <a:solidFill>
                  <a:srgbClr val="00009A"/>
                </a:solidFill>
                <a:latin typeface="Times New Roman" panose="02020603050405020304" pitchFamily="18" charset="0"/>
              </a:rPr>
              <a:t>weight   parent   leftChild rightChild</a:t>
            </a:r>
            <a:endParaRPr lang="en-US" altLang="zh-CN" sz="2100">
              <a:solidFill>
                <a:srgbClr val="00009A"/>
              </a:solidFill>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灯片编号占位符 5"/>
          <p:cNvSpPr>
            <a:spLocks noGrp="1"/>
          </p:cNvSpPr>
          <p:nvPr>
            <p:ph type="sldNum" sz="quarter" idx="4294967295"/>
          </p:nvPr>
        </p:nvSpPr>
        <p:spPr>
          <a:xfrm>
            <a:off x="7042150" y="6243638"/>
            <a:ext cx="1905000" cy="457200"/>
          </a:xfrm>
          <a:prstGeom prst="rect">
            <a:avLst/>
          </a:prstGeom>
          <a:noFill/>
        </p:spPr>
        <p:txBody>
          <a:bodyPr/>
          <a:lstStyle/>
          <a:p>
            <a:fld id="{84155D23-0355-4C9D-BBEB-68CB9958CA70}" type="slidenum">
              <a:rPr lang="en-US" altLang="zh-CN" smtClean="0"/>
            </a:fld>
            <a:endParaRPr lang="en-US" altLang="zh-CN" smtClean="0"/>
          </a:p>
        </p:txBody>
      </p:sp>
      <p:sp>
        <p:nvSpPr>
          <p:cNvPr id="152579" name="Rectangle 2"/>
          <p:cNvSpPr>
            <a:spLocks noGrp="1" noChangeArrowheads="1"/>
          </p:cNvSpPr>
          <p:nvPr>
            <p:ph type="title"/>
          </p:nvPr>
        </p:nvSpPr>
        <p:spPr/>
        <p:txBody>
          <a:bodyPr/>
          <a:lstStyle/>
          <a:p>
            <a:pPr eaLnBrk="1" hangingPunct="1"/>
            <a:r>
              <a:rPr lang="zh-CN" altLang="en-US" sz="3600" smtClean="0"/>
              <a:t>自学习素材推荐</a:t>
            </a:r>
            <a:endParaRPr lang="zh-CN" altLang="en-US" sz="3600" smtClean="0"/>
          </a:p>
        </p:txBody>
      </p:sp>
      <p:sp>
        <p:nvSpPr>
          <p:cNvPr id="152580" name="Rectangle 3"/>
          <p:cNvSpPr>
            <a:spLocks noGrp="1" noChangeArrowheads="1"/>
          </p:cNvSpPr>
          <p:nvPr>
            <p:ph type="body" idx="1"/>
          </p:nvPr>
        </p:nvSpPr>
        <p:spPr/>
        <p:txBody>
          <a:bodyPr/>
          <a:lstStyle/>
          <a:p>
            <a:pPr eaLnBrk="1" hangingPunct="1"/>
            <a:r>
              <a:rPr lang="zh-CN" altLang="en-US" sz="2400" b="1" smtClean="0"/>
              <a:t>博客频道：平凡的程序员，一步一步写算法</a:t>
            </a:r>
            <a:endParaRPr lang="zh-CN" altLang="en-US" sz="2400" b="1" smtClean="0"/>
          </a:p>
          <a:p>
            <a:pPr eaLnBrk="1" hangingPunct="1"/>
            <a:endParaRPr lang="zh-CN" altLang="en-US" sz="2400" b="1" smtClean="0"/>
          </a:p>
          <a:p>
            <a:pPr eaLnBrk="1" hangingPunct="1"/>
            <a:r>
              <a:rPr lang="en-US" altLang="zh-CN" sz="2400" b="1" smtClean="0">
                <a:hlinkClick r:id="rId1"/>
              </a:rPr>
              <a:t>http://blog.csdn.net/feixiaoxing/article/category/878822</a:t>
            </a:r>
            <a:endParaRPr lang="en-US" altLang="zh-CN" sz="2400" b="1" smtClean="0"/>
          </a:p>
          <a:p>
            <a:pPr eaLnBrk="1" hangingPunct="1"/>
            <a:endParaRPr lang="en-US" altLang="zh-CN" sz="2400" b="1" smtClean="0"/>
          </a:p>
          <a:p>
            <a:pPr eaLnBrk="1" hangingPunct="1"/>
            <a:r>
              <a:rPr lang="zh-CN" altLang="en-US" sz="2400" b="1" smtClean="0"/>
              <a:t>多读读别人的程序，自己再写写程序，建立自信，提高水平！</a:t>
            </a:r>
            <a:endParaRPr lang="zh-CN" altLang="en-US" sz="2400" b="1" smtClean="0"/>
          </a:p>
        </p:txBody>
      </p:sp>
    </p:spTree>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灯片编号占位符 4"/>
          <p:cNvSpPr>
            <a:spLocks noGrp="1"/>
          </p:cNvSpPr>
          <p:nvPr>
            <p:ph type="sldNum" sz="quarter" idx="4294967295"/>
          </p:nvPr>
        </p:nvSpPr>
        <p:spPr>
          <a:xfrm>
            <a:off x="7042150" y="6243638"/>
            <a:ext cx="1905000" cy="457200"/>
          </a:xfrm>
          <a:prstGeom prst="rect">
            <a:avLst/>
          </a:prstGeom>
          <a:noFill/>
        </p:spPr>
        <p:txBody>
          <a:bodyPr/>
          <a:lstStyle/>
          <a:p>
            <a:fld id="{BFFE507F-A7B7-4E43-97F0-7102D0766034}" type="slidenum">
              <a:rPr lang="en-US" altLang="zh-CN" smtClean="0"/>
            </a:fld>
            <a:endParaRPr lang="en-US" altLang="zh-CN" smtClean="0"/>
          </a:p>
        </p:txBody>
      </p:sp>
      <p:sp>
        <p:nvSpPr>
          <p:cNvPr id="153603" name="Rectangle 2"/>
          <p:cNvSpPr>
            <a:spLocks noGrp="1" noChangeArrowheads="1"/>
          </p:cNvSpPr>
          <p:nvPr>
            <p:ph type="title"/>
          </p:nvPr>
        </p:nvSpPr>
        <p:spPr/>
        <p:txBody>
          <a:bodyPr/>
          <a:lstStyle/>
          <a:p>
            <a:pPr eaLnBrk="1" hangingPunct="1"/>
            <a:r>
              <a:rPr lang="en-US" altLang="zh-CN" smtClean="0"/>
              <a:t>Huffman Code Construction</a:t>
            </a:r>
            <a:endParaRPr lang="en-US" altLang="zh-CN" smtClean="0"/>
          </a:p>
        </p:txBody>
      </p:sp>
      <p:sp>
        <p:nvSpPr>
          <p:cNvPr id="153604" name="Oval 3"/>
          <p:cNvSpPr>
            <a:spLocks noChangeArrowheads="1"/>
          </p:cNvSpPr>
          <p:nvPr/>
        </p:nvSpPr>
        <p:spPr bwMode="auto">
          <a:xfrm>
            <a:off x="35814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R</a:t>
            </a:r>
            <a:endParaRPr kumimoji="1" lang="en-US" altLang="zh-CN" sz="1400" b="1">
              <a:solidFill>
                <a:schemeClr val="bg1"/>
              </a:solidFill>
              <a:latin typeface="Arial" panose="020B0604020202020204" pitchFamily="34" charset="0"/>
            </a:endParaRPr>
          </a:p>
        </p:txBody>
      </p:sp>
      <p:sp>
        <p:nvSpPr>
          <p:cNvPr id="153605" name="Oval 4"/>
          <p:cNvSpPr>
            <a:spLocks noChangeArrowheads="1"/>
          </p:cNvSpPr>
          <p:nvPr/>
        </p:nvSpPr>
        <p:spPr bwMode="auto">
          <a:xfrm>
            <a:off x="44958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S</a:t>
            </a:r>
            <a:endParaRPr kumimoji="1" lang="en-US" altLang="zh-CN" sz="1400" b="1">
              <a:solidFill>
                <a:schemeClr val="bg1"/>
              </a:solidFill>
              <a:latin typeface="Arial" panose="020B0604020202020204" pitchFamily="34" charset="0"/>
            </a:endParaRPr>
          </a:p>
        </p:txBody>
      </p:sp>
      <p:sp>
        <p:nvSpPr>
          <p:cNvPr id="153606" name="Oval 5"/>
          <p:cNvSpPr>
            <a:spLocks noChangeArrowheads="1"/>
          </p:cNvSpPr>
          <p:nvPr/>
        </p:nvSpPr>
        <p:spPr bwMode="auto">
          <a:xfrm>
            <a:off x="5181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N</a:t>
            </a:r>
            <a:endParaRPr kumimoji="1" lang="en-US" altLang="zh-CN" sz="1400" b="1">
              <a:solidFill>
                <a:schemeClr val="bg1"/>
              </a:solidFill>
              <a:latin typeface="Arial" panose="020B0604020202020204" pitchFamily="34" charset="0"/>
            </a:endParaRPr>
          </a:p>
        </p:txBody>
      </p:sp>
      <p:sp>
        <p:nvSpPr>
          <p:cNvPr id="153607" name="Oval 6"/>
          <p:cNvSpPr>
            <a:spLocks noChangeArrowheads="1"/>
          </p:cNvSpPr>
          <p:nvPr/>
        </p:nvSpPr>
        <p:spPr bwMode="auto">
          <a:xfrm>
            <a:off x="60960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I</a:t>
            </a:r>
            <a:endParaRPr kumimoji="1" lang="en-US" altLang="zh-CN" sz="1400" b="1">
              <a:solidFill>
                <a:schemeClr val="bg1"/>
              </a:solidFill>
              <a:latin typeface="Arial" panose="020B0604020202020204" pitchFamily="34" charset="0"/>
            </a:endParaRPr>
          </a:p>
        </p:txBody>
      </p:sp>
      <p:sp>
        <p:nvSpPr>
          <p:cNvPr id="153608" name="Oval 7"/>
          <p:cNvSpPr>
            <a:spLocks noChangeArrowheads="1"/>
          </p:cNvSpPr>
          <p:nvPr/>
        </p:nvSpPr>
        <p:spPr bwMode="auto">
          <a:xfrm>
            <a:off x="67056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E</a:t>
            </a:r>
            <a:endParaRPr kumimoji="1" lang="en-US" altLang="zh-CN" sz="1400" b="1">
              <a:solidFill>
                <a:schemeClr val="bg1"/>
              </a:solidFill>
              <a:latin typeface="Arial" panose="020B0604020202020204" pitchFamily="34" charset="0"/>
            </a:endParaRPr>
          </a:p>
        </p:txBody>
      </p:sp>
      <p:sp>
        <p:nvSpPr>
          <p:cNvPr id="153609" name="Oval 8"/>
          <p:cNvSpPr>
            <a:spLocks noChangeArrowheads="1"/>
          </p:cNvSpPr>
          <p:nvPr/>
        </p:nvSpPr>
        <p:spPr bwMode="auto">
          <a:xfrm>
            <a:off x="8534400" y="4956175"/>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H</a:t>
            </a:r>
            <a:endParaRPr kumimoji="1" lang="en-US" altLang="zh-CN" sz="1400" b="1">
              <a:solidFill>
                <a:schemeClr val="bg1"/>
              </a:solidFill>
              <a:latin typeface="Arial" panose="020B0604020202020204" pitchFamily="34" charset="0"/>
            </a:endParaRPr>
          </a:p>
        </p:txBody>
      </p:sp>
      <p:sp>
        <p:nvSpPr>
          <p:cNvPr id="153610" name="Oval 9"/>
          <p:cNvSpPr>
            <a:spLocks noChangeArrowheads="1"/>
          </p:cNvSpPr>
          <p:nvPr/>
        </p:nvSpPr>
        <p:spPr bwMode="auto">
          <a:xfrm>
            <a:off x="7239000" y="5867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C</a:t>
            </a:r>
            <a:endParaRPr kumimoji="1" lang="en-US" altLang="zh-CN" sz="1400" b="1">
              <a:solidFill>
                <a:schemeClr val="bg1"/>
              </a:solidFill>
              <a:latin typeface="Arial" panose="020B0604020202020204" pitchFamily="34" charset="0"/>
            </a:endParaRPr>
          </a:p>
        </p:txBody>
      </p:sp>
      <p:sp>
        <p:nvSpPr>
          <p:cNvPr id="153611" name="Oval 10"/>
          <p:cNvSpPr>
            <a:spLocks noChangeArrowheads="1"/>
          </p:cNvSpPr>
          <p:nvPr/>
        </p:nvSpPr>
        <p:spPr bwMode="auto">
          <a:xfrm>
            <a:off x="8001000" y="5867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U</a:t>
            </a:r>
            <a:endParaRPr kumimoji="1" lang="en-US" altLang="zh-CN" sz="1400" b="1">
              <a:solidFill>
                <a:schemeClr val="bg1"/>
              </a:solidFill>
              <a:latin typeface="Arial" panose="020B0604020202020204" pitchFamily="34" charset="0"/>
            </a:endParaRPr>
          </a:p>
        </p:txBody>
      </p:sp>
      <p:sp>
        <p:nvSpPr>
          <p:cNvPr id="153612" name="Text Box 11"/>
          <p:cNvSpPr txBox="1">
            <a:spLocks noChangeArrowheads="1"/>
          </p:cNvSpPr>
          <p:nvPr/>
        </p:nvSpPr>
        <p:spPr bwMode="auto">
          <a:xfrm>
            <a:off x="7086600" y="61722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31</a:t>
            </a:r>
            <a:endParaRPr kumimoji="1" lang="en-US" altLang="zh-CN" sz="1600" b="1">
              <a:solidFill>
                <a:srgbClr val="006600"/>
              </a:solidFill>
              <a:latin typeface="Arial" panose="020B0604020202020204" pitchFamily="34" charset="0"/>
            </a:endParaRPr>
          </a:p>
        </p:txBody>
      </p:sp>
      <p:sp>
        <p:nvSpPr>
          <p:cNvPr id="153613" name="Text Box 12"/>
          <p:cNvSpPr txBox="1">
            <a:spLocks noChangeArrowheads="1"/>
          </p:cNvSpPr>
          <p:nvPr/>
        </p:nvSpPr>
        <p:spPr bwMode="auto">
          <a:xfrm>
            <a:off x="7848600" y="61722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27</a:t>
            </a:r>
            <a:endParaRPr kumimoji="1" lang="en-US" altLang="zh-CN" sz="1600" b="1">
              <a:solidFill>
                <a:srgbClr val="006600"/>
              </a:solidFill>
              <a:latin typeface="Arial" panose="020B0604020202020204" pitchFamily="34" charset="0"/>
            </a:endParaRPr>
          </a:p>
        </p:txBody>
      </p:sp>
      <p:sp>
        <p:nvSpPr>
          <p:cNvPr id="153614" name="Text Box 13"/>
          <p:cNvSpPr txBox="1">
            <a:spLocks noChangeArrowheads="1"/>
          </p:cNvSpPr>
          <p:nvPr/>
        </p:nvSpPr>
        <p:spPr bwMode="auto">
          <a:xfrm>
            <a:off x="83820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55</a:t>
            </a:r>
            <a:endParaRPr kumimoji="1" lang="en-US" altLang="zh-CN" sz="1600" b="1">
              <a:solidFill>
                <a:srgbClr val="006600"/>
              </a:solidFill>
              <a:latin typeface="Arial" panose="020B0604020202020204" pitchFamily="34" charset="0"/>
            </a:endParaRPr>
          </a:p>
        </p:txBody>
      </p:sp>
      <p:sp>
        <p:nvSpPr>
          <p:cNvPr id="153615" name="Text Box 14"/>
          <p:cNvSpPr txBox="1">
            <a:spLocks noChangeArrowheads="1"/>
          </p:cNvSpPr>
          <p:nvPr/>
        </p:nvSpPr>
        <p:spPr bwMode="auto">
          <a:xfrm>
            <a:off x="50292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71</a:t>
            </a:r>
            <a:endParaRPr kumimoji="1" lang="en-US" altLang="zh-CN" sz="1600" b="1">
              <a:solidFill>
                <a:srgbClr val="006600"/>
              </a:solidFill>
              <a:latin typeface="Arial" panose="020B0604020202020204" pitchFamily="34" charset="0"/>
            </a:endParaRPr>
          </a:p>
        </p:txBody>
      </p:sp>
      <p:sp>
        <p:nvSpPr>
          <p:cNvPr id="153616" name="Text Box 15"/>
          <p:cNvSpPr txBox="1">
            <a:spLocks noChangeArrowheads="1"/>
          </p:cNvSpPr>
          <p:nvPr/>
        </p:nvSpPr>
        <p:spPr bwMode="auto">
          <a:xfrm>
            <a:off x="59436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73</a:t>
            </a:r>
            <a:endParaRPr kumimoji="1" lang="en-US" altLang="zh-CN" sz="1600" b="1">
              <a:solidFill>
                <a:srgbClr val="006600"/>
              </a:solidFill>
              <a:latin typeface="Arial" panose="020B0604020202020204" pitchFamily="34" charset="0"/>
            </a:endParaRPr>
          </a:p>
        </p:txBody>
      </p:sp>
      <p:sp>
        <p:nvSpPr>
          <p:cNvPr id="153617" name="Text Box 16"/>
          <p:cNvSpPr txBox="1">
            <a:spLocks noChangeArrowheads="1"/>
          </p:cNvSpPr>
          <p:nvPr/>
        </p:nvSpPr>
        <p:spPr bwMode="auto">
          <a:xfrm>
            <a:off x="34290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61</a:t>
            </a:r>
            <a:endParaRPr kumimoji="1" lang="en-US" altLang="zh-CN" sz="1600" b="1">
              <a:solidFill>
                <a:srgbClr val="006600"/>
              </a:solidFill>
              <a:latin typeface="Arial" panose="020B0604020202020204" pitchFamily="34" charset="0"/>
            </a:endParaRPr>
          </a:p>
        </p:txBody>
      </p:sp>
      <p:sp>
        <p:nvSpPr>
          <p:cNvPr id="153618" name="Text Box 17"/>
          <p:cNvSpPr txBox="1">
            <a:spLocks noChangeArrowheads="1"/>
          </p:cNvSpPr>
          <p:nvPr/>
        </p:nvSpPr>
        <p:spPr bwMode="auto">
          <a:xfrm>
            <a:off x="43434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65</a:t>
            </a:r>
            <a:endParaRPr kumimoji="1" lang="en-US" altLang="zh-CN" sz="1600" b="1">
              <a:solidFill>
                <a:srgbClr val="006600"/>
              </a:solidFill>
              <a:latin typeface="Arial" panose="020B0604020202020204" pitchFamily="34" charset="0"/>
            </a:endParaRPr>
          </a:p>
        </p:txBody>
      </p:sp>
      <p:sp>
        <p:nvSpPr>
          <p:cNvPr id="153619" name="Text Box 18"/>
          <p:cNvSpPr txBox="1">
            <a:spLocks noChangeArrowheads="1"/>
          </p:cNvSpPr>
          <p:nvPr/>
        </p:nvSpPr>
        <p:spPr bwMode="auto">
          <a:xfrm>
            <a:off x="65532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125</a:t>
            </a:r>
            <a:endParaRPr kumimoji="1" lang="en-US" altLang="zh-CN" sz="1600" b="1">
              <a:solidFill>
                <a:srgbClr val="006600"/>
              </a:solidFill>
              <a:latin typeface="Arial" panose="020B0604020202020204" pitchFamily="34" charset="0"/>
            </a:endParaRPr>
          </a:p>
        </p:txBody>
      </p:sp>
      <p:sp>
        <p:nvSpPr>
          <p:cNvPr id="153620" name="Text Box 19"/>
          <p:cNvSpPr txBox="1">
            <a:spLocks noChangeArrowheads="1"/>
          </p:cNvSpPr>
          <p:nvPr/>
        </p:nvSpPr>
        <p:spPr bwMode="auto">
          <a:xfrm>
            <a:off x="16002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40</a:t>
            </a:r>
            <a:endParaRPr kumimoji="1" lang="en-US" altLang="zh-CN" sz="1600" b="1">
              <a:solidFill>
                <a:srgbClr val="006600"/>
              </a:solidFill>
              <a:latin typeface="Arial" panose="020B0604020202020204" pitchFamily="34" charset="0"/>
            </a:endParaRPr>
          </a:p>
        </p:txBody>
      </p:sp>
      <p:sp>
        <p:nvSpPr>
          <p:cNvPr id="153621" name="Oval 20"/>
          <p:cNvSpPr>
            <a:spLocks noChangeArrowheads="1"/>
          </p:cNvSpPr>
          <p:nvPr/>
        </p:nvSpPr>
        <p:spPr bwMode="auto">
          <a:xfrm>
            <a:off x="30480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T</a:t>
            </a:r>
            <a:endParaRPr kumimoji="1" lang="en-US" altLang="zh-CN" sz="1400" b="1">
              <a:solidFill>
                <a:schemeClr val="bg1"/>
              </a:solidFill>
              <a:latin typeface="Arial" panose="020B0604020202020204" pitchFamily="34" charset="0"/>
            </a:endParaRPr>
          </a:p>
        </p:txBody>
      </p:sp>
      <p:sp>
        <p:nvSpPr>
          <p:cNvPr id="153622" name="Oval 21"/>
          <p:cNvSpPr>
            <a:spLocks noChangeArrowheads="1"/>
          </p:cNvSpPr>
          <p:nvPr/>
        </p:nvSpPr>
        <p:spPr bwMode="auto">
          <a:xfrm>
            <a:off x="1752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D</a:t>
            </a:r>
            <a:endParaRPr kumimoji="1" lang="en-US" altLang="zh-CN" sz="1400" b="1">
              <a:solidFill>
                <a:schemeClr val="bg1"/>
              </a:solidFill>
              <a:latin typeface="Arial" panose="020B0604020202020204" pitchFamily="34" charset="0"/>
            </a:endParaRPr>
          </a:p>
        </p:txBody>
      </p:sp>
      <p:sp>
        <p:nvSpPr>
          <p:cNvPr id="153623" name="Oval 22"/>
          <p:cNvSpPr>
            <a:spLocks noChangeArrowheads="1"/>
          </p:cNvSpPr>
          <p:nvPr/>
        </p:nvSpPr>
        <p:spPr bwMode="auto">
          <a:xfrm>
            <a:off x="2514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L</a:t>
            </a:r>
            <a:endParaRPr kumimoji="1" lang="en-US" altLang="zh-CN" sz="1400" b="1">
              <a:solidFill>
                <a:schemeClr val="bg1"/>
              </a:solidFill>
              <a:latin typeface="Arial" panose="020B0604020202020204" pitchFamily="34" charset="0"/>
            </a:endParaRPr>
          </a:p>
        </p:txBody>
      </p:sp>
      <p:sp>
        <p:nvSpPr>
          <p:cNvPr id="153624" name="Text Box 23"/>
          <p:cNvSpPr txBox="1">
            <a:spLocks noChangeArrowheads="1"/>
          </p:cNvSpPr>
          <p:nvPr/>
        </p:nvSpPr>
        <p:spPr bwMode="auto">
          <a:xfrm>
            <a:off x="23622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41</a:t>
            </a:r>
            <a:endParaRPr kumimoji="1" lang="en-US" altLang="zh-CN" sz="1600" b="1">
              <a:solidFill>
                <a:srgbClr val="006600"/>
              </a:solidFill>
              <a:latin typeface="Arial" panose="020B0604020202020204" pitchFamily="34" charset="0"/>
            </a:endParaRPr>
          </a:p>
        </p:txBody>
      </p:sp>
      <p:sp>
        <p:nvSpPr>
          <p:cNvPr id="153625" name="Text Box 24"/>
          <p:cNvSpPr txBox="1">
            <a:spLocks noChangeArrowheads="1"/>
          </p:cNvSpPr>
          <p:nvPr/>
        </p:nvSpPr>
        <p:spPr bwMode="auto">
          <a:xfrm>
            <a:off x="28956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93</a:t>
            </a:r>
            <a:endParaRPr kumimoji="1" lang="en-US" altLang="zh-CN" sz="1600" b="1">
              <a:solidFill>
                <a:srgbClr val="006600"/>
              </a:solidFill>
              <a:latin typeface="Arial" panose="020B0604020202020204" pitchFamily="34" charset="0"/>
            </a:endParaRPr>
          </a:p>
        </p:txBody>
      </p:sp>
      <p:sp>
        <p:nvSpPr>
          <p:cNvPr id="153626" name="Oval 25"/>
          <p:cNvSpPr>
            <a:spLocks noChangeArrowheads="1"/>
          </p:cNvSpPr>
          <p:nvPr/>
        </p:nvSpPr>
        <p:spPr bwMode="auto">
          <a:xfrm>
            <a:off x="4572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A</a:t>
            </a:r>
            <a:endParaRPr kumimoji="1" lang="en-US" altLang="zh-CN" sz="1400" b="1">
              <a:solidFill>
                <a:schemeClr val="bg1"/>
              </a:solidFill>
              <a:latin typeface="Arial" panose="020B0604020202020204" pitchFamily="34" charset="0"/>
            </a:endParaRPr>
          </a:p>
        </p:txBody>
      </p:sp>
      <p:sp>
        <p:nvSpPr>
          <p:cNvPr id="153627" name="Oval 26"/>
          <p:cNvSpPr>
            <a:spLocks noChangeArrowheads="1"/>
          </p:cNvSpPr>
          <p:nvPr/>
        </p:nvSpPr>
        <p:spPr bwMode="auto">
          <a:xfrm>
            <a:off x="12192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O</a:t>
            </a:r>
            <a:endParaRPr kumimoji="1" lang="en-US" altLang="zh-CN" sz="1400" b="1">
              <a:solidFill>
                <a:schemeClr val="bg1"/>
              </a:solidFill>
              <a:latin typeface="Arial" panose="020B0604020202020204" pitchFamily="34" charset="0"/>
            </a:endParaRPr>
          </a:p>
        </p:txBody>
      </p:sp>
      <p:sp>
        <p:nvSpPr>
          <p:cNvPr id="153628" name="Text Box 27"/>
          <p:cNvSpPr txBox="1">
            <a:spLocks noChangeArrowheads="1"/>
          </p:cNvSpPr>
          <p:nvPr/>
        </p:nvSpPr>
        <p:spPr bwMode="auto">
          <a:xfrm>
            <a:off x="304800" y="43116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80</a:t>
            </a:r>
            <a:endParaRPr kumimoji="1" lang="en-US" altLang="zh-CN" sz="1600" b="1">
              <a:solidFill>
                <a:srgbClr val="006600"/>
              </a:solidFill>
              <a:latin typeface="Arial" panose="020B0604020202020204" pitchFamily="34" charset="0"/>
            </a:endParaRPr>
          </a:p>
        </p:txBody>
      </p:sp>
      <p:sp>
        <p:nvSpPr>
          <p:cNvPr id="153629" name="Text Box 28"/>
          <p:cNvSpPr txBox="1">
            <a:spLocks noChangeArrowheads="1"/>
          </p:cNvSpPr>
          <p:nvPr/>
        </p:nvSpPr>
        <p:spPr bwMode="auto">
          <a:xfrm>
            <a:off x="1066800" y="43116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76</a:t>
            </a:r>
            <a:endParaRPr kumimoji="1" lang="en-US" altLang="zh-CN" sz="1600" b="1">
              <a:solidFill>
                <a:srgbClr val="006600"/>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灯片编号占位符 4"/>
          <p:cNvSpPr>
            <a:spLocks noGrp="1"/>
          </p:cNvSpPr>
          <p:nvPr>
            <p:ph type="sldNum" sz="quarter" idx="4294967295"/>
          </p:nvPr>
        </p:nvSpPr>
        <p:spPr>
          <a:xfrm>
            <a:off x="7042150" y="6243638"/>
            <a:ext cx="1905000" cy="457200"/>
          </a:xfrm>
          <a:prstGeom prst="rect">
            <a:avLst/>
          </a:prstGeom>
          <a:noFill/>
        </p:spPr>
        <p:txBody>
          <a:bodyPr/>
          <a:lstStyle/>
          <a:p>
            <a:fld id="{FF1408FE-B60B-4D45-88CE-0E6637E1E55E}" type="slidenum">
              <a:rPr lang="en-US" altLang="zh-CN" smtClean="0"/>
            </a:fld>
            <a:endParaRPr lang="en-US" altLang="zh-CN" smtClean="0"/>
          </a:p>
        </p:txBody>
      </p:sp>
      <p:sp>
        <p:nvSpPr>
          <p:cNvPr id="154627" name="Rectangle 2"/>
          <p:cNvSpPr>
            <a:spLocks noGrp="1" noChangeArrowheads="1"/>
          </p:cNvSpPr>
          <p:nvPr>
            <p:ph type="title"/>
          </p:nvPr>
        </p:nvSpPr>
        <p:spPr/>
        <p:txBody>
          <a:bodyPr/>
          <a:lstStyle/>
          <a:p>
            <a:pPr eaLnBrk="1" hangingPunct="1"/>
            <a:r>
              <a:rPr lang="en-US" altLang="zh-CN" smtClean="0"/>
              <a:t>Huffman Code Construction</a:t>
            </a:r>
            <a:endParaRPr lang="en-US" altLang="zh-CN" smtClean="0"/>
          </a:p>
        </p:txBody>
      </p:sp>
      <p:sp>
        <p:nvSpPr>
          <p:cNvPr id="154628" name="Oval 3"/>
          <p:cNvSpPr>
            <a:spLocks noChangeArrowheads="1"/>
          </p:cNvSpPr>
          <p:nvPr/>
        </p:nvSpPr>
        <p:spPr bwMode="auto">
          <a:xfrm>
            <a:off x="35814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R</a:t>
            </a:r>
            <a:endParaRPr kumimoji="1" lang="en-US" altLang="zh-CN" sz="1400" b="1">
              <a:solidFill>
                <a:schemeClr val="bg1"/>
              </a:solidFill>
              <a:latin typeface="Arial" panose="020B0604020202020204" pitchFamily="34" charset="0"/>
            </a:endParaRPr>
          </a:p>
        </p:txBody>
      </p:sp>
      <p:sp>
        <p:nvSpPr>
          <p:cNvPr id="154629" name="Oval 4"/>
          <p:cNvSpPr>
            <a:spLocks noChangeArrowheads="1"/>
          </p:cNvSpPr>
          <p:nvPr/>
        </p:nvSpPr>
        <p:spPr bwMode="auto">
          <a:xfrm>
            <a:off x="44958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S</a:t>
            </a:r>
            <a:endParaRPr kumimoji="1" lang="en-US" altLang="zh-CN" sz="1400" b="1">
              <a:solidFill>
                <a:schemeClr val="bg1"/>
              </a:solidFill>
              <a:latin typeface="Arial" panose="020B0604020202020204" pitchFamily="34" charset="0"/>
            </a:endParaRPr>
          </a:p>
        </p:txBody>
      </p:sp>
      <p:sp>
        <p:nvSpPr>
          <p:cNvPr id="154630" name="Oval 5"/>
          <p:cNvSpPr>
            <a:spLocks noChangeArrowheads="1"/>
          </p:cNvSpPr>
          <p:nvPr/>
        </p:nvSpPr>
        <p:spPr bwMode="auto">
          <a:xfrm>
            <a:off x="5181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N</a:t>
            </a:r>
            <a:endParaRPr kumimoji="1" lang="en-US" altLang="zh-CN" sz="1400" b="1">
              <a:solidFill>
                <a:schemeClr val="bg1"/>
              </a:solidFill>
              <a:latin typeface="Arial" panose="020B0604020202020204" pitchFamily="34" charset="0"/>
            </a:endParaRPr>
          </a:p>
        </p:txBody>
      </p:sp>
      <p:sp>
        <p:nvSpPr>
          <p:cNvPr id="154631" name="Oval 6"/>
          <p:cNvSpPr>
            <a:spLocks noChangeArrowheads="1"/>
          </p:cNvSpPr>
          <p:nvPr/>
        </p:nvSpPr>
        <p:spPr bwMode="auto">
          <a:xfrm>
            <a:off x="60960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I</a:t>
            </a:r>
            <a:endParaRPr kumimoji="1" lang="en-US" altLang="zh-CN" sz="1400" b="1">
              <a:solidFill>
                <a:schemeClr val="bg1"/>
              </a:solidFill>
              <a:latin typeface="Arial" panose="020B0604020202020204" pitchFamily="34" charset="0"/>
            </a:endParaRPr>
          </a:p>
        </p:txBody>
      </p:sp>
      <p:sp>
        <p:nvSpPr>
          <p:cNvPr id="154632" name="Oval 7"/>
          <p:cNvSpPr>
            <a:spLocks noChangeArrowheads="1"/>
          </p:cNvSpPr>
          <p:nvPr/>
        </p:nvSpPr>
        <p:spPr bwMode="auto">
          <a:xfrm>
            <a:off x="67056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E</a:t>
            </a:r>
            <a:endParaRPr kumimoji="1" lang="en-US" altLang="zh-CN" sz="1400" b="1">
              <a:solidFill>
                <a:schemeClr val="bg1"/>
              </a:solidFill>
              <a:latin typeface="Arial" panose="020B0604020202020204" pitchFamily="34" charset="0"/>
            </a:endParaRPr>
          </a:p>
        </p:txBody>
      </p:sp>
      <p:sp>
        <p:nvSpPr>
          <p:cNvPr id="154633" name="Oval 8"/>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54634" name="Oval 9"/>
          <p:cNvSpPr>
            <a:spLocks noChangeArrowheads="1"/>
          </p:cNvSpPr>
          <p:nvPr/>
        </p:nvSpPr>
        <p:spPr bwMode="auto">
          <a:xfrm>
            <a:off x="8534400" y="4956175"/>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H</a:t>
            </a:r>
            <a:endParaRPr kumimoji="1" lang="en-US" altLang="zh-CN" sz="1400" b="1">
              <a:solidFill>
                <a:schemeClr val="bg1"/>
              </a:solidFill>
              <a:latin typeface="Arial" panose="020B0604020202020204" pitchFamily="34" charset="0"/>
            </a:endParaRPr>
          </a:p>
        </p:txBody>
      </p:sp>
      <p:sp>
        <p:nvSpPr>
          <p:cNvPr id="154635" name="Oval 10"/>
          <p:cNvSpPr>
            <a:spLocks noChangeArrowheads="1"/>
          </p:cNvSpPr>
          <p:nvPr/>
        </p:nvSpPr>
        <p:spPr bwMode="auto">
          <a:xfrm>
            <a:off x="7239000" y="5867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C</a:t>
            </a:r>
            <a:endParaRPr kumimoji="1" lang="en-US" altLang="zh-CN" sz="1400" b="1">
              <a:solidFill>
                <a:schemeClr val="bg1"/>
              </a:solidFill>
              <a:latin typeface="Arial" panose="020B0604020202020204" pitchFamily="34" charset="0"/>
            </a:endParaRPr>
          </a:p>
        </p:txBody>
      </p:sp>
      <p:sp>
        <p:nvSpPr>
          <p:cNvPr id="154636" name="Oval 11"/>
          <p:cNvSpPr>
            <a:spLocks noChangeArrowheads="1"/>
          </p:cNvSpPr>
          <p:nvPr/>
        </p:nvSpPr>
        <p:spPr bwMode="auto">
          <a:xfrm>
            <a:off x="8001000" y="5867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U</a:t>
            </a:r>
            <a:endParaRPr kumimoji="1" lang="en-US" altLang="zh-CN" sz="1400" b="1">
              <a:solidFill>
                <a:schemeClr val="bg1"/>
              </a:solidFill>
              <a:latin typeface="Arial" panose="020B0604020202020204" pitchFamily="34" charset="0"/>
            </a:endParaRPr>
          </a:p>
        </p:txBody>
      </p:sp>
      <p:cxnSp>
        <p:nvCxnSpPr>
          <p:cNvPr id="154637" name="AutoShape 12"/>
          <p:cNvCxnSpPr>
            <a:cxnSpLocks noChangeShapeType="1"/>
            <a:stCxn id="154633" idx="3"/>
            <a:endCxn id="154635" idx="0"/>
          </p:cNvCxnSpPr>
          <p:nvPr/>
        </p:nvCxnSpPr>
        <p:spPr bwMode="auto">
          <a:xfrm flipH="1">
            <a:off x="7391400" y="5097463"/>
            <a:ext cx="323850" cy="762000"/>
          </a:xfrm>
          <a:prstGeom prst="straightConnector1">
            <a:avLst/>
          </a:prstGeom>
          <a:noFill/>
          <a:ln w="15875">
            <a:solidFill>
              <a:schemeClr val="tx1"/>
            </a:solidFill>
            <a:round/>
          </a:ln>
        </p:spPr>
      </p:cxnSp>
      <p:cxnSp>
        <p:nvCxnSpPr>
          <p:cNvPr id="154638" name="AutoShape 13"/>
          <p:cNvCxnSpPr>
            <a:cxnSpLocks noChangeShapeType="1"/>
            <a:stCxn id="154633" idx="5"/>
            <a:endCxn id="154636" idx="0"/>
          </p:cNvCxnSpPr>
          <p:nvPr/>
        </p:nvCxnSpPr>
        <p:spPr bwMode="auto">
          <a:xfrm>
            <a:off x="7826375" y="5097463"/>
            <a:ext cx="327025" cy="762000"/>
          </a:xfrm>
          <a:prstGeom prst="straightConnector1">
            <a:avLst/>
          </a:prstGeom>
          <a:noFill/>
          <a:ln w="15875">
            <a:solidFill>
              <a:schemeClr val="tx1"/>
            </a:solidFill>
            <a:round/>
          </a:ln>
        </p:spPr>
      </p:cxnSp>
      <p:sp>
        <p:nvSpPr>
          <p:cNvPr id="154639" name="Text Box 14"/>
          <p:cNvSpPr txBox="1">
            <a:spLocks noChangeArrowheads="1"/>
          </p:cNvSpPr>
          <p:nvPr/>
        </p:nvSpPr>
        <p:spPr bwMode="auto">
          <a:xfrm>
            <a:off x="74676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58</a:t>
            </a:r>
            <a:endParaRPr kumimoji="1" lang="en-US" altLang="zh-CN" sz="1600" b="1">
              <a:solidFill>
                <a:srgbClr val="006600"/>
              </a:solidFill>
              <a:latin typeface="Arial" panose="020B0604020202020204" pitchFamily="34" charset="0"/>
            </a:endParaRPr>
          </a:p>
        </p:txBody>
      </p:sp>
      <p:sp>
        <p:nvSpPr>
          <p:cNvPr id="154640" name="Oval 15"/>
          <p:cNvSpPr>
            <a:spLocks noChangeArrowheads="1"/>
          </p:cNvSpPr>
          <p:nvPr/>
        </p:nvSpPr>
        <p:spPr bwMode="auto">
          <a:xfrm>
            <a:off x="1752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D</a:t>
            </a:r>
            <a:endParaRPr kumimoji="1" lang="en-US" altLang="zh-CN" sz="1400" b="1">
              <a:solidFill>
                <a:schemeClr val="bg1"/>
              </a:solidFill>
              <a:latin typeface="Arial" panose="020B0604020202020204" pitchFamily="34" charset="0"/>
            </a:endParaRPr>
          </a:p>
        </p:txBody>
      </p:sp>
      <p:sp>
        <p:nvSpPr>
          <p:cNvPr id="154641" name="Oval 16"/>
          <p:cNvSpPr>
            <a:spLocks noChangeArrowheads="1"/>
          </p:cNvSpPr>
          <p:nvPr/>
        </p:nvSpPr>
        <p:spPr bwMode="auto">
          <a:xfrm>
            <a:off x="2514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L</a:t>
            </a:r>
            <a:endParaRPr kumimoji="1" lang="en-US" altLang="zh-CN" sz="1400" b="1">
              <a:solidFill>
                <a:schemeClr val="bg1"/>
              </a:solidFill>
              <a:latin typeface="Arial" panose="020B0604020202020204" pitchFamily="34" charset="0"/>
            </a:endParaRPr>
          </a:p>
        </p:txBody>
      </p:sp>
      <p:sp>
        <p:nvSpPr>
          <p:cNvPr id="154642" name="Oval 17"/>
          <p:cNvSpPr>
            <a:spLocks noChangeArrowheads="1"/>
          </p:cNvSpPr>
          <p:nvPr/>
        </p:nvSpPr>
        <p:spPr bwMode="auto">
          <a:xfrm>
            <a:off x="4572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A</a:t>
            </a:r>
            <a:endParaRPr kumimoji="1" lang="en-US" altLang="zh-CN" sz="1400" b="1">
              <a:solidFill>
                <a:schemeClr val="bg1"/>
              </a:solidFill>
              <a:latin typeface="Arial" panose="020B0604020202020204" pitchFamily="34" charset="0"/>
            </a:endParaRPr>
          </a:p>
        </p:txBody>
      </p:sp>
      <p:sp>
        <p:nvSpPr>
          <p:cNvPr id="154643" name="Oval 18"/>
          <p:cNvSpPr>
            <a:spLocks noChangeArrowheads="1"/>
          </p:cNvSpPr>
          <p:nvPr/>
        </p:nvSpPr>
        <p:spPr bwMode="auto">
          <a:xfrm>
            <a:off x="12192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O</a:t>
            </a:r>
            <a:endParaRPr kumimoji="1" lang="en-US" altLang="zh-CN" sz="1400" b="1">
              <a:solidFill>
                <a:schemeClr val="bg1"/>
              </a:solidFill>
              <a:latin typeface="Arial" panose="020B0604020202020204" pitchFamily="34" charset="0"/>
            </a:endParaRPr>
          </a:p>
        </p:txBody>
      </p:sp>
      <p:sp>
        <p:nvSpPr>
          <p:cNvPr id="154644" name="Oval 19"/>
          <p:cNvSpPr>
            <a:spLocks noChangeArrowheads="1"/>
          </p:cNvSpPr>
          <p:nvPr/>
        </p:nvSpPr>
        <p:spPr bwMode="auto">
          <a:xfrm>
            <a:off x="30480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T</a:t>
            </a:r>
            <a:endParaRPr kumimoji="1" lang="en-US" altLang="zh-CN" sz="1400" b="1">
              <a:solidFill>
                <a:schemeClr val="bg1"/>
              </a:solidFill>
              <a:latin typeface="Arial" panose="020B0604020202020204" pitchFamily="34" charset="0"/>
            </a:endParaRPr>
          </a:p>
        </p:txBody>
      </p:sp>
      <p:sp>
        <p:nvSpPr>
          <p:cNvPr id="154645" name="Text Box 20"/>
          <p:cNvSpPr txBox="1">
            <a:spLocks noChangeArrowheads="1"/>
          </p:cNvSpPr>
          <p:nvPr/>
        </p:nvSpPr>
        <p:spPr bwMode="auto">
          <a:xfrm>
            <a:off x="7086600" y="61722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31</a:t>
            </a:r>
            <a:endParaRPr kumimoji="1" lang="en-US" altLang="zh-CN" sz="1600" b="1">
              <a:solidFill>
                <a:srgbClr val="006600"/>
              </a:solidFill>
              <a:latin typeface="Arial" panose="020B0604020202020204" pitchFamily="34" charset="0"/>
            </a:endParaRPr>
          </a:p>
        </p:txBody>
      </p:sp>
      <p:sp>
        <p:nvSpPr>
          <p:cNvPr id="154646" name="Text Box 21"/>
          <p:cNvSpPr txBox="1">
            <a:spLocks noChangeArrowheads="1"/>
          </p:cNvSpPr>
          <p:nvPr/>
        </p:nvSpPr>
        <p:spPr bwMode="auto">
          <a:xfrm>
            <a:off x="7848600" y="61722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27</a:t>
            </a:r>
            <a:endParaRPr kumimoji="1" lang="en-US" altLang="zh-CN" sz="1600" b="1">
              <a:solidFill>
                <a:srgbClr val="006600"/>
              </a:solidFill>
              <a:latin typeface="Arial" panose="020B0604020202020204" pitchFamily="34" charset="0"/>
            </a:endParaRPr>
          </a:p>
        </p:txBody>
      </p:sp>
      <p:sp>
        <p:nvSpPr>
          <p:cNvPr id="154647" name="Text Box 22"/>
          <p:cNvSpPr txBox="1">
            <a:spLocks noChangeArrowheads="1"/>
          </p:cNvSpPr>
          <p:nvPr/>
        </p:nvSpPr>
        <p:spPr bwMode="auto">
          <a:xfrm>
            <a:off x="83820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55</a:t>
            </a:r>
            <a:endParaRPr kumimoji="1" lang="en-US" altLang="zh-CN" sz="1600" b="1">
              <a:solidFill>
                <a:srgbClr val="006600"/>
              </a:solidFill>
              <a:latin typeface="Arial" panose="020B0604020202020204" pitchFamily="34" charset="0"/>
            </a:endParaRPr>
          </a:p>
        </p:txBody>
      </p:sp>
      <p:sp>
        <p:nvSpPr>
          <p:cNvPr id="154648" name="Text Box 23"/>
          <p:cNvSpPr txBox="1">
            <a:spLocks noChangeArrowheads="1"/>
          </p:cNvSpPr>
          <p:nvPr/>
        </p:nvSpPr>
        <p:spPr bwMode="auto">
          <a:xfrm>
            <a:off x="50292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71</a:t>
            </a:r>
            <a:endParaRPr kumimoji="1" lang="en-US" altLang="zh-CN" sz="1600" b="1">
              <a:solidFill>
                <a:srgbClr val="006600"/>
              </a:solidFill>
              <a:latin typeface="Arial" panose="020B0604020202020204" pitchFamily="34" charset="0"/>
            </a:endParaRPr>
          </a:p>
        </p:txBody>
      </p:sp>
      <p:sp>
        <p:nvSpPr>
          <p:cNvPr id="154649" name="Text Box 24"/>
          <p:cNvSpPr txBox="1">
            <a:spLocks noChangeArrowheads="1"/>
          </p:cNvSpPr>
          <p:nvPr/>
        </p:nvSpPr>
        <p:spPr bwMode="auto">
          <a:xfrm>
            <a:off x="59436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73</a:t>
            </a:r>
            <a:endParaRPr kumimoji="1" lang="en-US" altLang="zh-CN" sz="1600" b="1">
              <a:solidFill>
                <a:srgbClr val="006600"/>
              </a:solidFill>
              <a:latin typeface="Arial" panose="020B0604020202020204" pitchFamily="34" charset="0"/>
            </a:endParaRPr>
          </a:p>
        </p:txBody>
      </p:sp>
      <p:sp>
        <p:nvSpPr>
          <p:cNvPr id="154650" name="Text Box 25"/>
          <p:cNvSpPr txBox="1">
            <a:spLocks noChangeArrowheads="1"/>
          </p:cNvSpPr>
          <p:nvPr/>
        </p:nvSpPr>
        <p:spPr bwMode="auto">
          <a:xfrm>
            <a:off x="34290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61</a:t>
            </a:r>
            <a:endParaRPr kumimoji="1" lang="en-US" altLang="zh-CN" sz="1600" b="1">
              <a:solidFill>
                <a:srgbClr val="006600"/>
              </a:solidFill>
              <a:latin typeface="Arial" panose="020B0604020202020204" pitchFamily="34" charset="0"/>
            </a:endParaRPr>
          </a:p>
        </p:txBody>
      </p:sp>
      <p:sp>
        <p:nvSpPr>
          <p:cNvPr id="154651" name="Text Box 26"/>
          <p:cNvSpPr txBox="1">
            <a:spLocks noChangeArrowheads="1"/>
          </p:cNvSpPr>
          <p:nvPr/>
        </p:nvSpPr>
        <p:spPr bwMode="auto">
          <a:xfrm>
            <a:off x="43434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65</a:t>
            </a:r>
            <a:endParaRPr kumimoji="1" lang="en-US" altLang="zh-CN" sz="1600" b="1">
              <a:solidFill>
                <a:srgbClr val="006600"/>
              </a:solidFill>
              <a:latin typeface="Arial" panose="020B0604020202020204" pitchFamily="34" charset="0"/>
            </a:endParaRPr>
          </a:p>
        </p:txBody>
      </p:sp>
      <p:sp>
        <p:nvSpPr>
          <p:cNvPr id="154652" name="Text Box 27"/>
          <p:cNvSpPr txBox="1">
            <a:spLocks noChangeArrowheads="1"/>
          </p:cNvSpPr>
          <p:nvPr/>
        </p:nvSpPr>
        <p:spPr bwMode="auto">
          <a:xfrm>
            <a:off x="65532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125</a:t>
            </a:r>
            <a:endParaRPr kumimoji="1" lang="en-US" altLang="zh-CN" sz="1600" b="1">
              <a:solidFill>
                <a:srgbClr val="006600"/>
              </a:solidFill>
              <a:latin typeface="Arial" panose="020B0604020202020204" pitchFamily="34" charset="0"/>
            </a:endParaRPr>
          </a:p>
        </p:txBody>
      </p:sp>
      <p:sp>
        <p:nvSpPr>
          <p:cNvPr id="154653" name="Text Box 28"/>
          <p:cNvSpPr txBox="1">
            <a:spLocks noChangeArrowheads="1"/>
          </p:cNvSpPr>
          <p:nvPr/>
        </p:nvSpPr>
        <p:spPr bwMode="auto">
          <a:xfrm>
            <a:off x="16002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40</a:t>
            </a:r>
            <a:endParaRPr kumimoji="1" lang="en-US" altLang="zh-CN" sz="1600" b="1">
              <a:solidFill>
                <a:srgbClr val="006600"/>
              </a:solidFill>
              <a:latin typeface="Arial" panose="020B0604020202020204" pitchFamily="34" charset="0"/>
            </a:endParaRPr>
          </a:p>
        </p:txBody>
      </p:sp>
      <p:sp>
        <p:nvSpPr>
          <p:cNvPr id="154654" name="Text Box 29"/>
          <p:cNvSpPr txBox="1">
            <a:spLocks noChangeArrowheads="1"/>
          </p:cNvSpPr>
          <p:nvPr/>
        </p:nvSpPr>
        <p:spPr bwMode="auto">
          <a:xfrm>
            <a:off x="23622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41</a:t>
            </a:r>
            <a:endParaRPr kumimoji="1" lang="en-US" altLang="zh-CN" sz="1600" b="1">
              <a:solidFill>
                <a:srgbClr val="006600"/>
              </a:solidFill>
              <a:latin typeface="Arial" panose="020B0604020202020204" pitchFamily="34" charset="0"/>
            </a:endParaRPr>
          </a:p>
        </p:txBody>
      </p:sp>
      <p:sp>
        <p:nvSpPr>
          <p:cNvPr id="154655" name="Text Box 30"/>
          <p:cNvSpPr txBox="1">
            <a:spLocks noChangeArrowheads="1"/>
          </p:cNvSpPr>
          <p:nvPr/>
        </p:nvSpPr>
        <p:spPr bwMode="auto">
          <a:xfrm>
            <a:off x="28956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93</a:t>
            </a:r>
            <a:endParaRPr kumimoji="1" lang="en-US" altLang="zh-CN" sz="1600" b="1">
              <a:solidFill>
                <a:srgbClr val="006600"/>
              </a:solidFill>
              <a:latin typeface="Arial" panose="020B0604020202020204" pitchFamily="34" charset="0"/>
            </a:endParaRPr>
          </a:p>
        </p:txBody>
      </p:sp>
      <p:sp>
        <p:nvSpPr>
          <p:cNvPr id="154656" name="Text Box 31"/>
          <p:cNvSpPr txBox="1">
            <a:spLocks noChangeArrowheads="1"/>
          </p:cNvSpPr>
          <p:nvPr/>
        </p:nvSpPr>
        <p:spPr bwMode="auto">
          <a:xfrm>
            <a:off x="304800" y="43116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80</a:t>
            </a:r>
            <a:endParaRPr kumimoji="1" lang="en-US" altLang="zh-CN" sz="1600" b="1">
              <a:solidFill>
                <a:srgbClr val="006600"/>
              </a:solidFill>
              <a:latin typeface="Arial" panose="020B0604020202020204" pitchFamily="34" charset="0"/>
            </a:endParaRPr>
          </a:p>
        </p:txBody>
      </p:sp>
      <p:sp>
        <p:nvSpPr>
          <p:cNvPr id="154657" name="Text Box 32"/>
          <p:cNvSpPr txBox="1">
            <a:spLocks noChangeArrowheads="1"/>
          </p:cNvSpPr>
          <p:nvPr/>
        </p:nvSpPr>
        <p:spPr bwMode="auto">
          <a:xfrm>
            <a:off x="1066800" y="43116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76</a:t>
            </a:r>
            <a:endParaRPr kumimoji="1" lang="en-US" altLang="zh-CN" sz="1600" b="1">
              <a:solidFill>
                <a:srgbClr val="006600"/>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灯片编号占位符 4"/>
          <p:cNvSpPr>
            <a:spLocks noGrp="1"/>
          </p:cNvSpPr>
          <p:nvPr>
            <p:ph type="sldNum" sz="quarter" idx="4294967295"/>
          </p:nvPr>
        </p:nvSpPr>
        <p:spPr>
          <a:xfrm>
            <a:off x="7042150" y="6243638"/>
            <a:ext cx="1905000" cy="457200"/>
          </a:xfrm>
          <a:prstGeom prst="rect">
            <a:avLst/>
          </a:prstGeom>
          <a:noFill/>
        </p:spPr>
        <p:txBody>
          <a:bodyPr/>
          <a:lstStyle/>
          <a:p>
            <a:fld id="{EC72AAC4-F528-42F1-B038-5CD79E6FCABD}" type="slidenum">
              <a:rPr lang="en-US" altLang="zh-CN" smtClean="0"/>
            </a:fld>
            <a:endParaRPr lang="en-US" altLang="zh-CN" smtClean="0"/>
          </a:p>
        </p:txBody>
      </p:sp>
      <p:sp>
        <p:nvSpPr>
          <p:cNvPr id="155651" name="Rectangle 2"/>
          <p:cNvSpPr>
            <a:spLocks noGrp="1" noChangeArrowheads="1"/>
          </p:cNvSpPr>
          <p:nvPr>
            <p:ph type="title"/>
          </p:nvPr>
        </p:nvSpPr>
        <p:spPr/>
        <p:txBody>
          <a:bodyPr/>
          <a:lstStyle/>
          <a:p>
            <a:pPr eaLnBrk="1" hangingPunct="1"/>
            <a:r>
              <a:rPr lang="en-US" altLang="zh-CN" smtClean="0"/>
              <a:t>Huffman Code Construction</a:t>
            </a:r>
            <a:endParaRPr lang="en-US" altLang="zh-CN" smtClean="0"/>
          </a:p>
        </p:txBody>
      </p:sp>
      <p:sp>
        <p:nvSpPr>
          <p:cNvPr id="155652" name="Oval 3"/>
          <p:cNvSpPr>
            <a:spLocks noChangeArrowheads="1"/>
          </p:cNvSpPr>
          <p:nvPr/>
        </p:nvSpPr>
        <p:spPr bwMode="auto">
          <a:xfrm>
            <a:off x="35814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R</a:t>
            </a:r>
            <a:endParaRPr kumimoji="1" lang="en-US" altLang="zh-CN" sz="1400" b="1">
              <a:solidFill>
                <a:schemeClr val="bg1"/>
              </a:solidFill>
              <a:latin typeface="Arial" panose="020B0604020202020204" pitchFamily="34" charset="0"/>
            </a:endParaRPr>
          </a:p>
        </p:txBody>
      </p:sp>
      <p:sp>
        <p:nvSpPr>
          <p:cNvPr id="155653" name="Oval 4"/>
          <p:cNvSpPr>
            <a:spLocks noChangeArrowheads="1"/>
          </p:cNvSpPr>
          <p:nvPr/>
        </p:nvSpPr>
        <p:spPr bwMode="auto">
          <a:xfrm>
            <a:off x="44958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S</a:t>
            </a:r>
            <a:endParaRPr kumimoji="1" lang="en-US" altLang="zh-CN" sz="1400" b="1">
              <a:solidFill>
                <a:schemeClr val="bg1"/>
              </a:solidFill>
              <a:latin typeface="Arial" panose="020B0604020202020204" pitchFamily="34" charset="0"/>
            </a:endParaRPr>
          </a:p>
        </p:txBody>
      </p:sp>
      <p:sp>
        <p:nvSpPr>
          <p:cNvPr id="155654" name="Oval 5"/>
          <p:cNvSpPr>
            <a:spLocks noChangeArrowheads="1"/>
          </p:cNvSpPr>
          <p:nvPr/>
        </p:nvSpPr>
        <p:spPr bwMode="auto">
          <a:xfrm>
            <a:off x="5181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N</a:t>
            </a:r>
            <a:endParaRPr kumimoji="1" lang="en-US" altLang="zh-CN" sz="1400" b="1">
              <a:solidFill>
                <a:schemeClr val="bg1"/>
              </a:solidFill>
              <a:latin typeface="Arial" panose="020B0604020202020204" pitchFamily="34" charset="0"/>
            </a:endParaRPr>
          </a:p>
        </p:txBody>
      </p:sp>
      <p:sp>
        <p:nvSpPr>
          <p:cNvPr id="155655" name="Oval 6"/>
          <p:cNvSpPr>
            <a:spLocks noChangeArrowheads="1"/>
          </p:cNvSpPr>
          <p:nvPr/>
        </p:nvSpPr>
        <p:spPr bwMode="auto">
          <a:xfrm>
            <a:off x="60960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I</a:t>
            </a:r>
            <a:endParaRPr kumimoji="1" lang="en-US" altLang="zh-CN" sz="1400" b="1">
              <a:solidFill>
                <a:schemeClr val="bg1"/>
              </a:solidFill>
              <a:latin typeface="Arial" panose="020B0604020202020204" pitchFamily="34" charset="0"/>
            </a:endParaRPr>
          </a:p>
        </p:txBody>
      </p:sp>
      <p:sp>
        <p:nvSpPr>
          <p:cNvPr id="155656" name="Oval 7"/>
          <p:cNvSpPr>
            <a:spLocks noChangeArrowheads="1"/>
          </p:cNvSpPr>
          <p:nvPr/>
        </p:nvSpPr>
        <p:spPr bwMode="auto">
          <a:xfrm>
            <a:off x="67056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E</a:t>
            </a:r>
            <a:endParaRPr kumimoji="1" lang="en-US" altLang="zh-CN" sz="1400" b="1">
              <a:solidFill>
                <a:schemeClr val="bg1"/>
              </a:solidFill>
              <a:latin typeface="Arial" panose="020B0604020202020204" pitchFamily="34" charset="0"/>
            </a:endParaRPr>
          </a:p>
        </p:txBody>
      </p:sp>
      <p:sp>
        <p:nvSpPr>
          <p:cNvPr id="155657" name="Oval 8"/>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55658" name="Oval 9"/>
          <p:cNvSpPr>
            <a:spLocks noChangeArrowheads="1"/>
          </p:cNvSpPr>
          <p:nvPr/>
        </p:nvSpPr>
        <p:spPr bwMode="auto">
          <a:xfrm>
            <a:off x="8534400" y="4956175"/>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H</a:t>
            </a:r>
            <a:endParaRPr kumimoji="1" lang="en-US" altLang="zh-CN" sz="1400" b="1">
              <a:solidFill>
                <a:schemeClr val="bg1"/>
              </a:solidFill>
              <a:latin typeface="Arial" panose="020B0604020202020204" pitchFamily="34" charset="0"/>
            </a:endParaRPr>
          </a:p>
        </p:txBody>
      </p:sp>
      <p:sp>
        <p:nvSpPr>
          <p:cNvPr id="155659" name="Oval 10"/>
          <p:cNvSpPr>
            <a:spLocks noChangeArrowheads="1"/>
          </p:cNvSpPr>
          <p:nvPr/>
        </p:nvSpPr>
        <p:spPr bwMode="auto">
          <a:xfrm>
            <a:off x="7239000" y="5867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C</a:t>
            </a:r>
            <a:endParaRPr kumimoji="1" lang="en-US" altLang="zh-CN" sz="1400" b="1">
              <a:solidFill>
                <a:schemeClr val="bg1"/>
              </a:solidFill>
              <a:latin typeface="Arial" panose="020B0604020202020204" pitchFamily="34" charset="0"/>
            </a:endParaRPr>
          </a:p>
        </p:txBody>
      </p:sp>
      <p:sp>
        <p:nvSpPr>
          <p:cNvPr id="155660" name="Oval 11"/>
          <p:cNvSpPr>
            <a:spLocks noChangeArrowheads="1"/>
          </p:cNvSpPr>
          <p:nvPr/>
        </p:nvSpPr>
        <p:spPr bwMode="auto">
          <a:xfrm>
            <a:off x="8001000" y="5867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U</a:t>
            </a:r>
            <a:endParaRPr kumimoji="1" lang="en-US" altLang="zh-CN" sz="1400" b="1">
              <a:solidFill>
                <a:schemeClr val="bg1"/>
              </a:solidFill>
              <a:latin typeface="Arial" panose="020B0604020202020204" pitchFamily="34" charset="0"/>
            </a:endParaRPr>
          </a:p>
        </p:txBody>
      </p:sp>
      <p:cxnSp>
        <p:nvCxnSpPr>
          <p:cNvPr id="155661" name="AutoShape 12"/>
          <p:cNvCxnSpPr>
            <a:cxnSpLocks noChangeShapeType="1"/>
            <a:stCxn id="155657" idx="3"/>
            <a:endCxn id="155659" idx="0"/>
          </p:cNvCxnSpPr>
          <p:nvPr/>
        </p:nvCxnSpPr>
        <p:spPr bwMode="auto">
          <a:xfrm flipH="1">
            <a:off x="7391400" y="5097463"/>
            <a:ext cx="323850" cy="762000"/>
          </a:xfrm>
          <a:prstGeom prst="straightConnector1">
            <a:avLst/>
          </a:prstGeom>
          <a:noFill/>
          <a:ln w="15875">
            <a:solidFill>
              <a:schemeClr val="tx1"/>
            </a:solidFill>
            <a:round/>
          </a:ln>
        </p:spPr>
      </p:cxnSp>
      <p:cxnSp>
        <p:nvCxnSpPr>
          <p:cNvPr id="155662" name="AutoShape 13"/>
          <p:cNvCxnSpPr>
            <a:cxnSpLocks noChangeShapeType="1"/>
            <a:stCxn id="155657" idx="5"/>
            <a:endCxn id="155660" idx="0"/>
          </p:cNvCxnSpPr>
          <p:nvPr/>
        </p:nvCxnSpPr>
        <p:spPr bwMode="auto">
          <a:xfrm>
            <a:off x="7826375" y="5097463"/>
            <a:ext cx="327025" cy="762000"/>
          </a:xfrm>
          <a:prstGeom prst="straightConnector1">
            <a:avLst/>
          </a:prstGeom>
          <a:noFill/>
          <a:ln w="15875">
            <a:solidFill>
              <a:schemeClr val="tx1"/>
            </a:solidFill>
            <a:round/>
          </a:ln>
        </p:spPr>
      </p:cxnSp>
      <p:sp>
        <p:nvSpPr>
          <p:cNvPr id="155663" name="Text Box 14"/>
          <p:cNvSpPr txBox="1">
            <a:spLocks noChangeArrowheads="1"/>
          </p:cNvSpPr>
          <p:nvPr/>
        </p:nvSpPr>
        <p:spPr bwMode="auto">
          <a:xfrm>
            <a:off x="74676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58</a:t>
            </a:r>
            <a:endParaRPr kumimoji="1" lang="en-US" altLang="zh-CN" sz="1600" b="1">
              <a:solidFill>
                <a:srgbClr val="006600"/>
              </a:solidFill>
              <a:latin typeface="Arial" panose="020B0604020202020204" pitchFamily="34" charset="0"/>
            </a:endParaRPr>
          </a:p>
        </p:txBody>
      </p:sp>
      <p:sp>
        <p:nvSpPr>
          <p:cNvPr id="155664" name="Oval 15"/>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55665" name="Oval 16"/>
          <p:cNvSpPr>
            <a:spLocks noChangeArrowheads="1"/>
          </p:cNvSpPr>
          <p:nvPr/>
        </p:nvSpPr>
        <p:spPr bwMode="auto">
          <a:xfrm>
            <a:off x="1752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D</a:t>
            </a:r>
            <a:endParaRPr kumimoji="1" lang="en-US" altLang="zh-CN" sz="1400" b="1">
              <a:solidFill>
                <a:schemeClr val="bg1"/>
              </a:solidFill>
              <a:latin typeface="Arial" panose="020B0604020202020204" pitchFamily="34" charset="0"/>
            </a:endParaRPr>
          </a:p>
        </p:txBody>
      </p:sp>
      <p:sp>
        <p:nvSpPr>
          <p:cNvPr id="155666" name="Oval 17"/>
          <p:cNvSpPr>
            <a:spLocks noChangeArrowheads="1"/>
          </p:cNvSpPr>
          <p:nvPr/>
        </p:nvSpPr>
        <p:spPr bwMode="auto">
          <a:xfrm>
            <a:off x="2514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L</a:t>
            </a:r>
            <a:endParaRPr kumimoji="1" lang="en-US" altLang="zh-CN" sz="1400" b="1">
              <a:solidFill>
                <a:schemeClr val="bg1"/>
              </a:solidFill>
              <a:latin typeface="Arial" panose="020B0604020202020204" pitchFamily="34" charset="0"/>
            </a:endParaRPr>
          </a:p>
        </p:txBody>
      </p:sp>
      <p:cxnSp>
        <p:nvCxnSpPr>
          <p:cNvPr id="155667" name="AutoShape 18"/>
          <p:cNvCxnSpPr>
            <a:cxnSpLocks noChangeShapeType="1"/>
            <a:stCxn id="155664" idx="3"/>
            <a:endCxn id="155665" idx="0"/>
          </p:cNvCxnSpPr>
          <p:nvPr/>
        </p:nvCxnSpPr>
        <p:spPr bwMode="auto">
          <a:xfrm flipH="1">
            <a:off x="1905000" y="4103688"/>
            <a:ext cx="323850" cy="841375"/>
          </a:xfrm>
          <a:prstGeom prst="straightConnector1">
            <a:avLst/>
          </a:prstGeom>
          <a:noFill/>
          <a:ln w="15875">
            <a:solidFill>
              <a:schemeClr val="tx1"/>
            </a:solidFill>
            <a:round/>
          </a:ln>
        </p:spPr>
      </p:cxnSp>
      <p:cxnSp>
        <p:nvCxnSpPr>
          <p:cNvPr id="155668" name="AutoShape 19"/>
          <p:cNvCxnSpPr>
            <a:cxnSpLocks noChangeShapeType="1"/>
            <a:stCxn id="155664" idx="5"/>
            <a:endCxn id="155666" idx="0"/>
          </p:cNvCxnSpPr>
          <p:nvPr/>
        </p:nvCxnSpPr>
        <p:spPr bwMode="auto">
          <a:xfrm>
            <a:off x="2339975" y="4103688"/>
            <a:ext cx="327025" cy="841375"/>
          </a:xfrm>
          <a:prstGeom prst="straightConnector1">
            <a:avLst/>
          </a:prstGeom>
          <a:noFill/>
          <a:ln w="15875">
            <a:solidFill>
              <a:schemeClr val="tx1"/>
            </a:solidFill>
            <a:round/>
          </a:ln>
        </p:spPr>
      </p:cxnSp>
      <p:sp>
        <p:nvSpPr>
          <p:cNvPr id="155669" name="Text Box 20"/>
          <p:cNvSpPr txBox="1">
            <a:spLocks noChangeArrowheads="1"/>
          </p:cNvSpPr>
          <p:nvPr/>
        </p:nvSpPr>
        <p:spPr bwMode="auto">
          <a:xfrm>
            <a:off x="1981200" y="4359275"/>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81</a:t>
            </a:r>
            <a:endParaRPr kumimoji="1" lang="en-US" altLang="zh-CN" sz="1600" b="1">
              <a:solidFill>
                <a:srgbClr val="006600"/>
              </a:solidFill>
              <a:latin typeface="Arial" panose="020B0604020202020204" pitchFamily="34" charset="0"/>
            </a:endParaRPr>
          </a:p>
        </p:txBody>
      </p:sp>
      <p:sp>
        <p:nvSpPr>
          <p:cNvPr id="155670" name="Oval 21"/>
          <p:cNvSpPr>
            <a:spLocks noChangeArrowheads="1"/>
          </p:cNvSpPr>
          <p:nvPr/>
        </p:nvSpPr>
        <p:spPr bwMode="auto">
          <a:xfrm>
            <a:off x="4572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A</a:t>
            </a:r>
            <a:endParaRPr kumimoji="1" lang="en-US" altLang="zh-CN" sz="1400" b="1">
              <a:solidFill>
                <a:schemeClr val="bg1"/>
              </a:solidFill>
              <a:latin typeface="Arial" panose="020B0604020202020204" pitchFamily="34" charset="0"/>
            </a:endParaRPr>
          </a:p>
        </p:txBody>
      </p:sp>
      <p:sp>
        <p:nvSpPr>
          <p:cNvPr id="155671" name="Oval 22"/>
          <p:cNvSpPr>
            <a:spLocks noChangeArrowheads="1"/>
          </p:cNvSpPr>
          <p:nvPr/>
        </p:nvSpPr>
        <p:spPr bwMode="auto">
          <a:xfrm>
            <a:off x="12192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O</a:t>
            </a:r>
            <a:endParaRPr kumimoji="1" lang="en-US" altLang="zh-CN" sz="1400" b="1">
              <a:solidFill>
                <a:schemeClr val="bg1"/>
              </a:solidFill>
              <a:latin typeface="Arial" panose="020B0604020202020204" pitchFamily="34" charset="0"/>
            </a:endParaRPr>
          </a:p>
        </p:txBody>
      </p:sp>
      <p:sp>
        <p:nvSpPr>
          <p:cNvPr id="155672" name="Oval 23"/>
          <p:cNvSpPr>
            <a:spLocks noChangeArrowheads="1"/>
          </p:cNvSpPr>
          <p:nvPr/>
        </p:nvSpPr>
        <p:spPr bwMode="auto">
          <a:xfrm>
            <a:off x="30480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T</a:t>
            </a:r>
            <a:endParaRPr kumimoji="1" lang="en-US" altLang="zh-CN" sz="1400" b="1">
              <a:solidFill>
                <a:schemeClr val="bg1"/>
              </a:solidFill>
              <a:latin typeface="Arial" panose="020B0604020202020204" pitchFamily="34" charset="0"/>
            </a:endParaRPr>
          </a:p>
        </p:txBody>
      </p:sp>
      <p:sp>
        <p:nvSpPr>
          <p:cNvPr id="155673" name="Text Box 24"/>
          <p:cNvSpPr txBox="1">
            <a:spLocks noChangeArrowheads="1"/>
          </p:cNvSpPr>
          <p:nvPr/>
        </p:nvSpPr>
        <p:spPr bwMode="auto">
          <a:xfrm>
            <a:off x="7086600" y="61722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31</a:t>
            </a:r>
            <a:endParaRPr kumimoji="1" lang="en-US" altLang="zh-CN" sz="1600" b="1">
              <a:solidFill>
                <a:srgbClr val="006600"/>
              </a:solidFill>
              <a:latin typeface="Arial" panose="020B0604020202020204" pitchFamily="34" charset="0"/>
            </a:endParaRPr>
          </a:p>
        </p:txBody>
      </p:sp>
      <p:sp>
        <p:nvSpPr>
          <p:cNvPr id="155674" name="Text Box 25"/>
          <p:cNvSpPr txBox="1">
            <a:spLocks noChangeArrowheads="1"/>
          </p:cNvSpPr>
          <p:nvPr/>
        </p:nvSpPr>
        <p:spPr bwMode="auto">
          <a:xfrm>
            <a:off x="7848600" y="61722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27</a:t>
            </a:r>
            <a:endParaRPr kumimoji="1" lang="en-US" altLang="zh-CN" sz="1600" b="1">
              <a:solidFill>
                <a:srgbClr val="006600"/>
              </a:solidFill>
              <a:latin typeface="Arial" panose="020B0604020202020204" pitchFamily="34" charset="0"/>
            </a:endParaRPr>
          </a:p>
        </p:txBody>
      </p:sp>
      <p:sp>
        <p:nvSpPr>
          <p:cNvPr id="155675" name="Text Box 26"/>
          <p:cNvSpPr txBox="1">
            <a:spLocks noChangeArrowheads="1"/>
          </p:cNvSpPr>
          <p:nvPr/>
        </p:nvSpPr>
        <p:spPr bwMode="auto">
          <a:xfrm>
            <a:off x="83820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55</a:t>
            </a:r>
            <a:endParaRPr kumimoji="1" lang="en-US" altLang="zh-CN" sz="1600" b="1">
              <a:solidFill>
                <a:srgbClr val="006600"/>
              </a:solidFill>
              <a:latin typeface="Arial" panose="020B0604020202020204" pitchFamily="34" charset="0"/>
            </a:endParaRPr>
          </a:p>
        </p:txBody>
      </p:sp>
      <p:sp>
        <p:nvSpPr>
          <p:cNvPr id="155676" name="Text Box 27"/>
          <p:cNvSpPr txBox="1">
            <a:spLocks noChangeArrowheads="1"/>
          </p:cNvSpPr>
          <p:nvPr/>
        </p:nvSpPr>
        <p:spPr bwMode="auto">
          <a:xfrm>
            <a:off x="50292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71</a:t>
            </a:r>
            <a:endParaRPr kumimoji="1" lang="en-US" altLang="zh-CN" sz="1600" b="1">
              <a:solidFill>
                <a:srgbClr val="006600"/>
              </a:solidFill>
              <a:latin typeface="Arial" panose="020B0604020202020204" pitchFamily="34" charset="0"/>
            </a:endParaRPr>
          </a:p>
        </p:txBody>
      </p:sp>
      <p:sp>
        <p:nvSpPr>
          <p:cNvPr id="155677" name="Text Box 28"/>
          <p:cNvSpPr txBox="1">
            <a:spLocks noChangeArrowheads="1"/>
          </p:cNvSpPr>
          <p:nvPr/>
        </p:nvSpPr>
        <p:spPr bwMode="auto">
          <a:xfrm>
            <a:off x="59436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73</a:t>
            </a:r>
            <a:endParaRPr kumimoji="1" lang="en-US" altLang="zh-CN" sz="1600" b="1">
              <a:solidFill>
                <a:srgbClr val="006600"/>
              </a:solidFill>
              <a:latin typeface="Arial" panose="020B0604020202020204" pitchFamily="34" charset="0"/>
            </a:endParaRPr>
          </a:p>
        </p:txBody>
      </p:sp>
      <p:sp>
        <p:nvSpPr>
          <p:cNvPr id="155678" name="Text Box 29"/>
          <p:cNvSpPr txBox="1">
            <a:spLocks noChangeArrowheads="1"/>
          </p:cNvSpPr>
          <p:nvPr/>
        </p:nvSpPr>
        <p:spPr bwMode="auto">
          <a:xfrm>
            <a:off x="34290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61</a:t>
            </a:r>
            <a:endParaRPr kumimoji="1" lang="en-US" altLang="zh-CN" sz="1600" b="1">
              <a:solidFill>
                <a:srgbClr val="006600"/>
              </a:solidFill>
              <a:latin typeface="Arial" panose="020B0604020202020204" pitchFamily="34" charset="0"/>
            </a:endParaRPr>
          </a:p>
        </p:txBody>
      </p:sp>
      <p:sp>
        <p:nvSpPr>
          <p:cNvPr id="155679" name="Text Box 30"/>
          <p:cNvSpPr txBox="1">
            <a:spLocks noChangeArrowheads="1"/>
          </p:cNvSpPr>
          <p:nvPr/>
        </p:nvSpPr>
        <p:spPr bwMode="auto">
          <a:xfrm>
            <a:off x="43434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65</a:t>
            </a:r>
            <a:endParaRPr kumimoji="1" lang="en-US" altLang="zh-CN" sz="1600" b="1">
              <a:solidFill>
                <a:srgbClr val="006600"/>
              </a:solidFill>
              <a:latin typeface="Arial" panose="020B0604020202020204" pitchFamily="34" charset="0"/>
            </a:endParaRPr>
          </a:p>
        </p:txBody>
      </p:sp>
      <p:sp>
        <p:nvSpPr>
          <p:cNvPr id="155680" name="Text Box 31"/>
          <p:cNvSpPr txBox="1">
            <a:spLocks noChangeArrowheads="1"/>
          </p:cNvSpPr>
          <p:nvPr/>
        </p:nvSpPr>
        <p:spPr bwMode="auto">
          <a:xfrm>
            <a:off x="65532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125</a:t>
            </a:r>
            <a:endParaRPr kumimoji="1" lang="en-US" altLang="zh-CN" sz="1600" b="1">
              <a:solidFill>
                <a:srgbClr val="006600"/>
              </a:solidFill>
              <a:latin typeface="Arial" panose="020B0604020202020204" pitchFamily="34" charset="0"/>
            </a:endParaRPr>
          </a:p>
        </p:txBody>
      </p:sp>
      <p:sp>
        <p:nvSpPr>
          <p:cNvPr id="155681" name="Text Box 32"/>
          <p:cNvSpPr txBox="1">
            <a:spLocks noChangeArrowheads="1"/>
          </p:cNvSpPr>
          <p:nvPr/>
        </p:nvSpPr>
        <p:spPr bwMode="auto">
          <a:xfrm>
            <a:off x="16002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40</a:t>
            </a:r>
            <a:endParaRPr kumimoji="1" lang="en-US" altLang="zh-CN" sz="1600" b="1">
              <a:solidFill>
                <a:srgbClr val="006600"/>
              </a:solidFill>
              <a:latin typeface="Arial" panose="020B0604020202020204" pitchFamily="34" charset="0"/>
            </a:endParaRPr>
          </a:p>
        </p:txBody>
      </p:sp>
      <p:sp>
        <p:nvSpPr>
          <p:cNvPr id="155682" name="Text Box 33"/>
          <p:cNvSpPr txBox="1">
            <a:spLocks noChangeArrowheads="1"/>
          </p:cNvSpPr>
          <p:nvPr/>
        </p:nvSpPr>
        <p:spPr bwMode="auto">
          <a:xfrm>
            <a:off x="23622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41</a:t>
            </a:r>
            <a:endParaRPr kumimoji="1" lang="en-US" altLang="zh-CN" sz="1600" b="1">
              <a:solidFill>
                <a:srgbClr val="006600"/>
              </a:solidFill>
              <a:latin typeface="Arial" panose="020B0604020202020204" pitchFamily="34" charset="0"/>
            </a:endParaRPr>
          </a:p>
        </p:txBody>
      </p:sp>
      <p:sp>
        <p:nvSpPr>
          <p:cNvPr id="155683" name="Text Box 34"/>
          <p:cNvSpPr txBox="1">
            <a:spLocks noChangeArrowheads="1"/>
          </p:cNvSpPr>
          <p:nvPr/>
        </p:nvSpPr>
        <p:spPr bwMode="auto">
          <a:xfrm>
            <a:off x="28956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93</a:t>
            </a:r>
            <a:endParaRPr kumimoji="1" lang="en-US" altLang="zh-CN" sz="1600" b="1">
              <a:solidFill>
                <a:srgbClr val="006600"/>
              </a:solidFill>
              <a:latin typeface="Arial" panose="020B0604020202020204" pitchFamily="34" charset="0"/>
            </a:endParaRPr>
          </a:p>
        </p:txBody>
      </p:sp>
      <p:sp>
        <p:nvSpPr>
          <p:cNvPr id="155684" name="Text Box 35"/>
          <p:cNvSpPr txBox="1">
            <a:spLocks noChangeArrowheads="1"/>
          </p:cNvSpPr>
          <p:nvPr/>
        </p:nvSpPr>
        <p:spPr bwMode="auto">
          <a:xfrm>
            <a:off x="304800" y="43116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80</a:t>
            </a:r>
            <a:endParaRPr kumimoji="1" lang="en-US" altLang="zh-CN" sz="1600" b="1">
              <a:solidFill>
                <a:srgbClr val="006600"/>
              </a:solidFill>
              <a:latin typeface="Arial" panose="020B0604020202020204" pitchFamily="34" charset="0"/>
            </a:endParaRPr>
          </a:p>
        </p:txBody>
      </p:sp>
      <p:sp>
        <p:nvSpPr>
          <p:cNvPr id="155685" name="Text Box 36"/>
          <p:cNvSpPr txBox="1">
            <a:spLocks noChangeArrowheads="1"/>
          </p:cNvSpPr>
          <p:nvPr/>
        </p:nvSpPr>
        <p:spPr bwMode="auto">
          <a:xfrm>
            <a:off x="1066800" y="43116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76</a:t>
            </a:r>
            <a:endParaRPr kumimoji="1" lang="en-US" altLang="zh-CN" sz="1600" b="1">
              <a:solidFill>
                <a:srgbClr val="006600"/>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灯片编号占位符 4"/>
          <p:cNvSpPr>
            <a:spLocks noGrp="1"/>
          </p:cNvSpPr>
          <p:nvPr>
            <p:ph type="sldNum" sz="quarter" idx="4294967295"/>
          </p:nvPr>
        </p:nvSpPr>
        <p:spPr>
          <a:xfrm>
            <a:off x="7042150" y="6243638"/>
            <a:ext cx="1905000" cy="457200"/>
          </a:xfrm>
          <a:prstGeom prst="rect">
            <a:avLst/>
          </a:prstGeom>
          <a:noFill/>
        </p:spPr>
        <p:txBody>
          <a:bodyPr/>
          <a:lstStyle/>
          <a:p>
            <a:fld id="{0001CD15-3521-42CC-91EE-BE715D94DD2C}" type="slidenum">
              <a:rPr lang="en-US" altLang="zh-CN" smtClean="0"/>
            </a:fld>
            <a:endParaRPr lang="en-US" altLang="zh-CN" smtClean="0"/>
          </a:p>
        </p:txBody>
      </p:sp>
      <p:sp>
        <p:nvSpPr>
          <p:cNvPr id="156675" name="Rectangle 2"/>
          <p:cNvSpPr>
            <a:spLocks noGrp="1" noChangeArrowheads="1"/>
          </p:cNvSpPr>
          <p:nvPr>
            <p:ph type="title"/>
          </p:nvPr>
        </p:nvSpPr>
        <p:spPr/>
        <p:txBody>
          <a:bodyPr/>
          <a:lstStyle/>
          <a:p>
            <a:pPr eaLnBrk="1" hangingPunct="1"/>
            <a:r>
              <a:rPr lang="en-US" altLang="zh-CN" smtClean="0"/>
              <a:t>Huffman Code Construction</a:t>
            </a:r>
            <a:endParaRPr lang="en-US" altLang="zh-CN" smtClean="0"/>
          </a:p>
        </p:txBody>
      </p:sp>
      <p:sp>
        <p:nvSpPr>
          <p:cNvPr id="156676" name="Oval 3"/>
          <p:cNvSpPr>
            <a:spLocks noChangeArrowheads="1"/>
          </p:cNvSpPr>
          <p:nvPr/>
        </p:nvSpPr>
        <p:spPr bwMode="auto">
          <a:xfrm>
            <a:off x="35814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R</a:t>
            </a:r>
            <a:endParaRPr kumimoji="1" lang="en-US" altLang="zh-CN" sz="1400" b="1">
              <a:solidFill>
                <a:schemeClr val="bg1"/>
              </a:solidFill>
              <a:latin typeface="Arial" panose="020B0604020202020204" pitchFamily="34" charset="0"/>
            </a:endParaRPr>
          </a:p>
        </p:txBody>
      </p:sp>
      <p:sp>
        <p:nvSpPr>
          <p:cNvPr id="156677" name="Oval 4"/>
          <p:cNvSpPr>
            <a:spLocks noChangeArrowheads="1"/>
          </p:cNvSpPr>
          <p:nvPr/>
        </p:nvSpPr>
        <p:spPr bwMode="auto">
          <a:xfrm>
            <a:off x="44958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S</a:t>
            </a:r>
            <a:endParaRPr kumimoji="1" lang="en-US" altLang="zh-CN" sz="1400" b="1">
              <a:solidFill>
                <a:schemeClr val="bg1"/>
              </a:solidFill>
              <a:latin typeface="Arial" panose="020B0604020202020204" pitchFamily="34" charset="0"/>
            </a:endParaRPr>
          </a:p>
        </p:txBody>
      </p:sp>
      <p:sp>
        <p:nvSpPr>
          <p:cNvPr id="156678" name="Oval 5"/>
          <p:cNvSpPr>
            <a:spLocks noChangeArrowheads="1"/>
          </p:cNvSpPr>
          <p:nvPr/>
        </p:nvSpPr>
        <p:spPr bwMode="auto">
          <a:xfrm>
            <a:off x="5181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N</a:t>
            </a:r>
            <a:endParaRPr kumimoji="1" lang="en-US" altLang="zh-CN" sz="1400" b="1">
              <a:solidFill>
                <a:schemeClr val="bg1"/>
              </a:solidFill>
              <a:latin typeface="Arial" panose="020B0604020202020204" pitchFamily="34" charset="0"/>
            </a:endParaRPr>
          </a:p>
        </p:txBody>
      </p:sp>
      <p:sp>
        <p:nvSpPr>
          <p:cNvPr id="156679" name="Oval 6"/>
          <p:cNvSpPr>
            <a:spLocks noChangeArrowheads="1"/>
          </p:cNvSpPr>
          <p:nvPr/>
        </p:nvSpPr>
        <p:spPr bwMode="auto">
          <a:xfrm>
            <a:off x="60960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I</a:t>
            </a:r>
            <a:endParaRPr kumimoji="1" lang="en-US" altLang="zh-CN" sz="1400" b="1">
              <a:solidFill>
                <a:schemeClr val="bg1"/>
              </a:solidFill>
              <a:latin typeface="Arial" panose="020B0604020202020204" pitchFamily="34" charset="0"/>
            </a:endParaRPr>
          </a:p>
        </p:txBody>
      </p:sp>
      <p:sp>
        <p:nvSpPr>
          <p:cNvPr id="156680" name="Oval 7"/>
          <p:cNvSpPr>
            <a:spLocks noChangeArrowheads="1"/>
          </p:cNvSpPr>
          <p:nvPr/>
        </p:nvSpPr>
        <p:spPr bwMode="auto">
          <a:xfrm>
            <a:off x="67056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E</a:t>
            </a:r>
            <a:endParaRPr kumimoji="1" lang="en-US" altLang="zh-CN" sz="1400" b="1">
              <a:solidFill>
                <a:schemeClr val="bg1"/>
              </a:solidFill>
              <a:latin typeface="Arial" panose="020B0604020202020204" pitchFamily="34" charset="0"/>
            </a:endParaRPr>
          </a:p>
        </p:txBody>
      </p:sp>
      <p:sp>
        <p:nvSpPr>
          <p:cNvPr id="156681" name="Oval 8"/>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56682" name="Oval 9"/>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56683" name="Oval 10"/>
          <p:cNvSpPr>
            <a:spLocks noChangeArrowheads="1"/>
          </p:cNvSpPr>
          <p:nvPr/>
        </p:nvSpPr>
        <p:spPr bwMode="auto">
          <a:xfrm>
            <a:off x="8534400" y="4956175"/>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H</a:t>
            </a:r>
            <a:endParaRPr kumimoji="1" lang="en-US" altLang="zh-CN" sz="1400" b="1">
              <a:solidFill>
                <a:schemeClr val="bg1"/>
              </a:solidFill>
              <a:latin typeface="Arial" panose="020B0604020202020204" pitchFamily="34" charset="0"/>
            </a:endParaRPr>
          </a:p>
        </p:txBody>
      </p:sp>
      <p:cxnSp>
        <p:nvCxnSpPr>
          <p:cNvPr id="156684" name="AutoShape 11"/>
          <p:cNvCxnSpPr>
            <a:cxnSpLocks noChangeShapeType="1"/>
            <a:stCxn id="156681" idx="3"/>
            <a:endCxn id="156682" idx="0"/>
          </p:cNvCxnSpPr>
          <p:nvPr/>
        </p:nvCxnSpPr>
        <p:spPr bwMode="auto">
          <a:xfrm flipH="1">
            <a:off x="7770813" y="4103688"/>
            <a:ext cx="401637" cy="844550"/>
          </a:xfrm>
          <a:prstGeom prst="straightConnector1">
            <a:avLst/>
          </a:prstGeom>
          <a:noFill/>
          <a:ln w="15875">
            <a:solidFill>
              <a:schemeClr val="tx1"/>
            </a:solidFill>
            <a:round/>
          </a:ln>
        </p:spPr>
      </p:cxnSp>
      <p:cxnSp>
        <p:nvCxnSpPr>
          <p:cNvPr id="156685" name="AutoShape 12"/>
          <p:cNvCxnSpPr>
            <a:cxnSpLocks noChangeShapeType="1"/>
            <a:stCxn id="156681" idx="5"/>
            <a:endCxn id="156683" idx="0"/>
          </p:cNvCxnSpPr>
          <p:nvPr/>
        </p:nvCxnSpPr>
        <p:spPr bwMode="auto">
          <a:xfrm>
            <a:off x="8283575" y="4103688"/>
            <a:ext cx="403225" cy="844550"/>
          </a:xfrm>
          <a:prstGeom prst="straightConnector1">
            <a:avLst/>
          </a:prstGeom>
          <a:noFill/>
          <a:ln w="15875">
            <a:solidFill>
              <a:schemeClr val="tx1"/>
            </a:solidFill>
            <a:round/>
          </a:ln>
        </p:spPr>
      </p:cxnSp>
      <p:sp>
        <p:nvSpPr>
          <p:cNvPr id="156686" name="Oval 13"/>
          <p:cNvSpPr>
            <a:spLocks noChangeArrowheads="1"/>
          </p:cNvSpPr>
          <p:nvPr/>
        </p:nvSpPr>
        <p:spPr bwMode="auto">
          <a:xfrm>
            <a:off x="7239000" y="5867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C</a:t>
            </a:r>
            <a:endParaRPr kumimoji="1" lang="en-US" altLang="zh-CN" sz="1400" b="1">
              <a:solidFill>
                <a:schemeClr val="bg1"/>
              </a:solidFill>
              <a:latin typeface="Arial" panose="020B0604020202020204" pitchFamily="34" charset="0"/>
            </a:endParaRPr>
          </a:p>
        </p:txBody>
      </p:sp>
      <p:sp>
        <p:nvSpPr>
          <p:cNvPr id="156687" name="Oval 14"/>
          <p:cNvSpPr>
            <a:spLocks noChangeArrowheads="1"/>
          </p:cNvSpPr>
          <p:nvPr/>
        </p:nvSpPr>
        <p:spPr bwMode="auto">
          <a:xfrm>
            <a:off x="8001000" y="5867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U</a:t>
            </a:r>
            <a:endParaRPr kumimoji="1" lang="en-US" altLang="zh-CN" sz="1400" b="1">
              <a:solidFill>
                <a:schemeClr val="bg1"/>
              </a:solidFill>
              <a:latin typeface="Arial" panose="020B0604020202020204" pitchFamily="34" charset="0"/>
            </a:endParaRPr>
          </a:p>
        </p:txBody>
      </p:sp>
      <p:cxnSp>
        <p:nvCxnSpPr>
          <p:cNvPr id="156688" name="AutoShape 15"/>
          <p:cNvCxnSpPr>
            <a:cxnSpLocks noChangeShapeType="1"/>
            <a:stCxn id="156682" idx="3"/>
            <a:endCxn id="156686" idx="0"/>
          </p:cNvCxnSpPr>
          <p:nvPr/>
        </p:nvCxnSpPr>
        <p:spPr bwMode="auto">
          <a:xfrm flipH="1">
            <a:off x="7391400" y="5097463"/>
            <a:ext cx="323850" cy="762000"/>
          </a:xfrm>
          <a:prstGeom prst="straightConnector1">
            <a:avLst/>
          </a:prstGeom>
          <a:noFill/>
          <a:ln w="15875">
            <a:solidFill>
              <a:schemeClr val="tx1"/>
            </a:solidFill>
            <a:round/>
          </a:ln>
        </p:spPr>
      </p:cxnSp>
      <p:cxnSp>
        <p:nvCxnSpPr>
          <p:cNvPr id="156689" name="AutoShape 16"/>
          <p:cNvCxnSpPr>
            <a:cxnSpLocks noChangeShapeType="1"/>
            <a:stCxn id="156682" idx="5"/>
            <a:endCxn id="156687" idx="0"/>
          </p:cNvCxnSpPr>
          <p:nvPr/>
        </p:nvCxnSpPr>
        <p:spPr bwMode="auto">
          <a:xfrm>
            <a:off x="7826375" y="5097463"/>
            <a:ext cx="327025" cy="762000"/>
          </a:xfrm>
          <a:prstGeom prst="straightConnector1">
            <a:avLst/>
          </a:prstGeom>
          <a:noFill/>
          <a:ln w="15875">
            <a:solidFill>
              <a:schemeClr val="tx1"/>
            </a:solidFill>
            <a:round/>
          </a:ln>
        </p:spPr>
      </p:cxnSp>
      <p:sp>
        <p:nvSpPr>
          <p:cNvPr id="156690" name="Text Box 17"/>
          <p:cNvSpPr txBox="1">
            <a:spLocks noChangeArrowheads="1"/>
          </p:cNvSpPr>
          <p:nvPr/>
        </p:nvSpPr>
        <p:spPr bwMode="auto">
          <a:xfrm>
            <a:off x="74676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58</a:t>
            </a:r>
            <a:endParaRPr kumimoji="1" lang="en-US" altLang="zh-CN" sz="1600" b="1">
              <a:solidFill>
                <a:srgbClr val="006600"/>
              </a:solidFill>
              <a:latin typeface="Arial" panose="020B0604020202020204" pitchFamily="34" charset="0"/>
            </a:endParaRPr>
          </a:p>
        </p:txBody>
      </p:sp>
      <p:sp>
        <p:nvSpPr>
          <p:cNvPr id="156691" name="Text Box 18"/>
          <p:cNvSpPr txBox="1">
            <a:spLocks noChangeArrowheads="1"/>
          </p:cNvSpPr>
          <p:nvPr/>
        </p:nvSpPr>
        <p:spPr bwMode="auto">
          <a:xfrm>
            <a:off x="79248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113</a:t>
            </a:r>
            <a:endParaRPr kumimoji="1" lang="en-US" altLang="zh-CN" sz="1600" b="1">
              <a:solidFill>
                <a:srgbClr val="006600"/>
              </a:solidFill>
              <a:latin typeface="Arial" panose="020B0604020202020204" pitchFamily="34" charset="0"/>
            </a:endParaRPr>
          </a:p>
        </p:txBody>
      </p:sp>
      <p:sp>
        <p:nvSpPr>
          <p:cNvPr id="156692" name="Oval 19"/>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56693" name="Oval 20"/>
          <p:cNvSpPr>
            <a:spLocks noChangeArrowheads="1"/>
          </p:cNvSpPr>
          <p:nvPr/>
        </p:nvSpPr>
        <p:spPr bwMode="auto">
          <a:xfrm>
            <a:off x="1752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D</a:t>
            </a:r>
            <a:endParaRPr kumimoji="1" lang="en-US" altLang="zh-CN" sz="1400" b="1">
              <a:solidFill>
                <a:schemeClr val="bg1"/>
              </a:solidFill>
              <a:latin typeface="Arial" panose="020B0604020202020204" pitchFamily="34" charset="0"/>
            </a:endParaRPr>
          </a:p>
        </p:txBody>
      </p:sp>
      <p:sp>
        <p:nvSpPr>
          <p:cNvPr id="156694" name="Oval 21"/>
          <p:cNvSpPr>
            <a:spLocks noChangeArrowheads="1"/>
          </p:cNvSpPr>
          <p:nvPr/>
        </p:nvSpPr>
        <p:spPr bwMode="auto">
          <a:xfrm>
            <a:off x="2514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L</a:t>
            </a:r>
            <a:endParaRPr kumimoji="1" lang="en-US" altLang="zh-CN" sz="1400" b="1">
              <a:solidFill>
                <a:schemeClr val="bg1"/>
              </a:solidFill>
              <a:latin typeface="Arial" panose="020B0604020202020204" pitchFamily="34" charset="0"/>
            </a:endParaRPr>
          </a:p>
        </p:txBody>
      </p:sp>
      <p:cxnSp>
        <p:nvCxnSpPr>
          <p:cNvPr id="156695" name="AutoShape 22"/>
          <p:cNvCxnSpPr>
            <a:cxnSpLocks noChangeShapeType="1"/>
            <a:stCxn id="156692" idx="3"/>
            <a:endCxn id="156693" idx="0"/>
          </p:cNvCxnSpPr>
          <p:nvPr/>
        </p:nvCxnSpPr>
        <p:spPr bwMode="auto">
          <a:xfrm flipH="1">
            <a:off x="1905000" y="4103688"/>
            <a:ext cx="323850" cy="841375"/>
          </a:xfrm>
          <a:prstGeom prst="straightConnector1">
            <a:avLst/>
          </a:prstGeom>
          <a:noFill/>
          <a:ln w="15875">
            <a:solidFill>
              <a:schemeClr val="tx1"/>
            </a:solidFill>
            <a:round/>
          </a:ln>
        </p:spPr>
      </p:cxnSp>
      <p:cxnSp>
        <p:nvCxnSpPr>
          <p:cNvPr id="156696" name="AutoShape 23"/>
          <p:cNvCxnSpPr>
            <a:cxnSpLocks noChangeShapeType="1"/>
            <a:stCxn id="156692" idx="5"/>
            <a:endCxn id="156694" idx="0"/>
          </p:cNvCxnSpPr>
          <p:nvPr/>
        </p:nvCxnSpPr>
        <p:spPr bwMode="auto">
          <a:xfrm>
            <a:off x="2339975" y="4103688"/>
            <a:ext cx="327025" cy="841375"/>
          </a:xfrm>
          <a:prstGeom prst="straightConnector1">
            <a:avLst/>
          </a:prstGeom>
          <a:noFill/>
          <a:ln w="15875">
            <a:solidFill>
              <a:schemeClr val="tx1"/>
            </a:solidFill>
            <a:round/>
          </a:ln>
        </p:spPr>
      </p:cxnSp>
      <p:sp>
        <p:nvSpPr>
          <p:cNvPr id="156697" name="Text Box 24"/>
          <p:cNvSpPr txBox="1">
            <a:spLocks noChangeArrowheads="1"/>
          </p:cNvSpPr>
          <p:nvPr/>
        </p:nvSpPr>
        <p:spPr bwMode="auto">
          <a:xfrm>
            <a:off x="1981200" y="4359275"/>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81</a:t>
            </a:r>
            <a:endParaRPr kumimoji="1" lang="en-US" altLang="zh-CN" sz="1600" b="1">
              <a:solidFill>
                <a:srgbClr val="006600"/>
              </a:solidFill>
              <a:latin typeface="Arial" panose="020B0604020202020204" pitchFamily="34" charset="0"/>
            </a:endParaRPr>
          </a:p>
        </p:txBody>
      </p:sp>
      <p:sp>
        <p:nvSpPr>
          <p:cNvPr id="156698" name="Oval 25"/>
          <p:cNvSpPr>
            <a:spLocks noChangeArrowheads="1"/>
          </p:cNvSpPr>
          <p:nvPr/>
        </p:nvSpPr>
        <p:spPr bwMode="auto">
          <a:xfrm>
            <a:off x="4572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A</a:t>
            </a:r>
            <a:endParaRPr kumimoji="1" lang="en-US" altLang="zh-CN" sz="1400" b="1">
              <a:solidFill>
                <a:schemeClr val="bg1"/>
              </a:solidFill>
              <a:latin typeface="Arial" panose="020B0604020202020204" pitchFamily="34" charset="0"/>
            </a:endParaRPr>
          </a:p>
        </p:txBody>
      </p:sp>
      <p:sp>
        <p:nvSpPr>
          <p:cNvPr id="156699" name="Oval 26"/>
          <p:cNvSpPr>
            <a:spLocks noChangeArrowheads="1"/>
          </p:cNvSpPr>
          <p:nvPr/>
        </p:nvSpPr>
        <p:spPr bwMode="auto">
          <a:xfrm>
            <a:off x="12192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O</a:t>
            </a:r>
            <a:endParaRPr kumimoji="1" lang="en-US" altLang="zh-CN" sz="1400" b="1">
              <a:solidFill>
                <a:schemeClr val="bg1"/>
              </a:solidFill>
              <a:latin typeface="Arial" panose="020B0604020202020204" pitchFamily="34" charset="0"/>
            </a:endParaRPr>
          </a:p>
        </p:txBody>
      </p:sp>
      <p:sp>
        <p:nvSpPr>
          <p:cNvPr id="156700" name="Oval 27"/>
          <p:cNvSpPr>
            <a:spLocks noChangeArrowheads="1"/>
          </p:cNvSpPr>
          <p:nvPr/>
        </p:nvSpPr>
        <p:spPr bwMode="auto">
          <a:xfrm>
            <a:off x="30480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T</a:t>
            </a:r>
            <a:endParaRPr kumimoji="1" lang="en-US" altLang="zh-CN" sz="1400" b="1">
              <a:solidFill>
                <a:schemeClr val="bg1"/>
              </a:solidFill>
              <a:latin typeface="Arial" panose="020B0604020202020204" pitchFamily="34" charset="0"/>
            </a:endParaRPr>
          </a:p>
        </p:txBody>
      </p:sp>
      <p:sp>
        <p:nvSpPr>
          <p:cNvPr id="156701" name="Text Box 28"/>
          <p:cNvSpPr txBox="1">
            <a:spLocks noChangeArrowheads="1"/>
          </p:cNvSpPr>
          <p:nvPr/>
        </p:nvSpPr>
        <p:spPr bwMode="auto">
          <a:xfrm>
            <a:off x="7086600" y="61722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31</a:t>
            </a:r>
            <a:endParaRPr kumimoji="1" lang="en-US" altLang="zh-CN" sz="1600" b="1">
              <a:solidFill>
                <a:srgbClr val="006600"/>
              </a:solidFill>
              <a:latin typeface="Arial" panose="020B0604020202020204" pitchFamily="34" charset="0"/>
            </a:endParaRPr>
          </a:p>
        </p:txBody>
      </p:sp>
      <p:sp>
        <p:nvSpPr>
          <p:cNvPr id="156702" name="Text Box 29"/>
          <p:cNvSpPr txBox="1">
            <a:spLocks noChangeArrowheads="1"/>
          </p:cNvSpPr>
          <p:nvPr/>
        </p:nvSpPr>
        <p:spPr bwMode="auto">
          <a:xfrm>
            <a:off x="7848600" y="61722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27</a:t>
            </a:r>
            <a:endParaRPr kumimoji="1" lang="en-US" altLang="zh-CN" sz="1600" b="1">
              <a:solidFill>
                <a:srgbClr val="006600"/>
              </a:solidFill>
              <a:latin typeface="Arial" panose="020B0604020202020204" pitchFamily="34" charset="0"/>
            </a:endParaRPr>
          </a:p>
        </p:txBody>
      </p:sp>
      <p:sp>
        <p:nvSpPr>
          <p:cNvPr id="156703" name="Text Box 30"/>
          <p:cNvSpPr txBox="1">
            <a:spLocks noChangeArrowheads="1"/>
          </p:cNvSpPr>
          <p:nvPr/>
        </p:nvSpPr>
        <p:spPr bwMode="auto">
          <a:xfrm>
            <a:off x="83820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55</a:t>
            </a:r>
            <a:endParaRPr kumimoji="1" lang="en-US" altLang="zh-CN" sz="1600" b="1">
              <a:solidFill>
                <a:srgbClr val="006600"/>
              </a:solidFill>
              <a:latin typeface="Arial" panose="020B0604020202020204" pitchFamily="34" charset="0"/>
            </a:endParaRPr>
          </a:p>
        </p:txBody>
      </p:sp>
      <p:sp>
        <p:nvSpPr>
          <p:cNvPr id="156704" name="Text Box 31"/>
          <p:cNvSpPr txBox="1">
            <a:spLocks noChangeArrowheads="1"/>
          </p:cNvSpPr>
          <p:nvPr/>
        </p:nvSpPr>
        <p:spPr bwMode="auto">
          <a:xfrm>
            <a:off x="50292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71</a:t>
            </a:r>
            <a:endParaRPr kumimoji="1" lang="en-US" altLang="zh-CN" sz="1600" b="1">
              <a:solidFill>
                <a:srgbClr val="006600"/>
              </a:solidFill>
              <a:latin typeface="Arial" panose="020B0604020202020204" pitchFamily="34" charset="0"/>
            </a:endParaRPr>
          </a:p>
        </p:txBody>
      </p:sp>
      <p:sp>
        <p:nvSpPr>
          <p:cNvPr id="156705" name="Text Box 32"/>
          <p:cNvSpPr txBox="1">
            <a:spLocks noChangeArrowheads="1"/>
          </p:cNvSpPr>
          <p:nvPr/>
        </p:nvSpPr>
        <p:spPr bwMode="auto">
          <a:xfrm>
            <a:off x="59436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73</a:t>
            </a:r>
            <a:endParaRPr kumimoji="1" lang="en-US" altLang="zh-CN" sz="1600" b="1">
              <a:solidFill>
                <a:srgbClr val="006600"/>
              </a:solidFill>
              <a:latin typeface="Arial" panose="020B0604020202020204" pitchFamily="34" charset="0"/>
            </a:endParaRPr>
          </a:p>
        </p:txBody>
      </p:sp>
      <p:sp>
        <p:nvSpPr>
          <p:cNvPr id="156706" name="Text Box 33"/>
          <p:cNvSpPr txBox="1">
            <a:spLocks noChangeArrowheads="1"/>
          </p:cNvSpPr>
          <p:nvPr/>
        </p:nvSpPr>
        <p:spPr bwMode="auto">
          <a:xfrm>
            <a:off x="34290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61</a:t>
            </a:r>
            <a:endParaRPr kumimoji="1" lang="en-US" altLang="zh-CN" sz="1600" b="1">
              <a:solidFill>
                <a:srgbClr val="006600"/>
              </a:solidFill>
              <a:latin typeface="Arial" panose="020B0604020202020204" pitchFamily="34" charset="0"/>
            </a:endParaRPr>
          </a:p>
        </p:txBody>
      </p:sp>
      <p:sp>
        <p:nvSpPr>
          <p:cNvPr id="156707" name="Text Box 34"/>
          <p:cNvSpPr txBox="1">
            <a:spLocks noChangeArrowheads="1"/>
          </p:cNvSpPr>
          <p:nvPr/>
        </p:nvSpPr>
        <p:spPr bwMode="auto">
          <a:xfrm>
            <a:off x="43434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65</a:t>
            </a:r>
            <a:endParaRPr kumimoji="1" lang="en-US" altLang="zh-CN" sz="1600" b="1">
              <a:solidFill>
                <a:srgbClr val="006600"/>
              </a:solidFill>
              <a:latin typeface="Arial" panose="020B0604020202020204" pitchFamily="34" charset="0"/>
            </a:endParaRPr>
          </a:p>
        </p:txBody>
      </p:sp>
      <p:sp>
        <p:nvSpPr>
          <p:cNvPr id="156708" name="Text Box 35"/>
          <p:cNvSpPr txBox="1">
            <a:spLocks noChangeArrowheads="1"/>
          </p:cNvSpPr>
          <p:nvPr/>
        </p:nvSpPr>
        <p:spPr bwMode="auto">
          <a:xfrm>
            <a:off x="65532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125</a:t>
            </a:r>
            <a:endParaRPr kumimoji="1" lang="en-US" altLang="zh-CN" sz="1600" b="1">
              <a:solidFill>
                <a:srgbClr val="006600"/>
              </a:solidFill>
              <a:latin typeface="Arial" panose="020B0604020202020204" pitchFamily="34" charset="0"/>
            </a:endParaRPr>
          </a:p>
        </p:txBody>
      </p:sp>
      <p:sp>
        <p:nvSpPr>
          <p:cNvPr id="156709" name="Text Box 36"/>
          <p:cNvSpPr txBox="1">
            <a:spLocks noChangeArrowheads="1"/>
          </p:cNvSpPr>
          <p:nvPr/>
        </p:nvSpPr>
        <p:spPr bwMode="auto">
          <a:xfrm>
            <a:off x="16002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40</a:t>
            </a:r>
            <a:endParaRPr kumimoji="1" lang="en-US" altLang="zh-CN" sz="1600" b="1">
              <a:solidFill>
                <a:srgbClr val="006600"/>
              </a:solidFill>
              <a:latin typeface="Arial" panose="020B0604020202020204" pitchFamily="34" charset="0"/>
            </a:endParaRPr>
          </a:p>
        </p:txBody>
      </p:sp>
      <p:sp>
        <p:nvSpPr>
          <p:cNvPr id="156710" name="Text Box 37"/>
          <p:cNvSpPr txBox="1">
            <a:spLocks noChangeArrowheads="1"/>
          </p:cNvSpPr>
          <p:nvPr/>
        </p:nvSpPr>
        <p:spPr bwMode="auto">
          <a:xfrm>
            <a:off x="23622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41</a:t>
            </a:r>
            <a:endParaRPr kumimoji="1" lang="en-US" altLang="zh-CN" sz="1600" b="1">
              <a:solidFill>
                <a:srgbClr val="006600"/>
              </a:solidFill>
              <a:latin typeface="Arial" panose="020B0604020202020204" pitchFamily="34" charset="0"/>
            </a:endParaRPr>
          </a:p>
        </p:txBody>
      </p:sp>
      <p:sp>
        <p:nvSpPr>
          <p:cNvPr id="156711" name="Text Box 38"/>
          <p:cNvSpPr txBox="1">
            <a:spLocks noChangeArrowheads="1"/>
          </p:cNvSpPr>
          <p:nvPr/>
        </p:nvSpPr>
        <p:spPr bwMode="auto">
          <a:xfrm>
            <a:off x="28956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93</a:t>
            </a:r>
            <a:endParaRPr kumimoji="1" lang="en-US" altLang="zh-CN" sz="1600" b="1">
              <a:solidFill>
                <a:srgbClr val="006600"/>
              </a:solidFill>
              <a:latin typeface="Arial" panose="020B0604020202020204" pitchFamily="34" charset="0"/>
            </a:endParaRPr>
          </a:p>
        </p:txBody>
      </p:sp>
      <p:sp>
        <p:nvSpPr>
          <p:cNvPr id="156712" name="Text Box 39"/>
          <p:cNvSpPr txBox="1">
            <a:spLocks noChangeArrowheads="1"/>
          </p:cNvSpPr>
          <p:nvPr/>
        </p:nvSpPr>
        <p:spPr bwMode="auto">
          <a:xfrm>
            <a:off x="304800" y="43116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80</a:t>
            </a:r>
            <a:endParaRPr kumimoji="1" lang="en-US" altLang="zh-CN" sz="1600" b="1">
              <a:solidFill>
                <a:srgbClr val="006600"/>
              </a:solidFill>
              <a:latin typeface="Arial" panose="020B0604020202020204" pitchFamily="34" charset="0"/>
            </a:endParaRPr>
          </a:p>
        </p:txBody>
      </p:sp>
      <p:sp>
        <p:nvSpPr>
          <p:cNvPr id="156713" name="Text Box 40"/>
          <p:cNvSpPr txBox="1">
            <a:spLocks noChangeArrowheads="1"/>
          </p:cNvSpPr>
          <p:nvPr/>
        </p:nvSpPr>
        <p:spPr bwMode="auto">
          <a:xfrm>
            <a:off x="1066800" y="43116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76</a:t>
            </a:r>
            <a:endParaRPr kumimoji="1" lang="en-US" altLang="zh-CN" sz="1600" b="1">
              <a:solidFill>
                <a:srgbClr val="006600"/>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灯片编号占位符 4"/>
          <p:cNvSpPr>
            <a:spLocks noGrp="1"/>
          </p:cNvSpPr>
          <p:nvPr>
            <p:ph type="sldNum" sz="quarter" idx="4294967295"/>
          </p:nvPr>
        </p:nvSpPr>
        <p:spPr>
          <a:xfrm>
            <a:off x="7042150" y="6243638"/>
            <a:ext cx="1905000" cy="457200"/>
          </a:xfrm>
          <a:prstGeom prst="rect">
            <a:avLst/>
          </a:prstGeom>
          <a:noFill/>
        </p:spPr>
        <p:txBody>
          <a:bodyPr/>
          <a:lstStyle/>
          <a:p>
            <a:fld id="{32B07C57-5693-4440-AE58-DC718053B500}" type="slidenum">
              <a:rPr lang="en-US" altLang="zh-CN" smtClean="0"/>
            </a:fld>
            <a:endParaRPr lang="en-US" altLang="zh-CN" smtClean="0"/>
          </a:p>
        </p:txBody>
      </p:sp>
      <p:sp>
        <p:nvSpPr>
          <p:cNvPr id="157699" name="Rectangle 2"/>
          <p:cNvSpPr>
            <a:spLocks noGrp="1" noChangeArrowheads="1"/>
          </p:cNvSpPr>
          <p:nvPr>
            <p:ph type="title"/>
          </p:nvPr>
        </p:nvSpPr>
        <p:spPr/>
        <p:txBody>
          <a:bodyPr/>
          <a:lstStyle/>
          <a:p>
            <a:pPr eaLnBrk="1" hangingPunct="1"/>
            <a:r>
              <a:rPr lang="en-US" altLang="zh-CN" smtClean="0"/>
              <a:t>Huffman Code Construction</a:t>
            </a:r>
            <a:endParaRPr lang="en-US" altLang="zh-CN" smtClean="0"/>
          </a:p>
        </p:txBody>
      </p:sp>
      <p:sp>
        <p:nvSpPr>
          <p:cNvPr id="157700" name="Oval 3"/>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57701" name="Oval 4"/>
          <p:cNvSpPr>
            <a:spLocks noChangeArrowheads="1"/>
          </p:cNvSpPr>
          <p:nvPr/>
        </p:nvSpPr>
        <p:spPr bwMode="auto">
          <a:xfrm>
            <a:off x="35814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R</a:t>
            </a:r>
            <a:endParaRPr kumimoji="1" lang="en-US" altLang="zh-CN" sz="1400" b="1">
              <a:solidFill>
                <a:schemeClr val="bg1"/>
              </a:solidFill>
              <a:latin typeface="Arial" panose="020B0604020202020204" pitchFamily="34" charset="0"/>
            </a:endParaRPr>
          </a:p>
        </p:txBody>
      </p:sp>
      <p:sp>
        <p:nvSpPr>
          <p:cNvPr id="157702" name="Oval 5"/>
          <p:cNvSpPr>
            <a:spLocks noChangeArrowheads="1"/>
          </p:cNvSpPr>
          <p:nvPr/>
        </p:nvSpPr>
        <p:spPr bwMode="auto">
          <a:xfrm>
            <a:off x="44958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S</a:t>
            </a:r>
            <a:endParaRPr kumimoji="1" lang="en-US" altLang="zh-CN" sz="1400" b="1">
              <a:solidFill>
                <a:schemeClr val="bg1"/>
              </a:solidFill>
              <a:latin typeface="Arial" panose="020B0604020202020204" pitchFamily="34" charset="0"/>
            </a:endParaRPr>
          </a:p>
        </p:txBody>
      </p:sp>
      <p:cxnSp>
        <p:nvCxnSpPr>
          <p:cNvPr id="157703" name="AutoShape 6"/>
          <p:cNvCxnSpPr>
            <a:cxnSpLocks noChangeShapeType="1"/>
            <a:stCxn id="157700" idx="3"/>
            <a:endCxn id="157701" idx="0"/>
          </p:cNvCxnSpPr>
          <p:nvPr/>
        </p:nvCxnSpPr>
        <p:spPr bwMode="auto">
          <a:xfrm flipH="1">
            <a:off x="3733800" y="4103688"/>
            <a:ext cx="400050" cy="841375"/>
          </a:xfrm>
          <a:prstGeom prst="straightConnector1">
            <a:avLst/>
          </a:prstGeom>
          <a:noFill/>
          <a:ln w="15875">
            <a:solidFill>
              <a:schemeClr val="tx1"/>
            </a:solidFill>
            <a:round/>
          </a:ln>
        </p:spPr>
      </p:cxnSp>
      <p:cxnSp>
        <p:nvCxnSpPr>
          <p:cNvPr id="157704" name="AutoShape 7"/>
          <p:cNvCxnSpPr>
            <a:cxnSpLocks noChangeShapeType="1"/>
            <a:stCxn id="157700" idx="5"/>
            <a:endCxn id="157702" idx="0"/>
          </p:cNvCxnSpPr>
          <p:nvPr/>
        </p:nvCxnSpPr>
        <p:spPr bwMode="auto">
          <a:xfrm>
            <a:off x="4244975" y="4103688"/>
            <a:ext cx="403225" cy="841375"/>
          </a:xfrm>
          <a:prstGeom prst="straightConnector1">
            <a:avLst/>
          </a:prstGeom>
          <a:noFill/>
          <a:ln w="15875">
            <a:solidFill>
              <a:schemeClr val="tx1"/>
            </a:solidFill>
            <a:round/>
          </a:ln>
        </p:spPr>
      </p:cxnSp>
      <p:sp>
        <p:nvSpPr>
          <p:cNvPr id="157705" name="Oval 8"/>
          <p:cNvSpPr>
            <a:spLocks noChangeArrowheads="1"/>
          </p:cNvSpPr>
          <p:nvPr/>
        </p:nvSpPr>
        <p:spPr bwMode="auto">
          <a:xfrm>
            <a:off x="5181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N</a:t>
            </a:r>
            <a:endParaRPr kumimoji="1" lang="en-US" altLang="zh-CN" sz="1400" b="1">
              <a:solidFill>
                <a:schemeClr val="bg1"/>
              </a:solidFill>
              <a:latin typeface="Arial" panose="020B0604020202020204" pitchFamily="34" charset="0"/>
            </a:endParaRPr>
          </a:p>
        </p:txBody>
      </p:sp>
      <p:sp>
        <p:nvSpPr>
          <p:cNvPr id="157706" name="Oval 9"/>
          <p:cNvSpPr>
            <a:spLocks noChangeArrowheads="1"/>
          </p:cNvSpPr>
          <p:nvPr/>
        </p:nvSpPr>
        <p:spPr bwMode="auto">
          <a:xfrm>
            <a:off x="60960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I</a:t>
            </a:r>
            <a:endParaRPr kumimoji="1" lang="en-US" altLang="zh-CN" sz="1400" b="1">
              <a:solidFill>
                <a:schemeClr val="bg1"/>
              </a:solidFill>
              <a:latin typeface="Arial" panose="020B0604020202020204" pitchFamily="34" charset="0"/>
            </a:endParaRPr>
          </a:p>
        </p:txBody>
      </p:sp>
      <p:sp>
        <p:nvSpPr>
          <p:cNvPr id="157707" name="Oval 10"/>
          <p:cNvSpPr>
            <a:spLocks noChangeArrowheads="1"/>
          </p:cNvSpPr>
          <p:nvPr/>
        </p:nvSpPr>
        <p:spPr bwMode="auto">
          <a:xfrm>
            <a:off x="67056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E</a:t>
            </a:r>
            <a:endParaRPr kumimoji="1" lang="en-US" altLang="zh-CN" sz="1400" b="1">
              <a:solidFill>
                <a:schemeClr val="bg1"/>
              </a:solidFill>
              <a:latin typeface="Arial" panose="020B0604020202020204" pitchFamily="34" charset="0"/>
            </a:endParaRPr>
          </a:p>
        </p:txBody>
      </p:sp>
      <p:sp>
        <p:nvSpPr>
          <p:cNvPr id="157708" name="Oval 11"/>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57709" name="Oval 12"/>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57710" name="Oval 13"/>
          <p:cNvSpPr>
            <a:spLocks noChangeArrowheads="1"/>
          </p:cNvSpPr>
          <p:nvPr/>
        </p:nvSpPr>
        <p:spPr bwMode="auto">
          <a:xfrm>
            <a:off x="8534400" y="4956175"/>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H</a:t>
            </a:r>
            <a:endParaRPr kumimoji="1" lang="en-US" altLang="zh-CN" sz="1400" b="1">
              <a:solidFill>
                <a:schemeClr val="bg1"/>
              </a:solidFill>
              <a:latin typeface="Arial" panose="020B0604020202020204" pitchFamily="34" charset="0"/>
            </a:endParaRPr>
          </a:p>
        </p:txBody>
      </p:sp>
      <p:cxnSp>
        <p:nvCxnSpPr>
          <p:cNvPr id="157711" name="AutoShape 14"/>
          <p:cNvCxnSpPr>
            <a:cxnSpLocks noChangeShapeType="1"/>
            <a:stCxn id="157708" idx="3"/>
            <a:endCxn id="157709" idx="0"/>
          </p:cNvCxnSpPr>
          <p:nvPr/>
        </p:nvCxnSpPr>
        <p:spPr bwMode="auto">
          <a:xfrm flipH="1">
            <a:off x="7770813" y="4103688"/>
            <a:ext cx="401637" cy="844550"/>
          </a:xfrm>
          <a:prstGeom prst="straightConnector1">
            <a:avLst/>
          </a:prstGeom>
          <a:noFill/>
          <a:ln w="15875">
            <a:solidFill>
              <a:schemeClr val="tx1"/>
            </a:solidFill>
            <a:round/>
          </a:ln>
        </p:spPr>
      </p:cxnSp>
      <p:cxnSp>
        <p:nvCxnSpPr>
          <p:cNvPr id="157712" name="AutoShape 15"/>
          <p:cNvCxnSpPr>
            <a:cxnSpLocks noChangeShapeType="1"/>
            <a:stCxn id="157708" idx="5"/>
            <a:endCxn id="157710" idx="0"/>
          </p:cNvCxnSpPr>
          <p:nvPr/>
        </p:nvCxnSpPr>
        <p:spPr bwMode="auto">
          <a:xfrm>
            <a:off x="8283575" y="4103688"/>
            <a:ext cx="403225" cy="844550"/>
          </a:xfrm>
          <a:prstGeom prst="straightConnector1">
            <a:avLst/>
          </a:prstGeom>
          <a:noFill/>
          <a:ln w="15875">
            <a:solidFill>
              <a:schemeClr val="tx1"/>
            </a:solidFill>
            <a:round/>
          </a:ln>
        </p:spPr>
      </p:cxnSp>
      <p:sp>
        <p:nvSpPr>
          <p:cNvPr id="157713" name="Oval 16"/>
          <p:cNvSpPr>
            <a:spLocks noChangeArrowheads="1"/>
          </p:cNvSpPr>
          <p:nvPr/>
        </p:nvSpPr>
        <p:spPr bwMode="auto">
          <a:xfrm>
            <a:off x="7239000" y="5867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C</a:t>
            </a:r>
            <a:endParaRPr kumimoji="1" lang="en-US" altLang="zh-CN" sz="1400" b="1">
              <a:solidFill>
                <a:schemeClr val="bg1"/>
              </a:solidFill>
              <a:latin typeface="Arial" panose="020B0604020202020204" pitchFamily="34" charset="0"/>
            </a:endParaRPr>
          </a:p>
        </p:txBody>
      </p:sp>
      <p:sp>
        <p:nvSpPr>
          <p:cNvPr id="157714" name="Oval 17"/>
          <p:cNvSpPr>
            <a:spLocks noChangeArrowheads="1"/>
          </p:cNvSpPr>
          <p:nvPr/>
        </p:nvSpPr>
        <p:spPr bwMode="auto">
          <a:xfrm>
            <a:off x="8001000" y="5867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U</a:t>
            </a:r>
            <a:endParaRPr kumimoji="1" lang="en-US" altLang="zh-CN" sz="1400" b="1">
              <a:solidFill>
                <a:schemeClr val="bg1"/>
              </a:solidFill>
              <a:latin typeface="Arial" panose="020B0604020202020204" pitchFamily="34" charset="0"/>
            </a:endParaRPr>
          </a:p>
        </p:txBody>
      </p:sp>
      <p:cxnSp>
        <p:nvCxnSpPr>
          <p:cNvPr id="157715" name="AutoShape 18"/>
          <p:cNvCxnSpPr>
            <a:cxnSpLocks noChangeShapeType="1"/>
            <a:stCxn id="157709" idx="3"/>
            <a:endCxn id="157713" idx="0"/>
          </p:cNvCxnSpPr>
          <p:nvPr/>
        </p:nvCxnSpPr>
        <p:spPr bwMode="auto">
          <a:xfrm flipH="1">
            <a:off x="7391400" y="5097463"/>
            <a:ext cx="323850" cy="762000"/>
          </a:xfrm>
          <a:prstGeom prst="straightConnector1">
            <a:avLst/>
          </a:prstGeom>
          <a:noFill/>
          <a:ln w="15875">
            <a:solidFill>
              <a:schemeClr val="tx1"/>
            </a:solidFill>
            <a:round/>
          </a:ln>
        </p:spPr>
      </p:cxnSp>
      <p:cxnSp>
        <p:nvCxnSpPr>
          <p:cNvPr id="157716" name="AutoShape 19"/>
          <p:cNvCxnSpPr>
            <a:cxnSpLocks noChangeShapeType="1"/>
            <a:stCxn id="157709" idx="5"/>
            <a:endCxn id="157714" idx="0"/>
          </p:cNvCxnSpPr>
          <p:nvPr/>
        </p:nvCxnSpPr>
        <p:spPr bwMode="auto">
          <a:xfrm>
            <a:off x="7826375" y="5097463"/>
            <a:ext cx="327025" cy="762000"/>
          </a:xfrm>
          <a:prstGeom prst="straightConnector1">
            <a:avLst/>
          </a:prstGeom>
          <a:noFill/>
          <a:ln w="15875">
            <a:solidFill>
              <a:schemeClr val="tx1"/>
            </a:solidFill>
            <a:round/>
          </a:ln>
        </p:spPr>
      </p:cxnSp>
      <p:sp>
        <p:nvSpPr>
          <p:cNvPr id="157717" name="Text Box 20"/>
          <p:cNvSpPr txBox="1">
            <a:spLocks noChangeArrowheads="1"/>
          </p:cNvSpPr>
          <p:nvPr/>
        </p:nvSpPr>
        <p:spPr bwMode="auto">
          <a:xfrm>
            <a:off x="74676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58</a:t>
            </a:r>
            <a:endParaRPr kumimoji="1" lang="en-US" altLang="zh-CN" sz="1600" b="1">
              <a:solidFill>
                <a:srgbClr val="006600"/>
              </a:solidFill>
              <a:latin typeface="Arial" panose="020B0604020202020204" pitchFamily="34" charset="0"/>
            </a:endParaRPr>
          </a:p>
        </p:txBody>
      </p:sp>
      <p:sp>
        <p:nvSpPr>
          <p:cNvPr id="157718" name="Text Box 21"/>
          <p:cNvSpPr txBox="1">
            <a:spLocks noChangeArrowheads="1"/>
          </p:cNvSpPr>
          <p:nvPr/>
        </p:nvSpPr>
        <p:spPr bwMode="auto">
          <a:xfrm>
            <a:off x="79248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113</a:t>
            </a:r>
            <a:endParaRPr kumimoji="1" lang="en-US" altLang="zh-CN" sz="1600" b="1">
              <a:solidFill>
                <a:srgbClr val="006600"/>
              </a:solidFill>
              <a:latin typeface="Arial" panose="020B0604020202020204" pitchFamily="34" charset="0"/>
            </a:endParaRPr>
          </a:p>
        </p:txBody>
      </p:sp>
      <p:sp>
        <p:nvSpPr>
          <p:cNvPr id="157719" name="Text Box 22"/>
          <p:cNvSpPr txBox="1">
            <a:spLocks noChangeArrowheads="1"/>
          </p:cNvSpPr>
          <p:nvPr/>
        </p:nvSpPr>
        <p:spPr bwMode="auto">
          <a:xfrm>
            <a:off x="38862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126</a:t>
            </a:r>
            <a:endParaRPr kumimoji="1" lang="en-US" altLang="zh-CN" sz="1600" b="1">
              <a:solidFill>
                <a:srgbClr val="006600"/>
              </a:solidFill>
              <a:latin typeface="Arial" panose="020B0604020202020204" pitchFamily="34" charset="0"/>
            </a:endParaRPr>
          </a:p>
        </p:txBody>
      </p:sp>
      <p:sp>
        <p:nvSpPr>
          <p:cNvPr id="157720" name="Oval 23"/>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57721" name="Oval 24"/>
          <p:cNvSpPr>
            <a:spLocks noChangeArrowheads="1"/>
          </p:cNvSpPr>
          <p:nvPr/>
        </p:nvSpPr>
        <p:spPr bwMode="auto">
          <a:xfrm>
            <a:off x="1752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D</a:t>
            </a:r>
            <a:endParaRPr kumimoji="1" lang="en-US" altLang="zh-CN" sz="1400" b="1">
              <a:solidFill>
                <a:schemeClr val="bg1"/>
              </a:solidFill>
              <a:latin typeface="Arial" panose="020B0604020202020204" pitchFamily="34" charset="0"/>
            </a:endParaRPr>
          </a:p>
        </p:txBody>
      </p:sp>
      <p:sp>
        <p:nvSpPr>
          <p:cNvPr id="157722" name="Oval 25"/>
          <p:cNvSpPr>
            <a:spLocks noChangeArrowheads="1"/>
          </p:cNvSpPr>
          <p:nvPr/>
        </p:nvSpPr>
        <p:spPr bwMode="auto">
          <a:xfrm>
            <a:off x="2514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L</a:t>
            </a:r>
            <a:endParaRPr kumimoji="1" lang="en-US" altLang="zh-CN" sz="1400" b="1">
              <a:solidFill>
                <a:schemeClr val="bg1"/>
              </a:solidFill>
              <a:latin typeface="Arial" panose="020B0604020202020204" pitchFamily="34" charset="0"/>
            </a:endParaRPr>
          </a:p>
        </p:txBody>
      </p:sp>
      <p:cxnSp>
        <p:nvCxnSpPr>
          <p:cNvPr id="157723" name="AutoShape 26"/>
          <p:cNvCxnSpPr>
            <a:cxnSpLocks noChangeShapeType="1"/>
            <a:stCxn id="157720" idx="3"/>
            <a:endCxn id="157721" idx="0"/>
          </p:cNvCxnSpPr>
          <p:nvPr/>
        </p:nvCxnSpPr>
        <p:spPr bwMode="auto">
          <a:xfrm flipH="1">
            <a:off x="1905000" y="4103688"/>
            <a:ext cx="323850" cy="841375"/>
          </a:xfrm>
          <a:prstGeom prst="straightConnector1">
            <a:avLst/>
          </a:prstGeom>
          <a:noFill/>
          <a:ln w="15875">
            <a:solidFill>
              <a:schemeClr val="tx1"/>
            </a:solidFill>
            <a:round/>
          </a:ln>
        </p:spPr>
      </p:cxnSp>
      <p:cxnSp>
        <p:nvCxnSpPr>
          <p:cNvPr id="157724" name="AutoShape 27"/>
          <p:cNvCxnSpPr>
            <a:cxnSpLocks noChangeShapeType="1"/>
            <a:stCxn id="157720" idx="5"/>
            <a:endCxn id="157722" idx="0"/>
          </p:cNvCxnSpPr>
          <p:nvPr/>
        </p:nvCxnSpPr>
        <p:spPr bwMode="auto">
          <a:xfrm>
            <a:off x="2339975" y="4103688"/>
            <a:ext cx="327025" cy="841375"/>
          </a:xfrm>
          <a:prstGeom prst="straightConnector1">
            <a:avLst/>
          </a:prstGeom>
          <a:noFill/>
          <a:ln w="15875">
            <a:solidFill>
              <a:schemeClr val="tx1"/>
            </a:solidFill>
            <a:round/>
          </a:ln>
        </p:spPr>
      </p:cxnSp>
      <p:sp>
        <p:nvSpPr>
          <p:cNvPr id="157725" name="Text Box 28"/>
          <p:cNvSpPr txBox="1">
            <a:spLocks noChangeArrowheads="1"/>
          </p:cNvSpPr>
          <p:nvPr/>
        </p:nvSpPr>
        <p:spPr bwMode="auto">
          <a:xfrm>
            <a:off x="1981200" y="4359275"/>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81</a:t>
            </a:r>
            <a:endParaRPr kumimoji="1" lang="en-US" altLang="zh-CN" sz="1600" b="1">
              <a:solidFill>
                <a:srgbClr val="006600"/>
              </a:solidFill>
              <a:latin typeface="Arial" panose="020B0604020202020204" pitchFamily="34" charset="0"/>
            </a:endParaRPr>
          </a:p>
        </p:txBody>
      </p:sp>
      <p:sp>
        <p:nvSpPr>
          <p:cNvPr id="157726" name="Oval 29"/>
          <p:cNvSpPr>
            <a:spLocks noChangeArrowheads="1"/>
          </p:cNvSpPr>
          <p:nvPr/>
        </p:nvSpPr>
        <p:spPr bwMode="auto">
          <a:xfrm>
            <a:off x="4572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A</a:t>
            </a:r>
            <a:endParaRPr kumimoji="1" lang="en-US" altLang="zh-CN" sz="1400" b="1">
              <a:solidFill>
                <a:schemeClr val="bg1"/>
              </a:solidFill>
              <a:latin typeface="Arial" panose="020B0604020202020204" pitchFamily="34" charset="0"/>
            </a:endParaRPr>
          </a:p>
        </p:txBody>
      </p:sp>
      <p:sp>
        <p:nvSpPr>
          <p:cNvPr id="157727" name="Oval 30"/>
          <p:cNvSpPr>
            <a:spLocks noChangeArrowheads="1"/>
          </p:cNvSpPr>
          <p:nvPr/>
        </p:nvSpPr>
        <p:spPr bwMode="auto">
          <a:xfrm>
            <a:off x="12192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O</a:t>
            </a:r>
            <a:endParaRPr kumimoji="1" lang="en-US" altLang="zh-CN" sz="1400" b="1">
              <a:solidFill>
                <a:schemeClr val="bg1"/>
              </a:solidFill>
              <a:latin typeface="Arial" panose="020B0604020202020204" pitchFamily="34" charset="0"/>
            </a:endParaRPr>
          </a:p>
        </p:txBody>
      </p:sp>
      <p:sp>
        <p:nvSpPr>
          <p:cNvPr id="157728" name="Oval 31"/>
          <p:cNvSpPr>
            <a:spLocks noChangeArrowheads="1"/>
          </p:cNvSpPr>
          <p:nvPr/>
        </p:nvSpPr>
        <p:spPr bwMode="auto">
          <a:xfrm>
            <a:off x="30480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T</a:t>
            </a:r>
            <a:endParaRPr kumimoji="1" lang="en-US" altLang="zh-CN" sz="1400" b="1">
              <a:solidFill>
                <a:schemeClr val="bg1"/>
              </a:solidFill>
              <a:latin typeface="Arial" panose="020B0604020202020204" pitchFamily="34" charset="0"/>
            </a:endParaRPr>
          </a:p>
        </p:txBody>
      </p:sp>
      <p:sp>
        <p:nvSpPr>
          <p:cNvPr id="157729" name="Text Box 32"/>
          <p:cNvSpPr txBox="1">
            <a:spLocks noChangeArrowheads="1"/>
          </p:cNvSpPr>
          <p:nvPr/>
        </p:nvSpPr>
        <p:spPr bwMode="auto">
          <a:xfrm>
            <a:off x="7086600" y="61722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31</a:t>
            </a:r>
            <a:endParaRPr kumimoji="1" lang="en-US" altLang="zh-CN" sz="1600" b="1">
              <a:solidFill>
                <a:srgbClr val="006600"/>
              </a:solidFill>
              <a:latin typeface="Arial" panose="020B0604020202020204" pitchFamily="34" charset="0"/>
            </a:endParaRPr>
          </a:p>
        </p:txBody>
      </p:sp>
      <p:sp>
        <p:nvSpPr>
          <p:cNvPr id="157730" name="Text Box 33"/>
          <p:cNvSpPr txBox="1">
            <a:spLocks noChangeArrowheads="1"/>
          </p:cNvSpPr>
          <p:nvPr/>
        </p:nvSpPr>
        <p:spPr bwMode="auto">
          <a:xfrm>
            <a:off x="7848600" y="61722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27</a:t>
            </a:r>
            <a:endParaRPr kumimoji="1" lang="en-US" altLang="zh-CN" sz="1600" b="1">
              <a:solidFill>
                <a:srgbClr val="006600"/>
              </a:solidFill>
              <a:latin typeface="Arial" panose="020B0604020202020204" pitchFamily="34" charset="0"/>
            </a:endParaRPr>
          </a:p>
        </p:txBody>
      </p:sp>
      <p:sp>
        <p:nvSpPr>
          <p:cNvPr id="157731" name="Text Box 34"/>
          <p:cNvSpPr txBox="1">
            <a:spLocks noChangeArrowheads="1"/>
          </p:cNvSpPr>
          <p:nvPr/>
        </p:nvSpPr>
        <p:spPr bwMode="auto">
          <a:xfrm>
            <a:off x="83820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55</a:t>
            </a:r>
            <a:endParaRPr kumimoji="1" lang="en-US" altLang="zh-CN" sz="1600" b="1">
              <a:solidFill>
                <a:srgbClr val="006600"/>
              </a:solidFill>
              <a:latin typeface="Arial" panose="020B0604020202020204" pitchFamily="34" charset="0"/>
            </a:endParaRPr>
          </a:p>
        </p:txBody>
      </p:sp>
      <p:sp>
        <p:nvSpPr>
          <p:cNvPr id="157732" name="Text Box 35"/>
          <p:cNvSpPr txBox="1">
            <a:spLocks noChangeArrowheads="1"/>
          </p:cNvSpPr>
          <p:nvPr/>
        </p:nvSpPr>
        <p:spPr bwMode="auto">
          <a:xfrm>
            <a:off x="50292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71</a:t>
            </a:r>
            <a:endParaRPr kumimoji="1" lang="en-US" altLang="zh-CN" sz="1600" b="1">
              <a:solidFill>
                <a:srgbClr val="006600"/>
              </a:solidFill>
              <a:latin typeface="Arial" panose="020B0604020202020204" pitchFamily="34" charset="0"/>
            </a:endParaRPr>
          </a:p>
        </p:txBody>
      </p:sp>
      <p:sp>
        <p:nvSpPr>
          <p:cNvPr id="157733" name="Text Box 36"/>
          <p:cNvSpPr txBox="1">
            <a:spLocks noChangeArrowheads="1"/>
          </p:cNvSpPr>
          <p:nvPr/>
        </p:nvSpPr>
        <p:spPr bwMode="auto">
          <a:xfrm>
            <a:off x="59436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73</a:t>
            </a:r>
            <a:endParaRPr kumimoji="1" lang="en-US" altLang="zh-CN" sz="1600" b="1">
              <a:solidFill>
                <a:srgbClr val="006600"/>
              </a:solidFill>
              <a:latin typeface="Arial" panose="020B0604020202020204" pitchFamily="34" charset="0"/>
            </a:endParaRPr>
          </a:p>
        </p:txBody>
      </p:sp>
      <p:sp>
        <p:nvSpPr>
          <p:cNvPr id="157734" name="Text Box 37"/>
          <p:cNvSpPr txBox="1">
            <a:spLocks noChangeArrowheads="1"/>
          </p:cNvSpPr>
          <p:nvPr/>
        </p:nvSpPr>
        <p:spPr bwMode="auto">
          <a:xfrm>
            <a:off x="34290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61</a:t>
            </a:r>
            <a:endParaRPr kumimoji="1" lang="en-US" altLang="zh-CN" sz="1600" b="1">
              <a:solidFill>
                <a:srgbClr val="006600"/>
              </a:solidFill>
              <a:latin typeface="Arial" panose="020B0604020202020204" pitchFamily="34" charset="0"/>
            </a:endParaRPr>
          </a:p>
        </p:txBody>
      </p:sp>
      <p:sp>
        <p:nvSpPr>
          <p:cNvPr id="157735" name="Text Box 38"/>
          <p:cNvSpPr txBox="1">
            <a:spLocks noChangeArrowheads="1"/>
          </p:cNvSpPr>
          <p:nvPr/>
        </p:nvSpPr>
        <p:spPr bwMode="auto">
          <a:xfrm>
            <a:off x="43434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65</a:t>
            </a:r>
            <a:endParaRPr kumimoji="1" lang="en-US" altLang="zh-CN" sz="1600" b="1">
              <a:solidFill>
                <a:srgbClr val="006600"/>
              </a:solidFill>
              <a:latin typeface="Arial" panose="020B0604020202020204" pitchFamily="34" charset="0"/>
            </a:endParaRPr>
          </a:p>
        </p:txBody>
      </p:sp>
      <p:sp>
        <p:nvSpPr>
          <p:cNvPr id="157736" name="Text Box 39"/>
          <p:cNvSpPr txBox="1">
            <a:spLocks noChangeArrowheads="1"/>
          </p:cNvSpPr>
          <p:nvPr/>
        </p:nvSpPr>
        <p:spPr bwMode="auto">
          <a:xfrm>
            <a:off x="65532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125</a:t>
            </a:r>
            <a:endParaRPr kumimoji="1" lang="en-US" altLang="zh-CN" sz="1600" b="1">
              <a:solidFill>
                <a:srgbClr val="006600"/>
              </a:solidFill>
              <a:latin typeface="Arial" panose="020B0604020202020204" pitchFamily="34" charset="0"/>
            </a:endParaRPr>
          </a:p>
        </p:txBody>
      </p:sp>
      <p:sp>
        <p:nvSpPr>
          <p:cNvPr id="157737" name="Text Box 40"/>
          <p:cNvSpPr txBox="1">
            <a:spLocks noChangeArrowheads="1"/>
          </p:cNvSpPr>
          <p:nvPr/>
        </p:nvSpPr>
        <p:spPr bwMode="auto">
          <a:xfrm>
            <a:off x="16002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40</a:t>
            </a:r>
            <a:endParaRPr kumimoji="1" lang="en-US" altLang="zh-CN" sz="1600" b="1">
              <a:solidFill>
                <a:srgbClr val="006600"/>
              </a:solidFill>
              <a:latin typeface="Arial" panose="020B0604020202020204" pitchFamily="34" charset="0"/>
            </a:endParaRPr>
          </a:p>
        </p:txBody>
      </p:sp>
      <p:sp>
        <p:nvSpPr>
          <p:cNvPr id="157738" name="Text Box 41"/>
          <p:cNvSpPr txBox="1">
            <a:spLocks noChangeArrowheads="1"/>
          </p:cNvSpPr>
          <p:nvPr/>
        </p:nvSpPr>
        <p:spPr bwMode="auto">
          <a:xfrm>
            <a:off x="23622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41</a:t>
            </a:r>
            <a:endParaRPr kumimoji="1" lang="en-US" altLang="zh-CN" sz="1600" b="1">
              <a:solidFill>
                <a:srgbClr val="006600"/>
              </a:solidFill>
              <a:latin typeface="Arial" panose="020B0604020202020204" pitchFamily="34" charset="0"/>
            </a:endParaRPr>
          </a:p>
        </p:txBody>
      </p:sp>
      <p:sp>
        <p:nvSpPr>
          <p:cNvPr id="157739" name="Text Box 42"/>
          <p:cNvSpPr txBox="1">
            <a:spLocks noChangeArrowheads="1"/>
          </p:cNvSpPr>
          <p:nvPr/>
        </p:nvSpPr>
        <p:spPr bwMode="auto">
          <a:xfrm>
            <a:off x="28956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93</a:t>
            </a:r>
            <a:endParaRPr kumimoji="1" lang="en-US" altLang="zh-CN" sz="1600" b="1">
              <a:solidFill>
                <a:srgbClr val="006600"/>
              </a:solidFill>
              <a:latin typeface="Arial" panose="020B0604020202020204" pitchFamily="34" charset="0"/>
            </a:endParaRPr>
          </a:p>
        </p:txBody>
      </p:sp>
      <p:sp>
        <p:nvSpPr>
          <p:cNvPr id="157740" name="Text Box 43"/>
          <p:cNvSpPr txBox="1">
            <a:spLocks noChangeArrowheads="1"/>
          </p:cNvSpPr>
          <p:nvPr/>
        </p:nvSpPr>
        <p:spPr bwMode="auto">
          <a:xfrm>
            <a:off x="304800" y="43116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80</a:t>
            </a:r>
            <a:endParaRPr kumimoji="1" lang="en-US" altLang="zh-CN" sz="1600" b="1">
              <a:solidFill>
                <a:srgbClr val="006600"/>
              </a:solidFill>
              <a:latin typeface="Arial" panose="020B0604020202020204" pitchFamily="34" charset="0"/>
            </a:endParaRPr>
          </a:p>
        </p:txBody>
      </p:sp>
      <p:sp>
        <p:nvSpPr>
          <p:cNvPr id="157741" name="Text Box 44"/>
          <p:cNvSpPr txBox="1">
            <a:spLocks noChangeArrowheads="1"/>
          </p:cNvSpPr>
          <p:nvPr/>
        </p:nvSpPr>
        <p:spPr bwMode="auto">
          <a:xfrm>
            <a:off x="1066800" y="43116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76</a:t>
            </a:r>
            <a:endParaRPr kumimoji="1" lang="en-US" altLang="zh-CN" sz="1600" b="1">
              <a:solidFill>
                <a:srgbClr val="006600"/>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灯片编号占位符 4"/>
          <p:cNvSpPr>
            <a:spLocks noGrp="1"/>
          </p:cNvSpPr>
          <p:nvPr>
            <p:ph type="sldNum" sz="quarter" idx="4294967295"/>
          </p:nvPr>
        </p:nvSpPr>
        <p:spPr>
          <a:xfrm>
            <a:off x="7042150" y="6243638"/>
            <a:ext cx="1905000" cy="457200"/>
          </a:xfrm>
          <a:prstGeom prst="rect">
            <a:avLst/>
          </a:prstGeom>
          <a:noFill/>
        </p:spPr>
        <p:txBody>
          <a:bodyPr/>
          <a:lstStyle/>
          <a:p>
            <a:fld id="{AB6E52E6-A27F-487E-999A-FA1BAEA2265A}" type="slidenum">
              <a:rPr lang="en-US" altLang="zh-CN" smtClean="0"/>
            </a:fld>
            <a:endParaRPr lang="en-US" altLang="zh-CN" smtClean="0"/>
          </a:p>
        </p:txBody>
      </p:sp>
      <p:sp>
        <p:nvSpPr>
          <p:cNvPr id="158723" name="Rectangle 2"/>
          <p:cNvSpPr>
            <a:spLocks noGrp="1" noChangeArrowheads="1"/>
          </p:cNvSpPr>
          <p:nvPr>
            <p:ph type="title"/>
          </p:nvPr>
        </p:nvSpPr>
        <p:spPr/>
        <p:txBody>
          <a:bodyPr/>
          <a:lstStyle/>
          <a:p>
            <a:pPr eaLnBrk="1" hangingPunct="1"/>
            <a:r>
              <a:rPr lang="en-US" altLang="zh-CN" smtClean="0"/>
              <a:t>Huffman Code Construction</a:t>
            </a:r>
            <a:endParaRPr lang="en-US" altLang="zh-CN" smtClean="0"/>
          </a:p>
        </p:txBody>
      </p:sp>
      <p:sp>
        <p:nvSpPr>
          <p:cNvPr id="158724" name="Oval 3"/>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58725" name="Oval 4"/>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58726" name="Oval 5"/>
          <p:cNvSpPr>
            <a:spLocks noChangeArrowheads="1"/>
          </p:cNvSpPr>
          <p:nvPr/>
        </p:nvSpPr>
        <p:spPr bwMode="auto">
          <a:xfrm>
            <a:off x="35814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R</a:t>
            </a:r>
            <a:endParaRPr kumimoji="1" lang="en-US" altLang="zh-CN" sz="1400" b="1">
              <a:solidFill>
                <a:schemeClr val="bg1"/>
              </a:solidFill>
              <a:latin typeface="Arial" panose="020B0604020202020204" pitchFamily="34" charset="0"/>
            </a:endParaRPr>
          </a:p>
        </p:txBody>
      </p:sp>
      <p:sp>
        <p:nvSpPr>
          <p:cNvPr id="158727" name="Oval 6"/>
          <p:cNvSpPr>
            <a:spLocks noChangeArrowheads="1"/>
          </p:cNvSpPr>
          <p:nvPr/>
        </p:nvSpPr>
        <p:spPr bwMode="auto">
          <a:xfrm>
            <a:off x="44958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S</a:t>
            </a:r>
            <a:endParaRPr kumimoji="1" lang="en-US" altLang="zh-CN" sz="1400" b="1">
              <a:solidFill>
                <a:schemeClr val="bg1"/>
              </a:solidFill>
              <a:latin typeface="Arial" panose="020B0604020202020204" pitchFamily="34" charset="0"/>
            </a:endParaRPr>
          </a:p>
        </p:txBody>
      </p:sp>
      <p:cxnSp>
        <p:nvCxnSpPr>
          <p:cNvPr id="158728" name="AutoShape 7"/>
          <p:cNvCxnSpPr>
            <a:cxnSpLocks noChangeShapeType="1"/>
            <a:stCxn id="158724" idx="3"/>
            <a:endCxn id="158726" idx="0"/>
          </p:cNvCxnSpPr>
          <p:nvPr/>
        </p:nvCxnSpPr>
        <p:spPr bwMode="auto">
          <a:xfrm flipH="1">
            <a:off x="3733800" y="4103688"/>
            <a:ext cx="400050" cy="841375"/>
          </a:xfrm>
          <a:prstGeom prst="straightConnector1">
            <a:avLst/>
          </a:prstGeom>
          <a:noFill/>
          <a:ln w="15875">
            <a:solidFill>
              <a:schemeClr val="tx1"/>
            </a:solidFill>
            <a:round/>
          </a:ln>
        </p:spPr>
      </p:cxnSp>
      <p:cxnSp>
        <p:nvCxnSpPr>
          <p:cNvPr id="158729" name="AutoShape 8"/>
          <p:cNvCxnSpPr>
            <a:cxnSpLocks noChangeShapeType="1"/>
            <a:stCxn id="158724" idx="5"/>
            <a:endCxn id="158727" idx="0"/>
          </p:cNvCxnSpPr>
          <p:nvPr/>
        </p:nvCxnSpPr>
        <p:spPr bwMode="auto">
          <a:xfrm>
            <a:off x="4244975" y="4103688"/>
            <a:ext cx="403225" cy="841375"/>
          </a:xfrm>
          <a:prstGeom prst="straightConnector1">
            <a:avLst/>
          </a:prstGeom>
          <a:noFill/>
          <a:ln w="15875">
            <a:solidFill>
              <a:schemeClr val="tx1"/>
            </a:solidFill>
            <a:round/>
          </a:ln>
        </p:spPr>
      </p:cxnSp>
      <p:sp>
        <p:nvSpPr>
          <p:cNvPr id="158730" name="Oval 9"/>
          <p:cNvSpPr>
            <a:spLocks noChangeArrowheads="1"/>
          </p:cNvSpPr>
          <p:nvPr/>
        </p:nvSpPr>
        <p:spPr bwMode="auto">
          <a:xfrm>
            <a:off x="5181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N</a:t>
            </a:r>
            <a:endParaRPr kumimoji="1" lang="en-US" altLang="zh-CN" sz="1400" b="1">
              <a:solidFill>
                <a:schemeClr val="bg1"/>
              </a:solidFill>
              <a:latin typeface="Arial" panose="020B0604020202020204" pitchFamily="34" charset="0"/>
            </a:endParaRPr>
          </a:p>
        </p:txBody>
      </p:sp>
      <p:sp>
        <p:nvSpPr>
          <p:cNvPr id="158731" name="Oval 10"/>
          <p:cNvSpPr>
            <a:spLocks noChangeArrowheads="1"/>
          </p:cNvSpPr>
          <p:nvPr/>
        </p:nvSpPr>
        <p:spPr bwMode="auto">
          <a:xfrm>
            <a:off x="60960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I</a:t>
            </a:r>
            <a:endParaRPr kumimoji="1" lang="en-US" altLang="zh-CN" sz="1400" b="1">
              <a:solidFill>
                <a:schemeClr val="bg1"/>
              </a:solidFill>
              <a:latin typeface="Arial" panose="020B0604020202020204" pitchFamily="34" charset="0"/>
            </a:endParaRPr>
          </a:p>
        </p:txBody>
      </p:sp>
      <p:cxnSp>
        <p:nvCxnSpPr>
          <p:cNvPr id="158732" name="AutoShape 11"/>
          <p:cNvCxnSpPr>
            <a:cxnSpLocks noChangeShapeType="1"/>
            <a:stCxn id="158725" idx="3"/>
            <a:endCxn id="158730" idx="0"/>
          </p:cNvCxnSpPr>
          <p:nvPr/>
        </p:nvCxnSpPr>
        <p:spPr bwMode="auto">
          <a:xfrm flipH="1">
            <a:off x="5334000" y="4103688"/>
            <a:ext cx="400050" cy="841375"/>
          </a:xfrm>
          <a:prstGeom prst="straightConnector1">
            <a:avLst/>
          </a:prstGeom>
          <a:noFill/>
          <a:ln w="15875">
            <a:solidFill>
              <a:schemeClr val="tx1"/>
            </a:solidFill>
            <a:round/>
          </a:ln>
        </p:spPr>
      </p:cxnSp>
      <p:cxnSp>
        <p:nvCxnSpPr>
          <p:cNvPr id="158733" name="AutoShape 12"/>
          <p:cNvCxnSpPr>
            <a:cxnSpLocks noChangeShapeType="1"/>
            <a:stCxn id="158725" idx="5"/>
            <a:endCxn id="158731" idx="0"/>
          </p:cNvCxnSpPr>
          <p:nvPr/>
        </p:nvCxnSpPr>
        <p:spPr bwMode="auto">
          <a:xfrm>
            <a:off x="5845175" y="4103688"/>
            <a:ext cx="403225" cy="841375"/>
          </a:xfrm>
          <a:prstGeom prst="straightConnector1">
            <a:avLst/>
          </a:prstGeom>
          <a:noFill/>
          <a:ln w="15875">
            <a:solidFill>
              <a:schemeClr val="tx1"/>
            </a:solidFill>
            <a:round/>
          </a:ln>
        </p:spPr>
      </p:cxnSp>
      <p:sp>
        <p:nvSpPr>
          <p:cNvPr id="158734" name="Oval 13"/>
          <p:cNvSpPr>
            <a:spLocks noChangeArrowheads="1"/>
          </p:cNvSpPr>
          <p:nvPr/>
        </p:nvSpPr>
        <p:spPr bwMode="auto">
          <a:xfrm>
            <a:off x="67056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E</a:t>
            </a:r>
            <a:endParaRPr kumimoji="1" lang="en-US" altLang="zh-CN" sz="1400" b="1">
              <a:solidFill>
                <a:schemeClr val="bg1"/>
              </a:solidFill>
              <a:latin typeface="Arial" panose="020B0604020202020204" pitchFamily="34" charset="0"/>
            </a:endParaRPr>
          </a:p>
        </p:txBody>
      </p:sp>
      <p:sp>
        <p:nvSpPr>
          <p:cNvPr id="158735" name="Oval 14"/>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58736" name="Oval 15"/>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58737" name="Oval 16"/>
          <p:cNvSpPr>
            <a:spLocks noChangeArrowheads="1"/>
          </p:cNvSpPr>
          <p:nvPr/>
        </p:nvSpPr>
        <p:spPr bwMode="auto">
          <a:xfrm>
            <a:off x="8534400" y="4956175"/>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H</a:t>
            </a:r>
            <a:endParaRPr kumimoji="1" lang="en-US" altLang="zh-CN" sz="1400" b="1">
              <a:solidFill>
                <a:schemeClr val="bg1"/>
              </a:solidFill>
              <a:latin typeface="Arial" panose="020B0604020202020204" pitchFamily="34" charset="0"/>
            </a:endParaRPr>
          </a:p>
        </p:txBody>
      </p:sp>
      <p:cxnSp>
        <p:nvCxnSpPr>
          <p:cNvPr id="158738" name="AutoShape 17"/>
          <p:cNvCxnSpPr>
            <a:cxnSpLocks noChangeShapeType="1"/>
            <a:stCxn id="158735" idx="3"/>
            <a:endCxn id="158736" idx="0"/>
          </p:cNvCxnSpPr>
          <p:nvPr/>
        </p:nvCxnSpPr>
        <p:spPr bwMode="auto">
          <a:xfrm flipH="1">
            <a:off x="7770813" y="4103688"/>
            <a:ext cx="401637" cy="844550"/>
          </a:xfrm>
          <a:prstGeom prst="straightConnector1">
            <a:avLst/>
          </a:prstGeom>
          <a:noFill/>
          <a:ln w="15875">
            <a:solidFill>
              <a:schemeClr val="tx1"/>
            </a:solidFill>
            <a:round/>
          </a:ln>
        </p:spPr>
      </p:cxnSp>
      <p:cxnSp>
        <p:nvCxnSpPr>
          <p:cNvPr id="158739" name="AutoShape 18"/>
          <p:cNvCxnSpPr>
            <a:cxnSpLocks noChangeShapeType="1"/>
            <a:stCxn id="158735" idx="5"/>
            <a:endCxn id="158737" idx="0"/>
          </p:cNvCxnSpPr>
          <p:nvPr/>
        </p:nvCxnSpPr>
        <p:spPr bwMode="auto">
          <a:xfrm>
            <a:off x="8283575" y="4103688"/>
            <a:ext cx="403225" cy="844550"/>
          </a:xfrm>
          <a:prstGeom prst="straightConnector1">
            <a:avLst/>
          </a:prstGeom>
          <a:noFill/>
          <a:ln w="15875">
            <a:solidFill>
              <a:schemeClr val="tx1"/>
            </a:solidFill>
            <a:round/>
          </a:ln>
        </p:spPr>
      </p:cxnSp>
      <p:sp>
        <p:nvSpPr>
          <p:cNvPr id="158740" name="Oval 19"/>
          <p:cNvSpPr>
            <a:spLocks noChangeArrowheads="1"/>
          </p:cNvSpPr>
          <p:nvPr/>
        </p:nvSpPr>
        <p:spPr bwMode="auto">
          <a:xfrm>
            <a:off x="7239000" y="5867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C</a:t>
            </a:r>
            <a:endParaRPr kumimoji="1" lang="en-US" altLang="zh-CN" sz="1400" b="1">
              <a:solidFill>
                <a:schemeClr val="bg1"/>
              </a:solidFill>
              <a:latin typeface="Arial" panose="020B0604020202020204" pitchFamily="34" charset="0"/>
            </a:endParaRPr>
          </a:p>
        </p:txBody>
      </p:sp>
      <p:sp>
        <p:nvSpPr>
          <p:cNvPr id="158741" name="Oval 20"/>
          <p:cNvSpPr>
            <a:spLocks noChangeArrowheads="1"/>
          </p:cNvSpPr>
          <p:nvPr/>
        </p:nvSpPr>
        <p:spPr bwMode="auto">
          <a:xfrm>
            <a:off x="8001000" y="5867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U</a:t>
            </a:r>
            <a:endParaRPr kumimoji="1" lang="en-US" altLang="zh-CN" sz="1400" b="1">
              <a:solidFill>
                <a:schemeClr val="bg1"/>
              </a:solidFill>
              <a:latin typeface="Arial" panose="020B0604020202020204" pitchFamily="34" charset="0"/>
            </a:endParaRPr>
          </a:p>
        </p:txBody>
      </p:sp>
      <p:cxnSp>
        <p:nvCxnSpPr>
          <p:cNvPr id="158742" name="AutoShape 21"/>
          <p:cNvCxnSpPr>
            <a:cxnSpLocks noChangeShapeType="1"/>
            <a:stCxn id="158736" idx="3"/>
            <a:endCxn id="158740" idx="0"/>
          </p:cNvCxnSpPr>
          <p:nvPr/>
        </p:nvCxnSpPr>
        <p:spPr bwMode="auto">
          <a:xfrm flipH="1">
            <a:off x="7391400" y="5097463"/>
            <a:ext cx="323850" cy="762000"/>
          </a:xfrm>
          <a:prstGeom prst="straightConnector1">
            <a:avLst/>
          </a:prstGeom>
          <a:noFill/>
          <a:ln w="15875">
            <a:solidFill>
              <a:schemeClr val="tx1"/>
            </a:solidFill>
            <a:round/>
          </a:ln>
        </p:spPr>
      </p:cxnSp>
      <p:cxnSp>
        <p:nvCxnSpPr>
          <p:cNvPr id="158743" name="AutoShape 22"/>
          <p:cNvCxnSpPr>
            <a:cxnSpLocks noChangeShapeType="1"/>
            <a:stCxn id="158736" idx="5"/>
            <a:endCxn id="158741" idx="0"/>
          </p:cNvCxnSpPr>
          <p:nvPr/>
        </p:nvCxnSpPr>
        <p:spPr bwMode="auto">
          <a:xfrm>
            <a:off x="7826375" y="5097463"/>
            <a:ext cx="327025" cy="762000"/>
          </a:xfrm>
          <a:prstGeom prst="straightConnector1">
            <a:avLst/>
          </a:prstGeom>
          <a:noFill/>
          <a:ln w="15875">
            <a:solidFill>
              <a:schemeClr val="tx1"/>
            </a:solidFill>
            <a:round/>
          </a:ln>
        </p:spPr>
      </p:cxnSp>
      <p:sp>
        <p:nvSpPr>
          <p:cNvPr id="158744" name="Text Box 23"/>
          <p:cNvSpPr txBox="1">
            <a:spLocks noChangeArrowheads="1"/>
          </p:cNvSpPr>
          <p:nvPr/>
        </p:nvSpPr>
        <p:spPr bwMode="auto">
          <a:xfrm>
            <a:off x="74676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58</a:t>
            </a:r>
            <a:endParaRPr kumimoji="1" lang="en-US" altLang="zh-CN" sz="1600" b="1">
              <a:solidFill>
                <a:srgbClr val="006600"/>
              </a:solidFill>
              <a:latin typeface="Arial" panose="020B0604020202020204" pitchFamily="34" charset="0"/>
            </a:endParaRPr>
          </a:p>
        </p:txBody>
      </p:sp>
      <p:sp>
        <p:nvSpPr>
          <p:cNvPr id="158745" name="Text Box 24"/>
          <p:cNvSpPr txBox="1">
            <a:spLocks noChangeArrowheads="1"/>
          </p:cNvSpPr>
          <p:nvPr/>
        </p:nvSpPr>
        <p:spPr bwMode="auto">
          <a:xfrm>
            <a:off x="79248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113</a:t>
            </a:r>
            <a:endParaRPr kumimoji="1" lang="en-US" altLang="zh-CN" sz="1600" b="1">
              <a:solidFill>
                <a:srgbClr val="006600"/>
              </a:solidFill>
              <a:latin typeface="Arial" panose="020B0604020202020204" pitchFamily="34" charset="0"/>
            </a:endParaRPr>
          </a:p>
        </p:txBody>
      </p:sp>
      <p:sp>
        <p:nvSpPr>
          <p:cNvPr id="158746" name="Text Box 25"/>
          <p:cNvSpPr txBox="1">
            <a:spLocks noChangeArrowheads="1"/>
          </p:cNvSpPr>
          <p:nvPr/>
        </p:nvSpPr>
        <p:spPr bwMode="auto">
          <a:xfrm>
            <a:off x="54864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144</a:t>
            </a:r>
            <a:endParaRPr kumimoji="1" lang="en-US" altLang="zh-CN" sz="1600" b="1">
              <a:solidFill>
                <a:srgbClr val="006600"/>
              </a:solidFill>
              <a:latin typeface="Arial" panose="020B0604020202020204" pitchFamily="34" charset="0"/>
            </a:endParaRPr>
          </a:p>
        </p:txBody>
      </p:sp>
      <p:sp>
        <p:nvSpPr>
          <p:cNvPr id="158747" name="Text Box 26"/>
          <p:cNvSpPr txBox="1">
            <a:spLocks noChangeArrowheads="1"/>
          </p:cNvSpPr>
          <p:nvPr/>
        </p:nvSpPr>
        <p:spPr bwMode="auto">
          <a:xfrm>
            <a:off x="38862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126</a:t>
            </a:r>
            <a:endParaRPr kumimoji="1" lang="en-US" altLang="zh-CN" sz="1600" b="1">
              <a:solidFill>
                <a:srgbClr val="006600"/>
              </a:solidFill>
              <a:latin typeface="Arial" panose="020B0604020202020204" pitchFamily="34" charset="0"/>
            </a:endParaRPr>
          </a:p>
        </p:txBody>
      </p:sp>
      <p:sp>
        <p:nvSpPr>
          <p:cNvPr id="158748" name="Oval 27"/>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58749" name="Oval 28"/>
          <p:cNvSpPr>
            <a:spLocks noChangeArrowheads="1"/>
          </p:cNvSpPr>
          <p:nvPr/>
        </p:nvSpPr>
        <p:spPr bwMode="auto">
          <a:xfrm>
            <a:off x="1752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D</a:t>
            </a:r>
            <a:endParaRPr kumimoji="1" lang="en-US" altLang="zh-CN" sz="1400" b="1">
              <a:solidFill>
                <a:schemeClr val="bg1"/>
              </a:solidFill>
              <a:latin typeface="Arial" panose="020B0604020202020204" pitchFamily="34" charset="0"/>
            </a:endParaRPr>
          </a:p>
        </p:txBody>
      </p:sp>
      <p:sp>
        <p:nvSpPr>
          <p:cNvPr id="158750" name="Oval 29"/>
          <p:cNvSpPr>
            <a:spLocks noChangeArrowheads="1"/>
          </p:cNvSpPr>
          <p:nvPr/>
        </p:nvSpPr>
        <p:spPr bwMode="auto">
          <a:xfrm>
            <a:off x="2514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L</a:t>
            </a:r>
            <a:endParaRPr kumimoji="1" lang="en-US" altLang="zh-CN" sz="1400" b="1">
              <a:solidFill>
                <a:schemeClr val="bg1"/>
              </a:solidFill>
              <a:latin typeface="Arial" panose="020B0604020202020204" pitchFamily="34" charset="0"/>
            </a:endParaRPr>
          </a:p>
        </p:txBody>
      </p:sp>
      <p:cxnSp>
        <p:nvCxnSpPr>
          <p:cNvPr id="158751" name="AutoShape 30"/>
          <p:cNvCxnSpPr>
            <a:cxnSpLocks noChangeShapeType="1"/>
            <a:stCxn id="158748" idx="3"/>
            <a:endCxn id="158749" idx="0"/>
          </p:cNvCxnSpPr>
          <p:nvPr/>
        </p:nvCxnSpPr>
        <p:spPr bwMode="auto">
          <a:xfrm flipH="1">
            <a:off x="1905000" y="4103688"/>
            <a:ext cx="323850" cy="841375"/>
          </a:xfrm>
          <a:prstGeom prst="straightConnector1">
            <a:avLst/>
          </a:prstGeom>
          <a:noFill/>
          <a:ln w="15875">
            <a:solidFill>
              <a:schemeClr val="tx1"/>
            </a:solidFill>
            <a:round/>
          </a:ln>
        </p:spPr>
      </p:cxnSp>
      <p:cxnSp>
        <p:nvCxnSpPr>
          <p:cNvPr id="158752" name="AutoShape 31"/>
          <p:cNvCxnSpPr>
            <a:cxnSpLocks noChangeShapeType="1"/>
            <a:stCxn id="158748" idx="5"/>
            <a:endCxn id="158750" idx="0"/>
          </p:cNvCxnSpPr>
          <p:nvPr/>
        </p:nvCxnSpPr>
        <p:spPr bwMode="auto">
          <a:xfrm>
            <a:off x="2339975" y="4103688"/>
            <a:ext cx="327025" cy="841375"/>
          </a:xfrm>
          <a:prstGeom prst="straightConnector1">
            <a:avLst/>
          </a:prstGeom>
          <a:noFill/>
          <a:ln w="15875">
            <a:solidFill>
              <a:schemeClr val="tx1"/>
            </a:solidFill>
            <a:round/>
          </a:ln>
        </p:spPr>
      </p:cxnSp>
      <p:sp>
        <p:nvSpPr>
          <p:cNvPr id="158753" name="Text Box 32"/>
          <p:cNvSpPr txBox="1">
            <a:spLocks noChangeArrowheads="1"/>
          </p:cNvSpPr>
          <p:nvPr/>
        </p:nvSpPr>
        <p:spPr bwMode="auto">
          <a:xfrm>
            <a:off x="1981200" y="4359275"/>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81</a:t>
            </a:r>
            <a:endParaRPr kumimoji="1" lang="en-US" altLang="zh-CN" sz="1600" b="1">
              <a:solidFill>
                <a:srgbClr val="006600"/>
              </a:solidFill>
              <a:latin typeface="Arial" panose="020B0604020202020204" pitchFamily="34" charset="0"/>
            </a:endParaRPr>
          </a:p>
        </p:txBody>
      </p:sp>
      <p:sp>
        <p:nvSpPr>
          <p:cNvPr id="158754" name="Oval 33"/>
          <p:cNvSpPr>
            <a:spLocks noChangeArrowheads="1"/>
          </p:cNvSpPr>
          <p:nvPr/>
        </p:nvSpPr>
        <p:spPr bwMode="auto">
          <a:xfrm>
            <a:off x="4572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A</a:t>
            </a:r>
            <a:endParaRPr kumimoji="1" lang="en-US" altLang="zh-CN" sz="1400" b="1">
              <a:solidFill>
                <a:schemeClr val="bg1"/>
              </a:solidFill>
              <a:latin typeface="Arial" panose="020B0604020202020204" pitchFamily="34" charset="0"/>
            </a:endParaRPr>
          </a:p>
        </p:txBody>
      </p:sp>
      <p:sp>
        <p:nvSpPr>
          <p:cNvPr id="158755" name="Oval 34"/>
          <p:cNvSpPr>
            <a:spLocks noChangeArrowheads="1"/>
          </p:cNvSpPr>
          <p:nvPr/>
        </p:nvSpPr>
        <p:spPr bwMode="auto">
          <a:xfrm>
            <a:off x="12192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O</a:t>
            </a:r>
            <a:endParaRPr kumimoji="1" lang="en-US" altLang="zh-CN" sz="1400" b="1">
              <a:solidFill>
                <a:schemeClr val="bg1"/>
              </a:solidFill>
              <a:latin typeface="Arial" panose="020B0604020202020204" pitchFamily="34" charset="0"/>
            </a:endParaRPr>
          </a:p>
        </p:txBody>
      </p:sp>
      <p:sp>
        <p:nvSpPr>
          <p:cNvPr id="158756" name="Oval 35"/>
          <p:cNvSpPr>
            <a:spLocks noChangeArrowheads="1"/>
          </p:cNvSpPr>
          <p:nvPr/>
        </p:nvSpPr>
        <p:spPr bwMode="auto">
          <a:xfrm>
            <a:off x="30480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T</a:t>
            </a:r>
            <a:endParaRPr kumimoji="1" lang="en-US" altLang="zh-CN" sz="1400" b="1">
              <a:solidFill>
                <a:schemeClr val="bg1"/>
              </a:solidFill>
              <a:latin typeface="Arial" panose="020B0604020202020204" pitchFamily="34" charset="0"/>
            </a:endParaRPr>
          </a:p>
        </p:txBody>
      </p:sp>
      <p:sp>
        <p:nvSpPr>
          <p:cNvPr id="158757" name="Text Box 36"/>
          <p:cNvSpPr txBox="1">
            <a:spLocks noChangeArrowheads="1"/>
          </p:cNvSpPr>
          <p:nvPr/>
        </p:nvSpPr>
        <p:spPr bwMode="auto">
          <a:xfrm>
            <a:off x="7086600" y="61722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31</a:t>
            </a:r>
            <a:endParaRPr kumimoji="1" lang="en-US" altLang="zh-CN" sz="1600" b="1">
              <a:solidFill>
                <a:srgbClr val="006600"/>
              </a:solidFill>
              <a:latin typeface="Arial" panose="020B0604020202020204" pitchFamily="34" charset="0"/>
            </a:endParaRPr>
          </a:p>
        </p:txBody>
      </p:sp>
      <p:sp>
        <p:nvSpPr>
          <p:cNvPr id="158758" name="Text Box 37"/>
          <p:cNvSpPr txBox="1">
            <a:spLocks noChangeArrowheads="1"/>
          </p:cNvSpPr>
          <p:nvPr/>
        </p:nvSpPr>
        <p:spPr bwMode="auto">
          <a:xfrm>
            <a:off x="7848600" y="61722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27</a:t>
            </a:r>
            <a:endParaRPr kumimoji="1" lang="en-US" altLang="zh-CN" sz="1600" b="1">
              <a:solidFill>
                <a:srgbClr val="006600"/>
              </a:solidFill>
              <a:latin typeface="Arial" panose="020B0604020202020204" pitchFamily="34" charset="0"/>
            </a:endParaRPr>
          </a:p>
        </p:txBody>
      </p:sp>
      <p:sp>
        <p:nvSpPr>
          <p:cNvPr id="158759" name="Text Box 38"/>
          <p:cNvSpPr txBox="1">
            <a:spLocks noChangeArrowheads="1"/>
          </p:cNvSpPr>
          <p:nvPr/>
        </p:nvSpPr>
        <p:spPr bwMode="auto">
          <a:xfrm>
            <a:off x="83820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55</a:t>
            </a:r>
            <a:endParaRPr kumimoji="1" lang="en-US" altLang="zh-CN" sz="1600" b="1">
              <a:solidFill>
                <a:srgbClr val="006600"/>
              </a:solidFill>
              <a:latin typeface="Arial" panose="020B0604020202020204" pitchFamily="34" charset="0"/>
            </a:endParaRPr>
          </a:p>
        </p:txBody>
      </p:sp>
      <p:sp>
        <p:nvSpPr>
          <p:cNvPr id="158760" name="Text Box 39"/>
          <p:cNvSpPr txBox="1">
            <a:spLocks noChangeArrowheads="1"/>
          </p:cNvSpPr>
          <p:nvPr/>
        </p:nvSpPr>
        <p:spPr bwMode="auto">
          <a:xfrm>
            <a:off x="50292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71</a:t>
            </a:r>
            <a:endParaRPr kumimoji="1" lang="en-US" altLang="zh-CN" sz="1600" b="1">
              <a:solidFill>
                <a:srgbClr val="006600"/>
              </a:solidFill>
              <a:latin typeface="Arial" panose="020B0604020202020204" pitchFamily="34" charset="0"/>
            </a:endParaRPr>
          </a:p>
        </p:txBody>
      </p:sp>
      <p:sp>
        <p:nvSpPr>
          <p:cNvPr id="158761" name="Text Box 40"/>
          <p:cNvSpPr txBox="1">
            <a:spLocks noChangeArrowheads="1"/>
          </p:cNvSpPr>
          <p:nvPr/>
        </p:nvSpPr>
        <p:spPr bwMode="auto">
          <a:xfrm>
            <a:off x="59436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73</a:t>
            </a:r>
            <a:endParaRPr kumimoji="1" lang="en-US" altLang="zh-CN" sz="1600" b="1">
              <a:solidFill>
                <a:srgbClr val="006600"/>
              </a:solidFill>
              <a:latin typeface="Arial" panose="020B0604020202020204" pitchFamily="34" charset="0"/>
            </a:endParaRPr>
          </a:p>
        </p:txBody>
      </p:sp>
      <p:sp>
        <p:nvSpPr>
          <p:cNvPr id="158762" name="Text Box 41"/>
          <p:cNvSpPr txBox="1">
            <a:spLocks noChangeArrowheads="1"/>
          </p:cNvSpPr>
          <p:nvPr/>
        </p:nvSpPr>
        <p:spPr bwMode="auto">
          <a:xfrm>
            <a:off x="34290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61</a:t>
            </a:r>
            <a:endParaRPr kumimoji="1" lang="en-US" altLang="zh-CN" sz="1600" b="1">
              <a:solidFill>
                <a:srgbClr val="006600"/>
              </a:solidFill>
              <a:latin typeface="Arial" panose="020B0604020202020204" pitchFamily="34" charset="0"/>
            </a:endParaRPr>
          </a:p>
        </p:txBody>
      </p:sp>
      <p:sp>
        <p:nvSpPr>
          <p:cNvPr id="158763" name="Text Box 42"/>
          <p:cNvSpPr txBox="1">
            <a:spLocks noChangeArrowheads="1"/>
          </p:cNvSpPr>
          <p:nvPr/>
        </p:nvSpPr>
        <p:spPr bwMode="auto">
          <a:xfrm>
            <a:off x="43434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65</a:t>
            </a:r>
            <a:endParaRPr kumimoji="1" lang="en-US" altLang="zh-CN" sz="1600" b="1">
              <a:solidFill>
                <a:srgbClr val="006600"/>
              </a:solidFill>
              <a:latin typeface="Arial" panose="020B0604020202020204" pitchFamily="34" charset="0"/>
            </a:endParaRPr>
          </a:p>
        </p:txBody>
      </p:sp>
      <p:sp>
        <p:nvSpPr>
          <p:cNvPr id="158764" name="Text Box 43"/>
          <p:cNvSpPr txBox="1">
            <a:spLocks noChangeArrowheads="1"/>
          </p:cNvSpPr>
          <p:nvPr/>
        </p:nvSpPr>
        <p:spPr bwMode="auto">
          <a:xfrm>
            <a:off x="65532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125</a:t>
            </a:r>
            <a:endParaRPr kumimoji="1" lang="en-US" altLang="zh-CN" sz="1600" b="1">
              <a:solidFill>
                <a:srgbClr val="006600"/>
              </a:solidFill>
              <a:latin typeface="Arial" panose="020B0604020202020204" pitchFamily="34" charset="0"/>
            </a:endParaRPr>
          </a:p>
        </p:txBody>
      </p:sp>
      <p:sp>
        <p:nvSpPr>
          <p:cNvPr id="158765" name="Text Box 44"/>
          <p:cNvSpPr txBox="1">
            <a:spLocks noChangeArrowheads="1"/>
          </p:cNvSpPr>
          <p:nvPr/>
        </p:nvSpPr>
        <p:spPr bwMode="auto">
          <a:xfrm>
            <a:off x="16002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40</a:t>
            </a:r>
            <a:endParaRPr kumimoji="1" lang="en-US" altLang="zh-CN" sz="1600" b="1">
              <a:solidFill>
                <a:srgbClr val="006600"/>
              </a:solidFill>
              <a:latin typeface="Arial" panose="020B0604020202020204" pitchFamily="34" charset="0"/>
            </a:endParaRPr>
          </a:p>
        </p:txBody>
      </p:sp>
      <p:sp>
        <p:nvSpPr>
          <p:cNvPr id="158766" name="Text Box 45"/>
          <p:cNvSpPr txBox="1">
            <a:spLocks noChangeArrowheads="1"/>
          </p:cNvSpPr>
          <p:nvPr/>
        </p:nvSpPr>
        <p:spPr bwMode="auto">
          <a:xfrm>
            <a:off x="23622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41</a:t>
            </a:r>
            <a:endParaRPr kumimoji="1" lang="en-US" altLang="zh-CN" sz="1600" b="1">
              <a:solidFill>
                <a:srgbClr val="006600"/>
              </a:solidFill>
              <a:latin typeface="Arial" panose="020B0604020202020204" pitchFamily="34" charset="0"/>
            </a:endParaRPr>
          </a:p>
        </p:txBody>
      </p:sp>
      <p:sp>
        <p:nvSpPr>
          <p:cNvPr id="158767" name="Text Box 46"/>
          <p:cNvSpPr txBox="1">
            <a:spLocks noChangeArrowheads="1"/>
          </p:cNvSpPr>
          <p:nvPr/>
        </p:nvSpPr>
        <p:spPr bwMode="auto">
          <a:xfrm>
            <a:off x="28956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93</a:t>
            </a:r>
            <a:endParaRPr kumimoji="1" lang="en-US" altLang="zh-CN" sz="1600" b="1">
              <a:solidFill>
                <a:srgbClr val="006600"/>
              </a:solidFill>
              <a:latin typeface="Arial" panose="020B0604020202020204" pitchFamily="34" charset="0"/>
            </a:endParaRPr>
          </a:p>
        </p:txBody>
      </p:sp>
      <p:sp>
        <p:nvSpPr>
          <p:cNvPr id="158768" name="Text Box 47"/>
          <p:cNvSpPr txBox="1">
            <a:spLocks noChangeArrowheads="1"/>
          </p:cNvSpPr>
          <p:nvPr/>
        </p:nvSpPr>
        <p:spPr bwMode="auto">
          <a:xfrm>
            <a:off x="304800" y="43116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80</a:t>
            </a:r>
            <a:endParaRPr kumimoji="1" lang="en-US" altLang="zh-CN" sz="1600" b="1">
              <a:solidFill>
                <a:srgbClr val="006600"/>
              </a:solidFill>
              <a:latin typeface="Arial" panose="020B0604020202020204" pitchFamily="34" charset="0"/>
            </a:endParaRPr>
          </a:p>
        </p:txBody>
      </p:sp>
      <p:sp>
        <p:nvSpPr>
          <p:cNvPr id="158769" name="Text Box 48"/>
          <p:cNvSpPr txBox="1">
            <a:spLocks noChangeArrowheads="1"/>
          </p:cNvSpPr>
          <p:nvPr/>
        </p:nvSpPr>
        <p:spPr bwMode="auto">
          <a:xfrm>
            <a:off x="1066800" y="43116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76</a:t>
            </a:r>
            <a:endParaRPr kumimoji="1" lang="en-US" altLang="zh-CN" sz="1600" b="1">
              <a:solidFill>
                <a:srgbClr val="006600"/>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灯片编号占位符 3"/>
          <p:cNvSpPr>
            <a:spLocks noGrp="1"/>
          </p:cNvSpPr>
          <p:nvPr>
            <p:ph type="sldNum" sz="quarter" idx="4294967295"/>
          </p:nvPr>
        </p:nvSpPr>
        <p:spPr>
          <a:xfrm>
            <a:off x="7042150" y="6243638"/>
            <a:ext cx="1905000" cy="457200"/>
          </a:xfrm>
          <a:prstGeom prst="rect">
            <a:avLst/>
          </a:prstGeom>
          <a:noFill/>
        </p:spPr>
        <p:txBody>
          <a:bodyPr/>
          <a:lstStyle/>
          <a:p>
            <a:fld id="{0FECBBAC-26DA-43BA-9A13-ACA618BBF866}" type="slidenum">
              <a:rPr lang="en-US" altLang="zh-CN" smtClean="0"/>
            </a:fld>
            <a:endParaRPr lang="en-US" altLang="zh-CN" smtClean="0"/>
          </a:p>
        </p:txBody>
      </p:sp>
      <p:sp>
        <p:nvSpPr>
          <p:cNvPr id="5124" name="Text Box 2"/>
          <p:cNvSpPr txBox="1">
            <a:spLocks noChangeArrowheads="1"/>
          </p:cNvSpPr>
          <p:nvPr/>
        </p:nvSpPr>
        <p:spPr bwMode="auto">
          <a:xfrm>
            <a:off x="2124075" y="1125538"/>
            <a:ext cx="3544888" cy="1189037"/>
          </a:xfrm>
          <a:prstGeom prst="rect">
            <a:avLst/>
          </a:prstGeom>
          <a:solidFill>
            <a:schemeClr val="accent2">
              <a:alpha val="50195"/>
            </a:schemeClr>
          </a:solidFill>
          <a:ln w="12700" cap="sq">
            <a:noFill/>
            <a:miter lim="800000"/>
            <a:headEnd type="none" w="sm" len="sm"/>
            <a:tailEnd type="none" w="sm" len="sm"/>
          </a:ln>
        </p:spPr>
        <p:txBody>
          <a:bodyPr>
            <a:spAutoFit/>
          </a:bodyPr>
          <a:lstStyle/>
          <a:p>
            <a:pPr algn="ctr">
              <a:lnSpc>
                <a:spcPct val="120000"/>
              </a:lnSpc>
            </a:pPr>
            <a:r>
              <a:rPr kumimoji="1" lang="en-US" altLang="zh-CN" sz="3600" b="1">
                <a:solidFill>
                  <a:srgbClr val="008080"/>
                </a:solidFill>
                <a:latin typeface="Times New Roman" panose="02020603050405020304" pitchFamily="18" charset="0"/>
              </a:rPr>
              <a:t>6.2  </a:t>
            </a:r>
            <a:r>
              <a:rPr kumimoji="1" lang="zh-CN" altLang="en-US" sz="3600" b="1">
                <a:solidFill>
                  <a:srgbClr val="008080"/>
                </a:solidFill>
                <a:latin typeface="隶书" panose="02010509060101010101" charset="-122"/>
                <a:ea typeface="隶书" panose="02010509060101010101" charset="-122"/>
              </a:rPr>
              <a:t>二叉树</a:t>
            </a:r>
            <a:endParaRPr kumimoji="1" lang="zh-CN" altLang="en-US" sz="3600" b="1">
              <a:solidFill>
                <a:srgbClr val="008080"/>
              </a:solidFill>
              <a:latin typeface="楷体_GB2312" pitchFamily="49" charset="-122"/>
            </a:endParaRPr>
          </a:p>
          <a:p>
            <a:pPr algn="ctr">
              <a:lnSpc>
                <a:spcPct val="120000"/>
              </a:lnSpc>
            </a:pPr>
            <a:endParaRPr kumimoji="1" lang="en-US" altLang="zh-CN">
              <a:latin typeface="Times New Roman" panose="02020603050405020304" pitchFamily="18" charset="0"/>
            </a:endParaRPr>
          </a:p>
        </p:txBody>
      </p:sp>
      <p:graphicFrame>
        <p:nvGraphicFramePr>
          <p:cNvPr id="5122" name="Object 3"/>
          <p:cNvGraphicFramePr>
            <a:graphicFrameLocks noChangeAspect="1"/>
          </p:cNvGraphicFramePr>
          <p:nvPr/>
        </p:nvGraphicFramePr>
        <p:xfrm>
          <a:off x="7239000" y="4572000"/>
          <a:ext cx="1524000" cy="1793875"/>
        </p:xfrm>
        <a:graphic>
          <a:graphicData uri="http://schemas.openxmlformats.org/presentationml/2006/ole">
            <mc:AlternateContent xmlns:mc="http://schemas.openxmlformats.org/markup-compatibility/2006">
              <mc:Choice xmlns:v="urn:schemas-microsoft-com:vml" Requires="v">
                <p:oleObj spid="_x0000_s5121" name="剪辑" r:id="rId1" imgW="11229975" imgH="13134975" progId="">
                  <p:embed/>
                </p:oleObj>
              </mc:Choice>
              <mc:Fallback>
                <p:oleObj name="剪辑" r:id="rId1" imgW="11229975" imgH="13134975" progId="">
                  <p:embed/>
                  <p:pic>
                    <p:nvPicPr>
                      <p:cNvPr id="0" name="Object 3" descr="image20"/>
                      <p:cNvPicPr>
                        <a:picLocks noChangeAspect="1"/>
                      </p:cNvPicPr>
                      <p:nvPr/>
                    </p:nvPicPr>
                    <p:blipFill>
                      <a:blip r:embed="rId2"/>
                      <a:stretch>
                        <a:fillRect/>
                      </a:stretch>
                    </p:blipFill>
                    <p:spPr>
                      <a:xfrm>
                        <a:off x="7239000" y="4572000"/>
                        <a:ext cx="1524000" cy="1793875"/>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灯片编号占位符 4"/>
          <p:cNvSpPr>
            <a:spLocks noGrp="1"/>
          </p:cNvSpPr>
          <p:nvPr>
            <p:ph type="sldNum" sz="quarter" idx="4294967295"/>
          </p:nvPr>
        </p:nvSpPr>
        <p:spPr>
          <a:xfrm>
            <a:off x="7042150" y="6243638"/>
            <a:ext cx="1905000" cy="457200"/>
          </a:xfrm>
          <a:prstGeom prst="rect">
            <a:avLst/>
          </a:prstGeom>
          <a:noFill/>
        </p:spPr>
        <p:txBody>
          <a:bodyPr/>
          <a:lstStyle/>
          <a:p>
            <a:fld id="{7AD2E448-F01B-4FA5-80C7-100E716654C1}" type="slidenum">
              <a:rPr lang="en-US" altLang="zh-CN" smtClean="0"/>
            </a:fld>
            <a:endParaRPr lang="en-US" altLang="zh-CN" smtClean="0"/>
          </a:p>
        </p:txBody>
      </p:sp>
      <p:sp>
        <p:nvSpPr>
          <p:cNvPr id="159747" name="Rectangle 2"/>
          <p:cNvSpPr>
            <a:spLocks noGrp="1" noChangeArrowheads="1"/>
          </p:cNvSpPr>
          <p:nvPr>
            <p:ph type="title"/>
          </p:nvPr>
        </p:nvSpPr>
        <p:spPr/>
        <p:txBody>
          <a:bodyPr/>
          <a:lstStyle/>
          <a:p>
            <a:pPr eaLnBrk="1" hangingPunct="1"/>
            <a:r>
              <a:rPr lang="en-US" altLang="zh-CN" smtClean="0"/>
              <a:t>Huffman Code Construction</a:t>
            </a:r>
            <a:endParaRPr lang="en-US" altLang="zh-CN" smtClean="0"/>
          </a:p>
        </p:txBody>
      </p:sp>
      <p:sp>
        <p:nvSpPr>
          <p:cNvPr id="159748" name="Oval 3"/>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59749" name="Oval 4"/>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59750" name="Oval 5"/>
          <p:cNvSpPr>
            <a:spLocks noChangeArrowheads="1"/>
          </p:cNvSpPr>
          <p:nvPr/>
        </p:nvSpPr>
        <p:spPr bwMode="auto">
          <a:xfrm>
            <a:off x="35814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R</a:t>
            </a:r>
            <a:endParaRPr kumimoji="1" lang="en-US" altLang="zh-CN" sz="1400" b="1">
              <a:solidFill>
                <a:schemeClr val="bg1"/>
              </a:solidFill>
              <a:latin typeface="Arial" panose="020B0604020202020204" pitchFamily="34" charset="0"/>
            </a:endParaRPr>
          </a:p>
        </p:txBody>
      </p:sp>
      <p:sp>
        <p:nvSpPr>
          <p:cNvPr id="159751" name="Oval 6"/>
          <p:cNvSpPr>
            <a:spLocks noChangeArrowheads="1"/>
          </p:cNvSpPr>
          <p:nvPr/>
        </p:nvSpPr>
        <p:spPr bwMode="auto">
          <a:xfrm>
            <a:off x="44958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S</a:t>
            </a:r>
            <a:endParaRPr kumimoji="1" lang="en-US" altLang="zh-CN" sz="1400" b="1">
              <a:solidFill>
                <a:schemeClr val="bg1"/>
              </a:solidFill>
              <a:latin typeface="Arial" panose="020B0604020202020204" pitchFamily="34" charset="0"/>
            </a:endParaRPr>
          </a:p>
        </p:txBody>
      </p:sp>
      <p:cxnSp>
        <p:nvCxnSpPr>
          <p:cNvPr id="159752" name="AutoShape 7"/>
          <p:cNvCxnSpPr>
            <a:cxnSpLocks noChangeShapeType="1"/>
            <a:stCxn id="159748" idx="3"/>
            <a:endCxn id="159750" idx="0"/>
          </p:cNvCxnSpPr>
          <p:nvPr/>
        </p:nvCxnSpPr>
        <p:spPr bwMode="auto">
          <a:xfrm flipH="1">
            <a:off x="3733800" y="4103688"/>
            <a:ext cx="400050" cy="841375"/>
          </a:xfrm>
          <a:prstGeom prst="straightConnector1">
            <a:avLst/>
          </a:prstGeom>
          <a:noFill/>
          <a:ln w="15875">
            <a:solidFill>
              <a:schemeClr val="tx1"/>
            </a:solidFill>
            <a:round/>
          </a:ln>
        </p:spPr>
      </p:cxnSp>
      <p:cxnSp>
        <p:nvCxnSpPr>
          <p:cNvPr id="159753" name="AutoShape 8"/>
          <p:cNvCxnSpPr>
            <a:cxnSpLocks noChangeShapeType="1"/>
            <a:stCxn id="159748" idx="5"/>
            <a:endCxn id="159751" idx="0"/>
          </p:cNvCxnSpPr>
          <p:nvPr/>
        </p:nvCxnSpPr>
        <p:spPr bwMode="auto">
          <a:xfrm>
            <a:off x="4244975" y="4103688"/>
            <a:ext cx="403225" cy="841375"/>
          </a:xfrm>
          <a:prstGeom prst="straightConnector1">
            <a:avLst/>
          </a:prstGeom>
          <a:noFill/>
          <a:ln w="15875">
            <a:solidFill>
              <a:schemeClr val="tx1"/>
            </a:solidFill>
            <a:round/>
          </a:ln>
        </p:spPr>
      </p:cxnSp>
      <p:sp>
        <p:nvSpPr>
          <p:cNvPr id="159754" name="Oval 9"/>
          <p:cNvSpPr>
            <a:spLocks noChangeArrowheads="1"/>
          </p:cNvSpPr>
          <p:nvPr/>
        </p:nvSpPr>
        <p:spPr bwMode="auto">
          <a:xfrm>
            <a:off x="5181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N</a:t>
            </a:r>
            <a:endParaRPr kumimoji="1" lang="en-US" altLang="zh-CN" sz="1400" b="1">
              <a:solidFill>
                <a:schemeClr val="bg1"/>
              </a:solidFill>
              <a:latin typeface="Arial" panose="020B0604020202020204" pitchFamily="34" charset="0"/>
            </a:endParaRPr>
          </a:p>
        </p:txBody>
      </p:sp>
      <p:sp>
        <p:nvSpPr>
          <p:cNvPr id="159755" name="Oval 10"/>
          <p:cNvSpPr>
            <a:spLocks noChangeArrowheads="1"/>
          </p:cNvSpPr>
          <p:nvPr/>
        </p:nvSpPr>
        <p:spPr bwMode="auto">
          <a:xfrm>
            <a:off x="60960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I</a:t>
            </a:r>
            <a:endParaRPr kumimoji="1" lang="en-US" altLang="zh-CN" sz="1400" b="1">
              <a:solidFill>
                <a:schemeClr val="bg1"/>
              </a:solidFill>
              <a:latin typeface="Arial" panose="020B0604020202020204" pitchFamily="34" charset="0"/>
            </a:endParaRPr>
          </a:p>
        </p:txBody>
      </p:sp>
      <p:cxnSp>
        <p:nvCxnSpPr>
          <p:cNvPr id="159756" name="AutoShape 11"/>
          <p:cNvCxnSpPr>
            <a:cxnSpLocks noChangeShapeType="1"/>
            <a:stCxn id="159749" idx="3"/>
            <a:endCxn id="159754" idx="0"/>
          </p:cNvCxnSpPr>
          <p:nvPr/>
        </p:nvCxnSpPr>
        <p:spPr bwMode="auto">
          <a:xfrm flipH="1">
            <a:off x="5334000" y="4103688"/>
            <a:ext cx="400050" cy="841375"/>
          </a:xfrm>
          <a:prstGeom prst="straightConnector1">
            <a:avLst/>
          </a:prstGeom>
          <a:noFill/>
          <a:ln w="15875">
            <a:solidFill>
              <a:schemeClr val="tx1"/>
            </a:solidFill>
            <a:round/>
          </a:ln>
        </p:spPr>
      </p:cxnSp>
      <p:cxnSp>
        <p:nvCxnSpPr>
          <p:cNvPr id="159757" name="AutoShape 12"/>
          <p:cNvCxnSpPr>
            <a:cxnSpLocks noChangeShapeType="1"/>
            <a:stCxn id="159749" idx="5"/>
            <a:endCxn id="159755" idx="0"/>
          </p:cNvCxnSpPr>
          <p:nvPr/>
        </p:nvCxnSpPr>
        <p:spPr bwMode="auto">
          <a:xfrm>
            <a:off x="5845175" y="4103688"/>
            <a:ext cx="403225" cy="841375"/>
          </a:xfrm>
          <a:prstGeom prst="straightConnector1">
            <a:avLst/>
          </a:prstGeom>
          <a:noFill/>
          <a:ln w="15875">
            <a:solidFill>
              <a:schemeClr val="tx1"/>
            </a:solidFill>
            <a:round/>
          </a:ln>
        </p:spPr>
      </p:cxnSp>
      <p:sp>
        <p:nvSpPr>
          <p:cNvPr id="159758" name="Oval 13"/>
          <p:cNvSpPr>
            <a:spLocks noChangeArrowheads="1"/>
          </p:cNvSpPr>
          <p:nvPr/>
        </p:nvSpPr>
        <p:spPr bwMode="auto">
          <a:xfrm>
            <a:off x="67056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E</a:t>
            </a:r>
            <a:endParaRPr kumimoji="1" lang="en-US" altLang="zh-CN" sz="1400" b="1">
              <a:solidFill>
                <a:schemeClr val="bg1"/>
              </a:solidFill>
              <a:latin typeface="Arial" panose="020B0604020202020204" pitchFamily="34" charset="0"/>
            </a:endParaRPr>
          </a:p>
        </p:txBody>
      </p:sp>
      <p:sp>
        <p:nvSpPr>
          <p:cNvPr id="159759" name="Oval 14"/>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59760" name="Oval 15"/>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59761" name="Oval 16"/>
          <p:cNvSpPr>
            <a:spLocks noChangeArrowheads="1"/>
          </p:cNvSpPr>
          <p:nvPr/>
        </p:nvSpPr>
        <p:spPr bwMode="auto">
          <a:xfrm>
            <a:off x="8534400" y="4956175"/>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H</a:t>
            </a:r>
            <a:endParaRPr kumimoji="1" lang="en-US" altLang="zh-CN" sz="1400" b="1">
              <a:solidFill>
                <a:schemeClr val="bg1"/>
              </a:solidFill>
              <a:latin typeface="Arial" panose="020B0604020202020204" pitchFamily="34" charset="0"/>
            </a:endParaRPr>
          </a:p>
        </p:txBody>
      </p:sp>
      <p:cxnSp>
        <p:nvCxnSpPr>
          <p:cNvPr id="159762" name="AutoShape 17"/>
          <p:cNvCxnSpPr>
            <a:cxnSpLocks noChangeShapeType="1"/>
            <a:stCxn id="159759" idx="3"/>
            <a:endCxn id="159760" idx="0"/>
          </p:cNvCxnSpPr>
          <p:nvPr/>
        </p:nvCxnSpPr>
        <p:spPr bwMode="auto">
          <a:xfrm flipH="1">
            <a:off x="7770813" y="4103688"/>
            <a:ext cx="401637" cy="844550"/>
          </a:xfrm>
          <a:prstGeom prst="straightConnector1">
            <a:avLst/>
          </a:prstGeom>
          <a:noFill/>
          <a:ln w="15875">
            <a:solidFill>
              <a:schemeClr val="tx1"/>
            </a:solidFill>
            <a:round/>
          </a:ln>
        </p:spPr>
      </p:cxnSp>
      <p:cxnSp>
        <p:nvCxnSpPr>
          <p:cNvPr id="159763" name="AutoShape 18"/>
          <p:cNvCxnSpPr>
            <a:cxnSpLocks noChangeShapeType="1"/>
            <a:stCxn id="159759" idx="5"/>
            <a:endCxn id="159761" idx="0"/>
          </p:cNvCxnSpPr>
          <p:nvPr/>
        </p:nvCxnSpPr>
        <p:spPr bwMode="auto">
          <a:xfrm>
            <a:off x="8283575" y="4103688"/>
            <a:ext cx="403225" cy="844550"/>
          </a:xfrm>
          <a:prstGeom prst="straightConnector1">
            <a:avLst/>
          </a:prstGeom>
          <a:noFill/>
          <a:ln w="15875">
            <a:solidFill>
              <a:schemeClr val="tx1"/>
            </a:solidFill>
            <a:round/>
          </a:ln>
        </p:spPr>
      </p:cxnSp>
      <p:sp>
        <p:nvSpPr>
          <p:cNvPr id="159764" name="Oval 19"/>
          <p:cNvSpPr>
            <a:spLocks noChangeArrowheads="1"/>
          </p:cNvSpPr>
          <p:nvPr/>
        </p:nvSpPr>
        <p:spPr bwMode="auto">
          <a:xfrm>
            <a:off x="7239000" y="5867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C</a:t>
            </a:r>
            <a:endParaRPr kumimoji="1" lang="en-US" altLang="zh-CN" sz="1400" b="1">
              <a:solidFill>
                <a:schemeClr val="bg1"/>
              </a:solidFill>
              <a:latin typeface="Arial" panose="020B0604020202020204" pitchFamily="34" charset="0"/>
            </a:endParaRPr>
          </a:p>
        </p:txBody>
      </p:sp>
      <p:sp>
        <p:nvSpPr>
          <p:cNvPr id="159765" name="Oval 20"/>
          <p:cNvSpPr>
            <a:spLocks noChangeArrowheads="1"/>
          </p:cNvSpPr>
          <p:nvPr/>
        </p:nvSpPr>
        <p:spPr bwMode="auto">
          <a:xfrm>
            <a:off x="8001000" y="5867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U</a:t>
            </a:r>
            <a:endParaRPr kumimoji="1" lang="en-US" altLang="zh-CN" sz="1400" b="1">
              <a:solidFill>
                <a:schemeClr val="bg1"/>
              </a:solidFill>
              <a:latin typeface="Arial" panose="020B0604020202020204" pitchFamily="34" charset="0"/>
            </a:endParaRPr>
          </a:p>
        </p:txBody>
      </p:sp>
      <p:cxnSp>
        <p:nvCxnSpPr>
          <p:cNvPr id="159766" name="AutoShape 21"/>
          <p:cNvCxnSpPr>
            <a:cxnSpLocks noChangeShapeType="1"/>
            <a:stCxn id="159760" idx="3"/>
            <a:endCxn id="159764" idx="0"/>
          </p:cNvCxnSpPr>
          <p:nvPr/>
        </p:nvCxnSpPr>
        <p:spPr bwMode="auto">
          <a:xfrm flipH="1">
            <a:off x="7391400" y="5097463"/>
            <a:ext cx="323850" cy="762000"/>
          </a:xfrm>
          <a:prstGeom prst="straightConnector1">
            <a:avLst/>
          </a:prstGeom>
          <a:noFill/>
          <a:ln w="15875">
            <a:solidFill>
              <a:schemeClr val="tx1"/>
            </a:solidFill>
            <a:round/>
          </a:ln>
        </p:spPr>
      </p:cxnSp>
      <p:cxnSp>
        <p:nvCxnSpPr>
          <p:cNvPr id="159767" name="AutoShape 22"/>
          <p:cNvCxnSpPr>
            <a:cxnSpLocks noChangeShapeType="1"/>
            <a:stCxn id="159760" idx="5"/>
            <a:endCxn id="159765" idx="0"/>
          </p:cNvCxnSpPr>
          <p:nvPr/>
        </p:nvCxnSpPr>
        <p:spPr bwMode="auto">
          <a:xfrm>
            <a:off x="7826375" y="5097463"/>
            <a:ext cx="327025" cy="762000"/>
          </a:xfrm>
          <a:prstGeom prst="straightConnector1">
            <a:avLst/>
          </a:prstGeom>
          <a:noFill/>
          <a:ln w="15875">
            <a:solidFill>
              <a:schemeClr val="tx1"/>
            </a:solidFill>
            <a:round/>
          </a:ln>
        </p:spPr>
      </p:cxnSp>
      <p:sp>
        <p:nvSpPr>
          <p:cNvPr id="159768" name="Text Box 23"/>
          <p:cNvSpPr txBox="1">
            <a:spLocks noChangeArrowheads="1"/>
          </p:cNvSpPr>
          <p:nvPr/>
        </p:nvSpPr>
        <p:spPr bwMode="auto">
          <a:xfrm>
            <a:off x="74676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58</a:t>
            </a:r>
            <a:endParaRPr kumimoji="1" lang="en-US" altLang="zh-CN" sz="1600" b="1">
              <a:solidFill>
                <a:srgbClr val="006600"/>
              </a:solidFill>
              <a:latin typeface="Arial" panose="020B0604020202020204" pitchFamily="34" charset="0"/>
            </a:endParaRPr>
          </a:p>
        </p:txBody>
      </p:sp>
      <p:sp>
        <p:nvSpPr>
          <p:cNvPr id="159769" name="Text Box 24"/>
          <p:cNvSpPr txBox="1">
            <a:spLocks noChangeArrowheads="1"/>
          </p:cNvSpPr>
          <p:nvPr/>
        </p:nvSpPr>
        <p:spPr bwMode="auto">
          <a:xfrm>
            <a:off x="79248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113</a:t>
            </a:r>
            <a:endParaRPr kumimoji="1" lang="en-US" altLang="zh-CN" sz="1600" b="1">
              <a:solidFill>
                <a:srgbClr val="006600"/>
              </a:solidFill>
              <a:latin typeface="Arial" panose="020B0604020202020204" pitchFamily="34" charset="0"/>
            </a:endParaRPr>
          </a:p>
        </p:txBody>
      </p:sp>
      <p:sp>
        <p:nvSpPr>
          <p:cNvPr id="159770" name="Text Box 25"/>
          <p:cNvSpPr txBox="1">
            <a:spLocks noChangeArrowheads="1"/>
          </p:cNvSpPr>
          <p:nvPr/>
        </p:nvSpPr>
        <p:spPr bwMode="auto">
          <a:xfrm>
            <a:off x="54864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144</a:t>
            </a:r>
            <a:endParaRPr kumimoji="1" lang="en-US" altLang="zh-CN" sz="1600" b="1">
              <a:solidFill>
                <a:srgbClr val="006600"/>
              </a:solidFill>
              <a:latin typeface="Arial" panose="020B0604020202020204" pitchFamily="34" charset="0"/>
            </a:endParaRPr>
          </a:p>
        </p:txBody>
      </p:sp>
      <p:sp>
        <p:nvSpPr>
          <p:cNvPr id="159771" name="Text Box 26"/>
          <p:cNvSpPr txBox="1">
            <a:spLocks noChangeArrowheads="1"/>
          </p:cNvSpPr>
          <p:nvPr/>
        </p:nvSpPr>
        <p:spPr bwMode="auto">
          <a:xfrm>
            <a:off x="38862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126</a:t>
            </a:r>
            <a:endParaRPr kumimoji="1" lang="en-US" altLang="zh-CN" sz="1600" b="1">
              <a:solidFill>
                <a:srgbClr val="006600"/>
              </a:solidFill>
              <a:latin typeface="Arial" panose="020B0604020202020204" pitchFamily="34" charset="0"/>
            </a:endParaRPr>
          </a:p>
        </p:txBody>
      </p:sp>
      <p:sp>
        <p:nvSpPr>
          <p:cNvPr id="159772" name="Oval 27"/>
          <p:cNvSpPr>
            <a:spLocks noChangeAspect="1" noChangeArrowheads="1"/>
          </p:cNvSpPr>
          <p:nvPr/>
        </p:nvSpPr>
        <p:spPr bwMode="auto">
          <a:xfrm>
            <a:off x="911225" y="30480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cxnSp>
        <p:nvCxnSpPr>
          <p:cNvPr id="159773" name="AutoShape 28"/>
          <p:cNvCxnSpPr>
            <a:cxnSpLocks noChangeShapeType="1"/>
            <a:stCxn id="159772" idx="3"/>
          </p:cNvCxnSpPr>
          <p:nvPr/>
        </p:nvCxnSpPr>
        <p:spPr bwMode="auto">
          <a:xfrm flipH="1">
            <a:off x="609600" y="3189288"/>
            <a:ext cx="323850" cy="765175"/>
          </a:xfrm>
          <a:prstGeom prst="straightConnector1">
            <a:avLst/>
          </a:prstGeom>
          <a:noFill/>
          <a:ln w="15875">
            <a:solidFill>
              <a:schemeClr val="tx1"/>
            </a:solidFill>
            <a:round/>
          </a:ln>
        </p:spPr>
      </p:cxnSp>
      <p:cxnSp>
        <p:nvCxnSpPr>
          <p:cNvPr id="159774" name="AutoShape 29"/>
          <p:cNvCxnSpPr>
            <a:cxnSpLocks noChangeShapeType="1"/>
            <a:stCxn id="159772" idx="5"/>
          </p:cNvCxnSpPr>
          <p:nvPr/>
        </p:nvCxnSpPr>
        <p:spPr bwMode="auto">
          <a:xfrm>
            <a:off x="1044575" y="3189288"/>
            <a:ext cx="327025" cy="765175"/>
          </a:xfrm>
          <a:prstGeom prst="straightConnector1">
            <a:avLst/>
          </a:prstGeom>
          <a:noFill/>
          <a:ln w="15875">
            <a:solidFill>
              <a:schemeClr val="tx1"/>
            </a:solidFill>
            <a:round/>
          </a:ln>
        </p:spPr>
      </p:cxnSp>
      <p:sp>
        <p:nvSpPr>
          <p:cNvPr id="159775" name="Oval 30"/>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59776" name="Oval 31"/>
          <p:cNvSpPr>
            <a:spLocks noChangeArrowheads="1"/>
          </p:cNvSpPr>
          <p:nvPr/>
        </p:nvSpPr>
        <p:spPr bwMode="auto">
          <a:xfrm>
            <a:off x="1752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D</a:t>
            </a:r>
            <a:endParaRPr kumimoji="1" lang="en-US" altLang="zh-CN" sz="1400" b="1">
              <a:solidFill>
                <a:schemeClr val="bg1"/>
              </a:solidFill>
              <a:latin typeface="Arial" panose="020B0604020202020204" pitchFamily="34" charset="0"/>
            </a:endParaRPr>
          </a:p>
        </p:txBody>
      </p:sp>
      <p:sp>
        <p:nvSpPr>
          <p:cNvPr id="159777" name="Oval 32"/>
          <p:cNvSpPr>
            <a:spLocks noChangeArrowheads="1"/>
          </p:cNvSpPr>
          <p:nvPr/>
        </p:nvSpPr>
        <p:spPr bwMode="auto">
          <a:xfrm>
            <a:off x="2514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L</a:t>
            </a:r>
            <a:endParaRPr kumimoji="1" lang="en-US" altLang="zh-CN" sz="1400" b="1">
              <a:solidFill>
                <a:schemeClr val="bg1"/>
              </a:solidFill>
              <a:latin typeface="Arial" panose="020B0604020202020204" pitchFamily="34" charset="0"/>
            </a:endParaRPr>
          </a:p>
        </p:txBody>
      </p:sp>
      <p:cxnSp>
        <p:nvCxnSpPr>
          <p:cNvPr id="159778" name="AutoShape 33"/>
          <p:cNvCxnSpPr>
            <a:cxnSpLocks noChangeShapeType="1"/>
            <a:stCxn id="159775" idx="3"/>
            <a:endCxn id="159776" idx="0"/>
          </p:cNvCxnSpPr>
          <p:nvPr/>
        </p:nvCxnSpPr>
        <p:spPr bwMode="auto">
          <a:xfrm flipH="1">
            <a:off x="1905000" y="4103688"/>
            <a:ext cx="323850" cy="841375"/>
          </a:xfrm>
          <a:prstGeom prst="straightConnector1">
            <a:avLst/>
          </a:prstGeom>
          <a:noFill/>
          <a:ln w="15875">
            <a:solidFill>
              <a:schemeClr val="tx1"/>
            </a:solidFill>
            <a:round/>
          </a:ln>
        </p:spPr>
      </p:cxnSp>
      <p:cxnSp>
        <p:nvCxnSpPr>
          <p:cNvPr id="159779" name="AutoShape 34"/>
          <p:cNvCxnSpPr>
            <a:cxnSpLocks noChangeShapeType="1"/>
            <a:stCxn id="159775" idx="5"/>
            <a:endCxn id="159777" idx="0"/>
          </p:cNvCxnSpPr>
          <p:nvPr/>
        </p:nvCxnSpPr>
        <p:spPr bwMode="auto">
          <a:xfrm>
            <a:off x="2339975" y="4103688"/>
            <a:ext cx="327025" cy="841375"/>
          </a:xfrm>
          <a:prstGeom prst="straightConnector1">
            <a:avLst/>
          </a:prstGeom>
          <a:noFill/>
          <a:ln w="15875">
            <a:solidFill>
              <a:schemeClr val="tx1"/>
            </a:solidFill>
            <a:round/>
          </a:ln>
        </p:spPr>
      </p:cxnSp>
      <p:sp>
        <p:nvSpPr>
          <p:cNvPr id="159780" name="Text Box 35"/>
          <p:cNvSpPr txBox="1">
            <a:spLocks noChangeArrowheads="1"/>
          </p:cNvSpPr>
          <p:nvPr/>
        </p:nvSpPr>
        <p:spPr bwMode="auto">
          <a:xfrm>
            <a:off x="1981200" y="4359275"/>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81</a:t>
            </a:r>
            <a:endParaRPr kumimoji="1" lang="en-US" altLang="zh-CN" sz="1600" b="1">
              <a:solidFill>
                <a:srgbClr val="006600"/>
              </a:solidFill>
              <a:latin typeface="Arial" panose="020B0604020202020204" pitchFamily="34" charset="0"/>
            </a:endParaRPr>
          </a:p>
        </p:txBody>
      </p:sp>
      <p:sp>
        <p:nvSpPr>
          <p:cNvPr id="159781" name="Text Box 36"/>
          <p:cNvSpPr txBox="1">
            <a:spLocks noChangeArrowheads="1"/>
          </p:cNvSpPr>
          <p:nvPr/>
        </p:nvSpPr>
        <p:spPr bwMode="auto">
          <a:xfrm>
            <a:off x="685800" y="34432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156</a:t>
            </a:r>
            <a:endParaRPr kumimoji="1" lang="en-US" altLang="zh-CN" sz="1600" b="1">
              <a:solidFill>
                <a:srgbClr val="006600"/>
              </a:solidFill>
              <a:latin typeface="Arial" panose="020B0604020202020204" pitchFamily="34" charset="0"/>
            </a:endParaRPr>
          </a:p>
        </p:txBody>
      </p:sp>
      <p:sp>
        <p:nvSpPr>
          <p:cNvPr id="159782" name="Oval 37"/>
          <p:cNvSpPr>
            <a:spLocks noChangeArrowheads="1"/>
          </p:cNvSpPr>
          <p:nvPr/>
        </p:nvSpPr>
        <p:spPr bwMode="auto">
          <a:xfrm>
            <a:off x="4572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A</a:t>
            </a:r>
            <a:endParaRPr kumimoji="1" lang="en-US" altLang="zh-CN" sz="1400" b="1">
              <a:solidFill>
                <a:schemeClr val="bg1"/>
              </a:solidFill>
              <a:latin typeface="Arial" panose="020B0604020202020204" pitchFamily="34" charset="0"/>
            </a:endParaRPr>
          </a:p>
        </p:txBody>
      </p:sp>
      <p:sp>
        <p:nvSpPr>
          <p:cNvPr id="159783" name="Oval 38"/>
          <p:cNvSpPr>
            <a:spLocks noChangeArrowheads="1"/>
          </p:cNvSpPr>
          <p:nvPr/>
        </p:nvSpPr>
        <p:spPr bwMode="auto">
          <a:xfrm>
            <a:off x="12192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O</a:t>
            </a:r>
            <a:endParaRPr kumimoji="1" lang="en-US" altLang="zh-CN" sz="1400" b="1">
              <a:solidFill>
                <a:schemeClr val="bg1"/>
              </a:solidFill>
              <a:latin typeface="Arial" panose="020B0604020202020204" pitchFamily="34" charset="0"/>
            </a:endParaRPr>
          </a:p>
        </p:txBody>
      </p:sp>
      <p:sp>
        <p:nvSpPr>
          <p:cNvPr id="159784" name="Oval 39"/>
          <p:cNvSpPr>
            <a:spLocks noChangeArrowheads="1"/>
          </p:cNvSpPr>
          <p:nvPr/>
        </p:nvSpPr>
        <p:spPr bwMode="auto">
          <a:xfrm>
            <a:off x="30480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T</a:t>
            </a:r>
            <a:endParaRPr kumimoji="1" lang="en-US" altLang="zh-CN" sz="1400" b="1">
              <a:solidFill>
                <a:schemeClr val="bg1"/>
              </a:solidFill>
              <a:latin typeface="Arial" panose="020B0604020202020204" pitchFamily="34" charset="0"/>
            </a:endParaRPr>
          </a:p>
        </p:txBody>
      </p:sp>
      <p:sp>
        <p:nvSpPr>
          <p:cNvPr id="159785" name="Text Box 40"/>
          <p:cNvSpPr txBox="1">
            <a:spLocks noChangeArrowheads="1"/>
          </p:cNvSpPr>
          <p:nvPr/>
        </p:nvSpPr>
        <p:spPr bwMode="auto">
          <a:xfrm>
            <a:off x="7086600" y="61722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31</a:t>
            </a:r>
            <a:endParaRPr kumimoji="1" lang="en-US" altLang="zh-CN" sz="1600" b="1">
              <a:solidFill>
                <a:srgbClr val="006600"/>
              </a:solidFill>
              <a:latin typeface="Arial" panose="020B0604020202020204" pitchFamily="34" charset="0"/>
            </a:endParaRPr>
          </a:p>
        </p:txBody>
      </p:sp>
      <p:sp>
        <p:nvSpPr>
          <p:cNvPr id="159786" name="Text Box 41"/>
          <p:cNvSpPr txBox="1">
            <a:spLocks noChangeArrowheads="1"/>
          </p:cNvSpPr>
          <p:nvPr/>
        </p:nvSpPr>
        <p:spPr bwMode="auto">
          <a:xfrm>
            <a:off x="7848600" y="61722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27</a:t>
            </a:r>
            <a:endParaRPr kumimoji="1" lang="en-US" altLang="zh-CN" sz="1600" b="1">
              <a:solidFill>
                <a:srgbClr val="006600"/>
              </a:solidFill>
              <a:latin typeface="Arial" panose="020B0604020202020204" pitchFamily="34" charset="0"/>
            </a:endParaRPr>
          </a:p>
        </p:txBody>
      </p:sp>
      <p:sp>
        <p:nvSpPr>
          <p:cNvPr id="159787" name="Text Box 42"/>
          <p:cNvSpPr txBox="1">
            <a:spLocks noChangeArrowheads="1"/>
          </p:cNvSpPr>
          <p:nvPr/>
        </p:nvSpPr>
        <p:spPr bwMode="auto">
          <a:xfrm>
            <a:off x="83820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55</a:t>
            </a:r>
            <a:endParaRPr kumimoji="1" lang="en-US" altLang="zh-CN" sz="1600" b="1">
              <a:solidFill>
                <a:srgbClr val="006600"/>
              </a:solidFill>
              <a:latin typeface="Arial" panose="020B0604020202020204" pitchFamily="34" charset="0"/>
            </a:endParaRPr>
          </a:p>
        </p:txBody>
      </p:sp>
      <p:sp>
        <p:nvSpPr>
          <p:cNvPr id="159788" name="Text Box 43"/>
          <p:cNvSpPr txBox="1">
            <a:spLocks noChangeArrowheads="1"/>
          </p:cNvSpPr>
          <p:nvPr/>
        </p:nvSpPr>
        <p:spPr bwMode="auto">
          <a:xfrm>
            <a:off x="50292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71</a:t>
            </a:r>
            <a:endParaRPr kumimoji="1" lang="en-US" altLang="zh-CN" sz="1600" b="1">
              <a:solidFill>
                <a:srgbClr val="006600"/>
              </a:solidFill>
              <a:latin typeface="Arial" panose="020B0604020202020204" pitchFamily="34" charset="0"/>
            </a:endParaRPr>
          </a:p>
        </p:txBody>
      </p:sp>
      <p:sp>
        <p:nvSpPr>
          <p:cNvPr id="159789" name="Text Box 44"/>
          <p:cNvSpPr txBox="1">
            <a:spLocks noChangeArrowheads="1"/>
          </p:cNvSpPr>
          <p:nvPr/>
        </p:nvSpPr>
        <p:spPr bwMode="auto">
          <a:xfrm>
            <a:off x="59436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73</a:t>
            </a:r>
            <a:endParaRPr kumimoji="1" lang="en-US" altLang="zh-CN" sz="1600" b="1">
              <a:solidFill>
                <a:srgbClr val="006600"/>
              </a:solidFill>
              <a:latin typeface="Arial" panose="020B0604020202020204" pitchFamily="34" charset="0"/>
            </a:endParaRPr>
          </a:p>
        </p:txBody>
      </p:sp>
      <p:sp>
        <p:nvSpPr>
          <p:cNvPr id="159790" name="Text Box 45"/>
          <p:cNvSpPr txBox="1">
            <a:spLocks noChangeArrowheads="1"/>
          </p:cNvSpPr>
          <p:nvPr/>
        </p:nvSpPr>
        <p:spPr bwMode="auto">
          <a:xfrm>
            <a:off x="34290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61</a:t>
            </a:r>
            <a:endParaRPr kumimoji="1" lang="en-US" altLang="zh-CN" sz="1600" b="1">
              <a:solidFill>
                <a:srgbClr val="006600"/>
              </a:solidFill>
              <a:latin typeface="Arial" panose="020B0604020202020204" pitchFamily="34" charset="0"/>
            </a:endParaRPr>
          </a:p>
        </p:txBody>
      </p:sp>
      <p:sp>
        <p:nvSpPr>
          <p:cNvPr id="159791" name="Text Box 46"/>
          <p:cNvSpPr txBox="1">
            <a:spLocks noChangeArrowheads="1"/>
          </p:cNvSpPr>
          <p:nvPr/>
        </p:nvSpPr>
        <p:spPr bwMode="auto">
          <a:xfrm>
            <a:off x="43434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65</a:t>
            </a:r>
            <a:endParaRPr kumimoji="1" lang="en-US" altLang="zh-CN" sz="1600" b="1">
              <a:solidFill>
                <a:srgbClr val="006600"/>
              </a:solidFill>
              <a:latin typeface="Arial" panose="020B0604020202020204" pitchFamily="34" charset="0"/>
            </a:endParaRPr>
          </a:p>
        </p:txBody>
      </p:sp>
      <p:sp>
        <p:nvSpPr>
          <p:cNvPr id="159792" name="Text Box 47"/>
          <p:cNvSpPr txBox="1">
            <a:spLocks noChangeArrowheads="1"/>
          </p:cNvSpPr>
          <p:nvPr/>
        </p:nvSpPr>
        <p:spPr bwMode="auto">
          <a:xfrm>
            <a:off x="65532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125</a:t>
            </a:r>
            <a:endParaRPr kumimoji="1" lang="en-US" altLang="zh-CN" sz="1600" b="1">
              <a:solidFill>
                <a:srgbClr val="006600"/>
              </a:solidFill>
              <a:latin typeface="Arial" panose="020B0604020202020204" pitchFamily="34" charset="0"/>
            </a:endParaRPr>
          </a:p>
        </p:txBody>
      </p:sp>
      <p:sp>
        <p:nvSpPr>
          <p:cNvPr id="159793" name="Text Box 48"/>
          <p:cNvSpPr txBox="1">
            <a:spLocks noChangeArrowheads="1"/>
          </p:cNvSpPr>
          <p:nvPr/>
        </p:nvSpPr>
        <p:spPr bwMode="auto">
          <a:xfrm>
            <a:off x="16002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40</a:t>
            </a:r>
            <a:endParaRPr kumimoji="1" lang="en-US" altLang="zh-CN" sz="1600" b="1">
              <a:solidFill>
                <a:srgbClr val="006600"/>
              </a:solidFill>
              <a:latin typeface="Arial" panose="020B0604020202020204" pitchFamily="34" charset="0"/>
            </a:endParaRPr>
          </a:p>
        </p:txBody>
      </p:sp>
      <p:sp>
        <p:nvSpPr>
          <p:cNvPr id="159794" name="Text Box 49"/>
          <p:cNvSpPr txBox="1">
            <a:spLocks noChangeArrowheads="1"/>
          </p:cNvSpPr>
          <p:nvPr/>
        </p:nvSpPr>
        <p:spPr bwMode="auto">
          <a:xfrm>
            <a:off x="23622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41</a:t>
            </a:r>
            <a:endParaRPr kumimoji="1" lang="en-US" altLang="zh-CN" sz="1600" b="1">
              <a:solidFill>
                <a:srgbClr val="006600"/>
              </a:solidFill>
              <a:latin typeface="Arial" panose="020B0604020202020204" pitchFamily="34" charset="0"/>
            </a:endParaRPr>
          </a:p>
        </p:txBody>
      </p:sp>
      <p:sp>
        <p:nvSpPr>
          <p:cNvPr id="159795" name="Text Box 50"/>
          <p:cNvSpPr txBox="1">
            <a:spLocks noChangeArrowheads="1"/>
          </p:cNvSpPr>
          <p:nvPr/>
        </p:nvSpPr>
        <p:spPr bwMode="auto">
          <a:xfrm>
            <a:off x="28956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93</a:t>
            </a:r>
            <a:endParaRPr kumimoji="1" lang="en-US" altLang="zh-CN" sz="1600" b="1">
              <a:solidFill>
                <a:srgbClr val="006600"/>
              </a:solidFill>
              <a:latin typeface="Arial" panose="020B0604020202020204" pitchFamily="34" charset="0"/>
            </a:endParaRPr>
          </a:p>
        </p:txBody>
      </p:sp>
      <p:sp>
        <p:nvSpPr>
          <p:cNvPr id="159796" name="Text Box 51"/>
          <p:cNvSpPr txBox="1">
            <a:spLocks noChangeArrowheads="1"/>
          </p:cNvSpPr>
          <p:nvPr/>
        </p:nvSpPr>
        <p:spPr bwMode="auto">
          <a:xfrm>
            <a:off x="304800" y="43116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80</a:t>
            </a:r>
            <a:endParaRPr kumimoji="1" lang="en-US" altLang="zh-CN" sz="1600" b="1">
              <a:solidFill>
                <a:srgbClr val="006600"/>
              </a:solidFill>
              <a:latin typeface="Arial" panose="020B0604020202020204" pitchFamily="34" charset="0"/>
            </a:endParaRPr>
          </a:p>
        </p:txBody>
      </p:sp>
      <p:sp>
        <p:nvSpPr>
          <p:cNvPr id="159797" name="Text Box 52"/>
          <p:cNvSpPr txBox="1">
            <a:spLocks noChangeArrowheads="1"/>
          </p:cNvSpPr>
          <p:nvPr/>
        </p:nvSpPr>
        <p:spPr bwMode="auto">
          <a:xfrm>
            <a:off x="1066800" y="43116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76</a:t>
            </a:r>
            <a:endParaRPr kumimoji="1" lang="en-US" altLang="zh-CN" sz="1600" b="1">
              <a:solidFill>
                <a:srgbClr val="006600"/>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灯片编号占位符 4"/>
          <p:cNvSpPr>
            <a:spLocks noGrp="1"/>
          </p:cNvSpPr>
          <p:nvPr>
            <p:ph type="sldNum" sz="quarter" idx="4294967295"/>
          </p:nvPr>
        </p:nvSpPr>
        <p:spPr>
          <a:xfrm>
            <a:off x="7042150" y="6243638"/>
            <a:ext cx="1905000" cy="457200"/>
          </a:xfrm>
          <a:prstGeom prst="rect">
            <a:avLst/>
          </a:prstGeom>
          <a:noFill/>
        </p:spPr>
        <p:txBody>
          <a:bodyPr/>
          <a:lstStyle/>
          <a:p>
            <a:fld id="{96F57603-BD2F-4F01-9688-B18ADCC148BE}" type="slidenum">
              <a:rPr lang="en-US" altLang="zh-CN" smtClean="0"/>
            </a:fld>
            <a:endParaRPr lang="en-US" altLang="zh-CN" smtClean="0"/>
          </a:p>
        </p:txBody>
      </p:sp>
      <p:sp>
        <p:nvSpPr>
          <p:cNvPr id="160771" name="Rectangle 2"/>
          <p:cNvSpPr>
            <a:spLocks noGrp="1" noChangeArrowheads="1"/>
          </p:cNvSpPr>
          <p:nvPr>
            <p:ph type="title"/>
          </p:nvPr>
        </p:nvSpPr>
        <p:spPr/>
        <p:txBody>
          <a:bodyPr/>
          <a:lstStyle/>
          <a:p>
            <a:pPr eaLnBrk="1" hangingPunct="1"/>
            <a:r>
              <a:rPr lang="en-US" altLang="zh-CN" smtClean="0"/>
              <a:t>Huffman Code Construction</a:t>
            </a:r>
            <a:endParaRPr lang="en-US" altLang="zh-CN" smtClean="0"/>
          </a:p>
        </p:txBody>
      </p:sp>
      <p:sp>
        <p:nvSpPr>
          <p:cNvPr id="160772" name="Oval 3"/>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0773" name="Oval 4"/>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0774" name="Oval 5"/>
          <p:cNvSpPr>
            <a:spLocks noChangeArrowheads="1"/>
          </p:cNvSpPr>
          <p:nvPr/>
        </p:nvSpPr>
        <p:spPr bwMode="auto">
          <a:xfrm>
            <a:off x="35814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R</a:t>
            </a:r>
            <a:endParaRPr kumimoji="1" lang="en-US" altLang="zh-CN" sz="1400" b="1">
              <a:solidFill>
                <a:schemeClr val="bg1"/>
              </a:solidFill>
              <a:latin typeface="Arial" panose="020B0604020202020204" pitchFamily="34" charset="0"/>
            </a:endParaRPr>
          </a:p>
        </p:txBody>
      </p:sp>
      <p:sp>
        <p:nvSpPr>
          <p:cNvPr id="160775" name="Oval 6"/>
          <p:cNvSpPr>
            <a:spLocks noChangeArrowheads="1"/>
          </p:cNvSpPr>
          <p:nvPr/>
        </p:nvSpPr>
        <p:spPr bwMode="auto">
          <a:xfrm>
            <a:off x="44958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S</a:t>
            </a:r>
            <a:endParaRPr kumimoji="1" lang="en-US" altLang="zh-CN" sz="1400" b="1">
              <a:solidFill>
                <a:schemeClr val="bg1"/>
              </a:solidFill>
              <a:latin typeface="Arial" panose="020B0604020202020204" pitchFamily="34" charset="0"/>
            </a:endParaRPr>
          </a:p>
        </p:txBody>
      </p:sp>
      <p:cxnSp>
        <p:nvCxnSpPr>
          <p:cNvPr id="160776" name="AutoShape 7"/>
          <p:cNvCxnSpPr>
            <a:cxnSpLocks noChangeShapeType="1"/>
            <a:stCxn id="160772" idx="3"/>
            <a:endCxn id="160774" idx="0"/>
          </p:cNvCxnSpPr>
          <p:nvPr/>
        </p:nvCxnSpPr>
        <p:spPr bwMode="auto">
          <a:xfrm flipH="1">
            <a:off x="3733800" y="4103688"/>
            <a:ext cx="400050" cy="841375"/>
          </a:xfrm>
          <a:prstGeom prst="straightConnector1">
            <a:avLst/>
          </a:prstGeom>
          <a:noFill/>
          <a:ln w="15875">
            <a:solidFill>
              <a:schemeClr val="tx1"/>
            </a:solidFill>
            <a:round/>
          </a:ln>
        </p:spPr>
      </p:cxnSp>
      <p:cxnSp>
        <p:nvCxnSpPr>
          <p:cNvPr id="160777" name="AutoShape 8"/>
          <p:cNvCxnSpPr>
            <a:cxnSpLocks noChangeShapeType="1"/>
            <a:stCxn id="160772" idx="5"/>
            <a:endCxn id="160775" idx="0"/>
          </p:cNvCxnSpPr>
          <p:nvPr/>
        </p:nvCxnSpPr>
        <p:spPr bwMode="auto">
          <a:xfrm>
            <a:off x="4244975" y="4103688"/>
            <a:ext cx="403225" cy="841375"/>
          </a:xfrm>
          <a:prstGeom prst="straightConnector1">
            <a:avLst/>
          </a:prstGeom>
          <a:noFill/>
          <a:ln w="15875">
            <a:solidFill>
              <a:schemeClr val="tx1"/>
            </a:solidFill>
            <a:round/>
          </a:ln>
        </p:spPr>
      </p:cxnSp>
      <p:sp>
        <p:nvSpPr>
          <p:cNvPr id="160778" name="Oval 9"/>
          <p:cNvSpPr>
            <a:spLocks noChangeArrowheads="1"/>
          </p:cNvSpPr>
          <p:nvPr/>
        </p:nvSpPr>
        <p:spPr bwMode="auto">
          <a:xfrm>
            <a:off x="5181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N</a:t>
            </a:r>
            <a:endParaRPr kumimoji="1" lang="en-US" altLang="zh-CN" sz="1400" b="1">
              <a:solidFill>
                <a:schemeClr val="bg1"/>
              </a:solidFill>
              <a:latin typeface="Arial" panose="020B0604020202020204" pitchFamily="34" charset="0"/>
            </a:endParaRPr>
          </a:p>
        </p:txBody>
      </p:sp>
      <p:sp>
        <p:nvSpPr>
          <p:cNvPr id="160779" name="Oval 10"/>
          <p:cNvSpPr>
            <a:spLocks noChangeArrowheads="1"/>
          </p:cNvSpPr>
          <p:nvPr/>
        </p:nvSpPr>
        <p:spPr bwMode="auto">
          <a:xfrm>
            <a:off x="60960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I</a:t>
            </a:r>
            <a:endParaRPr kumimoji="1" lang="en-US" altLang="zh-CN" sz="1400" b="1">
              <a:solidFill>
                <a:schemeClr val="bg1"/>
              </a:solidFill>
              <a:latin typeface="Arial" panose="020B0604020202020204" pitchFamily="34" charset="0"/>
            </a:endParaRPr>
          </a:p>
        </p:txBody>
      </p:sp>
      <p:cxnSp>
        <p:nvCxnSpPr>
          <p:cNvPr id="160780" name="AutoShape 11"/>
          <p:cNvCxnSpPr>
            <a:cxnSpLocks noChangeShapeType="1"/>
            <a:stCxn id="160773" idx="3"/>
            <a:endCxn id="160778" idx="0"/>
          </p:cNvCxnSpPr>
          <p:nvPr/>
        </p:nvCxnSpPr>
        <p:spPr bwMode="auto">
          <a:xfrm flipH="1">
            <a:off x="5334000" y="4103688"/>
            <a:ext cx="400050" cy="841375"/>
          </a:xfrm>
          <a:prstGeom prst="straightConnector1">
            <a:avLst/>
          </a:prstGeom>
          <a:noFill/>
          <a:ln w="15875">
            <a:solidFill>
              <a:schemeClr val="tx1"/>
            </a:solidFill>
            <a:round/>
          </a:ln>
        </p:spPr>
      </p:cxnSp>
      <p:cxnSp>
        <p:nvCxnSpPr>
          <p:cNvPr id="160781" name="AutoShape 12"/>
          <p:cNvCxnSpPr>
            <a:cxnSpLocks noChangeShapeType="1"/>
            <a:stCxn id="160773" idx="5"/>
            <a:endCxn id="160779" idx="0"/>
          </p:cNvCxnSpPr>
          <p:nvPr/>
        </p:nvCxnSpPr>
        <p:spPr bwMode="auto">
          <a:xfrm>
            <a:off x="5845175" y="4103688"/>
            <a:ext cx="403225" cy="841375"/>
          </a:xfrm>
          <a:prstGeom prst="straightConnector1">
            <a:avLst/>
          </a:prstGeom>
          <a:noFill/>
          <a:ln w="15875">
            <a:solidFill>
              <a:schemeClr val="tx1"/>
            </a:solidFill>
            <a:round/>
          </a:ln>
        </p:spPr>
      </p:cxnSp>
      <p:sp>
        <p:nvSpPr>
          <p:cNvPr id="160782" name="Oval 13"/>
          <p:cNvSpPr>
            <a:spLocks noChangeArrowheads="1"/>
          </p:cNvSpPr>
          <p:nvPr/>
        </p:nvSpPr>
        <p:spPr bwMode="auto">
          <a:xfrm>
            <a:off x="67056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E</a:t>
            </a:r>
            <a:endParaRPr kumimoji="1" lang="en-US" altLang="zh-CN" sz="1400" b="1">
              <a:solidFill>
                <a:schemeClr val="bg1"/>
              </a:solidFill>
              <a:latin typeface="Arial" panose="020B0604020202020204" pitchFamily="34" charset="0"/>
            </a:endParaRPr>
          </a:p>
        </p:txBody>
      </p:sp>
      <p:sp>
        <p:nvSpPr>
          <p:cNvPr id="160783" name="Oval 14"/>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0784" name="Oval 15"/>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0785" name="Oval 16"/>
          <p:cNvSpPr>
            <a:spLocks noChangeArrowheads="1"/>
          </p:cNvSpPr>
          <p:nvPr/>
        </p:nvSpPr>
        <p:spPr bwMode="auto">
          <a:xfrm>
            <a:off x="8534400" y="4956175"/>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H</a:t>
            </a:r>
            <a:endParaRPr kumimoji="1" lang="en-US" altLang="zh-CN" sz="1400" b="1">
              <a:solidFill>
                <a:schemeClr val="bg1"/>
              </a:solidFill>
              <a:latin typeface="Arial" panose="020B0604020202020204" pitchFamily="34" charset="0"/>
            </a:endParaRPr>
          </a:p>
        </p:txBody>
      </p:sp>
      <p:cxnSp>
        <p:nvCxnSpPr>
          <p:cNvPr id="160786" name="AutoShape 17"/>
          <p:cNvCxnSpPr>
            <a:cxnSpLocks noChangeShapeType="1"/>
            <a:stCxn id="160783" idx="3"/>
            <a:endCxn id="160784" idx="0"/>
          </p:cNvCxnSpPr>
          <p:nvPr/>
        </p:nvCxnSpPr>
        <p:spPr bwMode="auto">
          <a:xfrm flipH="1">
            <a:off x="7770813" y="4103688"/>
            <a:ext cx="401637" cy="844550"/>
          </a:xfrm>
          <a:prstGeom prst="straightConnector1">
            <a:avLst/>
          </a:prstGeom>
          <a:noFill/>
          <a:ln w="15875">
            <a:solidFill>
              <a:schemeClr val="tx1"/>
            </a:solidFill>
            <a:round/>
          </a:ln>
        </p:spPr>
      </p:cxnSp>
      <p:cxnSp>
        <p:nvCxnSpPr>
          <p:cNvPr id="160787" name="AutoShape 18"/>
          <p:cNvCxnSpPr>
            <a:cxnSpLocks noChangeShapeType="1"/>
            <a:stCxn id="160783" idx="5"/>
            <a:endCxn id="160785" idx="0"/>
          </p:cNvCxnSpPr>
          <p:nvPr/>
        </p:nvCxnSpPr>
        <p:spPr bwMode="auto">
          <a:xfrm>
            <a:off x="8283575" y="4103688"/>
            <a:ext cx="403225" cy="844550"/>
          </a:xfrm>
          <a:prstGeom prst="straightConnector1">
            <a:avLst/>
          </a:prstGeom>
          <a:noFill/>
          <a:ln w="15875">
            <a:solidFill>
              <a:schemeClr val="tx1"/>
            </a:solidFill>
            <a:round/>
          </a:ln>
        </p:spPr>
      </p:cxnSp>
      <p:sp>
        <p:nvSpPr>
          <p:cNvPr id="160788" name="Oval 19"/>
          <p:cNvSpPr>
            <a:spLocks noChangeArrowheads="1"/>
          </p:cNvSpPr>
          <p:nvPr/>
        </p:nvSpPr>
        <p:spPr bwMode="auto">
          <a:xfrm>
            <a:off x="7239000" y="5867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C</a:t>
            </a:r>
            <a:endParaRPr kumimoji="1" lang="en-US" altLang="zh-CN" sz="1400" b="1">
              <a:solidFill>
                <a:schemeClr val="bg1"/>
              </a:solidFill>
              <a:latin typeface="Arial" panose="020B0604020202020204" pitchFamily="34" charset="0"/>
            </a:endParaRPr>
          </a:p>
        </p:txBody>
      </p:sp>
      <p:sp>
        <p:nvSpPr>
          <p:cNvPr id="160789" name="Oval 20"/>
          <p:cNvSpPr>
            <a:spLocks noChangeArrowheads="1"/>
          </p:cNvSpPr>
          <p:nvPr/>
        </p:nvSpPr>
        <p:spPr bwMode="auto">
          <a:xfrm>
            <a:off x="8001000" y="5867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U</a:t>
            </a:r>
            <a:endParaRPr kumimoji="1" lang="en-US" altLang="zh-CN" sz="1400" b="1">
              <a:solidFill>
                <a:schemeClr val="bg1"/>
              </a:solidFill>
              <a:latin typeface="Arial" panose="020B0604020202020204" pitchFamily="34" charset="0"/>
            </a:endParaRPr>
          </a:p>
        </p:txBody>
      </p:sp>
      <p:cxnSp>
        <p:nvCxnSpPr>
          <p:cNvPr id="160790" name="AutoShape 21"/>
          <p:cNvCxnSpPr>
            <a:cxnSpLocks noChangeShapeType="1"/>
            <a:stCxn id="160784" idx="3"/>
            <a:endCxn id="160788" idx="0"/>
          </p:cNvCxnSpPr>
          <p:nvPr/>
        </p:nvCxnSpPr>
        <p:spPr bwMode="auto">
          <a:xfrm flipH="1">
            <a:off x="7391400" y="5097463"/>
            <a:ext cx="323850" cy="762000"/>
          </a:xfrm>
          <a:prstGeom prst="straightConnector1">
            <a:avLst/>
          </a:prstGeom>
          <a:noFill/>
          <a:ln w="15875">
            <a:solidFill>
              <a:schemeClr val="tx1"/>
            </a:solidFill>
            <a:round/>
          </a:ln>
        </p:spPr>
      </p:cxnSp>
      <p:cxnSp>
        <p:nvCxnSpPr>
          <p:cNvPr id="160791" name="AutoShape 22"/>
          <p:cNvCxnSpPr>
            <a:cxnSpLocks noChangeShapeType="1"/>
            <a:stCxn id="160784" idx="5"/>
            <a:endCxn id="160789" idx="0"/>
          </p:cNvCxnSpPr>
          <p:nvPr/>
        </p:nvCxnSpPr>
        <p:spPr bwMode="auto">
          <a:xfrm>
            <a:off x="7826375" y="5097463"/>
            <a:ext cx="327025" cy="762000"/>
          </a:xfrm>
          <a:prstGeom prst="straightConnector1">
            <a:avLst/>
          </a:prstGeom>
          <a:noFill/>
          <a:ln w="15875">
            <a:solidFill>
              <a:schemeClr val="tx1"/>
            </a:solidFill>
            <a:round/>
          </a:ln>
        </p:spPr>
      </p:cxnSp>
      <p:sp>
        <p:nvSpPr>
          <p:cNvPr id="160792" name="Text Box 23"/>
          <p:cNvSpPr txBox="1">
            <a:spLocks noChangeArrowheads="1"/>
          </p:cNvSpPr>
          <p:nvPr/>
        </p:nvSpPr>
        <p:spPr bwMode="auto">
          <a:xfrm>
            <a:off x="74676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58</a:t>
            </a:r>
            <a:endParaRPr kumimoji="1" lang="en-US" altLang="zh-CN" sz="1600" b="1">
              <a:solidFill>
                <a:srgbClr val="006600"/>
              </a:solidFill>
              <a:latin typeface="Arial" panose="020B0604020202020204" pitchFamily="34" charset="0"/>
            </a:endParaRPr>
          </a:p>
        </p:txBody>
      </p:sp>
      <p:sp>
        <p:nvSpPr>
          <p:cNvPr id="160793" name="Text Box 24"/>
          <p:cNvSpPr txBox="1">
            <a:spLocks noChangeArrowheads="1"/>
          </p:cNvSpPr>
          <p:nvPr/>
        </p:nvSpPr>
        <p:spPr bwMode="auto">
          <a:xfrm>
            <a:off x="79248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113</a:t>
            </a:r>
            <a:endParaRPr kumimoji="1" lang="en-US" altLang="zh-CN" sz="1600" b="1">
              <a:solidFill>
                <a:srgbClr val="006600"/>
              </a:solidFill>
              <a:latin typeface="Arial" panose="020B0604020202020204" pitchFamily="34" charset="0"/>
            </a:endParaRPr>
          </a:p>
        </p:txBody>
      </p:sp>
      <p:sp>
        <p:nvSpPr>
          <p:cNvPr id="160794" name="Text Box 25"/>
          <p:cNvSpPr txBox="1">
            <a:spLocks noChangeArrowheads="1"/>
          </p:cNvSpPr>
          <p:nvPr/>
        </p:nvSpPr>
        <p:spPr bwMode="auto">
          <a:xfrm>
            <a:off x="54864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144</a:t>
            </a:r>
            <a:endParaRPr kumimoji="1" lang="en-US" altLang="zh-CN" sz="1600" b="1">
              <a:solidFill>
                <a:srgbClr val="006600"/>
              </a:solidFill>
              <a:latin typeface="Arial" panose="020B0604020202020204" pitchFamily="34" charset="0"/>
            </a:endParaRPr>
          </a:p>
        </p:txBody>
      </p:sp>
      <p:sp>
        <p:nvSpPr>
          <p:cNvPr id="160795" name="Text Box 26"/>
          <p:cNvSpPr txBox="1">
            <a:spLocks noChangeArrowheads="1"/>
          </p:cNvSpPr>
          <p:nvPr/>
        </p:nvSpPr>
        <p:spPr bwMode="auto">
          <a:xfrm>
            <a:off x="38862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126</a:t>
            </a:r>
            <a:endParaRPr kumimoji="1" lang="en-US" altLang="zh-CN" sz="1600" b="1">
              <a:solidFill>
                <a:srgbClr val="006600"/>
              </a:solidFill>
              <a:latin typeface="Arial" panose="020B0604020202020204" pitchFamily="34" charset="0"/>
            </a:endParaRPr>
          </a:p>
        </p:txBody>
      </p:sp>
      <p:sp>
        <p:nvSpPr>
          <p:cNvPr id="160796" name="Oval 27"/>
          <p:cNvSpPr>
            <a:spLocks noChangeAspect="1" noChangeArrowheads="1"/>
          </p:cNvSpPr>
          <p:nvPr/>
        </p:nvSpPr>
        <p:spPr bwMode="auto">
          <a:xfrm>
            <a:off x="911225" y="30480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0797" name="Oval 28"/>
          <p:cNvSpPr>
            <a:spLocks noChangeAspect="1" noChangeArrowheads="1"/>
          </p:cNvSpPr>
          <p:nvPr/>
        </p:nvSpPr>
        <p:spPr bwMode="auto">
          <a:xfrm>
            <a:off x="2663825" y="30480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cxnSp>
        <p:nvCxnSpPr>
          <p:cNvPr id="160798" name="AutoShape 29"/>
          <p:cNvCxnSpPr>
            <a:cxnSpLocks noChangeShapeType="1"/>
            <a:stCxn id="160796" idx="3"/>
          </p:cNvCxnSpPr>
          <p:nvPr/>
        </p:nvCxnSpPr>
        <p:spPr bwMode="auto">
          <a:xfrm flipH="1">
            <a:off x="609600" y="3189288"/>
            <a:ext cx="323850" cy="765175"/>
          </a:xfrm>
          <a:prstGeom prst="straightConnector1">
            <a:avLst/>
          </a:prstGeom>
          <a:noFill/>
          <a:ln w="15875">
            <a:solidFill>
              <a:schemeClr val="tx1"/>
            </a:solidFill>
            <a:round/>
          </a:ln>
        </p:spPr>
      </p:cxnSp>
      <p:cxnSp>
        <p:nvCxnSpPr>
          <p:cNvPr id="160799" name="AutoShape 30"/>
          <p:cNvCxnSpPr>
            <a:cxnSpLocks noChangeShapeType="1"/>
            <a:stCxn id="160796" idx="5"/>
          </p:cNvCxnSpPr>
          <p:nvPr/>
        </p:nvCxnSpPr>
        <p:spPr bwMode="auto">
          <a:xfrm>
            <a:off x="1044575" y="3189288"/>
            <a:ext cx="327025" cy="765175"/>
          </a:xfrm>
          <a:prstGeom prst="straightConnector1">
            <a:avLst/>
          </a:prstGeom>
          <a:noFill/>
          <a:ln w="15875">
            <a:solidFill>
              <a:schemeClr val="tx1"/>
            </a:solidFill>
            <a:round/>
          </a:ln>
        </p:spPr>
      </p:cxnSp>
      <p:sp>
        <p:nvSpPr>
          <p:cNvPr id="160800" name="Oval 31"/>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cxnSp>
        <p:nvCxnSpPr>
          <p:cNvPr id="160801" name="AutoShape 32"/>
          <p:cNvCxnSpPr>
            <a:cxnSpLocks noChangeShapeType="1"/>
            <a:stCxn id="160797" idx="3"/>
            <a:endCxn id="160800" idx="0"/>
          </p:cNvCxnSpPr>
          <p:nvPr/>
        </p:nvCxnSpPr>
        <p:spPr bwMode="auto">
          <a:xfrm flipH="1">
            <a:off x="2284413" y="3189288"/>
            <a:ext cx="401637" cy="765175"/>
          </a:xfrm>
          <a:prstGeom prst="straightConnector1">
            <a:avLst/>
          </a:prstGeom>
          <a:noFill/>
          <a:ln w="15875">
            <a:solidFill>
              <a:schemeClr val="tx1"/>
            </a:solidFill>
            <a:round/>
          </a:ln>
        </p:spPr>
      </p:cxnSp>
      <p:cxnSp>
        <p:nvCxnSpPr>
          <p:cNvPr id="160802" name="AutoShape 33"/>
          <p:cNvCxnSpPr>
            <a:cxnSpLocks noChangeShapeType="1"/>
            <a:stCxn id="160797" idx="5"/>
          </p:cNvCxnSpPr>
          <p:nvPr/>
        </p:nvCxnSpPr>
        <p:spPr bwMode="auto">
          <a:xfrm>
            <a:off x="2797175" y="3189288"/>
            <a:ext cx="403225" cy="765175"/>
          </a:xfrm>
          <a:prstGeom prst="straightConnector1">
            <a:avLst/>
          </a:prstGeom>
          <a:noFill/>
          <a:ln w="15875">
            <a:solidFill>
              <a:schemeClr val="tx1"/>
            </a:solidFill>
            <a:round/>
          </a:ln>
        </p:spPr>
      </p:cxnSp>
      <p:sp>
        <p:nvSpPr>
          <p:cNvPr id="160803" name="Oval 34"/>
          <p:cNvSpPr>
            <a:spLocks noChangeArrowheads="1"/>
          </p:cNvSpPr>
          <p:nvPr/>
        </p:nvSpPr>
        <p:spPr bwMode="auto">
          <a:xfrm>
            <a:off x="1752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D</a:t>
            </a:r>
            <a:endParaRPr kumimoji="1" lang="en-US" altLang="zh-CN" sz="1400" b="1">
              <a:solidFill>
                <a:schemeClr val="bg1"/>
              </a:solidFill>
              <a:latin typeface="Arial" panose="020B0604020202020204" pitchFamily="34" charset="0"/>
            </a:endParaRPr>
          </a:p>
        </p:txBody>
      </p:sp>
      <p:sp>
        <p:nvSpPr>
          <p:cNvPr id="160804" name="Oval 35"/>
          <p:cNvSpPr>
            <a:spLocks noChangeArrowheads="1"/>
          </p:cNvSpPr>
          <p:nvPr/>
        </p:nvSpPr>
        <p:spPr bwMode="auto">
          <a:xfrm>
            <a:off x="2514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L</a:t>
            </a:r>
            <a:endParaRPr kumimoji="1" lang="en-US" altLang="zh-CN" sz="1400" b="1">
              <a:solidFill>
                <a:schemeClr val="bg1"/>
              </a:solidFill>
              <a:latin typeface="Arial" panose="020B0604020202020204" pitchFamily="34" charset="0"/>
            </a:endParaRPr>
          </a:p>
        </p:txBody>
      </p:sp>
      <p:cxnSp>
        <p:nvCxnSpPr>
          <p:cNvPr id="160805" name="AutoShape 36"/>
          <p:cNvCxnSpPr>
            <a:cxnSpLocks noChangeShapeType="1"/>
            <a:stCxn id="160800" idx="3"/>
            <a:endCxn id="160803" idx="0"/>
          </p:cNvCxnSpPr>
          <p:nvPr/>
        </p:nvCxnSpPr>
        <p:spPr bwMode="auto">
          <a:xfrm flipH="1">
            <a:off x="1905000" y="4103688"/>
            <a:ext cx="323850" cy="841375"/>
          </a:xfrm>
          <a:prstGeom prst="straightConnector1">
            <a:avLst/>
          </a:prstGeom>
          <a:noFill/>
          <a:ln w="15875">
            <a:solidFill>
              <a:schemeClr val="tx1"/>
            </a:solidFill>
            <a:round/>
          </a:ln>
        </p:spPr>
      </p:cxnSp>
      <p:cxnSp>
        <p:nvCxnSpPr>
          <p:cNvPr id="160806" name="AutoShape 37"/>
          <p:cNvCxnSpPr>
            <a:cxnSpLocks noChangeShapeType="1"/>
            <a:stCxn id="160800" idx="5"/>
            <a:endCxn id="160804" idx="0"/>
          </p:cNvCxnSpPr>
          <p:nvPr/>
        </p:nvCxnSpPr>
        <p:spPr bwMode="auto">
          <a:xfrm>
            <a:off x="2339975" y="4103688"/>
            <a:ext cx="327025" cy="841375"/>
          </a:xfrm>
          <a:prstGeom prst="straightConnector1">
            <a:avLst/>
          </a:prstGeom>
          <a:noFill/>
          <a:ln w="15875">
            <a:solidFill>
              <a:schemeClr val="tx1"/>
            </a:solidFill>
            <a:round/>
          </a:ln>
        </p:spPr>
      </p:cxnSp>
      <p:sp>
        <p:nvSpPr>
          <p:cNvPr id="160807" name="Text Box 38"/>
          <p:cNvSpPr txBox="1">
            <a:spLocks noChangeArrowheads="1"/>
          </p:cNvSpPr>
          <p:nvPr/>
        </p:nvSpPr>
        <p:spPr bwMode="auto">
          <a:xfrm>
            <a:off x="1981200" y="4359275"/>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81</a:t>
            </a:r>
            <a:endParaRPr kumimoji="1" lang="en-US" altLang="zh-CN" sz="1600" b="1">
              <a:solidFill>
                <a:srgbClr val="006600"/>
              </a:solidFill>
              <a:latin typeface="Arial" panose="020B0604020202020204" pitchFamily="34" charset="0"/>
            </a:endParaRPr>
          </a:p>
        </p:txBody>
      </p:sp>
      <p:sp>
        <p:nvSpPr>
          <p:cNvPr id="160808" name="Text Box 39"/>
          <p:cNvSpPr txBox="1">
            <a:spLocks noChangeArrowheads="1"/>
          </p:cNvSpPr>
          <p:nvPr/>
        </p:nvSpPr>
        <p:spPr bwMode="auto">
          <a:xfrm>
            <a:off x="685800" y="34432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156</a:t>
            </a:r>
            <a:endParaRPr kumimoji="1" lang="en-US" altLang="zh-CN" sz="1600" b="1">
              <a:solidFill>
                <a:srgbClr val="006600"/>
              </a:solidFill>
              <a:latin typeface="Arial" panose="020B0604020202020204" pitchFamily="34" charset="0"/>
            </a:endParaRPr>
          </a:p>
        </p:txBody>
      </p:sp>
      <p:sp>
        <p:nvSpPr>
          <p:cNvPr id="160809" name="Text Box 40"/>
          <p:cNvSpPr txBox="1">
            <a:spLocks noChangeArrowheads="1"/>
          </p:cNvSpPr>
          <p:nvPr/>
        </p:nvSpPr>
        <p:spPr bwMode="auto">
          <a:xfrm>
            <a:off x="2438400" y="34432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174</a:t>
            </a:r>
            <a:endParaRPr kumimoji="1" lang="en-US" altLang="zh-CN" sz="1600" b="1">
              <a:solidFill>
                <a:srgbClr val="006600"/>
              </a:solidFill>
              <a:latin typeface="Arial" panose="020B0604020202020204" pitchFamily="34" charset="0"/>
            </a:endParaRPr>
          </a:p>
        </p:txBody>
      </p:sp>
      <p:sp>
        <p:nvSpPr>
          <p:cNvPr id="160810" name="Oval 41"/>
          <p:cNvSpPr>
            <a:spLocks noChangeArrowheads="1"/>
          </p:cNvSpPr>
          <p:nvPr/>
        </p:nvSpPr>
        <p:spPr bwMode="auto">
          <a:xfrm>
            <a:off x="4572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A</a:t>
            </a:r>
            <a:endParaRPr kumimoji="1" lang="en-US" altLang="zh-CN" sz="1400" b="1">
              <a:solidFill>
                <a:schemeClr val="bg1"/>
              </a:solidFill>
              <a:latin typeface="Arial" panose="020B0604020202020204" pitchFamily="34" charset="0"/>
            </a:endParaRPr>
          </a:p>
        </p:txBody>
      </p:sp>
      <p:sp>
        <p:nvSpPr>
          <p:cNvPr id="160811" name="Oval 42"/>
          <p:cNvSpPr>
            <a:spLocks noChangeArrowheads="1"/>
          </p:cNvSpPr>
          <p:nvPr/>
        </p:nvSpPr>
        <p:spPr bwMode="auto">
          <a:xfrm>
            <a:off x="12192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O</a:t>
            </a:r>
            <a:endParaRPr kumimoji="1" lang="en-US" altLang="zh-CN" sz="1400" b="1">
              <a:solidFill>
                <a:schemeClr val="bg1"/>
              </a:solidFill>
              <a:latin typeface="Arial" panose="020B0604020202020204" pitchFamily="34" charset="0"/>
            </a:endParaRPr>
          </a:p>
        </p:txBody>
      </p:sp>
      <p:sp>
        <p:nvSpPr>
          <p:cNvPr id="160812" name="Oval 43"/>
          <p:cNvSpPr>
            <a:spLocks noChangeArrowheads="1"/>
          </p:cNvSpPr>
          <p:nvPr/>
        </p:nvSpPr>
        <p:spPr bwMode="auto">
          <a:xfrm>
            <a:off x="30480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T</a:t>
            </a:r>
            <a:endParaRPr kumimoji="1" lang="en-US" altLang="zh-CN" sz="1400" b="1">
              <a:solidFill>
                <a:schemeClr val="bg1"/>
              </a:solidFill>
              <a:latin typeface="Arial" panose="020B0604020202020204" pitchFamily="34" charset="0"/>
            </a:endParaRPr>
          </a:p>
        </p:txBody>
      </p:sp>
      <p:sp>
        <p:nvSpPr>
          <p:cNvPr id="160813" name="Text Box 44"/>
          <p:cNvSpPr txBox="1">
            <a:spLocks noChangeArrowheads="1"/>
          </p:cNvSpPr>
          <p:nvPr/>
        </p:nvSpPr>
        <p:spPr bwMode="auto">
          <a:xfrm>
            <a:off x="7086600" y="61722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31</a:t>
            </a:r>
            <a:endParaRPr kumimoji="1" lang="en-US" altLang="zh-CN" sz="1600" b="1">
              <a:solidFill>
                <a:srgbClr val="006600"/>
              </a:solidFill>
              <a:latin typeface="Arial" panose="020B0604020202020204" pitchFamily="34" charset="0"/>
            </a:endParaRPr>
          </a:p>
        </p:txBody>
      </p:sp>
      <p:sp>
        <p:nvSpPr>
          <p:cNvPr id="160814" name="Text Box 45"/>
          <p:cNvSpPr txBox="1">
            <a:spLocks noChangeArrowheads="1"/>
          </p:cNvSpPr>
          <p:nvPr/>
        </p:nvSpPr>
        <p:spPr bwMode="auto">
          <a:xfrm>
            <a:off x="7848600" y="61722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27</a:t>
            </a:r>
            <a:endParaRPr kumimoji="1" lang="en-US" altLang="zh-CN" sz="1600" b="1">
              <a:solidFill>
                <a:srgbClr val="006600"/>
              </a:solidFill>
              <a:latin typeface="Arial" panose="020B0604020202020204" pitchFamily="34" charset="0"/>
            </a:endParaRPr>
          </a:p>
        </p:txBody>
      </p:sp>
      <p:sp>
        <p:nvSpPr>
          <p:cNvPr id="160815" name="Text Box 46"/>
          <p:cNvSpPr txBox="1">
            <a:spLocks noChangeArrowheads="1"/>
          </p:cNvSpPr>
          <p:nvPr/>
        </p:nvSpPr>
        <p:spPr bwMode="auto">
          <a:xfrm>
            <a:off x="83820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55</a:t>
            </a:r>
            <a:endParaRPr kumimoji="1" lang="en-US" altLang="zh-CN" sz="1600" b="1">
              <a:solidFill>
                <a:srgbClr val="006600"/>
              </a:solidFill>
              <a:latin typeface="Arial" panose="020B0604020202020204" pitchFamily="34" charset="0"/>
            </a:endParaRPr>
          </a:p>
        </p:txBody>
      </p:sp>
      <p:sp>
        <p:nvSpPr>
          <p:cNvPr id="160816" name="Text Box 47"/>
          <p:cNvSpPr txBox="1">
            <a:spLocks noChangeArrowheads="1"/>
          </p:cNvSpPr>
          <p:nvPr/>
        </p:nvSpPr>
        <p:spPr bwMode="auto">
          <a:xfrm>
            <a:off x="50292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71</a:t>
            </a:r>
            <a:endParaRPr kumimoji="1" lang="en-US" altLang="zh-CN" sz="1600" b="1">
              <a:solidFill>
                <a:srgbClr val="006600"/>
              </a:solidFill>
              <a:latin typeface="Arial" panose="020B0604020202020204" pitchFamily="34" charset="0"/>
            </a:endParaRPr>
          </a:p>
        </p:txBody>
      </p:sp>
      <p:sp>
        <p:nvSpPr>
          <p:cNvPr id="160817" name="Text Box 48"/>
          <p:cNvSpPr txBox="1">
            <a:spLocks noChangeArrowheads="1"/>
          </p:cNvSpPr>
          <p:nvPr/>
        </p:nvSpPr>
        <p:spPr bwMode="auto">
          <a:xfrm>
            <a:off x="59436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73</a:t>
            </a:r>
            <a:endParaRPr kumimoji="1" lang="en-US" altLang="zh-CN" sz="1600" b="1">
              <a:solidFill>
                <a:srgbClr val="006600"/>
              </a:solidFill>
              <a:latin typeface="Arial" panose="020B0604020202020204" pitchFamily="34" charset="0"/>
            </a:endParaRPr>
          </a:p>
        </p:txBody>
      </p:sp>
      <p:sp>
        <p:nvSpPr>
          <p:cNvPr id="160818" name="Text Box 49"/>
          <p:cNvSpPr txBox="1">
            <a:spLocks noChangeArrowheads="1"/>
          </p:cNvSpPr>
          <p:nvPr/>
        </p:nvSpPr>
        <p:spPr bwMode="auto">
          <a:xfrm>
            <a:off x="34290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61</a:t>
            </a:r>
            <a:endParaRPr kumimoji="1" lang="en-US" altLang="zh-CN" sz="1600" b="1">
              <a:solidFill>
                <a:srgbClr val="006600"/>
              </a:solidFill>
              <a:latin typeface="Arial" panose="020B0604020202020204" pitchFamily="34" charset="0"/>
            </a:endParaRPr>
          </a:p>
        </p:txBody>
      </p:sp>
      <p:sp>
        <p:nvSpPr>
          <p:cNvPr id="160819" name="Text Box 50"/>
          <p:cNvSpPr txBox="1">
            <a:spLocks noChangeArrowheads="1"/>
          </p:cNvSpPr>
          <p:nvPr/>
        </p:nvSpPr>
        <p:spPr bwMode="auto">
          <a:xfrm>
            <a:off x="43434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65</a:t>
            </a:r>
            <a:endParaRPr kumimoji="1" lang="en-US" altLang="zh-CN" sz="1600" b="1">
              <a:solidFill>
                <a:srgbClr val="006600"/>
              </a:solidFill>
              <a:latin typeface="Arial" panose="020B0604020202020204" pitchFamily="34" charset="0"/>
            </a:endParaRPr>
          </a:p>
        </p:txBody>
      </p:sp>
      <p:sp>
        <p:nvSpPr>
          <p:cNvPr id="160820" name="Text Box 51"/>
          <p:cNvSpPr txBox="1">
            <a:spLocks noChangeArrowheads="1"/>
          </p:cNvSpPr>
          <p:nvPr/>
        </p:nvSpPr>
        <p:spPr bwMode="auto">
          <a:xfrm>
            <a:off x="65532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125</a:t>
            </a:r>
            <a:endParaRPr kumimoji="1" lang="en-US" altLang="zh-CN" sz="1600" b="1">
              <a:solidFill>
                <a:srgbClr val="006600"/>
              </a:solidFill>
              <a:latin typeface="Arial" panose="020B0604020202020204" pitchFamily="34" charset="0"/>
            </a:endParaRPr>
          </a:p>
        </p:txBody>
      </p:sp>
      <p:sp>
        <p:nvSpPr>
          <p:cNvPr id="160821" name="Text Box 52"/>
          <p:cNvSpPr txBox="1">
            <a:spLocks noChangeArrowheads="1"/>
          </p:cNvSpPr>
          <p:nvPr/>
        </p:nvSpPr>
        <p:spPr bwMode="auto">
          <a:xfrm>
            <a:off x="16002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40</a:t>
            </a:r>
            <a:endParaRPr kumimoji="1" lang="en-US" altLang="zh-CN" sz="1600" b="1">
              <a:solidFill>
                <a:srgbClr val="006600"/>
              </a:solidFill>
              <a:latin typeface="Arial" panose="020B0604020202020204" pitchFamily="34" charset="0"/>
            </a:endParaRPr>
          </a:p>
        </p:txBody>
      </p:sp>
      <p:sp>
        <p:nvSpPr>
          <p:cNvPr id="160822" name="Text Box 53"/>
          <p:cNvSpPr txBox="1">
            <a:spLocks noChangeArrowheads="1"/>
          </p:cNvSpPr>
          <p:nvPr/>
        </p:nvSpPr>
        <p:spPr bwMode="auto">
          <a:xfrm>
            <a:off x="23622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41</a:t>
            </a:r>
            <a:endParaRPr kumimoji="1" lang="en-US" altLang="zh-CN" sz="1600" b="1">
              <a:solidFill>
                <a:srgbClr val="006600"/>
              </a:solidFill>
              <a:latin typeface="Arial" panose="020B0604020202020204" pitchFamily="34" charset="0"/>
            </a:endParaRPr>
          </a:p>
        </p:txBody>
      </p:sp>
      <p:sp>
        <p:nvSpPr>
          <p:cNvPr id="160823" name="Text Box 54"/>
          <p:cNvSpPr txBox="1">
            <a:spLocks noChangeArrowheads="1"/>
          </p:cNvSpPr>
          <p:nvPr/>
        </p:nvSpPr>
        <p:spPr bwMode="auto">
          <a:xfrm>
            <a:off x="28956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93</a:t>
            </a:r>
            <a:endParaRPr kumimoji="1" lang="en-US" altLang="zh-CN" sz="1600" b="1">
              <a:solidFill>
                <a:srgbClr val="006600"/>
              </a:solidFill>
              <a:latin typeface="Arial" panose="020B0604020202020204" pitchFamily="34" charset="0"/>
            </a:endParaRPr>
          </a:p>
        </p:txBody>
      </p:sp>
      <p:sp>
        <p:nvSpPr>
          <p:cNvPr id="160824" name="Text Box 55"/>
          <p:cNvSpPr txBox="1">
            <a:spLocks noChangeArrowheads="1"/>
          </p:cNvSpPr>
          <p:nvPr/>
        </p:nvSpPr>
        <p:spPr bwMode="auto">
          <a:xfrm>
            <a:off x="304800" y="43116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80</a:t>
            </a:r>
            <a:endParaRPr kumimoji="1" lang="en-US" altLang="zh-CN" sz="1600" b="1">
              <a:solidFill>
                <a:srgbClr val="006600"/>
              </a:solidFill>
              <a:latin typeface="Arial" panose="020B0604020202020204" pitchFamily="34" charset="0"/>
            </a:endParaRPr>
          </a:p>
        </p:txBody>
      </p:sp>
      <p:sp>
        <p:nvSpPr>
          <p:cNvPr id="160825" name="Text Box 56"/>
          <p:cNvSpPr txBox="1">
            <a:spLocks noChangeArrowheads="1"/>
          </p:cNvSpPr>
          <p:nvPr/>
        </p:nvSpPr>
        <p:spPr bwMode="auto">
          <a:xfrm>
            <a:off x="1066800" y="43116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76</a:t>
            </a:r>
            <a:endParaRPr kumimoji="1" lang="en-US" altLang="zh-CN" sz="1600" b="1">
              <a:solidFill>
                <a:srgbClr val="006600"/>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灯片编号占位符 4"/>
          <p:cNvSpPr>
            <a:spLocks noGrp="1"/>
          </p:cNvSpPr>
          <p:nvPr>
            <p:ph type="sldNum" sz="quarter" idx="4294967295"/>
          </p:nvPr>
        </p:nvSpPr>
        <p:spPr>
          <a:xfrm>
            <a:off x="7042150" y="6243638"/>
            <a:ext cx="1905000" cy="457200"/>
          </a:xfrm>
          <a:prstGeom prst="rect">
            <a:avLst/>
          </a:prstGeom>
          <a:noFill/>
        </p:spPr>
        <p:txBody>
          <a:bodyPr/>
          <a:lstStyle/>
          <a:p>
            <a:fld id="{3D80F93D-8384-41A7-9AF9-145D8E86C479}" type="slidenum">
              <a:rPr lang="en-US" altLang="zh-CN" smtClean="0"/>
            </a:fld>
            <a:endParaRPr lang="en-US" altLang="zh-CN" smtClean="0"/>
          </a:p>
        </p:txBody>
      </p:sp>
      <p:sp>
        <p:nvSpPr>
          <p:cNvPr id="161795" name="Rectangle 2"/>
          <p:cNvSpPr>
            <a:spLocks noGrp="1" noChangeArrowheads="1"/>
          </p:cNvSpPr>
          <p:nvPr>
            <p:ph type="title"/>
          </p:nvPr>
        </p:nvSpPr>
        <p:spPr/>
        <p:txBody>
          <a:bodyPr/>
          <a:lstStyle/>
          <a:p>
            <a:pPr eaLnBrk="1" hangingPunct="1"/>
            <a:r>
              <a:rPr lang="en-US" altLang="zh-CN" smtClean="0"/>
              <a:t>Huffman Code Construction</a:t>
            </a:r>
            <a:endParaRPr lang="en-US" altLang="zh-CN" smtClean="0"/>
          </a:p>
        </p:txBody>
      </p:sp>
      <p:sp>
        <p:nvSpPr>
          <p:cNvPr id="161796" name="Oval 3"/>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1797" name="Oval 4"/>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1798" name="Oval 5"/>
          <p:cNvSpPr>
            <a:spLocks noChangeArrowheads="1"/>
          </p:cNvSpPr>
          <p:nvPr/>
        </p:nvSpPr>
        <p:spPr bwMode="auto">
          <a:xfrm>
            <a:off x="35814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R</a:t>
            </a:r>
            <a:endParaRPr kumimoji="1" lang="en-US" altLang="zh-CN" sz="1400" b="1">
              <a:solidFill>
                <a:schemeClr val="bg1"/>
              </a:solidFill>
              <a:latin typeface="Arial" panose="020B0604020202020204" pitchFamily="34" charset="0"/>
            </a:endParaRPr>
          </a:p>
        </p:txBody>
      </p:sp>
      <p:sp>
        <p:nvSpPr>
          <p:cNvPr id="161799" name="Oval 6"/>
          <p:cNvSpPr>
            <a:spLocks noChangeArrowheads="1"/>
          </p:cNvSpPr>
          <p:nvPr/>
        </p:nvSpPr>
        <p:spPr bwMode="auto">
          <a:xfrm>
            <a:off x="44958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S</a:t>
            </a:r>
            <a:endParaRPr kumimoji="1" lang="en-US" altLang="zh-CN" sz="1400" b="1">
              <a:solidFill>
                <a:schemeClr val="bg1"/>
              </a:solidFill>
              <a:latin typeface="Arial" panose="020B0604020202020204" pitchFamily="34" charset="0"/>
            </a:endParaRPr>
          </a:p>
        </p:txBody>
      </p:sp>
      <p:cxnSp>
        <p:nvCxnSpPr>
          <p:cNvPr id="161800" name="AutoShape 7"/>
          <p:cNvCxnSpPr>
            <a:cxnSpLocks noChangeShapeType="1"/>
            <a:stCxn id="161796" idx="3"/>
            <a:endCxn id="161798" idx="0"/>
          </p:cNvCxnSpPr>
          <p:nvPr/>
        </p:nvCxnSpPr>
        <p:spPr bwMode="auto">
          <a:xfrm flipH="1">
            <a:off x="3733800" y="4103688"/>
            <a:ext cx="400050" cy="841375"/>
          </a:xfrm>
          <a:prstGeom prst="straightConnector1">
            <a:avLst/>
          </a:prstGeom>
          <a:noFill/>
          <a:ln w="15875">
            <a:solidFill>
              <a:schemeClr val="tx1"/>
            </a:solidFill>
            <a:round/>
          </a:ln>
        </p:spPr>
      </p:cxnSp>
      <p:cxnSp>
        <p:nvCxnSpPr>
          <p:cNvPr id="161801" name="AutoShape 8"/>
          <p:cNvCxnSpPr>
            <a:cxnSpLocks noChangeShapeType="1"/>
            <a:stCxn id="161796" idx="5"/>
            <a:endCxn id="161799" idx="0"/>
          </p:cNvCxnSpPr>
          <p:nvPr/>
        </p:nvCxnSpPr>
        <p:spPr bwMode="auto">
          <a:xfrm>
            <a:off x="4244975" y="4103688"/>
            <a:ext cx="403225" cy="841375"/>
          </a:xfrm>
          <a:prstGeom prst="straightConnector1">
            <a:avLst/>
          </a:prstGeom>
          <a:noFill/>
          <a:ln w="15875">
            <a:solidFill>
              <a:schemeClr val="tx1"/>
            </a:solidFill>
            <a:round/>
          </a:ln>
        </p:spPr>
      </p:cxnSp>
      <p:sp>
        <p:nvSpPr>
          <p:cNvPr id="161802" name="Oval 9"/>
          <p:cNvSpPr>
            <a:spLocks noChangeArrowheads="1"/>
          </p:cNvSpPr>
          <p:nvPr/>
        </p:nvSpPr>
        <p:spPr bwMode="auto">
          <a:xfrm>
            <a:off x="5181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N</a:t>
            </a:r>
            <a:endParaRPr kumimoji="1" lang="en-US" altLang="zh-CN" sz="1400" b="1">
              <a:solidFill>
                <a:schemeClr val="bg1"/>
              </a:solidFill>
              <a:latin typeface="Arial" panose="020B0604020202020204" pitchFamily="34" charset="0"/>
            </a:endParaRPr>
          </a:p>
        </p:txBody>
      </p:sp>
      <p:sp>
        <p:nvSpPr>
          <p:cNvPr id="161803" name="Oval 10"/>
          <p:cNvSpPr>
            <a:spLocks noChangeArrowheads="1"/>
          </p:cNvSpPr>
          <p:nvPr/>
        </p:nvSpPr>
        <p:spPr bwMode="auto">
          <a:xfrm>
            <a:off x="60960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I</a:t>
            </a:r>
            <a:endParaRPr kumimoji="1" lang="en-US" altLang="zh-CN" sz="1400" b="1">
              <a:solidFill>
                <a:schemeClr val="bg1"/>
              </a:solidFill>
              <a:latin typeface="Arial" panose="020B0604020202020204" pitchFamily="34" charset="0"/>
            </a:endParaRPr>
          </a:p>
        </p:txBody>
      </p:sp>
      <p:cxnSp>
        <p:nvCxnSpPr>
          <p:cNvPr id="161804" name="AutoShape 11"/>
          <p:cNvCxnSpPr>
            <a:cxnSpLocks noChangeShapeType="1"/>
            <a:stCxn id="161797" idx="3"/>
            <a:endCxn id="161802" idx="0"/>
          </p:cNvCxnSpPr>
          <p:nvPr/>
        </p:nvCxnSpPr>
        <p:spPr bwMode="auto">
          <a:xfrm flipH="1">
            <a:off x="5334000" y="4103688"/>
            <a:ext cx="400050" cy="841375"/>
          </a:xfrm>
          <a:prstGeom prst="straightConnector1">
            <a:avLst/>
          </a:prstGeom>
          <a:noFill/>
          <a:ln w="15875">
            <a:solidFill>
              <a:schemeClr val="tx1"/>
            </a:solidFill>
            <a:round/>
          </a:ln>
        </p:spPr>
      </p:cxnSp>
      <p:cxnSp>
        <p:nvCxnSpPr>
          <p:cNvPr id="161805" name="AutoShape 12"/>
          <p:cNvCxnSpPr>
            <a:cxnSpLocks noChangeShapeType="1"/>
            <a:stCxn id="161797" idx="5"/>
            <a:endCxn id="161803" idx="0"/>
          </p:cNvCxnSpPr>
          <p:nvPr/>
        </p:nvCxnSpPr>
        <p:spPr bwMode="auto">
          <a:xfrm>
            <a:off x="5845175" y="4103688"/>
            <a:ext cx="403225" cy="841375"/>
          </a:xfrm>
          <a:prstGeom prst="straightConnector1">
            <a:avLst/>
          </a:prstGeom>
          <a:noFill/>
          <a:ln w="15875">
            <a:solidFill>
              <a:schemeClr val="tx1"/>
            </a:solidFill>
            <a:round/>
          </a:ln>
        </p:spPr>
      </p:cxnSp>
      <p:sp>
        <p:nvSpPr>
          <p:cNvPr id="161806" name="Oval 13"/>
          <p:cNvSpPr>
            <a:spLocks noChangeAspect="1" noChangeArrowheads="1"/>
          </p:cNvSpPr>
          <p:nvPr/>
        </p:nvSpPr>
        <p:spPr bwMode="auto">
          <a:xfrm>
            <a:off x="7464425" y="3167063"/>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1807" name="Oval 14"/>
          <p:cNvSpPr>
            <a:spLocks noChangeArrowheads="1"/>
          </p:cNvSpPr>
          <p:nvPr/>
        </p:nvSpPr>
        <p:spPr bwMode="auto">
          <a:xfrm>
            <a:off x="67056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E</a:t>
            </a:r>
            <a:endParaRPr kumimoji="1" lang="en-US" altLang="zh-CN" sz="1400" b="1">
              <a:solidFill>
                <a:schemeClr val="bg1"/>
              </a:solidFill>
              <a:latin typeface="Arial" panose="020B0604020202020204" pitchFamily="34" charset="0"/>
            </a:endParaRPr>
          </a:p>
        </p:txBody>
      </p:sp>
      <p:sp>
        <p:nvSpPr>
          <p:cNvPr id="161808" name="Oval 15"/>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cxnSp>
        <p:nvCxnSpPr>
          <p:cNvPr id="161809" name="AutoShape 16"/>
          <p:cNvCxnSpPr>
            <a:cxnSpLocks noChangeShapeType="1"/>
            <a:stCxn id="161806" idx="3"/>
            <a:endCxn id="161807" idx="0"/>
          </p:cNvCxnSpPr>
          <p:nvPr/>
        </p:nvCxnSpPr>
        <p:spPr bwMode="auto">
          <a:xfrm flipH="1">
            <a:off x="6858000" y="3308350"/>
            <a:ext cx="628650" cy="646113"/>
          </a:xfrm>
          <a:prstGeom prst="straightConnector1">
            <a:avLst/>
          </a:prstGeom>
          <a:noFill/>
          <a:ln w="15875">
            <a:solidFill>
              <a:schemeClr val="tx1"/>
            </a:solidFill>
            <a:round/>
          </a:ln>
        </p:spPr>
      </p:cxnSp>
      <p:cxnSp>
        <p:nvCxnSpPr>
          <p:cNvPr id="161810" name="AutoShape 17"/>
          <p:cNvCxnSpPr>
            <a:cxnSpLocks noChangeShapeType="1"/>
            <a:stCxn id="161806" idx="5"/>
            <a:endCxn id="161808" idx="0"/>
          </p:cNvCxnSpPr>
          <p:nvPr/>
        </p:nvCxnSpPr>
        <p:spPr bwMode="auto">
          <a:xfrm>
            <a:off x="7597775" y="3308350"/>
            <a:ext cx="630238" cy="646113"/>
          </a:xfrm>
          <a:prstGeom prst="straightConnector1">
            <a:avLst/>
          </a:prstGeom>
          <a:noFill/>
          <a:ln w="15875">
            <a:solidFill>
              <a:schemeClr val="tx1"/>
            </a:solidFill>
            <a:round/>
          </a:ln>
        </p:spPr>
      </p:cxnSp>
      <p:sp>
        <p:nvSpPr>
          <p:cNvPr id="161811" name="Oval 18"/>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1812" name="Oval 19"/>
          <p:cNvSpPr>
            <a:spLocks noChangeArrowheads="1"/>
          </p:cNvSpPr>
          <p:nvPr/>
        </p:nvSpPr>
        <p:spPr bwMode="auto">
          <a:xfrm>
            <a:off x="8534400" y="4956175"/>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H</a:t>
            </a:r>
            <a:endParaRPr kumimoji="1" lang="en-US" altLang="zh-CN" sz="1400" b="1">
              <a:solidFill>
                <a:schemeClr val="bg1"/>
              </a:solidFill>
              <a:latin typeface="Arial" panose="020B0604020202020204" pitchFamily="34" charset="0"/>
            </a:endParaRPr>
          </a:p>
        </p:txBody>
      </p:sp>
      <p:cxnSp>
        <p:nvCxnSpPr>
          <p:cNvPr id="161813" name="AutoShape 20"/>
          <p:cNvCxnSpPr>
            <a:cxnSpLocks noChangeShapeType="1"/>
            <a:stCxn id="161808" idx="3"/>
            <a:endCxn id="161811" idx="0"/>
          </p:cNvCxnSpPr>
          <p:nvPr/>
        </p:nvCxnSpPr>
        <p:spPr bwMode="auto">
          <a:xfrm flipH="1">
            <a:off x="7770813" y="4103688"/>
            <a:ext cx="401637" cy="844550"/>
          </a:xfrm>
          <a:prstGeom prst="straightConnector1">
            <a:avLst/>
          </a:prstGeom>
          <a:noFill/>
          <a:ln w="15875">
            <a:solidFill>
              <a:schemeClr val="tx1"/>
            </a:solidFill>
            <a:round/>
          </a:ln>
        </p:spPr>
      </p:cxnSp>
      <p:cxnSp>
        <p:nvCxnSpPr>
          <p:cNvPr id="161814" name="AutoShape 21"/>
          <p:cNvCxnSpPr>
            <a:cxnSpLocks noChangeShapeType="1"/>
            <a:stCxn id="161808" idx="5"/>
            <a:endCxn id="161812" idx="0"/>
          </p:cNvCxnSpPr>
          <p:nvPr/>
        </p:nvCxnSpPr>
        <p:spPr bwMode="auto">
          <a:xfrm>
            <a:off x="8283575" y="4103688"/>
            <a:ext cx="403225" cy="844550"/>
          </a:xfrm>
          <a:prstGeom prst="straightConnector1">
            <a:avLst/>
          </a:prstGeom>
          <a:noFill/>
          <a:ln w="15875">
            <a:solidFill>
              <a:schemeClr val="tx1"/>
            </a:solidFill>
            <a:round/>
          </a:ln>
        </p:spPr>
      </p:cxnSp>
      <p:sp>
        <p:nvSpPr>
          <p:cNvPr id="161815" name="Oval 22"/>
          <p:cNvSpPr>
            <a:spLocks noChangeArrowheads="1"/>
          </p:cNvSpPr>
          <p:nvPr/>
        </p:nvSpPr>
        <p:spPr bwMode="auto">
          <a:xfrm>
            <a:off x="7239000" y="5867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C</a:t>
            </a:r>
            <a:endParaRPr kumimoji="1" lang="en-US" altLang="zh-CN" sz="1400" b="1">
              <a:solidFill>
                <a:schemeClr val="bg1"/>
              </a:solidFill>
              <a:latin typeface="Arial" panose="020B0604020202020204" pitchFamily="34" charset="0"/>
            </a:endParaRPr>
          </a:p>
        </p:txBody>
      </p:sp>
      <p:sp>
        <p:nvSpPr>
          <p:cNvPr id="161816" name="Oval 23"/>
          <p:cNvSpPr>
            <a:spLocks noChangeArrowheads="1"/>
          </p:cNvSpPr>
          <p:nvPr/>
        </p:nvSpPr>
        <p:spPr bwMode="auto">
          <a:xfrm>
            <a:off x="8001000" y="5867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U</a:t>
            </a:r>
            <a:endParaRPr kumimoji="1" lang="en-US" altLang="zh-CN" sz="1400" b="1">
              <a:solidFill>
                <a:schemeClr val="bg1"/>
              </a:solidFill>
              <a:latin typeface="Arial" panose="020B0604020202020204" pitchFamily="34" charset="0"/>
            </a:endParaRPr>
          </a:p>
        </p:txBody>
      </p:sp>
      <p:cxnSp>
        <p:nvCxnSpPr>
          <p:cNvPr id="161817" name="AutoShape 24"/>
          <p:cNvCxnSpPr>
            <a:cxnSpLocks noChangeShapeType="1"/>
            <a:stCxn id="161811" idx="3"/>
            <a:endCxn id="161815" idx="0"/>
          </p:cNvCxnSpPr>
          <p:nvPr/>
        </p:nvCxnSpPr>
        <p:spPr bwMode="auto">
          <a:xfrm flipH="1">
            <a:off x="7391400" y="5097463"/>
            <a:ext cx="323850" cy="762000"/>
          </a:xfrm>
          <a:prstGeom prst="straightConnector1">
            <a:avLst/>
          </a:prstGeom>
          <a:noFill/>
          <a:ln w="15875">
            <a:solidFill>
              <a:schemeClr val="tx1"/>
            </a:solidFill>
            <a:round/>
          </a:ln>
        </p:spPr>
      </p:cxnSp>
      <p:cxnSp>
        <p:nvCxnSpPr>
          <p:cNvPr id="161818" name="AutoShape 25"/>
          <p:cNvCxnSpPr>
            <a:cxnSpLocks noChangeShapeType="1"/>
            <a:stCxn id="161811" idx="5"/>
            <a:endCxn id="161816" idx="0"/>
          </p:cNvCxnSpPr>
          <p:nvPr/>
        </p:nvCxnSpPr>
        <p:spPr bwMode="auto">
          <a:xfrm>
            <a:off x="7826375" y="5097463"/>
            <a:ext cx="327025" cy="762000"/>
          </a:xfrm>
          <a:prstGeom prst="straightConnector1">
            <a:avLst/>
          </a:prstGeom>
          <a:noFill/>
          <a:ln w="15875">
            <a:solidFill>
              <a:schemeClr val="tx1"/>
            </a:solidFill>
            <a:round/>
          </a:ln>
        </p:spPr>
      </p:cxnSp>
      <p:sp>
        <p:nvSpPr>
          <p:cNvPr id="161819" name="Text Box 26"/>
          <p:cNvSpPr txBox="1">
            <a:spLocks noChangeArrowheads="1"/>
          </p:cNvSpPr>
          <p:nvPr/>
        </p:nvSpPr>
        <p:spPr bwMode="auto">
          <a:xfrm>
            <a:off x="74676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58</a:t>
            </a:r>
            <a:endParaRPr kumimoji="1" lang="en-US" altLang="zh-CN" sz="1600" b="1">
              <a:solidFill>
                <a:srgbClr val="006600"/>
              </a:solidFill>
              <a:latin typeface="Arial" panose="020B0604020202020204" pitchFamily="34" charset="0"/>
            </a:endParaRPr>
          </a:p>
        </p:txBody>
      </p:sp>
      <p:sp>
        <p:nvSpPr>
          <p:cNvPr id="161820" name="Text Box 27"/>
          <p:cNvSpPr txBox="1">
            <a:spLocks noChangeArrowheads="1"/>
          </p:cNvSpPr>
          <p:nvPr/>
        </p:nvSpPr>
        <p:spPr bwMode="auto">
          <a:xfrm>
            <a:off x="79248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113</a:t>
            </a:r>
            <a:endParaRPr kumimoji="1" lang="en-US" altLang="zh-CN" sz="1600" b="1">
              <a:solidFill>
                <a:srgbClr val="006600"/>
              </a:solidFill>
              <a:latin typeface="Arial" panose="020B0604020202020204" pitchFamily="34" charset="0"/>
            </a:endParaRPr>
          </a:p>
        </p:txBody>
      </p:sp>
      <p:sp>
        <p:nvSpPr>
          <p:cNvPr id="161821" name="Text Box 28"/>
          <p:cNvSpPr txBox="1">
            <a:spLocks noChangeArrowheads="1"/>
          </p:cNvSpPr>
          <p:nvPr/>
        </p:nvSpPr>
        <p:spPr bwMode="auto">
          <a:xfrm>
            <a:off x="54864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144</a:t>
            </a:r>
            <a:endParaRPr kumimoji="1" lang="en-US" altLang="zh-CN" sz="1600" b="1">
              <a:solidFill>
                <a:srgbClr val="006600"/>
              </a:solidFill>
              <a:latin typeface="Arial" panose="020B0604020202020204" pitchFamily="34" charset="0"/>
            </a:endParaRPr>
          </a:p>
        </p:txBody>
      </p:sp>
      <p:sp>
        <p:nvSpPr>
          <p:cNvPr id="161822" name="Text Box 29"/>
          <p:cNvSpPr txBox="1">
            <a:spLocks noChangeArrowheads="1"/>
          </p:cNvSpPr>
          <p:nvPr/>
        </p:nvSpPr>
        <p:spPr bwMode="auto">
          <a:xfrm>
            <a:off x="38862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126</a:t>
            </a:r>
            <a:endParaRPr kumimoji="1" lang="en-US" altLang="zh-CN" sz="1600" b="1">
              <a:solidFill>
                <a:srgbClr val="006600"/>
              </a:solidFill>
              <a:latin typeface="Arial" panose="020B0604020202020204" pitchFamily="34" charset="0"/>
            </a:endParaRPr>
          </a:p>
        </p:txBody>
      </p:sp>
      <p:sp>
        <p:nvSpPr>
          <p:cNvPr id="161823" name="Text Box 30"/>
          <p:cNvSpPr txBox="1">
            <a:spLocks noChangeArrowheads="1"/>
          </p:cNvSpPr>
          <p:nvPr/>
        </p:nvSpPr>
        <p:spPr bwMode="auto">
          <a:xfrm>
            <a:off x="7239000" y="3548063"/>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238</a:t>
            </a:r>
            <a:endParaRPr kumimoji="1" lang="en-US" altLang="zh-CN" sz="1600" b="1">
              <a:solidFill>
                <a:srgbClr val="006600"/>
              </a:solidFill>
              <a:latin typeface="Arial" panose="020B0604020202020204" pitchFamily="34" charset="0"/>
            </a:endParaRPr>
          </a:p>
        </p:txBody>
      </p:sp>
      <p:sp>
        <p:nvSpPr>
          <p:cNvPr id="161824" name="Oval 31"/>
          <p:cNvSpPr>
            <a:spLocks noChangeAspect="1" noChangeArrowheads="1"/>
          </p:cNvSpPr>
          <p:nvPr/>
        </p:nvSpPr>
        <p:spPr bwMode="auto">
          <a:xfrm>
            <a:off x="911225" y="30480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1825" name="Oval 32"/>
          <p:cNvSpPr>
            <a:spLocks noChangeAspect="1" noChangeArrowheads="1"/>
          </p:cNvSpPr>
          <p:nvPr/>
        </p:nvSpPr>
        <p:spPr bwMode="auto">
          <a:xfrm>
            <a:off x="2663825" y="30480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cxnSp>
        <p:nvCxnSpPr>
          <p:cNvPr id="161826" name="AutoShape 33"/>
          <p:cNvCxnSpPr>
            <a:cxnSpLocks noChangeShapeType="1"/>
            <a:stCxn id="161824" idx="3"/>
          </p:cNvCxnSpPr>
          <p:nvPr/>
        </p:nvCxnSpPr>
        <p:spPr bwMode="auto">
          <a:xfrm flipH="1">
            <a:off x="609600" y="3189288"/>
            <a:ext cx="323850" cy="765175"/>
          </a:xfrm>
          <a:prstGeom prst="straightConnector1">
            <a:avLst/>
          </a:prstGeom>
          <a:noFill/>
          <a:ln w="15875">
            <a:solidFill>
              <a:schemeClr val="tx1"/>
            </a:solidFill>
            <a:round/>
          </a:ln>
        </p:spPr>
      </p:cxnSp>
      <p:cxnSp>
        <p:nvCxnSpPr>
          <p:cNvPr id="161827" name="AutoShape 34"/>
          <p:cNvCxnSpPr>
            <a:cxnSpLocks noChangeShapeType="1"/>
            <a:stCxn id="161824" idx="5"/>
          </p:cNvCxnSpPr>
          <p:nvPr/>
        </p:nvCxnSpPr>
        <p:spPr bwMode="auto">
          <a:xfrm>
            <a:off x="1044575" y="3189288"/>
            <a:ext cx="327025" cy="765175"/>
          </a:xfrm>
          <a:prstGeom prst="straightConnector1">
            <a:avLst/>
          </a:prstGeom>
          <a:noFill/>
          <a:ln w="15875">
            <a:solidFill>
              <a:schemeClr val="tx1"/>
            </a:solidFill>
            <a:round/>
          </a:ln>
        </p:spPr>
      </p:cxnSp>
      <p:sp>
        <p:nvSpPr>
          <p:cNvPr id="161828" name="Oval 35"/>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1829" name="Oval 36"/>
          <p:cNvSpPr>
            <a:spLocks noChangeArrowheads="1"/>
          </p:cNvSpPr>
          <p:nvPr/>
        </p:nvSpPr>
        <p:spPr bwMode="auto">
          <a:xfrm>
            <a:off x="30480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T</a:t>
            </a:r>
            <a:endParaRPr kumimoji="1" lang="en-US" altLang="zh-CN" sz="1400" b="1">
              <a:solidFill>
                <a:schemeClr val="bg1"/>
              </a:solidFill>
              <a:latin typeface="Arial" panose="020B0604020202020204" pitchFamily="34" charset="0"/>
            </a:endParaRPr>
          </a:p>
        </p:txBody>
      </p:sp>
      <p:cxnSp>
        <p:nvCxnSpPr>
          <p:cNvPr id="161830" name="AutoShape 37"/>
          <p:cNvCxnSpPr>
            <a:cxnSpLocks noChangeShapeType="1"/>
            <a:stCxn id="161825" idx="3"/>
            <a:endCxn id="161828" idx="0"/>
          </p:cNvCxnSpPr>
          <p:nvPr/>
        </p:nvCxnSpPr>
        <p:spPr bwMode="auto">
          <a:xfrm flipH="1">
            <a:off x="2284413" y="3189288"/>
            <a:ext cx="401637" cy="765175"/>
          </a:xfrm>
          <a:prstGeom prst="straightConnector1">
            <a:avLst/>
          </a:prstGeom>
          <a:noFill/>
          <a:ln w="15875">
            <a:solidFill>
              <a:schemeClr val="tx1"/>
            </a:solidFill>
            <a:round/>
          </a:ln>
        </p:spPr>
      </p:cxnSp>
      <p:cxnSp>
        <p:nvCxnSpPr>
          <p:cNvPr id="161831" name="AutoShape 38"/>
          <p:cNvCxnSpPr>
            <a:cxnSpLocks noChangeShapeType="1"/>
            <a:stCxn id="161825" idx="5"/>
            <a:endCxn id="161829" idx="0"/>
          </p:cNvCxnSpPr>
          <p:nvPr/>
        </p:nvCxnSpPr>
        <p:spPr bwMode="auto">
          <a:xfrm>
            <a:off x="2797175" y="3189288"/>
            <a:ext cx="403225" cy="765175"/>
          </a:xfrm>
          <a:prstGeom prst="straightConnector1">
            <a:avLst/>
          </a:prstGeom>
          <a:noFill/>
          <a:ln w="15875">
            <a:solidFill>
              <a:schemeClr val="tx1"/>
            </a:solidFill>
            <a:round/>
          </a:ln>
        </p:spPr>
      </p:cxnSp>
      <p:sp>
        <p:nvSpPr>
          <p:cNvPr id="161832" name="Oval 39"/>
          <p:cNvSpPr>
            <a:spLocks noChangeArrowheads="1"/>
          </p:cNvSpPr>
          <p:nvPr/>
        </p:nvSpPr>
        <p:spPr bwMode="auto">
          <a:xfrm>
            <a:off x="1752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D</a:t>
            </a:r>
            <a:endParaRPr kumimoji="1" lang="en-US" altLang="zh-CN" sz="1400" b="1">
              <a:solidFill>
                <a:schemeClr val="bg1"/>
              </a:solidFill>
              <a:latin typeface="Arial" panose="020B0604020202020204" pitchFamily="34" charset="0"/>
            </a:endParaRPr>
          </a:p>
        </p:txBody>
      </p:sp>
      <p:sp>
        <p:nvSpPr>
          <p:cNvPr id="161833" name="Oval 40"/>
          <p:cNvSpPr>
            <a:spLocks noChangeArrowheads="1"/>
          </p:cNvSpPr>
          <p:nvPr/>
        </p:nvSpPr>
        <p:spPr bwMode="auto">
          <a:xfrm>
            <a:off x="2514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L</a:t>
            </a:r>
            <a:endParaRPr kumimoji="1" lang="en-US" altLang="zh-CN" sz="1400" b="1">
              <a:solidFill>
                <a:schemeClr val="bg1"/>
              </a:solidFill>
              <a:latin typeface="Arial" panose="020B0604020202020204" pitchFamily="34" charset="0"/>
            </a:endParaRPr>
          </a:p>
        </p:txBody>
      </p:sp>
      <p:cxnSp>
        <p:nvCxnSpPr>
          <p:cNvPr id="161834" name="AutoShape 41"/>
          <p:cNvCxnSpPr>
            <a:cxnSpLocks noChangeShapeType="1"/>
            <a:stCxn id="161828" idx="3"/>
            <a:endCxn id="161832" idx="0"/>
          </p:cNvCxnSpPr>
          <p:nvPr/>
        </p:nvCxnSpPr>
        <p:spPr bwMode="auto">
          <a:xfrm flipH="1">
            <a:off x="1905000" y="4103688"/>
            <a:ext cx="323850" cy="841375"/>
          </a:xfrm>
          <a:prstGeom prst="straightConnector1">
            <a:avLst/>
          </a:prstGeom>
          <a:noFill/>
          <a:ln w="15875">
            <a:solidFill>
              <a:schemeClr val="tx1"/>
            </a:solidFill>
            <a:round/>
          </a:ln>
        </p:spPr>
      </p:cxnSp>
      <p:cxnSp>
        <p:nvCxnSpPr>
          <p:cNvPr id="161835" name="AutoShape 42"/>
          <p:cNvCxnSpPr>
            <a:cxnSpLocks noChangeShapeType="1"/>
            <a:stCxn id="161828" idx="5"/>
            <a:endCxn id="161833" idx="0"/>
          </p:cNvCxnSpPr>
          <p:nvPr/>
        </p:nvCxnSpPr>
        <p:spPr bwMode="auto">
          <a:xfrm>
            <a:off x="2339975" y="4103688"/>
            <a:ext cx="327025" cy="841375"/>
          </a:xfrm>
          <a:prstGeom prst="straightConnector1">
            <a:avLst/>
          </a:prstGeom>
          <a:noFill/>
          <a:ln w="15875">
            <a:solidFill>
              <a:schemeClr val="tx1"/>
            </a:solidFill>
            <a:round/>
          </a:ln>
        </p:spPr>
      </p:cxnSp>
      <p:sp>
        <p:nvSpPr>
          <p:cNvPr id="161836" name="Text Box 43"/>
          <p:cNvSpPr txBox="1">
            <a:spLocks noChangeArrowheads="1"/>
          </p:cNvSpPr>
          <p:nvPr/>
        </p:nvSpPr>
        <p:spPr bwMode="auto">
          <a:xfrm>
            <a:off x="1981200" y="4359275"/>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81</a:t>
            </a:r>
            <a:endParaRPr kumimoji="1" lang="en-US" altLang="zh-CN" sz="1600" b="1">
              <a:solidFill>
                <a:srgbClr val="006600"/>
              </a:solidFill>
              <a:latin typeface="Arial" panose="020B0604020202020204" pitchFamily="34" charset="0"/>
            </a:endParaRPr>
          </a:p>
        </p:txBody>
      </p:sp>
      <p:sp>
        <p:nvSpPr>
          <p:cNvPr id="161837" name="Text Box 44"/>
          <p:cNvSpPr txBox="1">
            <a:spLocks noChangeArrowheads="1"/>
          </p:cNvSpPr>
          <p:nvPr/>
        </p:nvSpPr>
        <p:spPr bwMode="auto">
          <a:xfrm>
            <a:off x="685800" y="34432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156</a:t>
            </a:r>
            <a:endParaRPr kumimoji="1" lang="en-US" altLang="zh-CN" sz="1600" b="1">
              <a:solidFill>
                <a:srgbClr val="006600"/>
              </a:solidFill>
              <a:latin typeface="Arial" panose="020B0604020202020204" pitchFamily="34" charset="0"/>
            </a:endParaRPr>
          </a:p>
        </p:txBody>
      </p:sp>
      <p:sp>
        <p:nvSpPr>
          <p:cNvPr id="161838" name="Text Box 45"/>
          <p:cNvSpPr txBox="1">
            <a:spLocks noChangeArrowheads="1"/>
          </p:cNvSpPr>
          <p:nvPr/>
        </p:nvSpPr>
        <p:spPr bwMode="auto">
          <a:xfrm>
            <a:off x="2438400" y="34432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174</a:t>
            </a:r>
            <a:endParaRPr kumimoji="1" lang="en-US" altLang="zh-CN" sz="1600" b="1">
              <a:solidFill>
                <a:srgbClr val="006600"/>
              </a:solidFill>
              <a:latin typeface="Arial" panose="020B0604020202020204" pitchFamily="34" charset="0"/>
            </a:endParaRPr>
          </a:p>
        </p:txBody>
      </p:sp>
      <p:sp>
        <p:nvSpPr>
          <p:cNvPr id="161839" name="Oval 46"/>
          <p:cNvSpPr>
            <a:spLocks noChangeArrowheads="1"/>
          </p:cNvSpPr>
          <p:nvPr/>
        </p:nvSpPr>
        <p:spPr bwMode="auto">
          <a:xfrm>
            <a:off x="4572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A</a:t>
            </a:r>
            <a:endParaRPr kumimoji="1" lang="en-US" altLang="zh-CN" sz="1400" b="1">
              <a:solidFill>
                <a:schemeClr val="bg1"/>
              </a:solidFill>
              <a:latin typeface="Arial" panose="020B0604020202020204" pitchFamily="34" charset="0"/>
            </a:endParaRPr>
          </a:p>
        </p:txBody>
      </p:sp>
      <p:sp>
        <p:nvSpPr>
          <p:cNvPr id="161840" name="Oval 47"/>
          <p:cNvSpPr>
            <a:spLocks noChangeArrowheads="1"/>
          </p:cNvSpPr>
          <p:nvPr/>
        </p:nvSpPr>
        <p:spPr bwMode="auto">
          <a:xfrm>
            <a:off x="12192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O</a:t>
            </a:r>
            <a:endParaRPr kumimoji="1" lang="en-US" altLang="zh-CN" sz="1400" b="1">
              <a:solidFill>
                <a:schemeClr val="bg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灯片编号占位符 4"/>
          <p:cNvSpPr>
            <a:spLocks noGrp="1"/>
          </p:cNvSpPr>
          <p:nvPr>
            <p:ph type="sldNum" sz="quarter" idx="4294967295"/>
          </p:nvPr>
        </p:nvSpPr>
        <p:spPr>
          <a:xfrm>
            <a:off x="7042150" y="6243638"/>
            <a:ext cx="1905000" cy="457200"/>
          </a:xfrm>
          <a:prstGeom prst="rect">
            <a:avLst/>
          </a:prstGeom>
          <a:noFill/>
        </p:spPr>
        <p:txBody>
          <a:bodyPr/>
          <a:lstStyle/>
          <a:p>
            <a:fld id="{1766E4A0-2DA1-493F-9A14-A0865B25C1E1}" type="slidenum">
              <a:rPr lang="en-US" altLang="zh-CN" smtClean="0"/>
            </a:fld>
            <a:endParaRPr lang="en-US" altLang="zh-CN" smtClean="0"/>
          </a:p>
        </p:txBody>
      </p:sp>
      <p:sp>
        <p:nvSpPr>
          <p:cNvPr id="162819" name="Rectangle 2"/>
          <p:cNvSpPr>
            <a:spLocks noGrp="1" noChangeArrowheads="1"/>
          </p:cNvSpPr>
          <p:nvPr>
            <p:ph type="title"/>
          </p:nvPr>
        </p:nvSpPr>
        <p:spPr/>
        <p:txBody>
          <a:bodyPr/>
          <a:lstStyle/>
          <a:p>
            <a:pPr eaLnBrk="1" hangingPunct="1"/>
            <a:r>
              <a:rPr lang="en-US" altLang="zh-CN" smtClean="0"/>
              <a:t>Huffman Code Construction</a:t>
            </a:r>
            <a:endParaRPr lang="en-US" altLang="zh-CN" smtClean="0"/>
          </a:p>
        </p:txBody>
      </p:sp>
      <p:sp>
        <p:nvSpPr>
          <p:cNvPr id="162820" name="Oval 3"/>
          <p:cNvSpPr>
            <a:spLocks noChangeAspect="1" noChangeArrowheads="1"/>
          </p:cNvSpPr>
          <p:nvPr/>
        </p:nvSpPr>
        <p:spPr bwMode="auto">
          <a:xfrm>
            <a:off x="4949825" y="30480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2821" name="Oval 4"/>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2822" name="Oval 5"/>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cxnSp>
        <p:nvCxnSpPr>
          <p:cNvPr id="162823" name="AutoShape 6"/>
          <p:cNvCxnSpPr>
            <a:cxnSpLocks noChangeShapeType="1"/>
            <a:stCxn id="162820" idx="3"/>
            <a:endCxn id="162821" idx="0"/>
          </p:cNvCxnSpPr>
          <p:nvPr/>
        </p:nvCxnSpPr>
        <p:spPr bwMode="auto">
          <a:xfrm flipH="1">
            <a:off x="4189413" y="3189288"/>
            <a:ext cx="782637" cy="765175"/>
          </a:xfrm>
          <a:prstGeom prst="straightConnector1">
            <a:avLst/>
          </a:prstGeom>
          <a:noFill/>
          <a:ln w="15875">
            <a:solidFill>
              <a:schemeClr val="tx1"/>
            </a:solidFill>
            <a:round/>
          </a:ln>
        </p:spPr>
      </p:cxnSp>
      <p:cxnSp>
        <p:nvCxnSpPr>
          <p:cNvPr id="162824" name="AutoShape 7"/>
          <p:cNvCxnSpPr>
            <a:cxnSpLocks noChangeShapeType="1"/>
            <a:stCxn id="162820" idx="5"/>
            <a:endCxn id="162822" idx="0"/>
          </p:cNvCxnSpPr>
          <p:nvPr/>
        </p:nvCxnSpPr>
        <p:spPr bwMode="auto">
          <a:xfrm>
            <a:off x="5083175" y="3189288"/>
            <a:ext cx="706438" cy="765175"/>
          </a:xfrm>
          <a:prstGeom prst="straightConnector1">
            <a:avLst/>
          </a:prstGeom>
          <a:noFill/>
          <a:ln w="15875">
            <a:solidFill>
              <a:schemeClr val="tx1"/>
            </a:solidFill>
            <a:round/>
          </a:ln>
        </p:spPr>
      </p:cxnSp>
      <p:sp>
        <p:nvSpPr>
          <p:cNvPr id="162825" name="Oval 8"/>
          <p:cNvSpPr>
            <a:spLocks noChangeArrowheads="1"/>
          </p:cNvSpPr>
          <p:nvPr/>
        </p:nvSpPr>
        <p:spPr bwMode="auto">
          <a:xfrm>
            <a:off x="35814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R</a:t>
            </a:r>
            <a:endParaRPr kumimoji="1" lang="en-US" altLang="zh-CN" sz="1400" b="1">
              <a:solidFill>
                <a:schemeClr val="bg1"/>
              </a:solidFill>
              <a:latin typeface="Arial" panose="020B0604020202020204" pitchFamily="34" charset="0"/>
            </a:endParaRPr>
          </a:p>
        </p:txBody>
      </p:sp>
      <p:sp>
        <p:nvSpPr>
          <p:cNvPr id="162826" name="Oval 9"/>
          <p:cNvSpPr>
            <a:spLocks noChangeArrowheads="1"/>
          </p:cNvSpPr>
          <p:nvPr/>
        </p:nvSpPr>
        <p:spPr bwMode="auto">
          <a:xfrm>
            <a:off x="44958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S</a:t>
            </a:r>
            <a:endParaRPr kumimoji="1" lang="en-US" altLang="zh-CN" sz="1400" b="1">
              <a:solidFill>
                <a:schemeClr val="bg1"/>
              </a:solidFill>
              <a:latin typeface="Arial" panose="020B0604020202020204" pitchFamily="34" charset="0"/>
            </a:endParaRPr>
          </a:p>
        </p:txBody>
      </p:sp>
      <p:cxnSp>
        <p:nvCxnSpPr>
          <p:cNvPr id="162827" name="AutoShape 10"/>
          <p:cNvCxnSpPr>
            <a:cxnSpLocks noChangeShapeType="1"/>
            <a:stCxn id="162821" idx="3"/>
            <a:endCxn id="162825" idx="0"/>
          </p:cNvCxnSpPr>
          <p:nvPr/>
        </p:nvCxnSpPr>
        <p:spPr bwMode="auto">
          <a:xfrm flipH="1">
            <a:off x="3733800" y="4103688"/>
            <a:ext cx="400050" cy="841375"/>
          </a:xfrm>
          <a:prstGeom prst="straightConnector1">
            <a:avLst/>
          </a:prstGeom>
          <a:noFill/>
          <a:ln w="15875">
            <a:solidFill>
              <a:schemeClr val="tx1"/>
            </a:solidFill>
            <a:round/>
          </a:ln>
        </p:spPr>
      </p:cxnSp>
      <p:cxnSp>
        <p:nvCxnSpPr>
          <p:cNvPr id="162828" name="AutoShape 11"/>
          <p:cNvCxnSpPr>
            <a:cxnSpLocks noChangeShapeType="1"/>
            <a:stCxn id="162821" idx="5"/>
            <a:endCxn id="162826" idx="0"/>
          </p:cNvCxnSpPr>
          <p:nvPr/>
        </p:nvCxnSpPr>
        <p:spPr bwMode="auto">
          <a:xfrm>
            <a:off x="4244975" y="4103688"/>
            <a:ext cx="403225" cy="841375"/>
          </a:xfrm>
          <a:prstGeom prst="straightConnector1">
            <a:avLst/>
          </a:prstGeom>
          <a:noFill/>
          <a:ln w="15875">
            <a:solidFill>
              <a:schemeClr val="tx1"/>
            </a:solidFill>
            <a:round/>
          </a:ln>
        </p:spPr>
      </p:cxnSp>
      <p:sp>
        <p:nvSpPr>
          <p:cNvPr id="162829" name="Oval 12"/>
          <p:cNvSpPr>
            <a:spLocks noChangeArrowheads="1"/>
          </p:cNvSpPr>
          <p:nvPr/>
        </p:nvSpPr>
        <p:spPr bwMode="auto">
          <a:xfrm>
            <a:off x="5181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N</a:t>
            </a:r>
            <a:endParaRPr kumimoji="1" lang="en-US" altLang="zh-CN" sz="1400" b="1">
              <a:solidFill>
                <a:schemeClr val="bg1"/>
              </a:solidFill>
              <a:latin typeface="Arial" panose="020B0604020202020204" pitchFamily="34" charset="0"/>
            </a:endParaRPr>
          </a:p>
        </p:txBody>
      </p:sp>
      <p:sp>
        <p:nvSpPr>
          <p:cNvPr id="162830" name="Oval 13"/>
          <p:cNvSpPr>
            <a:spLocks noChangeArrowheads="1"/>
          </p:cNvSpPr>
          <p:nvPr/>
        </p:nvSpPr>
        <p:spPr bwMode="auto">
          <a:xfrm>
            <a:off x="60960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I</a:t>
            </a:r>
            <a:endParaRPr kumimoji="1" lang="en-US" altLang="zh-CN" sz="1400" b="1">
              <a:solidFill>
                <a:schemeClr val="bg1"/>
              </a:solidFill>
              <a:latin typeface="Arial" panose="020B0604020202020204" pitchFamily="34" charset="0"/>
            </a:endParaRPr>
          </a:p>
        </p:txBody>
      </p:sp>
      <p:cxnSp>
        <p:nvCxnSpPr>
          <p:cNvPr id="162831" name="AutoShape 14"/>
          <p:cNvCxnSpPr>
            <a:cxnSpLocks noChangeShapeType="1"/>
            <a:stCxn id="162822" idx="3"/>
            <a:endCxn id="162829" idx="0"/>
          </p:cNvCxnSpPr>
          <p:nvPr/>
        </p:nvCxnSpPr>
        <p:spPr bwMode="auto">
          <a:xfrm flipH="1">
            <a:off x="5334000" y="4103688"/>
            <a:ext cx="400050" cy="841375"/>
          </a:xfrm>
          <a:prstGeom prst="straightConnector1">
            <a:avLst/>
          </a:prstGeom>
          <a:noFill/>
          <a:ln w="15875">
            <a:solidFill>
              <a:schemeClr val="tx1"/>
            </a:solidFill>
            <a:round/>
          </a:ln>
        </p:spPr>
      </p:cxnSp>
      <p:cxnSp>
        <p:nvCxnSpPr>
          <p:cNvPr id="162832" name="AutoShape 15"/>
          <p:cNvCxnSpPr>
            <a:cxnSpLocks noChangeShapeType="1"/>
            <a:stCxn id="162822" idx="5"/>
            <a:endCxn id="162830" idx="0"/>
          </p:cNvCxnSpPr>
          <p:nvPr/>
        </p:nvCxnSpPr>
        <p:spPr bwMode="auto">
          <a:xfrm>
            <a:off x="5845175" y="4103688"/>
            <a:ext cx="403225" cy="841375"/>
          </a:xfrm>
          <a:prstGeom prst="straightConnector1">
            <a:avLst/>
          </a:prstGeom>
          <a:noFill/>
          <a:ln w="15875">
            <a:solidFill>
              <a:schemeClr val="tx1"/>
            </a:solidFill>
            <a:round/>
          </a:ln>
        </p:spPr>
      </p:cxnSp>
      <p:sp>
        <p:nvSpPr>
          <p:cNvPr id="162833" name="Oval 16"/>
          <p:cNvSpPr>
            <a:spLocks noChangeAspect="1" noChangeArrowheads="1"/>
          </p:cNvSpPr>
          <p:nvPr/>
        </p:nvSpPr>
        <p:spPr bwMode="auto">
          <a:xfrm>
            <a:off x="7464425" y="3167063"/>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2834" name="Oval 17"/>
          <p:cNvSpPr>
            <a:spLocks noChangeArrowheads="1"/>
          </p:cNvSpPr>
          <p:nvPr/>
        </p:nvSpPr>
        <p:spPr bwMode="auto">
          <a:xfrm>
            <a:off x="67056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E</a:t>
            </a:r>
            <a:endParaRPr kumimoji="1" lang="en-US" altLang="zh-CN" sz="1400" b="1">
              <a:solidFill>
                <a:schemeClr val="bg1"/>
              </a:solidFill>
              <a:latin typeface="Arial" panose="020B0604020202020204" pitchFamily="34" charset="0"/>
            </a:endParaRPr>
          </a:p>
        </p:txBody>
      </p:sp>
      <p:sp>
        <p:nvSpPr>
          <p:cNvPr id="162835" name="Oval 18"/>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cxnSp>
        <p:nvCxnSpPr>
          <p:cNvPr id="162836" name="AutoShape 19"/>
          <p:cNvCxnSpPr>
            <a:cxnSpLocks noChangeShapeType="1"/>
            <a:stCxn id="162833" idx="3"/>
            <a:endCxn id="162834" idx="0"/>
          </p:cNvCxnSpPr>
          <p:nvPr/>
        </p:nvCxnSpPr>
        <p:spPr bwMode="auto">
          <a:xfrm flipH="1">
            <a:off x="6858000" y="3308350"/>
            <a:ext cx="628650" cy="646113"/>
          </a:xfrm>
          <a:prstGeom prst="straightConnector1">
            <a:avLst/>
          </a:prstGeom>
          <a:noFill/>
          <a:ln w="15875">
            <a:solidFill>
              <a:schemeClr val="tx1"/>
            </a:solidFill>
            <a:round/>
          </a:ln>
        </p:spPr>
      </p:cxnSp>
      <p:cxnSp>
        <p:nvCxnSpPr>
          <p:cNvPr id="162837" name="AutoShape 20"/>
          <p:cNvCxnSpPr>
            <a:cxnSpLocks noChangeShapeType="1"/>
            <a:stCxn id="162833" idx="5"/>
            <a:endCxn id="162835" idx="0"/>
          </p:cNvCxnSpPr>
          <p:nvPr/>
        </p:nvCxnSpPr>
        <p:spPr bwMode="auto">
          <a:xfrm>
            <a:off x="7597775" y="3308350"/>
            <a:ext cx="630238" cy="646113"/>
          </a:xfrm>
          <a:prstGeom prst="straightConnector1">
            <a:avLst/>
          </a:prstGeom>
          <a:noFill/>
          <a:ln w="15875">
            <a:solidFill>
              <a:schemeClr val="tx1"/>
            </a:solidFill>
            <a:round/>
          </a:ln>
        </p:spPr>
      </p:cxnSp>
      <p:sp>
        <p:nvSpPr>
          <p:cNvPr id="162838" name="Oval 21"/>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2839" name="Oval 22"/>
          <p:cNvSpPr>
            <a:spLocks noChangeArrowheads="1"/>
          </p:cNvSpPr>
          <p:nvPr/>
        </p:nvSpPr>
        <p:spPr bwMode="auto">
          <a:xfrm>
            <a:off x="8534400" y="4956175"/>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H</a:t>
            </a:r>
            <a:endParaRPr kumimoji="1" lang="en-US" altLang="zh-CN" sz="1400" b="1">
              <a:solidFill>
                <a:schemeClr val="bg1"/>
              </a:solidFill>
              <a:latin typeface="Arial" panose="020B0604020202020204" pitchFamily="34" charset="0"/>
            </a:endParaRPr>
          </a:p>
        </p:txBody>
      </p:sp>
      <p:cxnSp>
        <p:nvCxnSpPr>
          <p:cNvPr id="162840" name="AutoShape 23"/>
          <p:cNvCxnSpPr>
            <a:cxnSpLocks noChangeShapeType="1"/>
            <a:stCxn id="162835" idx="3"/>
            <a:endCxn id="162838" idx="0"/>
          </p:cNvCxnSpPr>
          <p:nvPr/>
        </p:nvCxnSpPr>
        <p:spPr bwMode="auto">
          <a:xfrm flipH="1">
            <a:off x="7770813" y="4103688"/>
            <a:ext cx="401637" cy="844550"/>
          </a:xfrm>
          <a:prstGeom prst="straightConnector1">
            <a:avLst/>
          </a:prstGeom>
          <a:noFill/>
          <a:ln w="15875">
            <a:solidFill>
              <a:schemeClr val="tx1"/>
            </a:solidFill>
            <a:round/>
          </a:ln>
        </p:spPr>
      </p:cxnSp>
      <p:cxnSp>
        <p:nvCxnSpPr>
          <p:cNvPr id="162841" name="AutoShape 24"/>
          <p:cNvCxnSpPr>
            <a:cxnSpLocks noChangeShapeType="1"/>
            <a:stCxn id="162835" idx="5"/>
            <a:endCxn id="162839" idx="0"/>
          </p:cNvCxnSpPr>
          <p:nvPr/>
        </p:nvCxnSpPr>
        <p:spPr bwMode="auto">
          <a:xfrm>
            <a:off x="8283575" y="4103688"/>
            <a:ext cx="403225" cy="844550"/>
          </a:xfrm>
          <a:prstGeom prst="straightConnector1">
            <a:avLst/>
          </a:prstGeom>
          <a:noFill/>
          <a:ln w="15875">
            <a:solidFill>
              <a:schemeClr val="tx1"/>
            </a:solidFill>
            <a:round/>
          </a:ln>
        </p:spPr>
      </p:cxnSp>
      <p:sp>
        <p:nvSpPr>
          <p:cNvPr id="162842" name="Oval 25"/>
          <p:cNvSpPr>
            <a:spLocks noChangeArrowheads="1"/>
          </p:cNvSpPr>
          <p:nvPr/>
        </p:nvSpPr>
        <p:spPr bwMode="auto">
          <a:xfrm>
            <a:off x="7239000" y="5867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C</a:t>
            </a:r>
            <a:endParaRPr kumimoji="1" lang="en-US" altLang="zh-CN" sz="1400" b="1">
              <a:solidFill>
                <a:schemeClr val="bg1"/>
              </a:solidFill>
              <a:latin typeface="Arial" panose="020B0604020202020204" pitchFamily="34" charset="0"/>
            </a:endParaRPr>
          </a:p>
        </p:txBody>
      </p:sp>
      <p:sp>
        <p:nvSpPr>
          <p:cNvPr id="162843" name="Oval 26"/>
          <p:cNvSpPr>
            <a:spLocks noChangeArrowheads="1"/>
          </p:cNvSpPr>
          <p:nvPr/>
        </p:nvSpPr>
        <p:spPr bwMode="auto">
          <a:xfrm>
            <a:off x="8001000" y="5867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U</a:t>
            </a:r>
            <a:endParaRPr kumimoji="1" lang="en-US" altLang="zh-CN" sz="1400" b="1">
              <a:solidFill>
                <a:schemeClr val="bg1"/>
              </a:solidFill>
              <a:latin typeface="Arial" panose="020B0604020202020204" pitchFamily="34" charset="0"/>
            </a:endParaRPr>
          </a:p>
        </p:txBody>
      </p:sp>
      <p:cxnSp>
        <p:nvCxnSpPr>
          <p:cNvPr id="162844" name="AutoShape 27"/>
          <p:cNvCxnSpPr>
            <a:cxnSpLocks noChangeShapeType="1"/>
            <a:stCxn id="162838" idx="3"/>
            <a:endCxn id="162842" idx="0"/>
          </p:cNvCxnSpPr>
          <p:nvPr/>
        </p:nvCxnSpPr>
        <p:spPr bwMode="auto">
          <a:xfrm flipH="1">
            <a:off x="7391400" y="5097463"/>
            <a:ext cx="323850" cy="762000"/>
          </a:xfrm>
          <a:prstGeom prst="straightConnector1">
            <a:avLst/>
          </a:prstGeom>
          <a:noFill/>
          <a:ln w="15875">
            <a:solidFill>
              <a:schemeClr val="tx1"/>
            </a:solidFill>
            <a:round/>
          </a:ln>
        </p:spPr>
      </p:cxnSp>
      <p:cxnSp>
        <p:nvCxnSpPr>
          <p:cNvPr id="162845" name="AutoShape 28"/>
          <p:cNvCxnSpPr>
            <a:cxnSpLocks noChangeShapeType="1"/>
            <a:stCxn id="162838" idx="5"/>
            <a:endCxn id="162843" idx="0"/>
          </p:cNvCxnSpPr>
          <p:nvPr/>
        </p:nvCxnSpPr>
        <p:spPr bwMode="auto">
          <a:xfrm>
            <a:off x="7826375" y="5097463"/>
            <a:ext cx="327025" cy="762000"/>
          </a:xfrm>
          <a:prstGeom prst="straightConnector1">
            <a:avLst/>
          </a:prstGeom>
          <a:noFill/>
          <a:ln w="15875">
            <a:solidFill>
              <a:schemeClr val="tx1"/>
            </a:solidFill>
            <a:round/>
          </a:ln>
        </p:spPr>
      </p:cxnSp>
      <p:sp>
        <p:nvSpPr>
          <p:cNvPr id="162846" name="Text Box 29"/>
          <p:cNvSpPr txBox="1">
            <a:spLocks noChangeArrowheads="1"/>
          </p:cNvSpPr>
          <p:nvPr/>
        </p:nvSpPr>
        <p:spPr bwMode="auto">
          <a:xfrm>
            <a:off x="74676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58</a:t>
            </a:r>
            <a:endParaRPr kumimoji="1" lang="en-US" altLang="zh-CN" sz="1600" b="1">
              <a:solidFill>
                <a:srgbClr val="006600"/>
              </a:solidFill>
              <a:latin typeface="Arial" panose="020B0604020202020204" pitchFamily="34" charset="0"/>
            </a:endParaRPr>
          </a:p>
        </p:txBody>
      </p:sp>
      <p:sp>
        <p:nvSpPr>
          <p:cNvPr id="162847" name="Text Box 30"/>
          <p:cNvSpPr txBox="1">
            <a:spLocks noChangeArrowheads="1"/>
          </p:cNvSpPr>
          <p:nvPr/>
        </p:nvSpPr>
        <p:spPr bwMode="auto">
          <a:xfrm>
            <a:off x="79248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113</a:t>
            </a:r>
            <a:endParaRPr kumimoji="1" lang="en-US" altLang="zh-CN" sz="1600" b="1">
              <a:solidFill>
                <a:srgbClr val="006600"/>
              </a:solidFill>
              <a:latin typeface="Arial" panose="020B0604020202020204" pitchFamily="34" charset="0"/>
            </a:endParaRPr>
          </a:p>
        </p:txBody>
      </p:sp>
      <p:sp>
        <p:nvSpPr>
          <p:cNvPr id="162848" name="Text Box 31"/>
          <p:cNvSpPr txBox="1">
            <a:spLocks noChangeArrowheads="1"/>
          </p:cNvSpPr>
          <p:nvPr/>
        </p:nvSpPr>
        <p:spPr bwMode="auto">
          <a:xfrm>
            <a:off x="54864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144</a:t>
            </a:r>
            <a:endParaRPr kumimoji="1" lang="en-US" altLang="zh-CN" sz="1600" b="1">
              <a:solidFill>
                <a:srgbClr val="006600"/>
              </a:solidFill>
              <a:latin typeface="Arial" panose="020B0604020202020204" pitchFamily="34" charset="0"/>
            </a:endParaRPr>
          </a:p>
        </p:txBody>
      </p:sp>
      <p:sp>
        <p:nvSpPr>
          <p:cNvPr id="162849" name="Text Box 32"/>
          <p:cNvSpPr txBox="1">
            <a:spLocks noChangeArrowheads="1"/>
          </p:cNvSpPr>
          <p:nvPr/>
        </p:nvSpPr>
        <p:spPr bwMode="auto">
          <a:xfrm>
            <a:off x="38862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126</a:t>
            </a:r>
            <a:endParaRPr kumimoji="1" lang="en-US" altLang="zh-CN" sz="1600" b="1">
              <a:solidFill>
                <a:srgbClr val="006600"/>
              </a:solidFill>
              <a:latin typeface="Arial" panose="020B0604020202020204" pitchFamily="34" charset="0"/>
            </a:endParaRPr>
          </a:p>
        </p:txBody>
      </p:sp>
      <p:sp>
        <p:nvSpPr>
          <p:cNvPr id="162850" name="Text Box 33"/>
          <p:cNvSpPr txBox="1">
            <a:spLocks noChangeArrowheads="1"/>
          </p:cNvSpPr>
          <p:nvPr/>
        </p:nvSpPr>
        <p:spPr bwMode="auto">
          <a:xfrm>
            <a:off x="7239000" y="3548063"/>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238</a:t>
            </a:r>
            <a:endParaRPr kumimoji="1" lang="en-US" altLang="zh-CN" sz="1600" b="1">
              <a:solidFill>
                <a:srgbClr val="006600"/>
              </a:solidFill>
              <a:latin typeface="Arial" panose="020B0604020202020204" pitchFamily="34" charset="0"/>
            </a:endParaRPr>
          </a:p>
        </p:txBody>
      </p:sp>
      <p:sp>
        <p:nvSpPr>
          <p:cNvPr id="162851" name="Text Box 34"/>
          <p:cNvSpPr txBox="1">
            <a:spLocks noChangeArrowheads="1"/>
          </p:cNvSpPr>
          <p:nvPr/>
        </p:nvSpPr>
        <p:spPr bwMode="auto">
          <a:xfrm>
            <a:off x="4724400" y="34290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270</a:t>
            </a:r>
            <a:endParaRPr kumimoji="1" lang="en-US" altLang="zh-CN" sz="1600" b="1">
              <a:solidFill>
                <a:srgbClr val="006600"/>
              </a:solidFill>
              <a:latin typeface="Arial" panose="020B0604020202020204" pitchFamily="34" charset="0"/>
            </a:endParaRPr>
          </a:p>
        </p:txBody>
      </p:sp>
      <p:sp>
        <p:nvSpPr>
          <p:cNvPr id="162852" name="Oval 35"/>
          <p:cNvSpPr>
            <a:spLocks noChangeAspect="1" noChangeArrowheads="1"/>
          </p:cNvSpPr>
          <p:nvPr/>
        </p:nvSpPr>
        <p:spPr bwMode="auto">
          <a:xfrm>
            <a:off x="911225" y="30480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2853" name="Oval 36"/>
          <p:cNvSpPr>
            <a:spLocks noChangeAspect="1" noChangeArrowheads="1"/>
          </p:cNvSpPr>
          <p:nvPr/>
        </p:nvSpPr>
        <p:spPr bwMode="auto">
          <a:xfrm>
            <a:off x="2663825" y="30480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cxnSp>
        <p:nvCxnSpPr>
          <p:cNvPr id="162854" name="AutoShape 37"/>
          <p:cNvCxnSpPr>
            <a:cxnSpLocks noChangeShapeType="1"/>
            <a:stCxn id="162852" idx="3"/>
          </p:cNvCxnSpPr>
          <p:nvPr/>
        </p:nvCxnSpPr>
        <p:spPr bwMode="auto">
          <a:xfrm flipH="1">
            <a:off x="609600" y="3189288"/>
            <a:ext cx="323850" cy="765175"/>
          </a:xfrm>
          <a:prstGeom prst="straightConnector1">
            <a:avLst/>
          </a:prstGeom>
          <a:noFill/>
          <a:ln w="15875">
            <a:solidFill>
              <a:schemeClr val="tx1"/>
            </a:solidFill>
            <a:round/>
          </a:ln>
        </p:spPr>
      </p:cxnSp>
      <p:cxnSp>
        <p:nvCxnSpPr>
          <p:cNvPr id="162855" name="AutoShape 38"/>
          <p:cNvCxnSpPr>
            <a:cxnSpLocks noChangeShapeType="1"/>
            <a:stCxn id="162852" idx="5"/>
          </p:cNvCxnSpPr>
          <p:nvPr/>
        </p:nvCxnSpPr>
        <p:spPr bwMode="auto">
          <a:xfrm>
            <a:off x="1044575" y="3189288"/>
            <a:ext cx="327025" cy="765175"/>
          </a:xfrm>
          <a:prstGeom prst="straightConnector1">
            <a:avLst/>
          </a:prstGeom>
          <a:noFill/>
          <a:ln w="15875">
            <a:solidFill>
              <a:schemeClr val="tx1"/>
            </a:solidFill>
            <a:round/>
          </a:ln>
        </p:spPr>
      </p:cxnSp>
      <p:sp>
        <p:nvSpPr>
          <p:cNvPr id="162856" name="Oval 39"/>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2857" name="Oval 40"/>
          <p:cNvSpPr>
            <a:spLocks noChangeArrowheads="1"/>
          </p:cNvSpPr>
          <p:nvPr/>
        </p:nvSpPr>
        <p:spPr bwMode="auto">
          <a:xfrm>
            <a:off x="30480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T</a:t>
            </a:r>
            <a:endParaRPr kumimoji="1" lang="en-US" altLang="zh-CN" sz="1400" b="1">
              <a:solidFill>
                <a:schemeClr val="bg1"/>
              </a:solidFill>
              <a:latin typeface="Arial" panose="020B0604020202020204" pitchFamily="34" charset="0"/>
            </a:endParaRPr>
          </a:p>
        </p:txBody>
      </p:sp>
      <p:cxnSp>
        <p:nvCxnSpPr>
          <p:cNvPr id="162858" name="AutoShape 41"/>
          <p:cNvCxnSpPr>
            <a:cxnSpLocks noChangeShapeType="1"/>
            <a:stCxn id="162853" idx="3"/>
            <a:endCxn id="162856" idx="0"/>
          </p:cNvCxnSpPr>
          <p:nvPr/>
        </p:nvCxnSpPr>
        <p:spPr bwMode="auto">
          <a:xfrm flipH="1">
            <a:off x="2284413" y="3189288"/>
            <a:ext cx="401637" cy="765175"/>
          </a:xfrm>
          <a:prstGeom prst="straightConnector1">
            <a:avLst/>
          </a:prstGeom>
          <a:noFill/>
          <a:ln w="15875">
            <a:solidFill>
              <a:schemeClr val="tx1"/>
            </a:solidFill>
            <a:round/>
          </a:ln>
        </p:spPr>
      </p:cxnSp>
      <p:cxnSp>
        <p:nvCxnSpPr>
          <p:cNvPr id="162859" name="AutoShape 42"/>
          <p:cNvCxnSpPr>
            <a:cxnSpLocks noChangeShapeType="1"/>
            <a:stCxn id="162853" idx="5"/>
            <a:endCxn id="162857" idx="0"/>
          </p:cNvCxnSpPr>
          <p:nvPr/>
        </p:nvCxnSpPr>
        <p:spPr bwMode="auto">
          <a:xfrm>
            <a:off x="2797175" y="3189288"/>
            <a:ext cx="403225" cy="765175"/>
          </a:xfrm>
          <a:prstGeom prst="straightConnector1">
            <a:avLst/>
          </a:prstGeom>
          <a:noFill/>
          <a:ln w="15875">
            <a:solidFill>
              <a:schemeClr val="tx1"/>
            </a:solidFill>
            <a:round/>
          </a:ln>
        </p:spPr>
      </p:cxnSp>
      <p:sp>
        <p:nvSpPr>
          <p:cNvPr id="162860" name="Oval 43"/>
          <p:cNvSpPr>
            <a:spLocks noChangeArrowheads="1"/>
          </p:cNvSpPr>
          <p:nvPr/>
        </p:nvSpPr>
        <p:spPr bwMode="auto">
          <a:xfrm>
            <a:off x="1752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D</a:t>
            </a:r>
            <a:endParaRPr kumimoji="1" lang="en-US" altLang="zh-CN" sz="1400" b="1">
              <a:solidFill>
                <a:schemeClr val="bg1"/>
              </a:solidFill>
              <a:latin typeface="Arial" panose="020B0604020202020204" pitchFamily="34" charset="0"/>
            </a:endParaRPr>
          </a:p>
        </p:txBody>
      </p:sp>
      <p:sp>
        <p:nvSpPr>
          <p:cNvPr id="162861" name="Oval 44"/>
          <p:cNvSpPr>
            <a:spLocks noChangeArrowheads="1"/>
          </p:cNvSpPr>
          <p:nvPr/>
        </p:nvSpPr>
        <p:spPr bwMode="auto">
          <a:xfrm>
            <a:off x="2514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L</a:t>
            </a:r>
            <a:endParaRPr kumimoji="1" lang="en-US" altLang="zh-CN" sz="1400" b="1">
              <a:solidFill>
                <a:schemeClr val="bg1"/>
              </a:solidFill>
              <a:latin typeface="Arial" panose="020B0604020202020204" pitchFamily="34" charset="0"/>
            </a:endParaRPr>
          </a:p>
        </p:txBody>
      </p:sp>
      <p:cxnSp>
        <p:nvCxnSpPr>
          <p:cNvPr id="162862" name="AutoShape 45"/>
          <p:cNvCxnSpPr>
            <a:cxnSpLocks noChangeShapeType="1"/>
            <a:stCxn id="162856" idx="3"/>
            <a:endCxn id="162860" idx="0"/>
          </p:cNvCxnSpPr>
          <p:nvPr/>
        </p:nvCxnSpPr>
        <p:spPr bwMode="auto">
          <a:xfrm flipH="1">
            <a:off x="1905000" y="4103688"/>
            <a:ext cx="323850" cy="841375"/>
          </a:xfrm>
          <a:prstGeom prst="straightConnector1">
            <a:avLst/>
          </a:prstGeom>
          <a:noFill/>
          <a:ln w="15875">
            <a:solidFill>
              <a:schemeClr val="tx1"/>
            </a:solidFill>
            <a:round/>
          </a:ln>
        </p:spPr>
      </p:cxnSp>
      <p:cxnSp>
        <p:nvCxnSpPr>
          <p:cNvPr id="162863" name="AutoShape 46"/>
          <p:cNvCxnSpPr>
            <a:cxnSpLocks noChangeShapeType="1"/>
            <a:stCxn id="162856" idx="5"/>
            <a:endCxn id="162861" idx="0"/>
          </p:cNvCxnSpPr>
          <p:nvPr/>
        </p:nvCxnSpPr>
        <p:spPr bwMode="auto">
          <a:xfrm>
            <a:off x="2339975" y="4103688"/>
            <a:ext cx="327025" cy="841375"/>
          </a:xfrm>
          <a:prstGeom prst="straightConnector1">
            <a:avLst/>
          </a:prstGeom>
          <a:noFill/>
          <a:ln w="15875">
            <a:solidFill>
              <a:schemeClr val="tx1"/>
            </a:solidFill>
            <a:round/>
          </a:ln>
        </p:spPr>
      </p:cxnSp>
      <p:sp>
        <p:nvSpPr>
          <p:cNvPr id="162864" name="Text Box 47"/>
          <p:cNvSpPr txBox="1">
            <a:spLocks noChangeArrowheads="1"/>
          </p:cNvSpPr>
          <p:nvPr/>
        </p:nvSpPr>
        <p:spPr bwMode="auto">
          <a:xfrm>
            <a:off x="1981200" y="4359275"/>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81</a:t>
            </a:r>
            <a:endParaRPr kumimoji="1" lang="en-US" altLang="zh-CN" sz="1600" b="1">
              <a:solidFill>
                <a:srgbClr val="006600"/>
              </a:solidFill>
              <a:latin typeface="Arial" panose="020B0604020202020204" pitchFamily="34" charset="0"/>
            </a:endParaRPr>
          </a:p>
        </p:txBody>
      </p:sp>
      <p:sp>
        <p:nvSpPr>
          <p:cNvPr id="162865" name="Text Box 48"/>
          <p:cNvSpPr txBox="1">
            <a:spLocks noChangeArrowheads="1"/>
          </p:cNvSpPr>
          <p:nvPr/>
        </p:nvSpPr>
        <p:spPr bwMode="auto">
          <a:xfrm>
            <a:off x="685800" y="34432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156</a:t>
            </a:r>
            <a:endParaRPr kumimoji="1" lang="en-US" altLang="zh-CN" sz="1600" b="1">
              <a:solidFill>
                <a:srgbClr val="006600"/>
              </a:solidFill>
              <a:latin typeface="Arial" panose="020B0604020202020204" pitchFamily="34" charset="0"/>
            </a:endParaRPr>
          </a:p>
        </p:txBody>
      </p:sp>
      <p:sp>
        <p:nvSpPr>
          <p:cNvPr id="162866" name="Text Box 49"/>
          <p:cNvSpPr txBox="1">
            <a:spLocks noChangeArrowheads="1"/>
          </p:cNvSpPr>
          <p:nvPr/>
        </p:nvSpPr>
        <p:spPr bwMode="auto">
          <a:xfrm>
            <a:off x="2438400" y="34432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174</a:t>
            </a:r>
            <a:endParaRPr kumimoji="1" lang="en-US" altLang="zh-CN" sz="1600" b="1">
              <a:solidFill>
                <a:srgbClr val="006600"/>
              </a:solidFill>
              <a:latin typeface="Arial" panose="020B0604020202020204" pitchFamily="34" charset="0"/>
            </a:endParaRPr>
          </a:p>
        </p:txBody>
      </p:sp>
      <p:sp>
        <p:nvSpPr>
          <p:cNvPr id="162867" name="Oval 50"/>
          <p:cNvSpPr>
            <a:spLocks noChangeArrowheads="1"/>
          </p:cNvSpPr>
          <p:nvPr/>
        </p:nvSpPr>
        <p:spPr bwMode="auto">
          <a:xfrm>
            <a:off x="4572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A</a:t>
            </a:r>
            <a:endParaRPr kumimoji="1" lang="en-US" altLang="zh-CN" sz="1400" b="1">
              <a:solidFill>
                <a:schemeClr val="bg1"/>
              </a:solidFill>
              <a:latin typeface="Arial" panose="020B0604020202020204" pitchFamily="34" charset="0"/>
            </a:endParaRPr>
          </a:p>
        </p:txBody>
      </p:sp>
      <p:sp>
        <p:nvSpPr>
          <p:cNvPr id="162868" name="Oval 51"/>
          <p:cNvSpPr>
            <a:spLocks noChangeArrowheads="1"/>
          </p:cNvSpPr>
          <p:nvPr/>
        </p:nvSpPr>
        <p:spPr bwMode="auto">
          <a:xfrm>
            <a:off x="12192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O</a:t>
            </a:r>
            <a:endParaRPr kumimoji="1" lang="en-US" altLang="zh-CN" sz="1400" b="1">
              <a:solidFill>
                <a:schemeClr val="bg1"/>
              </a:solidFill>
              <a:latin typeface="Arial" panose="020B0604020202020204" pitchFamily="34" charset="0"/>
            </a:endParaRPr>
          </a:p>
        </p:txBody>
      </p:sp>
      <p:sp>
        <p:nvSpPr>
          <p:cNvPr id="162869" name="Text Box 52"/>
          <p:cNvSpPr txBox="1">
            <a:spLocks noChangeArrowheads="1"/>
          </p:cNvSpPr>
          <p:nvPr/>
        </p:nvSpPr>
        <p:spPr bwMode="auto">
          <a:xfrm>
            <a:off x="7086600" y="61722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31</a:t>
            </a:r>
            <a:endParaRPr kumimoji="1" lang="en-US" altLang="zh-CN" sz="1600" b="1">
              <a:solidFill>
                <a:srgbClr val="006600"/>
              </a:solidFill>
              <a:latin typeface="Arial" panose="020B0604020202020204" pitchFamily="34" charset="0"/>
            </a:endParaRPr>
          </a:p>
        </p:txBody>
      </p:sp>
      <p:sp>
        <p:nvSpPr>
          <p:cNvPr id="162870" name="Text Box 53"/>
          <p:cNvSpPr txBox="1">
            <a:spLocks noChangeArrowheads="1"/>
          </p:cNvSpPr>
          <p:nvPr/>
        </p:nvSpPr>
        <p:spPr bwMode="auto">
          <a:xfrm>
            <a:off x="7848600" y="61722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27</a:t>
            </a:r>
            <a:endParaRPr kumimoji="1" lang="en-US" altLang="zh-CN" sz="1600" b="1">
              <a:solidFill>
                <a:srgbClr val="006600"/>
              </a:solidFill>
              <a:latin typeface="Arial" panose="020B0604020202020204" pitchFamily="34" charset="0"/>
            </a:endParaRPr>
          </a:p>
        </p:txBody>
      </p:sp>
      <p:sp>
        <p:nvSpPr>
          <p:cNvPr id="162871" name="Text Box 54"/>
          <p:cNvSpPr txBox="1">
            <a:spLocks noChangeArrowheads="1"/>
          </p:cNvSpPr>
          <p:nvPr/>
        </p:nvSpPr>
        <p:spPr bwMode="auto">
          <a:xfrm>
            <a:off x="83820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55</a:t>
            </a:r>
            <a:endParaRPr kumimoji="1" lang="en-US" altLang="zh-CN" sz="1600" b="1">
              <a:solidFill>
                <a:srgbClr val="006600"/>
              </a:solidFill>
              <a:latin typeface="Arial" panose="020B0604020202020204" pitchFamily="34" charset="0"/>
            </a:endParaRPr>
          </a:p>
        </p:txBody>
      </p:sp>
      <p:sp>
        <p:nvSpPr>
          <p:cNvPr id="162872" name="Text Box 55"/>
          <p:cNvSpPr txBox="1">
            <a:spLocks noChangeArrowheads="1"/>
          </p:cNvSpPr>
          <p:nvPr/>
        </p:nvSpPr>
        <p:spPr bwMode="auto">
          <a:xfrm>
            <a:off x="50292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71</a:t>
            </a:r>
            <a:endParaRPr kumimoji="1" lang="en-US" altLang="zh-CN" sz="1600" b="1">
              <a:solidFill>
                <a:srgbClr val="006600"/>
              </a:solidFill>
              <a:latin typeface="Arial" panose="020B0604020202020204" pitchFamily="34" charset="0"/>
            </a:endParaRPr>
          </a:p>
        </p:txBody>
      </p:sp>
      <p:sp>
        <p:nvSpPr>
          <p:cNvPr id="162873" name="Text Box 56"/>
          <p:cNvSpPr txBox="1">
            <a:spLocks noChangeArrowheads="1"/>
          </p:cNvSpPr>
          <p:nvPr/>
        </p:nvSpPr>
        <p:spPr bwMode="auto">
          <a:xfrm>
            <a:off x="59436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73</a:t>
            </a:r>
            <a:endParaRPr kumimoji="1" lang="en-US" altLang="zh-CN" sz="1600" b="1">
              <a:solidFill>
                <a:srgbClr val="006600"/>
              </a:solidFill>
              <a:latin typeface="Arial" panose="020B0604020202020204" pitchFamily="34" charset="0"/>
            </a:endParaRPr>
          </a:p>
        </p:txBody>
      </p:sp>
      <p:sp>
        <p:nvSpPr>
          <p:cNvPr id="162874" name="Text Box 57"/>
          <p:cNvSpPr txBox="1">
            <a:spLocks noChangeArrowheads="1"/>
          </p:cNvSpPr>
          <p:nvPr/>
        </p:nvSpPr>
        <p:spPr bwMode="auto">
          <a:xfrm>
            <a:off x="34290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61</a:t>
            </a:r>
            <a:endParaRPr kumimoji="1" lang="en-US" altLang="zh-CN" sz="1600" b="1">
              <a:solidFill>
                <a:srgbClr val="006600"/>
              </a:solidFill>
              <a:latin typeface="Arial" panose="020B0604020202020204" pitchFamily="34" charset="0"/>
            </a:endParaRPr>
          </a:p>
        </p:txBody>
      </p:sp>
      <p:sp>
        <p:nvSpPr>
          <p:cNvPr id="162875" name="Text Box 58"/>
          <p:cNvSpPr txBox="1">
            <a:spLocks noChangeArrowheads="1"/>
          </p:cNvSpPr>
          <p:nvPr/>
        </p:nvSpPr>
        <p:spPr bwMode="auto">
          <a:xfrm>
            <a:off x="43434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65</a:t>
            </a:r>
            <a:endParaRPr kumimoji="1" lang="en-US" altLang="zh-CN" sz="1600" b="1">
              <a:solidFill>
                <a:srgbClr val="006600"/>
              </a:solidFill>
              <a:latin typeface="Arial" panose="020B0604020202020204" pitchFamily="34" charset="0"/>
            </a:endParaRPr>
          </a:p>
        </p:txBody>
      </p:sp>
      <p:sp>
        <p:nvSpPr>
          <p:cNvPr id="162876" name="Text Box 59"/>
          <p:cNvSpPr txBox="1">
            <a:spLocks noChangeArrowheads="1"/>
          </p:cNvSpPr>
          <p:nvPr/>
        </p:nvSpPr>
        <p:spPr bwMode="auto">
          <a:xfrm>
            <a:off x="65532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125</a:t>
            </a:r>
            <a:endParaRPr kumimoji="1" lang="en-US" altLang="zh-CN" sz="1600" b="1">
              <a:solidFill>
                <a:srgbClr val="006600"/>
              </a:solidFill>
              <a:latin typeface="Arial" panose="020B0604020202020204" pitchFamily="34" charset="0"/>
            </a:endParaRPr>
          </a:p>
        </p:txBody>
      </p:sp>
      <p:sp>
        <p:nvSpPr>
          <p:cNvPr id="162877" name="Text Box 60"/>
          <p:cNvSpPr txBox="1">
            <a:spLocks noChangeArrowheads="1"/>
          </p:cNvSpPr>
          <p:nvPr/>
        </p:nvSpPr>
        <p:spPr bwMode="auto">
          <a:xfrm>
            <a:off x="16002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40</a:t>
            </a:r>
            <a:endParaRPr kumimoji="1" lang="en-US" altLang="zh-CN" sz="1600" b="1">
              <a:solidFill>
                <a:srgbClr val="006600"/>
              </a:solidFill>
              <a:latin typeface="Arial" panose="020B0604020202020204" pitchFamily="34" charset="0"/>
            </a:endParaRPr>
          </a:p>
        </p:txBody>
      </p:sp>
      <p:sp>
        <p:nvSpPr>
          <p:cNvPr id="162878" name="Text Box 61"/>
          <p:cNvSpPr txBox="1">
            <a:spLocks noChangeArrowheads="1"/>
          </p:cNvSpPr>
          <p:nvPr/>
        </p:nvSpPr>
        <p:spPr bwMode="auto">
          <a:xfrm>
            <a:off x="23622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41</a:t>
            </a:r>
            <a:endParaRPr kumimoji="1" lang="en-US" altLang="zh-CN" sz="1600" b="1">
              <a:solidFill>
                <a:srgbClr val="006600"/>
              </a:solidFill>
              <a:latin typeface="Arial" panose="020B0604020202020204" pitchFamily="34" charset="0"/>
            </a:endParaRPr>
          </a:p>
        </p:txBody>
      </p:sp>
      <p:sp>
        <p:nvSpPr>
          <p:cNvPr id="162879" name="Text Box 62"/>
          <p:cNvSpPr txBox="1">
            <a:spLocks noChangeArrowheads="1"/>
          </p:cNvSpPr>
          <p:nvPr/>
        </p:nvSpPr>
        <p:spPr bwMode="auto">
          <a:xfrm>
            <a:off x="28956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93</a:t>
            </a:r>
            <a:endParaRPr kumimoji="1" lang="en-US" altLang="zh-CN" sz="1600" b="1">
              <a:solidFill>
                <a:srgbClr val="006600"/>
              </a:solidFill>
              <a:latin typeface="Arial" panose="020B0604020202020204" pitchFamily="34" charset="0"/>
            </a:endParaRPr>
          </a:p>
        </p:txBody>
      </p:sp>
      <p:sp>
        <p:nvSpPr>
          <p:cNvPr id="162880" name="Text Box 63"/>
          <p:cNvSpPr txBox="1">
            <a:spLocks noChangeArrowheads="1"/>
          </p:cNvSpPr>
          <p:nvPr/>
        </p:nvSpPr>
        <p:spPr bwMode="auto">
          <a:xfrm>
            <a:off x="304800" y="43116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80</a:t>
            </a:r>
            <a:endParaRPr kumimoji="1" lang="en-US" altLang="zh-CN" sz="1600" b="1">
              <a:solidFill>
                <a:srgbClr val="006600"/>
              </a:solidFill>
              <a:latin typeface="Arial" panose="020B0604020202020204" pitchFamily="34" charset="0"/>
            </a:endParaRPr>
          </a:p>
        </p:txBody>
      </p:sp>
      <p:sp>
        <p:nvSpPr>
          <p:cNvPr id="162881" name="Text Box 64"/>
          <p:cNvSpPr txBox="1">
            <a:spLocks noChangeArrowheads="1"/>
          </p:cNvSpPr>
          <p:nvPr/>
        </p:nvSpPr>
        <p:spPr bwMode="auto">
          <a:xfrm>
            <a:off x="1066800" y="43116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76</a:t>
            </a:r>
            <a:endParaRPr kumimoji="1" lang="en-US" altLang="zh-CN" sz="1600" b="1">
              <a:solidFill>
                <a:srgbClr val="006600"/>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灯片编号占位符 4"/>
          <p:cNvSpPr>
            <a:spLocks noGrp="1"/>
          </p:cNvSpPr>
          <p:nvPr>
            <p:ph type="sldNum" sz="quarter" idx="4294967295"/>
          </p:nvPr>
        </p:nvSpPr>
        <p:spPr>
          <a:xfrm>
            <a:off x="7042150" y="6243638"/>
            <a:ext cx="1905000" cy="457200"/>
          </a:xfrm>
          <a:prstGeom prst="rect">
            <a:avLst/>
          </a:prstGeom>
          <a:noFill/>
        </p:spPr>
        <p:txBody>
          <a:bodyPr/>
          <a:lstStyle/>
          <a:p>
            <a:fld id="{56A8145C-A7BB-4C80-83A6-630D46362002}" type="slidenum">
              <a:rPr lang="en-US" altLang="zh-CN" smtClean="0"/>
            </a:fld>
            <a:endParaRPr lang="en-US" altLang="zh-CN" smtClean="0"/>
          </a:p>
        </p:txBody>
      </p:sp>
      <p:sp>
        <p:nvSpPr>
          <p:cNvPr id="163843" name="Rectangle 2"/>
          <p:cNvSpPr>
            <a:spLocks noGrp="1" noChangeArrowheads="1"/>
          </p:cNvSpPr>
          <p:nvPr>
            <p:ph type="title"/>
          </p:nvPr>
        </p:nvSpPr>
        <p:spPr/>
        <p:txBody>
          <a:bodyPr/>
          <a:lstStyle/>
          <a:p>
            <a:pPr eaLnBrk="1" hangingPunct="1"/>
            <a:r>
              <a:rPr lang="en-US" altLang="zh-CN" smtClean="0"/>
              <a:t>Huffman Code Construction</a:t>
            </a:r>
            <a:endParaRPr lang="en-US" altLang="zh-CN" smtClean="0"/>
          </a:p>
        </p:txBody>
      </p:sp>
      <p:sp>
        <p:nvSpPr>
          <p:cNvPr id="163844" name="Oval 3"/>
          <p:cNvSpPr>
            <a:spLocks noChangeAspect="1" noChangeArrowheads="1"/>
          </p:cNvSpPr>
          <p:nvPr/>
        </p:nvSpPr>
        <p:spPr bwMode="auto">
          <a:xfrm>
            <a:off x="4949825" y="30480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3845" name="Oval 4"/>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3846" name="Oval 5"/>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cxnSp>
        <p:nvCxnSpPr>
          <p:cNvPr id="163847" name="AutoShape 6"/>
          <p:cNvCxnSpPr>
            <a:cxnSpLocks noChangeShapeType="1"/>
            <a:stCxn id="163844" idx="3"/>
            <a:endCxn id="163845" idx="0"/>
          </p:cNvCxnSpPr>
          <p:nvPr/>
        </p:nvCxnSpPr>
        <p:spPr bwMode="auto">
          <a:xfrm flipH="1">
            <a:off x="4189413" y="3189288"/>
            <a:ext cx="782637" cy="765175"/>
          </a:xfrm>
          <a:prstGeom prst="straightConnector1">
            <a:avLst/>
          </a:prstGeom>
          <a:noFill/>
          <a:ln w="15875">
            <a:solidFill>
              <a:schemeClr val="tx1"/>
            </a:solidFill>
            <a:round/>
          </a:ln>
        </p:spPr>
      </p:cxnSp>
      <p:cxnSp>
        <p:nvCxnSpPr>
          <p:cNvPr id="163848" name="AutoShape 7"/>
          <p:cNvCxnSpPr>
            <a:cxnSpLocks noChangeShapeType="1"/>
            <a:stCxn id="163844" idx="5"/>
            <a:endCxn id="163846" idx="0"/>
          </p:cNvCxnSpPr>
          <p:nvPr/>
        </p:nvCxnSpPr>
        <p:spPr bwMode="auto">
          <a:xfrm>
            <a:off x="5083175" y="3189288"/>
            <a:ext cx="706438" cy="765175"/>
          </a:xfrm>
          <a:prstGeom prst="straightConnector1">
            <a:avLst/>
          </a:prstGeom>
          <a:noFill/>
          <a:ln w="15875">
            <a:solidFill>
              <a:schemeClr val="tx1"/>
            </a:solidFill>
            <a:round/>
          </a:ln>
        </p:spPr>
      </p:cxnSp>
      <p:sp>
        <p:nvSpPr>
          <p:cNvPr id="163849" name="Oval 8"/>
          <p:cNvSpPr>
            <a:spLocks noChangeArrowheads="1"/>
          </p:cNvSpPr>
          <p:nvPr/>
        </p:nvSpPr>
        <p:spPr bwMode="auto">
          <a:xfrm>
            <a:off x="35814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R</a:t>
            </a:r>
            <a:endParaRPr kumimoji="1" lang="en-US" altLang="zh-CN" sz="1400" b="1">
              <a:solidFill>
                <a:schemeClr val="bg1"/>
              </a:solidFill>
              <a:latin typeface="Arial" panose="020B0604020202020204" pitchFamily="34" charset="0"/>
            </a:endParaRPr>
          </a:p>
        </p:txBody>
      </p:sp>
      <p:sp>
        <p:nvSpPr>
          <p:cNvPr id="163850" name="Oval 9"/>
          <p:cNvSpPr>
            <a:spLocks noChangeArrowheads="1"/>
          </p:cNvSpPr>
          <p:nvPr/>
        </p:nvSpPr>
        <p:spPr bwMode="auto">
          <a:xfrm>
            <a:off x="44958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S</a:t>
            </a:r>
            <a:endParaRPr kumimoji="1" lang="en-US" altLang="zh-CN" sz="1400" b="1">
              <a:solidFill>
                <a:schemeClr val="bg1"/>
              </a:solidFill>
              <a:latin typeface="Arial" panose="020B0604020202020204" pitchFamily="34" charset="0"/>
            </a:endParaRPr>
          </a:p>
        </p:txBody>
      </p:sp>
      <p:cxnSp>
        <p:nvCxnSpPr>
          <p:cNvPr id="163851" name="AutoShape 10"/>
          <p:cNvCxnSpPr>
            <a:cxnSpLocks noChangeShapeType="1"/>
            <a:stCxn id="163845" idx="3"/>
            <a:endCxn id="163849" idx="0"/>
          </p:cNvCxnSpPr>
          <p:nvPr/>
        </p:nvCxnSpPr>
        <p:spPr bwMode="auto">
          <a:xfrm flipH="1">
            <a:off x="3733800" y="4103688"/>
            <a:ext cx="400050" cy="841375"/>
          </a:xfrm>
          <a:prstGeom prst="straightConnector1">
            <a:avLst/>
          </a:prstGeom>
          <a:noFill/>
          <a:ln w="15875">
            <a:solidFill>
              <a:schemeClr val="tx1"/>
            </a:solidFill>
            <a:round/>
          </a:ln>
        </p:spPr>
      </p:cxnSp>
      <p:cxnSp>
        <p:nvCxnSpPr>
          <p:cNvPr id="163852" name="AutoShape 11"/>
          <p:cNvCxnSpPr>
            <a:cxnSpLocks noChangeShapeType="1"/>
            <a:stCxn id="163845" idx="5"/>
            <a:endCxn id="163850" idx="0"/>
          </p:cNvCxnSpPr>
          <p:nvPr/>
        </p:nvCxnSpPr>
        <p:spPr bwMode="auto">
          <a:xfrm>
            <a:off x="4244975" y="4103688"/>
            <a:ext cx="403225" cy="841375"/>
          </a:xfrm>
          <a:prstGeom prst="straightConnector1">
            <a:avLst/>
          </a:prstGeom>
          <a:noFill/>
          <a:ln w="15875">
            <a:solidFill>
              <a:schemeClr val="tx1"/>
            </a:solidFill>
            <a:round/>
          </a:ln>
        </p:spPr>
      </p:cxnSp>
      <p:sp>
        <p:nvSpPr>
          <p:cNvPr id="163853" name="Oval 12"/>
          <p:cNvSpPr>
            <a:spLocks noChangeArrowheads="1"/>
          </p:cNvSpPr>
          <p:nvPr/>
        </p:nvSpPr>
        <p:spPr bwMode="auto">
          <a:xfrm>
            <a:off x="5181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N</a:t>
            </a:r>
            <a:endParaRPr kumimoji="1" lang="en-US" altLang="zh-CN" sz="1400" b="1">
              <a:solidFill>
                <a:schemeClr val="bg1"/>
              </a:solidFill>
              <a:latin typeface="Arial" panose="020B0604020202020204" pitchFamily="34" charset="0"/>
            </a:endParaRPr>
          </a:p>
        </p:txBody>
      </p:sp>
      <p:sp>
        <p:nvSpPr>
          <p:cNvPr id="163854" name="Oval 13"/>
          <p:cNvSpPr>
            <a:spLocks noChangeArrowheads="1"/>
          </p:cNvSpPr>
          <p:nvPr/>
        </p:nvSpPr>
        <p:spPr bwMode="auto">
          <a:xfrm>
            <a:off x="60960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I</a:t>
            </a:r>
            <a:endParaRPr kumimoji="1" lang="en-US" altLang="zh-CN" sz="1400" b="1">
              <a:solidFill>
                <a:schemeClr val="bg1"/>
              </a:solidFill>
              <a:latin typeface="Arial" panose="020B0604020202020204" pitchFamily="34" charset="0"/>
            </a:endParaRPr>
          </a:p>
        </p:txBody>
      </p:sp>
      <p:cxnSp>
        <p:nvCxnSpPr>
          <p:cNvPr id="163855" name="AutoShape 14"/>
          <p:cNvCxnSpPr>
            <a:cxnSpLocks noChangeShapeType="1"/>
            <a:stCxn id="163846" idx="3"/>
            <a:endCxn id="163853" idx="0"/>
          </p:cNvCxnSpPr>
          <p:nvPr/>
        </p:nvCxnSpPr>
        <p:spPr bwMode="auto">
          <a:xfrm flipH="1">
            <a:off x="5334000" y="4103688"/>
            <a:ext cx="400050" cy="841375"/>
          </a:xfrm>
          <a:prstGeom prst="straightConnector1">
            <a:avLst/>
          </a:prstGeom>
          <a:noFill/>
          <a:ln w="15875">
            <a:solidFill>
              <a:schemeClr val="tx1"/>
            </a:solidFill>
            <a:round/>
          </a:ln>
        </p:spPr>
      </p:cxnSp>
      <p:cxnSp>
        <p:nvCxnSpPr>
          <p:cNvPr id="163856" name="AutoShape 15"/>
          <p:cNvCxnSpPr>
            <a:cxnSpLocks noChangeShapeType="1"/>
            <a:stCxn id="163846" idx="5"/>
            <a:endCxn id="163854" idx="0"/>
          </p:cNvCxnSpPr>
          <p:nvPr/>
        </p:nvCxnSpPr>
        <p:spPr bwMode="auto">
          <a:xfrm>
            <a:off x="5845175" y="4103688"/>
            <a:ext cx="403225" cy="841375"/>
          </a:xfrm>
          <a:prstGeom prst="straightConnector1">
            <a:avLst/>
          </a:prstGeom>
          <a:noFill/>
          <a:ln w="15875">
            <a:solidFill>
              <a:schemeClr val="tx1"/>
            </a:solidFill>
            <a:round/>
          </a:ln>
        </p:spPr>
      </p:cxnSp>
      <p:sp>
        <p:nvSpPr>
          <p:cNvPr id="163857" name="Oval 16"/>
          <p:cNvSpPr>
            <a:spLocks noChangeAspect="1" noChangeArrowheads="1"/>
          </p:cNvSpPr>
          <p:nvPr/>
        </p:nvSpPr>
        <p:spPr bwMode="auto">
          <a:xfrm>
            <a:off x="7464425" y="3167063"/>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3858" name="Oval 17"/>
          <p:cNvSpPr>
            <a:spLocks noChangeArrowheads="1"/>
          </p:cNvSpPr>
          <p:nvPr/>
        </p:nvSpPr>
        <p:spPr bwMode="auto">
          <a:xfrm>
            <a:off x="67056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E</a:t>
            </a:r>
            <a:endParaRPr kumimoji="1" lang="en-US" altLang="zh-CN" sz="1400" b="1">
              <a:solidFill>
                <a:schemeClr val="bg1"/>
              </a:solidFill>
              <a:latin typeface="Arial" panose="020B0604020202020204" pitchFamily="34" charset="0"/>
            </a:endParaRPr>
          </a:p>
        </p:txBody>
      </p:sp>
      <p:sp>
        <p:nvSpPr>
          <p:cNvPr id="163859" name="Oval 18"/>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cxnSp>
        <p:nvCxnSpPr>
          <p:cNvPr id="163860" name="AutoShape 19"/>
          <p:cNvCxnSpPr>
            <a:cxnSpLocks noChangeShapeType="1"/>
            <a:stCxn id="163857" idx="3"/>
            <a:endCxn id="163858" idx="0"/>
          </p:cNvCxnSpPr>
          <p:nvPr/>
        </p:nvCxnSpPr>
        <p:spPr bwMode="auto">
          <a:xfrm flipH="1">
            <a:off x="6858000" y="3308350"/>
            <a:ext cx="628650" cy="646113"/>
          </a:xfrm>
          <a:prstGeom prst="straightConnector1">
            <a:avLst/>
          </a:prstGeom>
          <a:noFill/>
          <a:ln w="15875">
            <a:solidFill>
              <a:schemeClr val="tx1"/>
            </a:solidFill>
            <a:round/>
          </a:ln>
        </p:spPr>
      </p:cxnSp>
      <p:cxnSp>
        <p:nvCxnSpPr>
          <p:cNvPr id="163861" name="AutoShape 20"/>
          <p:cNvCxnSpPr>
            <a:cxnSpLocks noChangeShapeType="1"/>
            <a:stCxn id="163857" idx="5"/>
            <a:endCxn id="163859" idx="0"/>
          </p:cNvCxnSpPr>
          <p:nvPr/>
        </p:nvCxnSpPr>
        <p:spPr bwMode="auto">
          <a:xfrm>
            <a:off x="7597775" y="3308350"/>
            <a:ext cx="630238" cy="646113"/>
          </a:xfrm>
          <a:prstGeom prst="straightConnector1">
            <a:avLst/>
          </a:prstGeom>
          <a:noFill/>
          <a:ln w="15875">
            <a:solidFill>
              <a:schemeClr val="tx1"/>
            </a:solidFill>
            <a:round/>
          </a:ln>
        </p:spPr>
      </p:cxnSp>
      <p:sp>
        <p:nvSpPr>
          <p:cNvPr id="163862" name="Oval 21"/>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3863" name="Oval 22"/>
          <p:cNvSpPr>
            <a:spLocks noChangeArrowheads="1"/>
          </p:cNvSpPr>
          <p:nvPr/>
        </p:nvSpPr>
        <p:spPr bwMode="auto">
          <a:xfrm>
            <a:off x="8534400" y="4956175"/>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H</a:t>
            </a:r>
            <a:endParaRPr kumimoji="1" lang="en-US" altLang="zh-CN" sz="1400" b="1">
              <a:solidFill>
                <a:schemeClr val="bg1"/>
              </a:solidFill>
              <a:latin typeface="Arial" panose="020B0604020202020204" pitchFamily="34" charset="0"/>
            </a:endParaRPr>
          </a:p>
        </p:txBody>
      </p:sp>
      <p:cxnSp>
        <p:nvCxnSpPr>
          <p:cNvPr id="163864" name="AutoShape 23"/>
          <p:cNvCxnSpPr>
            <a:cxnSpLocks noChangeShapeType="1"/>
            <a:stCxn id="163859" idx="3"/>
            <a:endCxn id="163862" idx="0"/>
          </p:cNvCxnSpPr>
          <p:nvPr/>
        </p:nvCxnSpPr>
        <p:spPr bwMode="auto">
          <a:xfrm flipH="1">
            <a:off x="7770813" y="4103688"/>
            <a:ext cx="401637" cy="844550"/>
          </a:xfrm>
          <a:prstGeom prst="straightConnector1">
            <a:avLst/>
          </a:prstGeom>
          <a:noFill/>
          <a:ln w="15875">
            <a:solidFill>
              <a:schemeClr val="tx1"/>
            </a:solidFill>
            <a:round/>
          </a:ln>
        </p:spPr>
      </p:cxnSp>
      <p:cxnSp>
        <p:nvCxnSpPr>
          <p:cNvPr id="163865" name="AutoShape 24"/>
          <p:cNvCxnSpPr>
            <a:cxnSpLocks noChangeShapeType="1"/>
            <a:stCxn id="163859" idx="5"/>
            <a:endCxn id="163863" idx="0"/>
          </p:cNvCxnSpPr>
          <p:nvPr/>
        </p:nvCxnSpPr>
        <p:spPr bwMode="auto">
          <a:xfrm>
            <a:off x="8283575" y="4103688"/>
            <a:ext cx="403225" cy="844550"/>
          </a:xfrm>
          <a:prstGeom prst="straightConnector1">
            <a:avLst/>
          </a:prstGeom>
          <a:noFill/>
          <a:ln w="15875">
            <a:solidFill>
              <a:schemeClr val="tx1"/>
            </a:solidFill>
            <a:round/>
          </a:ln>
        </p:spPr>
      </p:cxnSp>
      <p:sp>
        <p:nvSpPr>
          <p:cNvPr id="163866" name="Oval 25"/>
          <p:cNvSpPr>
            <a:spLocks noChangeArrowheads="1"/>
          </p:cNvSpPr>
          <p:nvPr/>
        </p:nvSpPr>
        <p:spPr bwMode="auto">
          <a:xfrm>
            <a:off x="7239000" y="5867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C</a:t>
            </a:r>
            <a:endParaRPr kumimoji="1" lang="en-US" altLang="zh-CN" sz="1400" b="1">
              <a:solidFill>
                <a:schemeClr val="bg1"/>
              </a:solidFill>
              <a:latin typeface="Arial" panose="020B0604020202020204" pitchFamily="34" charset="0"/>
            </a:endParaRPr>
          </a:p>
        </p:txBody>
      </p:sp>
      <p:sp>
        <p:nvSpPr>
          <p:cNvPr id="163867" name="Oval 26"/>
          <p:cNvSpPr>
            <a:spLocks noChangeArrowheads="1"/>
          </p:cNvSpPr>
          <p:nvPr/>
        </p:nvSpPr>
        <p:spPr bwMode="auto">
          <a:xfrm>
            <a:off x="8001000" y="5867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U</a:t>
            </a:r>
            <a:endParaRPr kumimoji="1" lang="en-US" altLang="zh-CN" sz="1400" b="1">
              <a:solidFill>
                <a:schemeClr val="bg1"/>
              </a:solidFill>
              <a:latin typeface="Arial" panose="020B0604020202020204" pitchFamily="34" charset="0"/>
            </a:endParaRPr>
          </a:p>
        </p:txBody>
      </p:sp>
      <p:cxnSp>
        <p:nvCxnSpPr>
          <p:cNvPr id="163868" name="AutoShape 27"/>
          <p:cNvCxnSpPr>
            <a:cxnSpLocks noChangeShapeType="1"/>
            <a:stCxn id="163862" idx="3"/>
            <a:endCxn id="163866" idx="0"/>
          </p:cNvCxnSpPr>
          <p:nvPr/>
        </p:nvCxnSpPr>
        <p:spPr bwMode="auto">
          <a:xfrm flipH="1">
            <a:off x="7391400" y="5097463"/>
            <a:ext cx="323850" cy="762000"/>
          </a:xfrm>
          <a:prstGeom prst="straightConnector1">
            <a:avLst/>
          </a:prstGeom>
          <a:noFill/>
          <a:ln w="15875">
            <a:solidFill>
              <a:schemeClr val="tx1"/>
            </a:solidFill>
            <a:round/>
          </a:ln>
        </p:spPr>
      </p:cxnSp>
      <p:cxnSp>
        <p:nvCxnSpPr>
          <p:cNvPr id="163869" name="AutoShape 28"/>
          <p:cNvCxnSpPr>
            <a:cxnSpLocks noChangeShapeType="1"/>
            <a:stCxn id="163862" idx="5"/>
            <a:endCxn id="163867" idx="0"/>
          </p:cNvCxnSpPr>
          <p:nvPr/>
        </p:nvCxnSpPr>
        <p:spPr bwMode="auto">
          <a:xfrm>
            <a:off x="7826375" y="5097463"/>
            <a:ext cx="327025" cy="762000"/>
          </a:xfrm>
          <a:prstGeom prst="straightConnector1">
            <a:avLst/>
          </a:prstGeom>
          <a:noFill/>
          <a:ln w="15875">
            <a:solidFill>
              <a:schemeClr val="tx1"/>
            </a:solidFill>
            <a:round/>
          </a:ln>
        </p:spPr>
      </p:cxnSp>
      <p:sp>
        <p:nvSpPr>
          <p:cNvPr id="163870" name="Text Box 29"/>
          <p:cNvSpPr txBox="1">
            <a:spLocks noChangeArrowheads="1"/>
          </p:cNvSpPr>
          <p:nvPr/>
        </p:nvSpPr>
        <p:spPr bwMode="auto">
          <a:xfrm>
            <a:off x="74676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58</a:t>
            </a:r>
            <a:endParaRPr kumimoji="1" lang="en-US" altLang="zh-CN" sz="1600" b="1">
              <a:solidFill>
                <a:srgbClr val="006600"/>
              </a:solidFill>
              <a:latin typeface="Arial" panose="020B0604020202020204" pitchFamily="34" charset="0"/>
            </a:endParaRPr>
          </a:p>
        </p:txBody>
      </p:sp>
      <p:sp>
        <p:nvSpPr>
          <p:cNvPr id="163871" name="Text Box 30"/>
          <p:cNvSpPr txBox="1">
            <a:spLocks noChangeArrowheads="1"/>
          </p:cNvSpPr>
          <p:nvPr/>
        </p:nvSpPr>
        <p:spPr bwMode="auto">
          <a:xfrm>
            <a:off x="79248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113</a:t>
            </a:r>
            <a:endParaRPr kumimoji="1" lang="en-US" altLang="zh-CN" sz="1600" b="1">
              <a:solidFill>
                <a:srgbClr val="006600"/>
              </a:solidFill>
              <a:latin typeface="Arial" panose="020B0604020202020204" pitchFamily="34" charset="0"/>
            </a:endParaRPr>
          </a:p>
        </p:txBody>
      </p:sp>
      <p:sp>
        <p:nvSpPr>
          <p:cNvPr id="163872" name="Text Box 31"/>
          <p:cNvSpPr txBox="1">
            <a:spLocks noChangeArrowheads="1"/>
          </p:cNvSpPr>
          <p:nvPr/>
        </p:nvSpPr>
        <p:spPr bwMode="auto">
          <a:xfrm>
            <a:off x="54864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144</a:t>
            </a:r>
            <a:endParaRPr kumimoji="1" lang="en-US" altLang="zh-CN" sz="1600" b="1">
              <a:solidFill>
                <a:srgbClr val="006600"/>
              </a:solidFill>
              <a:latin typeface="Arial" panose="020B0604020202020204" pitchFamily="34" charset="0"/>
            </a:endParaRPr>
          </a:p>
        </p:txBody>
      </p:sp>
      <p:sp>
        <p:nvSpPr>
          <p:cNvPr id="163873" name="Text Box 32"/>
          <p:cNvSpPr txBox="1">
            <a:spLocks noChangeArrowheads="1"/>
          </p:cNvSpPr>
          <p:nvPr/>
        </p:nvSpPr>
        <p:spPr bwMode="auto">
          <a:xfrm>
            <a:off x="38862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126</a:t>
            </a:r>
            <a:endParaRPr kumimoji="1" lang="en-US" altLang="zh-CN" sz="1600" b="1">
              <a:solidFill>
                <a:srgbClr val="006600"/>
              </a:solidFill>
              <a:latin typeface="Arial" panose="020B0604020202020204" pitchFamily="34" charset="0"/>
            </a:endParaRPr>
          </a:p>
        </p:txBody>
      </p:sp>
      <p:sp>
        <p:nvSpPr>
          <p:cNvPr id="163874" name="Text Box 33"/>
          <p:cNvSpPr txBox="1">
            <a:spLocks noChangeArrowheads="1"/>
          </p:cNvSpPr>
          <p:nvPr/>
        </p:nvSpPr>
        <p:spPr bwMode="auto">
          <a:xfrm>
            <a:off x="7239000" y="3548063"/>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238</a:t>
            </a:r>
            <a:endParaRPr kumimoji="1" lang="en-US" altLang="zh-CN" sz="1600" b="1">
              <a:solidFill>
                <a:srgbClr val="006600"/>
              </a:solidFill>
              <a:latin typeface="Arial" panose="020B0604020202020204" pitchFamily="34" charset="0"/>
            </a:endParaRPr>
          </a:p>
        </p:txBody>
      </p:sp>
      <p:sp>
        <p:nvSpPr>
          <p:cNvPr id="163875" name="Text Box 34"/>
          <p:cNvSpPr txBox="1">
            <a:spLocks noChangeArrowheads="1"/>
          </p:cNvSpPr>
          <p:nvPr/>
        </p:nvSpPr>
        <p:spPr bwMode="auto">
          <a:xfrm>
            <a:off x="4724400" y="34290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27.0</a:t>
            </a:r>
            <a:endParaRPr kumimoji="1" lang="en-US" altLang="zh-CN" sz="1600" b="1">
              <a:solidFill>
                <a:srgbClr val="006600"/>
              </a:solidFill>
              <a:latin typeface="Arial" panose="020B0604020202020204" pitchFamily="34" charset="0"/>
            </a:endParaRPr>
          </a:p>
        </p:txBody>
      </p:sp>
      <p:sp>
        <p:nvSpPr>
          <p:cNvPr id="163876" name="Oval 35"/>
          <p:cNvSpPr>
            <a:spLocks noChangeAspect="1" noChangeArrowheads="1"/>
          </p:cNvSpPr>
          <p:nvPr/>
        </p:nvSpPr>
        <p:spPr bwMode="auto">
          <a:xfrm>
            <a:off x="1749425" y="2071688"/>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cxnSp>
        <p:nvCxnSpPr>
          <p:cNvPr id="163877" name="AutoShape 36"/>
          <p:cNvCxnSpPr>
            <a:cxnSpLocks noChangeShapeType="1"/>
            <a:stCxn id="163876" idx="3"/>
          </p:cNvCxnSpPr>
          <p:nvPr/>
        </p:nvCxnSpPr>
        <p:spPr bwMode="auto">
          <a:xfrm flipH="1">
            <a:off x="989013" y="2212975"/>
            <a:ext cx="782637" cy="827088"/>
          </a:xfrm>
          <a:prstGeom prst="straightConnector1">
            <a:avLst/>
          </a:prstGeom>
          <a:noFill/>
          <a:ln w="15875">
            <a:solidFill>
              <a:schemeClr val="tx1"/>
            </a:solidFill>
            <a:round/>
          </a:ln>
        </p:spPr>
      </p:cxnSp>
      <p:cxnSp>
        <p:nvCxnSpPr>
          <p:cNvPr id="163878" name="AutoShape 37"/>
          <p:cNvCxnSpPr>
            <a:cxnSpLocks noChangeShapeType="1"/>
            <a:stCxn id="163876" idx="5"/>
          </p:cNvCxnSpPr>
          <p:nvPr/>
        </p:nvCxnSpPr>
        <p:spPr bwMode="auto">
          <a:xfrm>
            <a:off x="1882775" y="2212975"/>
            <a:ext cx="858838" cy="827088"/>
          </a:xfrm>
          <a:prstGeom prst="straightConnector1">
            <a:avLst/>
          </a:prstGeom>
          <a:noFill/>
          <a:ln w="15875">
            <a:solidFill>
              <a:schemeClr val="tx1"/>
            </a:solidFill>
            <a:round/>
          </a:ln>
        </p:spPr>
      </p:cxnSp>
      <p:sp>
        <p:nvSpPr>
          <p:cNvPr id="163879" name="Text Box 38"/>
          <p:cNvSpPr txBox="1">
            <a:spLocks noChangeArrowheads="1"/>
          </p:cNvSpPr>
          <p:nvPr/>
        </p:nvSpPr>
        <p:spPr bwMode="auto">
          <a:xfrm>
            <a:off x="1524000" y="23622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330</a:t>
            </a:r>
            <a:endParaRPr kumimoji="1" lang="en-US" altLang="zh-CN" sz="1600" b="1">
              <a:solidFill>
                <a:srgbClr val="006600"/>
              </a:solidFill>
              <a:latin typeface="Arial" panose="020B0604020202020204" pitchFamily="34" charset="0"/>
            </a:endParaRPr>
          </a:p>
        </p:txBody>
      </p:sp>
      <p:sp>
        <p:nvSpPr>
          <p:cNvPr id="163880" name="Oval 39"/>
          <p:cNvSpPr>
            <a:spLocks noChangeAspect="1" noChangeArrowheads="1"/>
          </p:cNvSpPr>
          <p:nvPr/>
        </p:nvSpPr>
        <p:spPr bwMode="auto">
          <a:xfrm>
            <a:off x="911225" y="30480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3881" name="Oval 40"/>
          <p:cNvSpPr>
            <a:spLocks noChangeAspect="1" noChangeArrowheads="1"/>
          </p:cNvSpPr>
          <p:nvPr/>
        </p:nvSpPr>
        <p:spPr bwMode="auto">
          <a:xfrm>
            <a:off x="2663825" y="30480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cxnSp>
        <p:nvCxnSpPr>
          <p:cNvPr id="163882" name="AutoShape 41"/>
          <p:cNvCxnSpPr>
            <a:cxnSpLocks noChangeShapeType="1"/>
            <a:stCxn id="163880" idx="3"/>
          </p:cNvCxnSpPr>
          <p:nvPr/>
        </p:nvCxnSpPr>
        <p:spPr bwMode="auto">
          <a:xfrm flipH="1">
            <a:off x="609600" y="3189288"/>
            <a:ext cx="323850" cy="765175"/>
          </a:xfrm>
          <a:prstGeom prst="straightConnector1">
            <a:avLst/>
          </a:prstGeom>
          <a:noFill/>
          <a:ln w="15875">
            <a:solidFill>
              <a:schemeClr val="tx1"/>
            </a:solidFill>
            <a:round/>
          </a:ln>
        </p:spPr>
      </p:cxnSp>
      <p:cxnSp>
        <p:nvCxnSpPr>
          <p:cNvPr id="163883" name="AutoShape 42"/>
          <p:cNvCxnSpPr>
            <a:cxnSpLocks noChangeShapeType="1"/>
            <a:stCxn id="163880" idx="5"/>
          </p:cNvCxnSpPr>
          <p:nvPr/>
        </p:nvCxnSpPr>
        <p:spPr bwMode="auto">
          <a:xfrm>
            <a:off x="1044575" y="3189288"/>
            <a:ext cx="327025" cy="765175"/>
          </a:xfrm>
          <a:prstGeom prst="straightConnector1">
            <a:avLst/>
          </a:prstGeom>
          <a:noFill/>
          <a:ln w="15875">
            <a:solidFill>
              <a:schemeClr val="tx1"/>
            </a:solidFill>
            <a:round/>
          </a:ln>
        </p:spPr>
      </p:cxnSp>
      <p:sp>
        <p:nvSpPr>
          <p:cNvPr id="163884" name="Oval 43"/>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3885" name="Oval 44"/>
          <p:cNvSpPr>
            <a:spLocks noChangeArrowheads="1"/>
          </p:cNvSpPr>
          <p:nvPr/>
        </p:nvSpPr>
        <p:spPr bwMode="auto">
          <a:xfrm>
            <a:off x="30480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T</a:t>
            </a:r>
            <a:endParaRPr kumimoji="1" lang="en-US" altLang="zh-CN" sz="1400" b="1">
              <a:solidFill>
                <a:schemeClr val="bg1"/>
              </a:solidFill>
              <a:latin typeface="Arial" panose="020B0604020202020204" pitchFamily="34" charset="0"/>
            </a:endParaRPr>
          </a:p>
        </p:txBody>
      </p:sp>
      <p:cxnSp>
        <p:nvCxnSpPr>
          <p:cNvPr id="163886" name="AutoShape 45"/>
          <p:cNvCxnSpPr>
            <a:cxnSpLocks noChangeShapeType="1"/>
            <a:stCxn id="163881" idx="3"/>
            <a:endCxn id="163884" idx="0"/>
          </p:cNvCxnSpPr>
          <p:nvPr/>
        </p:nvCxnSpPr>
        <p:spPr bwMode="auto">
          <a:xfrm flipH="1">
            <a:off x="2284413" y="3189288"/>
            <a:ext cx="401637" cy="765175"/>
          </a:xfrm>
          <a:prstGeom prst="straightConnector1">
            <a:avLst/>
          </a:prstGeom>
          <a:noFill/>
          <a:ln w="15875">
            <a:solidFill>
              <a:schemeClr val="tx1"/>
            </a:solidFill>
            <a:round/>
          </a:ln>
        </p:spPr>
      </p:cxnSp>
      <p:cxnSp>
        <p:nvCxnSpPr>
          <p:cNvPr id="163887" name="AutoShape 46"/>
          <p:cNvCxnSpPr>
            <a:cxnSpLocks noChangeShapeType="1"/>
            <a:stCxn id="163881" idx="5"/>
            <a:endCxn id="163885" idx="0"/>
          </p:cNvCxnSpPr>
          <p:nvPr/>
        </p:nvCxnSpPr>
        <p:spPr bwMode="auto">
          <a:xfrm>
            <a:off x="2797175" y="3189288"/>
            <a:ext cx="403225" cy="765175"/>
          </a:xfrm>
          <a:prstGeom prst="straightConnector1">
            <a:avLst/>
          </a:prstGeom>
          <a:noFill/>
          <a:ln w="15875">
            <a:solidFill>
              <a:schemeClr val="tx1"/>
            </a:solidFill>
            <a:round/>
          </a:ln>
        </p:spPr>
      </p:cxnSp>
      <p:sp>
        <p:nvSpPr>
          <p:cNvPr id="163888" name="Oval 47"/>
          <p:cNvSpPr>
            <a:spLocks noChangeArrowheads="1"/>
          </p:cNvSpPr>
          <p:nvPr/>
        </p:nvSpPr>
        <p:spPr bwMode="auto">
          <a:xfrm>
            <a:off x="1752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D</a:t>
            </a:r>
            <a:endParaRPr kumimoji="1" lang="en-US" altLang="zh-CN" sz="1400" b="1">
              <a:solidFill>
                <a:schemeClr val="bg1"/>
              </a:solidFill>
              <a:latin typeface="Arial" panose="020B0604020202020204" pitchFamily="34" charset="0"/>
            </a:endParaRPr>
          </a:p>
        </p:txBody>
      </p:sp>
      <p:sp>
        <p:nvSpPr>
          <p:cNvPr id="163889" name="Oval 48"/>
          <p:cNvSpPr>
            <a:spLocks noChangeArrowheads="1"/>
          </p:cNvSpPr>
          <p:nvPr/>
        </p:nvSpPr>
        <p:spPr bwMode="auto">
          <a:xfrm>
            <a:off x="2514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L</a:t>
            </a:r>
            <a:endParaRPr kumimoji="1" lang="en-US" altLang="zh-CN" sz="1400" b="1">
              <a:solidFill>
                <a:schemeClr val="bg1"/>
              </a:solidFill>
              <a:latin typeface="Arial" panose="020B0604020202020204" pitchFamily="34" charset="0"/>
            </a:endParaRPr>
          </a:p>
        </p:txBody>
      </p:sp>
      <p:cxnSp>
        <p:nvCxnSpPr>
          <p:cNvPr id="163890" name="AutoShape 49"/>
          <p:cNvCxnSpPr>
            <a:cxnSpLocks noChangeShapeType="1"/>
            <a:stCxn id="163884" idx="3"/>
            <a:endCxn id="163888" idx="0"/>
          </p:cNvCxnSpPr>
          <p:nvPr/>
        </p:nvCxnSpPr>
        <p:spPr bwMode="auto">
          <a:xfrm flipH="1">
            <a:off x="1905000" y="4103688"/>
            <a:ext cx="323850" cy="841375"/>
          </a:xfrm>
          <a:prstGeom prst="straightConnector1">
            <a:avLst/>
          </a:prstGeom>
          <a:noFill/>
          <a:ln w="15875">
            <a:solidFill>
              <a:schemeClr val="tx1"/>
            </a:solidFill>
            <a:round/>
          </a:ln>
        </p:spPr>
      </p:cxnSp>
      <p:cxnSp>
        <p:nvCxnSpPr>
          <p:cNvPr id="163891" name="AutoShape 50"/>
          <p:cNvCxnSpPr>
            <a:cxnSpLocks noChangeShapeType="1"/>
            <a:stCxn id="163884" idx="5"/>
            <a:endCxn id="163889" idx="0"/>
          </p:cNvCxnSpPr>
          <p:nvPr/>
        </p:nvCxnSpPr>
        <p:spPr bwMode="auto">
          <a:xfrm>
            <a:off x="2339975" y="4103688"/>
            <a:ext cx="327025" cy="841375"/>
          </a:xfrm>
          <a:prstGeom prst="straightConnector1">
            <a:avLst/>
          </a:prstGeom>
          <a:noFill/>
          <a:ln w="15875">
            <a:solidFill>
              <a:schemeClr val="tx1"/>
            </a:solidFill>
            <a:round/>
          </a:ln>
        </p:spPr>
      </p:cxnSp>
      <p:sp>
        <p:nvSpPr>
          <p:cNvPr id="163892" name="Text Box 51"/>
          <p:cNvSpPr txBox="1">
            <a:spLocks noChangeArrowheads="1"/>
          </p:cNvSpPr>
          <p:nvPr/>
        </p:nvSpPr>
        <p:spPr bwMode="auto">
          <a:xfrm>
            <a:off x="1981200" y="4359275"/>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81</a:t>
            </a:r>
            <a:endParaRPr kumimoji="1" lang="en-US" altLang="zh-CN" sz="1600" b="1">
              <a:solidFill>
                <a:srgbClr val="006600"/>
              </a:solidFill>
              <a:latin typeface="Arial" panose="020B0604020202020204" pitchFamily="34" charset="0"/>
            </a:endParaRPr>
          </a:p>
        </p:txBody>
      </p:sp>
      <p:sp>
        <p:nvSpPr>
          <p:cNvPr id="163893" name="Text Box 52"/>
          <p:cNvSpPr txBox="1">
            <a:spLocks noChangeArrowheads="1"/>
          </p:cNvSpPr>
          <p:nvPr/>
        </p:nvSpPr>
        <p:spPr bwMode="auto">
          <a:xfrm>
            <a:off x="685800" y="34432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156</a:t>
            </a:r>
            <a:endParaRPr kumimoji="1" lang="en-US" altLang="zh-CN" sz="1600" b="1">
              <a:solidFill>
                <a:srgbClr val="006600"/>
              </a:solidFill>
              <a:latin typeface="Arial" panose="020B0604020202020204" pitchFamily="34" charset="0"/>
            </a:endParaRPr>
          </a:p>
        </p:txBody>
      </p:sp>
      <p:sp>
        <p:nvSpPr>
          <p:cNvPr id="163894" name="Text Box 53"/>
          <p:cNvSpPr txBox="1">
            <a:spLocks noChangeArrowheads="1"/>
          </p:cNvSpPr>
          <p:nvPr/>
        </p:nvSpPr>
        <p:spPr bwMode="auto">
          <a:xfrm>
            <a:off x="2438400" y="34432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174</a:t>
            </a:r>
            <a:endParaRPr kumimoji="1" lang="en-US" altLang="zh-CN" sz="1600" b="1">
              <a:solidFill>
                <a:srgbClr val="006600"/>
              </a:solidFill>
              <a:latin typeface="Arial" panose="020B0604020202020204" pitchFamily="34" charset="0"/>
            </a:endParaRPr>
          </a:p>
        </p:txBody>
      </p:sp>
      <p:sp>
        <p:nvSpPr>
          <p:cNvPr id="163895" name="Oval 54"/>
          <p:cNvSpPr>
            <a:spLocks noChangeArrowheads="1"/>
          </p:cNvSpPr>
          <p:nvPr/>
        </p:nvSpPr>
        <p:spPr bwMode="auto">
          <a:xfrm>
            <a:off x="4572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A</a:t>
            </a:r>
            <a:endParaRPr kumimoji="1" lang="en-US" altLang="zh-CN" sz="1400" b="1">
              <a:solidFill>
                <a:schemeClr val="bg1"/>
              </a:solidFill>
              <a:latin typeface="Arial" panose="020B0604020202020204" pitchFamily="34" charset="0"/>
            </a:endParaRPr>
          </a:p>
        </p:txBody>
      </p:sp>
      <p:sp>
        <p:nvSpPr>
          <p:cNvPr id="163896" name="Oval 55"/>
          <p:cNvSpPr>
            <a:spLocks noChangeArrowheads="1"/>
          </p:cNvSpPr>
          <p:nvPr/>
        </p:nvSpPr>
        <p:spPr bwMode="auto">
          <a:xfrm>
            <a:off x="12192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O</a:t>
            </a:r>
            <a:endParaRPr kumimoji="1" lang="en-US" altLang="zh-CN" sz="1400" b="1">
              <a:solidFill>
                <a:schemeClr val="bg1"/>
              </a:solidFill>
              <a:latin typeface="Arial" panose="020B0604020202020204" pitchFamily="34" charset="0"/>
            </a:endParaRPr>
          </a:p>
        </p:txBody>
      </p:sp>
      <p:sp>
        <p:nvSpPr>
          <p:cNvPr id="163897" name="Text Box 56"/>
          <p:cNvSpPr txBox="1">
            <a:spLocks noChangeArrowheads="1"/>
          </p:cNvSpPr>
          <p:nvPr/>
        </p:nvSpPr>
        <p:spPr bwMode="auto">
          <a:xfrm>
            <a:off x="7086600" y="61722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31</a:t>
            </a:r>
            <a:endParaRPr kumimoji="1" lang="en-US" altLang="zh-CN" sz="1600" b="1">
              <a:solidFill>
                <a:srgbClr val="006600"/>
              </a:solidFill>
              <a:latin typeface="Arial" panose="020B0604020202020204" pitchFamily="34" charset="0"/>
            </a:endParaRPr>
          </a:p>
        </p:txBody>
      </p:sp>
      <p:sp>
        <p:nvSpPr>
          <p:cNvPr id="163898" name="Text Box 57"/>
          <p:cNvSpPr txBox="1">
            <a:spLocks noChangeArrowheads="1"/>
          </p:cNvSpPr>
          <p:nvPr/>
        </p:nvSpPr>
        <p:spPr bwMode="auto">
          <a:xfrm>
            <a:off x="7848600" y="61722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27</a:t>
            </a:r>
            <a:endParaRPr kumimoji="1" lang="en-US" altLang="zh-CN" sz="1600" b="1">
              <a:solidFill>
                <a:srgbClr val="006600"/>
              </a:solidFill>
              <a:latin typeface="Arial" panose="020B0604020202020204" pitchFamily="34" charset="0"/>
            </a:endParaRPr>
          </a:p>
        </p:txBody>
      </p:sp>
      <p:sp>
        <p:nvSpPr>
          <p:cNvPr id="163899" name="Text Box 58"/>
          <p:cNvSpPr txBox="1">
            <a:spLocks noChangeArrowheads="1"/>
          </p:cNvSpPr>
          <p:nvPr/>
        </p:nvSpPr>
        <p:spPr bwMode="auto">
          <a:xfrm>
            <a:off x="83820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55</a:t>
            </a:r>
            <a:endParaRPr kumimoji="1" lang="en-US" altLang="zh-CN" sz="1600" b="1">
              <a:solidFill>
                <a:srgbClr val="006600"/>
              </a:solidFill>
              <a:latin typeface="Arial" panose="020B0604020202020204" pitchFamily="34" charset="0"/>
            </a:endParaRPr>
          </a:p>
        </p:txBody>
      </p:sp>
      <p:sp>
        <p:nvSpPr>
          <p:cNvPr id="163900" name="Text Box 59"/>
          <p:cNvSpPr txBox="1">
            <a:spLocks noChangeArrowheads="1"/>
          </p:cNvSpPr>
          <p:nvPr/>
        </p:nvSpPr>
        <p:spPr bwMode="auto">
          <a:xfrm>
            <a:off x="50292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71</a:t>
            </a:r>
            <a:endParaRPr kumimoji="1" lang="en-US" altLang="zh-CN" sz="1600" b="1">
              <a:solidFill>
                <a:srgbClr val="006600"/>
              </a:solidFill>
              <a:latin typeface="Arial" panose="020B0604020202020204" pitchFamily="34" charset="0"/>
            </a:endParaRPr>
          </a:p>
        </p:txBody>
      </p:sp>
      <p:sp>
        <p:nvSpPr>
          <p:cNvPr id="163901" name="Text Box 60"/>
          <p:cNvSpPr txBox="1">
            <a:spLocks noChangeArrowheads="1"/>
          </p:cNvSpPr>
          <p:nvPr/>
        </p:nvSpPr>
        <p:spPr bwMode="auto">
          <a:xfrm>
            <a:off x="59436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73</a:t>
            </a:r>
            <a:endParaRPr kumimoji="1" lang="en-US" altLang="zh-CN" sz="1600" b="1">
              <a:solidFill>
                <a:srgbClr val="006600"/>
              </a:solidFill>
              <a:latin typeface="Arial" panose="020B0604020202020204" pitchFamily="34" charset="0"/>
            </a:endParaRPr>
          </a:p>
        </p:txBody>
      </p:sp>
      <p:sp>
        <p:nvSpPr>
          <p:cNvPr id="163902" name="Text Box 61"/>
          <p:cNvSpPr txBox="1">
            <a:spLocks noChangeArrowheads="1"/>
          </p:cNvSpPr>
          <p:nvPr/>
        </p:nvSpPr>
        <p:spPr bwMode="auto">
          <a:xfrm>
            <a:off x="34290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61</a:t>
            </a:r>
            <a:endParaRPr kumimoji="1" lang="en-US" altLang="zh-CN" sz="1600" b="1">
              <a:solidFill>
                <a:srgbClr val="006600"/>
              </a:solidFill>
              <a:latin typeface="Arial" panose="020B0604020202020204" pitchFamily="34" charset="0"/>
            </a:endParaRPr>
          </a:p>
        </p:txBody>
      </p:sp>
      <p:sp>
        <p:nvSpPr>
          <p:cNvPr id="163903" name="Text Box 62"/>
          <p:cNvSpPr txBox="1">
            <a:spLocks noChangeArrowheads="1"/>
          </p:cNvSpPr>
          <p:nvPr/>
        </p:nvSpPr>
        <p:spPr bwMode="auto">
          <a:xfrm>
            <a:off x="43434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65</a:t>
            </a:r>
            <a:endParaRPr kumimoji="1" lang="en-US" altLang="zh-CN" sz="1600" b="1">
              <a:solidFill>
                <a:srgbClr val="006600"/>
              </a:solidFill>
              <a:latin typeface="Arial" panose="020B0604020202020204" pitchFamily="34" charset="0"/>
            </a:endParaRPr>
          </a:p>
        </p:txBody>
      </p:sp>
      <p:sp>
        <p:nvSpPr>
          <p:cNvPr id="163904" name="Text Box 63"/>
          <p:cNvSpPr txBox="1">
            <a:spLocks noChangeArrowheads="1"/>
          </p:cNvSpPr>
          <p:nvPr/>
        </p:nvSpPr>
        <p:spPr bwMode="auto">
          <a:xfrm>
            <a:off x="65532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125</a:t>
            </a:r>
            <a:endParaRPr kumimoji="1" lang="en-US" altLang="zh-CN" sz="1600" b="1">
              <a:solidFill>
                <a:srgbClr val="006600"/>
              </a:solidFill>
              <a:latin typeface="Arial" panose="020B0604020202020204" pitchFamily="34" charset="0"/>
            </a:endParaRPr>
          </a:p>
        </p:txBody>
      </p:sp>
      <p:sp>
        <p:nvSpPr>
          <p:cNvPr id="163905" name="Text Box 64"/>
          <p:cNvSpPr txBox="1">
            <a:spLocks noChangeArrowheads="1"/>
          </p:cNvSpPr>
          <p:nvPr/>
        </p:nvSpPr>
        <p:spPr bwMode="auto">
          <a:xfrm>
            <a:off x="16002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40</a:t>
            </a:r>
            <a:endParaRPr kumimoji="1" lang="en-US" altLang="zh-CN" sz="1600" b="1">
              <a:solidFill>
                <a:srgbClr val="006600"/>
              </a:solidFill>
              <a:latin typeface="Arial" panose="020B0604020202020204" pitchFamily="34" charset="0"/>
            </a:endParaRPr>
          </a:p>
        </p:txBody>
      </p:sp>
      <p:sp>
        <p:nvSpPr>
          <p:cNvPr id="163906" name="Text Box 65"/>
          <p:cNvSpPr txBox="1">
            <a:spLocks noChangeArrowheads="1"/>
          </p:cNvSpPr>
          <p:nvPr/>
        </p:nvSpPr>
        <p:spPr bwMode="auto">
          <a:xfrm>
            <a:off x="23622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41</a:t>
            </a:r>
            <a:endParaRPr kumimoji="1" lang="en-US" altLang="zh-CN" sz="1600" b="1">
              <a:solidFill>
                <a:srgbClr val="006600"/>
              </a:solidFill>
              <a:latin typeface="Arial" panose="020B0604020202020204" pitchFamily="34" charset="0"/>
            </a:endParaRPr>
          </a:p>
        </p:txBody>
      </p:sp>
      <p:sp>
        <p:nvSpPr>
          <p:cNvPr id="163907" name="Text Box 66"/>
          <p:cNvSpPr txBox="1">
            <a:spLocks noChangeArrowheads="1"/>
          </p:cNvSpPr>
          <p:nvPr/>
        </p:nvSpPr>
        <p:spPr bwMode="auto">
          <a:xfrm>
            <a:off x="28956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93</a:t>
            </a:r>
            <a:endParaRPr kumimoji="1" lang="en-US" altLang="zh-CN" sz="1600" b="1">
              <a:solidFill>
                <a:srgbClr val="006600"/>
              </a:solidFill>
              <a:latin typeface="Arial" panose="020B0604020202020204" pitchFamily="34" charset="0"/>
            </a:endParaRPr>
          </a:p>
        </p:txBody>
      </p:sp>
      <p:sp>
        <p:nvSpPr>
          <p:cNvPr id="163908" name="Text Box 67"/>
          <p:cNvSpPr txBox="1">
            <a:spLocks noChangeArrowheads="1"/>
          </p:cNvSpPr>
          <p:nvPr/>
        </p:nvSpPr>
        <p:spPr bwMode="auto">
          <a:xfrm>
            <a:off x="304800" y="43116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80</a:t>
            </a:r>
            <a:endParaRPr kumimoji="1" lang="en-US" altLang="zh-CN" sz="1600" b="1">
              <a:solidFill>
                <a:srgbClr val="006600"/>
              </a:solidFill>
              <a:latin typeface="Arial" panose="020B0604020202020204" pitchFamily="34" charset="0"/>
            </a:endParaRPr>
          </a:p>
        </p:txBody>
      </p:sp>
      <p:sp>
        <p:nvSpPr>
          <p:cNvPr id="163909" name="Text Box 68"/>
          <p:cNvSpPr txBox="1">
            <a:spLocks noChangeArrowheads="1"/>
          </p:cNvSpPr>
          <p:nvPr/>
        </p:nvSpPr>
        <p:spPr bwMode="auto">
          <a:xfrm>
            <a:off x="1066800" y="43116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76</a:t>
            </a:r>
            <a:endParaRPr kumimoji="1" lang="en-US" altLang="zh-CN" sz="1600" b="1">
              <a:solidFill>
                <a:srgbClr val="006600"/>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灯片编号占位符 4"/>
          <p:cNvSpPr>
            <a:spLocks noGrp="1"/>
          </p:cNvSpPr>
          <p:nvPr>
            <p:ph type="sldNum" sz="quarter" idx="4294967295"/>
          </p:nvPr>
        </p:nvSpPr>
        <p:spPr>
          <a:xfrm>
            <a:off x="7042150" y="6243638"/>
            <a:ext cx="1905000" cy="457200"/>
          </a:xfrm>
          <a:prstGeom prst="rect">
            <a:avLst/>
          </a:prstGeom>
          <a:noFill/>
        </p:spPr>
        <p:txBody>
          <a:bodyPr/>
          <a:lstStyle/>
          <a:p>
            <a:fld id="{1FBA0521-77DE-4963-919A-028C6DC977E6}" type="slidenum">
              <a:rPr lang="en-US" altLang="zh-CN" smtClean="0"/>
            </a:fld>
            <a:endParaRPr lang="en-US" altLang="zh-CN" smtClean="0"/>
          </a:p>
        </p:txBody>
      </p:sp>
      <p:sp>
        <p:nvSpPr>
          <p:cNvPr id="164867" name="Rectangle 2"/>
          <p:cNvSpPr>
            <a:spLocks noGrp="1" noChangeArrowheads="1"/>
          </p:cNvSpPr>
          <p:nvPr>
            <p:ph type="title"/>
          </p:nvPr>
        </p:nvSpPr>
        <p:spPr/>
        <p:txBody>
          <a:bodyPr/>
          <a:lstStyle/>
          <a:p>
            <a:pPr eaLnBrk="1" hangingPunct="1"/>
            <a:r>
              <a:rPr lang="en-US" altLang="zh-CN" smtClean="0"/>
              <a:t>Huffman Code Construction</a:t>
            </a:r>
            <a:endParaRPr lang="en-US" altLang="zh-CN" smtClean="0"/>
          </a:p>
        </p:txBody>
      </p:sp>
      <p:sp>
        <p:nvSpPr>
          <p:cNvPr id="164868" name="Oval 3"/>
          <p:cNvSpPr>
            <a:spLocks noChangeAspect="1" noChangeArrowheads="1"/>
          </p:cNvSpPr>
          <p:nvPr/>
        </p:nvSpPr>
        <p:spPr bwMode="auto">
          <a:xfrm>
            <a:off x="4949825" y="30480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4869" name="Oval 4"/>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4870" name="Oval 5"/>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cxnSp>
        <p:nvCxnSpPr>
          <p:cNvPr id="164871" name="AutoShape 6"/>
          <p:cNvCxnSpPr>
            <a:cxnSpLocks noChangeShapeType="1"/>
            <a:stCxn id="164868" idx="3"/>
            <a:endCxn id="164869" idx="0"/>
          </p:cNvCxnSpPr>
          <p:nvPr/>
        </p:nvCxnSpPr>
        <p:spPr bwMode="auto">
          <a:xfrm flipH="1">
            <a:off x="4189413" y="3189288"/>
            <a:ext cx="782637" cy="765175"/>
          </a:xfrm>
          <a:prstGeom prst="straightConnector1">
            <a:avLst/>
          </a:prstGeom>
          <a:noFill/>
          <a:ln w="15875">
            <a:solidFill>
              <a:schemeClr val="tx1"/>
            </a:solidFill>
            <a:round/>
          </a:ln>
        </p:spPr>
      </p:cxnSp>
      <p:cxnSp>
        <p:nvCxnSpPr>
          <p:cNvPr id="164872" name="AutoShape 7"/>
          <p:cNvCxnSpPr>
            <a:cxnSpLocks noChangeShapeType="1"/>
            <a:stCxn id="164868" idx="5"/>
            <a:endCxn id="164870" idx="0"/>
          </p:cNvCxnSpPr>
          <p:nvPr/>
        </p:nvCxnSpPr>
        <p:spPr bwMode="auto">
          <a:xfrm>
            <a:off x="5083175" y="3189288"/>
            <a:ext cx="706438" cy="765175"/>
          </a:xfrm>
          <a:prstGeom prst="straightConnector1">
            <a:avLst/>
          </a:prstGeom>
          <a:noFill/>
          <a:ln w="15875">
            <a:solidFill>
              <a:schemeClr val="tx1"/>
            </a:solidFill>
            <a:round/>
          </a:ln>
        </p:spPr>
      </p:cxnSp>
      <p:sp>
        <p:nvSpPr>
          <p:cNvPr id="164873" name="Oval 8"/>
          <p:cNvSpPr>
            <a:spLocks noChangeArrowheads="1"/>
          </p:cNvSpPr>
          <p:nvPr/>
        </p:nvSpPr>
        <p:spPr bwMode="auto">
          <a:xfrm>
            <a:off x="35814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R</a:t>
            </a:r>
            <a:endParaRPr kumimoji="1" lang="en-US" altLang="zh-CN" sz="1400" b="1">
              <a:solidFill>
                <a:schemeClr val="bg1"/>
              </a:solidFill>
              <a:latin typeface="Arial" panose="020B0604020202020204" pitchFamily="34" charset="0"/>
            </a:endParaRPr>
          </a:p>
        </p:txBody>
      </p:sp>
      <p:sp>
        <p:nvSpPr>
          <p:cNvPr id="164874" name="Oval 9"/>
          <p:cNvSpPr>
            <a:spLocks noChangeArrowheads="1"/>
          </p:cNvSpPr>
          <p:nvPr/>
        </p:nvSpPr>
        <p:spPr bwMode="auto">
          <a:xfrm>
            <a:off x="44958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S</a:t>
            </a:r>
            <a:endParaRPr kumimoji="1" lang="en-US" altLang="zh-CN" sz="1400" b="1">
              <a:solidFill>
                <a:schemeClr val="bg1"/>
              </a:solidFill>
              <a:latin typeface="Arial" panose="020B0604020202020204" pitchFamily="34" charset="0"/>
            </a:endParaRPr>
          </a:p>
        </p:txBody>
      </p:sp>
      <p:cxnSp>
        <p:nvCxnSpPr>
          <p:cNvPr id="164875" name="AutoShape 10"/>
          <p:cNvCxnSpPr>
            <a:cxnSpLocks noChangeShapeType="1"/>
            <a:stCxn id="164869" idx="3"/>
            <a:endCxn id="164873" idx="0"/>
          </p:cNvCxnSpPr>
          <p:nvPr/>
        </p:nvCxnSpPr>
        <p:spPr bwMode="auto">
          <a:xfrm flipH="1">
            <a:off x="3733800" y="4103688"/>
            <a:ext cx="400050" cy="841375"/>
          </a:xfrm>
          <a:prstGeom prst="straightConnector1">
            <a:avLst/>
          </a:prstGeom>
          <a:noFill/>
          <a:ln w="15875">
            <a:solidFill>
              <a:schemeClr val="tx1"/>
            </a:solidFill>
            <a:round/>
          </a:ln>
        </p:spPr>
      </p:cxnSp>
      <p:cxnSp>
        <p:nvCxnSpPr>
          <p:cNvPr id="164876" name="AutoShape 11"/>
          <p:cNvCxnSpPr>
            <a:cxnSpLocks noChangeShapeType="1"/>
            <a:stCxn id="164869" idx="5"/>
            <a:endCxn id="164874" idx="0"/>
          </p:cNvCxnSpPr>
          <p:nvPr/>
        </p:nvCxnSpPr>
        <p:spPr bwMode="auto">
          <a:xfrm>
            <a:off x="4244975" y="4103688"/>
            <a:ext cx="403225" cy="841375"/>
          </a:xfrm>
          <a:prstGeom prst="straightConnector1">
            <a:avLst/>
          </a:prstGeom>
          <a:noFill/>
          <a:ln w="15875">
            <a:solidFill>
              <a:schemeClr val="tx1"/>
            </a:solidFill>
            <a:round/>
          </a:ln>
        </p:spPr>
      </p:cxnSp>
      <p:sp>
        <p:nvSpPr>
          <p:cNvPr id="164877" name="Oval 12"/>
          <p:cNvSpPr>
            <a:spLocks noChangeArrowheads="1"/>
          </p:cNvSpPr>
          <p:nvPr/>
        </p:nvSpPr>
        <p:spPr bwMode="auto">
          <a:xfrm>
            <a:off x="5181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N</a:t>
            </a:r>
            <a:endParaRPr kumimoji="1" lang="en-US" altLang="zh-CN" sz="1400" b="1">
              <a:solidFill>
                <a:schemeClr val="bg1"/>
              </a:solidFill>
              <a:latin typeface="Arial" panose="020B0604020202020204" pitchFamily="34" charset="0"/>
            </a:endParaRPr>
          </a:p>
        </p:txBody>
      </p:sp>
      <p:sp>
        <p:nvSpPr>
          <p:cNvPr id="164878" name="Oval 13"/>
          <p:cNvSpPr>
            <a:spLocks noChangeArrowheads="1"/>
          </p:cNvSpPr>
          <p:nvPr/>
        </p:nvSpPr>
        <p:spPr bwMode="auto">
          <a:xfrm>
            <a:off x="60960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I</a:t>
            </a:r>
            <a:endParaRPr kumimoji="1" lang="en-US" altLang="zh-CN" sz="1400" b="1">
              <a:solidFill>
                <a:schemeClr val="bg1"/>
              </a:solidFill>
              <a:latin typeface="Arial" panose="020B0604020202020204" pitchFamily="34" charset="0"/>
            </a:endParaRPr>
          </a:p>
        </p:txBody>
      </p:sp>
      <p:cxnSp>
        <p:nvCxnSpPr>
          <p:cNvPr id="164879" name="AutoShape 14"/>
          <p:cNvCxnSpPr>
            <a:cxnSpLocks noChangeShapeType="1"/>
            <a:stCxn id="164870" idx="3"/>
            <a:endCxn id="164877" idx="0"/>
          </p:cNvCxnSpPr>
          <p:nvPr/>
        </p:nvCxnSpPr>
        <p:spPr bwMode="auto">
          <a:xfrm flipH="1">
            <a:off x="5334000" y="4103688"/>
            <a:ext cx="400050" cy="841375"/>
          </a:xfrm>
          <a:prstGeom prst="straightConnector1">
            <a:avLst/>
          </a:prstGeom>
          <a:noFill/>
          <a:ln w="15875">
            <a:solidFill>
              <a:schemeClr val="tx1"/>
            </a:solidFill>
            <a:round/>
          </a:ln>
        </p:spPr>
      </p:cxnSp>
      <p:cxnSp>
        <p:nvCxnSpPr>
          <p:cNvPr id="164880" name="AutoShape 15"/>
          <p:cNvCxnSpPr>
            <a:cxnSpLocks noChangeShapeType="1"/>
            <a:stCxn id="164870" idx="5"/>
            <a:endCxn id="164878" idx="0"/>
          </p:cNvCxnSpPr>
          <p:nvPr/>
        </p:nvCxnSpPr>
        <p:spPr bwMode="auto">
          <a:xfrm>
            <a:off x="5845175" y="4103688"/>
            <a:ext cx="403225" cy="841375"/>
          </a:xfrm>
          <a:prstGeom prst="straightConnector1">
            <a:avLst/>
          </a:prstGeom>
          <a:noFill/>
          <a:ln w="15875">
            <a:solidFill>
              <a:schemeClr val="tx1"/>
            </a:solidFill>
            <a:round/>
          </a:ln>
        </p:spPr>
      </p:cxnSp>
      <p:sp>
        <p:nvSpPr>
          <p:cNvPr id="164881" name="Oval 16"/>
          <p:cNvSpPr>
            <a:spLocks noChangeAspect="1" noChangeArrowheads="1"/>
          </p:cNvSpPr>
          <p:nvPr/>
        </p:nvSpPr>
        <p:spPr bwMode="auto">
          <a:xfrm>
            <a:off x="7464425" y="3167063"/>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4882" name="Oval 17"/>
          <p:cNvSpPr>
            <a:spLocks noChangeArrowheads="1"/>
          </p:cNvSpPr>
          <p:nvPr/>
        </p:nvSpPr>
        <p:spPr bwMode="auto">
          <a:xfrm>
            <a:off x="67056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E</a:t>
            </a:r>
            <a:endParaRPr kumimoji="1" lang="en-US" altLang="zh-CN" sz="1400" b="1">
              <a:solidFill>
                <a:schemeClr val="bg1"/>
              </a:solidFill>
              <a:latin typeface="Arial" panose="020B0604020202020204" pitchFamily="34" charset="0"/>
            </a:endParaRPr>
          </a:p>
        </p:txBody>
      </p:sp>
      <p:sp>
        <p:nvSpPr>
          <p:cNvPr id="164883" name="Oval 18"/>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cxnSp>
        <p:nvCxnSpPr>
          <p:cNvPr id="164884" name="AutoShape 19"/>
          <p:cNvCxnSpPr>
            <a:cxnSpLocks noChangeShapeType="1"/>
            <a:stCxn id="164881" idx="3"/>
            <a:endCxn id="164882" idx="0"/>
          </p:cNvCxnSpPr>
          <p:nvPr/>
        </p:nvCxnSpPr>
        <p:spPr bwMode="auto">
          <a:xfrm flipH="1">
            <a:off x="6858000" y="3308350"/>
            <a:ext cx="628650" cy="646113"/>
          </a:xfrm>
          <a:prstGeom prst="straightConnector1">
            <a:avLst/>
          </a:prstGeom>
          <a:noFill/>
          <a:ln w="15875">
            <a:solidFill>
              <a:schemeClr val="tx1"/>
            </a:solidFill>
            <a:round/>
          </a:ln>
        </p:spPr>
      </p:cxnSp>
      <p:cxnSp>
        <p:nvCxnSpPr>
          <p:cNvPr id="164885" name="AutoShape 20"/>
          <p:cNvCxnSpPr>
            <a:cxnSpLocks noChangeShapeType="1"/>
            <a:stCxn id="164881" idx="5"/>
            <a:endCxn id="164883" idx="0"/>
          </p:cNvCxnSpPr>
          <p:nvPr/>
        </p:nvCxnSpPr>
        <p:spPr bwMode="auto">
          <a:xfrm>
            <a:off x="7597775" y="3308350"/>
            <a:ext cx="630238" cy="646113"/>
          </a:xfrm>
          <a:prstGeom prst="straightConnector1">
            <a:avLst/>
          </a:prstGeom>
          <a:noFill/>
          <a:ln w="15875">
            <a:solidFill>
              <a:schemeClr val="tx1"/>
            </a:solidFill>
            <a:round/>
          </a:ln>
        </p:spPr>
      </p:cxnSp>
      <p:sp>
        <p:nvSpPr>
          <p:cNvPr id="164886" name="Oval 21"/>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4887" name="Oval 22"/>
          <p:cNvSpPr>
            <a:spLocks noChangeArrowheads="1"/>
          </p:cNvSpPr>
          <p:nvPr/>
        </p:nvSpPr>
        <p:spPr bwMode="auto">
          <a:xfrm>
            <a:off x="8534400" y="4956175"/>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H</a:t>
            </a:r>
            <a:endParaRPr kumimoji="1" lang="en-US" altLang="zh-CN" sz="1400" b="1">
              <a:solidFill>
                <a:schemeClr val="bg1"/>
              </a:solidFill>
              <a:latin typeface="Arial" panose="020B0604020202020204" pitchFamily="34" charset="0"/>
            </a:endParaRPr>
          </a:p>
        </p:txBody>
      </p:sp>
      <p:cxnSp>
        <p:nvCxnSpPr>
          <p:cNvPr id="164888" name="AutoShape 23"/>
          <p:cNvCxnSpPr>
            <a:cxnSpLocks noChangeShapeType="1"/>
            <a:stCxn id="164883" idx="3"/>
            <a:endCxn id="164886" idx="0"/>
          </p:cNvCxnSpPr>
          <p:nvPr/>
        </p:nvCxnSpPr>
        <p:spPr bwMode="auto">
          <a:xfrm flipH="1">
            <a:off x="7770813" y="4103688"/>
            <a:ext cx="401637" cy="844550"/>
          </a:xfrm>
          <a:prstGeom prst="straightConnector1">
            <a:avLst/>
          </a:prstGeom>
          <a:noFill/>
          <a:ln w="15875">
            <a:solidFill>
              <a:schemeClr val="tx1"/>
            </a:solidFill>
            <a:round/>
          </a:ln>
        </p:spPr>
      </p:cxnSp>
      <p:cxnSp>
        <p:nvCxnSpPr>
          <p:cNvPr id="164889" name="AutoShape 24"/>
          <p:cNvCxnSpPr>
            <a:cxnSpLocks noChangeShapeType="1"/>
            <a:stCxn id="164883" idx="5"/>
            <a:endCxn id="164887" idx="0"/>
          </p:cNvCxnSpPr>
          <p:nvPr/>
        </p:nvCxnSpPr>
        <p:spPr bwMode="auto">
          <a:xfrm>
            <a:off x="8283575" y="4103688"/>
            <a:ext cx="403225" cy="844550"/>
          </a:xfrm>
          <a:prstGeom prst="straightConnector1">
            <a:avLst/>
          </a:prstGeom>
          <a:noFill/>
          <a:ln w="15875">
            <a:solidFill>
              <a:schemeClr val="tx1"/>
            </a:solidFill>
            <a:round/>
          </a:ln>
        </p:spPr>
      </p:cxnSp>
      <p:sp>
        <p:nvSpPr>
          <p:cNvPr id="164890" name="Oval 25"/>
          <p:cNvSpPr>
            <a:spLocks noChangeArrowheads="1"/>
          </p:cNvSpPr>
          <p:nvPr/>
        </p:nvSpPr>
        <p:spPr bwMode="auto">
          <a:xfrm>
            <a:off x="7239000" y="5867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C</a:t>
            </a:r>
            <a:endParaRPr kumimoji="1" lang="en-US" altLang="zh-CN" sz="1400" b="1">
              <a:solidFill>
                <a:schemeClr val="bg1"/>
              </a:solidFill>
              <a:latin typeface="Arial" panose="020B0604020202020204" pitchFamily="34" charset="0"/>
            </a:endParaRPr>
          </a:p>
        </p:txBody>
      </p:sp>
      <p:sp>
        <p:nvSpPr>
          <p:cNvPr id="164891" name="Oval 26"/>
          <p:cNvSpPr>
            <a:spLocks noChangeArrowheads="1"/>
          </p:cNvSpPr>
          <p:nvPr/>
        </p:nvSpPr>
        <p:spPr bwMode="auto">
          <a:xfrm>
            <a:off x="8001000" y="5867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U</a:t>
            </a:r>
            <a:endParaRPr kumimoji="1" lang="en-US" altLang="zh-CN" sz="1400" b="1">
              <a:solidFill>
                <a:schemeClr val="bg1"/>
              </a:solidFill>
              <a:latin typeface="Arial" panose="020B0604020202020204" pitchFamily="34" charset="0"/>
            </a:endParaRPr>
          </a:p>
        </p:txBody>
      </p:sp>
      <p:cxnSp>
        <p:nvCxnSpPr>
          <p:cNvPr id="164892" name="AutoShape 27"/>
          <p:cNvCxnSpPr>
            <a:cxnSpLocks noChangeShapeType="1"/>
            <a:stCxn id="164886" idx="3"/>
            <a:endCxn id="164890" idx="0"/>
          </p:cNvCxnSpPr>
          <p:nvPr/>
        </p:nvCxnSpPr>
        <p:spPr bwMode="auto">
          <a:xfrm flipH="1">
            <a:off x="7391400" y="5097463"/>
            <a:ext cx="323850" cy="762000"/>
          </a:xfrm>
          <a:prstGeom prst="straightConnector1">
            <a:avLst/>
          </a:prstGeom>
          <a:noFill/>
          <a:ln w="15875">
            <a:solidFill>
              <a:schemeClr val="tx1"/>
            </a:solidFill>
            <a:round/>
          </a:ln>
        </p:spPr>
      </p:cxnSp>
      <p:cxnSp>
        <p:nvCxnSpPr>
          <p:cNvPr id="164893" name="AutoShape 28"/>
          <p:cNvCxnSpPr>
            <a:cxnSpLocks noChangeShapeType="1"/>
            <a:stCxn id="164886" idx="5"/>
            <a:endCxn id="164891" idx="0"/>
          </p:cNvCxnSpPr>
          <p:nvPr/>
        </p:nvCxnSpPr>
        <p:spPr bwMode="auto">
          <a:xfrm>
            <a:off x="7826375" y="5097463"/>
            <a:ext cx="327025" cy="762000"/>
          </a:xfrm>
          <a:prstGeom prst="straightConnector1">
            <a:avLst/>
          </a:prstGeom>
          <a:noFill/>
          <a:ln w="15875">
            <a:solidFill>
              <a:schemeClr val="tx1"/>
            </a:solidFill>
            <a:round/>
          </a:ln>
        </p:spPr>
      </p:cxnSp>
      <p:sp>
        <p:nvSpPr>
          <p:cNvPr id="164894" name="Oval 29"/>
          <p:cNvSpPr>
            <a:spLocks noChangeAspect="1" noChangeArrowheads="1"/>
          </p:cNvSpPr>
          <p:nvPr/>
        </p:nvSpPr>
        <p:spPr bwMode="auto">
          <a:xfrm>
            <a:off x="6169025" y="2057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cxnSp>
        <p:nvCxnSpPr>
          <p:cNvPr id="164895" name="AutoShape 30"/>
          <p:cNvCxnSpPr>
            <a:cxnSpLocks noChangeShapeType="1"/>
            <a:stCxn id="164894" idx="5"/>
            <a:endCxn id="164881" idx="1"/>
          </p:cNvCxnSpPr>
          <p:nvPr/>
        </p:nvCxnSpPr>
        <p:spPr bwMode="auto">
          <a:xfrm>
            <a:off x="6302375" y="2198688"/>
            <a:ext cx="1184275" cy="982662"/>
          </a:xfrm>
          <a:prstGeom prst="straightConnector1">
            <a:avLst/>
          </a:prstGeom>
          <a:noFill/>
          <a:ln w="15875">
            <a:solidFill>
              <a:schemeClr val="tx1"/>
            </a:solidFill>
            <a:round/>
          </a:ln>
        </p:spPr>
      </p:cxnSp>
      <p:cxnSp>
        <p:nvCxnSpPr>
          <p:cNvPr id="164896" name="AutoShape 31"/>
          <p:cNvCxnSpPr>
            <a:cxnSpLocks noChangeShapeType="1"/>
            <a:stCxn id="164894" idx="3"/>
            <a:endCxn id="164868" idx="7"/>
          </p:cNvCxnSpPr>
          <p:nvPr/>
        </p:nvCxnSpPr>
        <p:spPr bwMode="auto">
          <a:xfrm flipH="1">
            <a:off x="5083175" y="2198688"/>
            <a:ext cx="1108075" cy="863600"/>
          </a:xfrm>
          <a:prstGeom prst="straightConnector1">
            <a:avLst/>
          </a:prstGeom>
          <a:noFill/>
          <a:ln w="15875">
            <a:solidFill>
              <a:schemeClr val="tx1"/>
            </a:solidFill>
            <a:round/>
          </a:ln>
        </p:spPr>
      </p:cxnSp>
      <p:sp>
        <p:nvSpPr>
          <p:cNvPr id="164897" name="Text Box 32"/>
          <p:cNvSpPr txBox="1">
            <a:spLocks noChangeArrowheads="1"/>
          </p:cNvSpPr>
          <p:nvPr/>
        </p:nvSpPr>
        <p:spPr bwMode="auto">
          <a:xfrm>
            <a:off x="74676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58</a:t>
            </a:r>
            <a:endParaRPr kumimoji="1" lang="en-US" altLang="zh-CN" sz="1600" b="1">
              <a:solidFill>
                <a:srgbClr val="006600"/>
              </a:solidFill>
              <a:latin typeface="Arial" panose="020B0604020202020204" pitchFamily="34" charset="0"/>
            </a:endParaRPr>
          </a:p>
        </p:txBody>
      </p:sp>
      <p:sp>
        <p:nvSpPr>
          <p:cNvPr id="164898" name="Text Box 33"/>
          <p:cNvSpPr txBox="1">
            <a:spLocks noChangeArrowheads="1"/>
          </p:cNvSpPr>
          <p:nvPr/>
        </p:nvSpPr>
        <p:spPr bwMode="auto">
          <a:xfrm>
            <a:off x="79248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113</a:t>
            </a:r>
            <a:endParaRPr kumimoji="1" lang="en-US" altLang="zh-CN" sz="1600" b="1">
              <a:solidFill>
                <a:srgbClr val="006600"/>
              </a:solidFill>
              <a:latin typeface="Arial" panose="020B0604020202020204" pitchFamily="34" charset="0"/>
            </a:endParaRPr>
          </a:p>
        </p:txBody>
      </p:sp>
      <p:sp>
        <p:nvSpPr>
          <p:cNvPr id="164899" name="Text Box 34"/>
          <p:cNvSpPr txBox="1">
            <a:spLocks noChangeArrowheads="1"/>
          </p:cNvSpPr>
          <p:nvPr/>
        </p:nvSpPr>
        <p:spPr bwMode="auto">
          <a:xfrm>
            <a:off x="54864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144</a:t>
            </a:r>
            <a:endParaRPr kumimoji="1" lang="en-US" altLang="zh-CN" sz="1600" b="1">
              <a:solidFill>
                <a:srgbClr val="006600"/>
              </a:solidFill>
              <a:latin typeface="Arial" panose="020B0604020202020204" pitchFamily="34" charset="0"/>
            </a:endParaRPr>
          </a:p>
        </p:txBody>
      </p:sp>
      <p:sp>
        <p:nvSpPr>
          <p:cNvPr id="164900" name="Text Box 35"/>
          <p:cNvSpPr txBox="1">
            <a:spLocks noChangeArrowheads="1"/>
          </p:cNvSpPr>
          <p:nvPr/>
        </p:nvSpPr>
        <p:spPr bwMode="auto">
          <a:xfrm>
            <a:off x="38862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126</a:t>
            </a:r>
            <a:endParaRPr kumimoji="1" lang="en-US" altLang="zh-CN" sz="1600" b="1">
              <a:solidFill>
                <a:srgbClr val="006600"/>
              </a:solidFill>
              <a:latin typeface="Arial" panose="020B0604020202020204" pitchFamily="34" charset="0"/>
            </a:endParaRPr>
          </a:p>
        </p:txBody>
      </p:sp>
      <p:sp>
        <p:nvSpPr>
          <p:cNvPr id="164901" name="Text Box 36"/>
          <p:cNvSpPr txBox="1">
            <a:spLocks noChangeArrowheads="1"/>
          </p:cNvSpPr>
          <p:nvPr/>
        </p:nvSpPr>
        <p:spPr bwMode="auto">
          <a:xfrm>
            <a:off x="7239000" y="3548063"/>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238</a:t>
            </a:r>
            <a:endParaRPr kumimoji="1" lang="en-US" altLang="zh-CN" sz="1600" b="1">
              <a:solidFill>
                <a:srgbClr val="006600"/>
              </a:solidFill>
              <a:latin typeface="Arial" panose="020B0604020202020204" pitchFamily="34" charset="0"/>
            </a:endParaRPr>
          </a:p>
        </p:txBody>
      </p:sp>
      <p:sp>
        <p:nvSpPr>
          <p:cNvPr id="164902" name="Text Box 37"/>
          <p:cNvSpPr txBox="1">
            <a:spLocks noChangeArrowheads="1"/>
          </p:cNvSpPr>
          <p:nvPr/>
        </p:nvSpPr>
        <p:spPr bwMode="auto">
          <a:xfrm>
            <a:off x="4724400" y="34290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270</a:t>
            </a:r>
            <a:endParaRPr kumimoji="1" lang="en-US" altLang="zh-CN" sz="1600" b="1">
              <a:solidFill>
                <a:srgbClr val="006600"/>
              </a:solidFill>
              <a:latin typeface="Arial" panose="020B0604020202020204" pitchFamily="34" charset="0"/>
            </a:endParaRPr>
          </a:p>
        </p:txBody>
      </p:sp>
      <p:sp>
        <p:nvSpPr>
          <p:cNvPr id="164903" name="Oval 38"/>
          <p:cNvSpPr>
            <a:spLocks noChangeAspect="1" noChangeArrowheads="1"/>
          </p:cNvSpPr>
          <p:nvPr/>
        </p:nvSpPr>
        <p:spPr bwMode="auto">
          <a:xfrm>
            <a:off x="1749425" y="2071688"/>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cxnSp>
        <p:nvCxnSpPr>
          <p:cNvPr id="164904" name="AutoShape 39"/>
          <p:cNvCxnSpPr>
            <a:cxnSpLocks noChangeShapeType="1"/>
            <a:stCxn id="164903" idx="3"/>
          </p:cNvCxnSpPr>
          <p:nvPr/>
        </p:nvCxnSpPr>
        <p:spPr bwMode="auto">
          <a:xfrm flipH="1">
            <a:off x="989013" y="2212975"/>
            <a:ext cx="782637" cy="827088"/>
          </a:xfrm>
          <a:prstGeom prst="straightConnector1">
            <a:avLst/>
          </a:prstGeom>
          <a:noFill/>
          <a:ln w="15875">
            <a:solidFill>
              <a:schemeClr val="tx1"/>
            </a:solidFill>
            <a:round/>
          </a:ln>
        </p:spPr>
      </p:cxnSp>
      <p:cxnSp>
        <p:nvCxnSpPr>
          <p:cNvPr id="164905" name="AutoShape 40"/>
          <p:cNvCxnSpPr>
            <a:cxnSpLocks noChangeShapeType="1"/>
            <a:stCxn id="164903" idx="5"/>
          </p:cNvCxnSpPr>
          <p:nvPr/>
        </p:nvCxnSpPr>
        <p:spPr bwMode="auto">
          <a:xfrm>
            <a:off x="1882775" y="2212975"/>
            <a:ext cx="858838" cy="827088"/>
          </a:xfrm>
          <a:prstGeom prst="straightConnector1">
            <a:avLst/>
          </a:prstGeom>
          <a:noFill/>
          <a:ln w="15875">
            <a:solidFill>
              <a:schemeClr val="tx1"/>
            </a:solidFill>
            <a:round/>
          </a:ln>
        </p:spPr>
      </p:cxnSp>
      <p:sp>
        <p:nvSpPr>
          <p:cNvPr id="164906" name="Text Box 41"/>
          <p:cNvSpPr txBox="1">
            <a:spLocks noChangeArrowheads="1"/>
          </p:cNvSpPr>
          <p:nvPr/>
        </p:nvSpPr>
        <p:spPr bwMode="auto">
          <a:xfrm>
            <a:off x="1524000" y="23622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330</a:t>
            </a:r>
            <a:endParaRPr kumimoji="1" lang="en-US" altLang="zh-CN" sz="1600" b="1">
              <a:solidFill>
                <a:srgbClr val="006600"/>
              </a:solidFill>
              <a:latin typeface="Arial" panose="020B0604020202020204" pitchFamily="34" charset="0"/>
            </a:endParaRPr>
          </a:p>
        </p:txBody>
      </p:sp>
      <p:sp>
        <p:nvSpPr>
          <p:cNvPr id="164907" name="Text Box 42"/>
          <p:cNvSpPr txBox="1">
            <a:spLocks noChangeArrowheads="1"/>
          </p:cNvSpPr>
          <p:nvPr/>
        </p:nvSpPr>
        <p:spPr bwMode="auto">
          <a:xfrm>
            <a:off x="5943600" y="23622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508</a:t>
            </a:r>
            <a:endParaRPr kumimoji="1" lang="en-US" altLang="zh-CN" sz="1600" b="1">
              <a:solidFill>
                <a:srgbClr val="006600"/>
              </a:solidFill>
              <a:latin typeface="Arial" panose="020B0604020202020204" pitchFamily="34" charset="0"/>
            </a:endParaRPr>
          </a:p>
        </p:txBody>
      </p:sp>
      <p:sp>
        <p:nvSpPr>
          <p:cNvPr id="164908" name="Oval 43"/>
          <p:cNvSpPr>
            <a:spLocks noChangeAspect="1" noChangeArrowheads="1"/>
          </p:cNvSpPr>
          <p:nvPr/>
        </p:nvSpPr>
        <p:spPr bwMode="auto">
          <a:xfrm>
            <a:off x="911225" y="30480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4909" name="Oval 44"/>
          <p:cNvSpPr>
            <a:spLocks noChangeAspect="1" noChangeArrowheads="1"/>
          </p:cNvSpPr>
          <p:nvPr/>
        </p:nvSpPr>
        <p:spPr bwMode="auto">
          <a:xfrm>
            <a:off x="2663825" y="30480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cxnSp>
        <p:nvCxnSpPr>
          <p:cNvPr id="164910" name="AutoShape 45"/>
          <p:cNvCxnSpPr>
            <a:cxnSpLocks noChangeShapeType="1"/>
            <a:stCxn id="164908" idx="3"/>
          </p:cNvCxnSpPr>
          <p:nvPr/>
        </p:nvCxnSpPr>
        <p:spPr bwMode="auto">
          <a:xfrm flipH="1">
            <a:off x="609600" y="3189288"/>
            <a:ext cx="323850" cy="765175"/>
          </a:xfrm>
          <a:prstGeom prst="straightConnector1">
            <a:avLst/>
          </a:prstGeom>
          <a:noFill/>
          <a:ln w="15875">
            <a:solidFill>
              <a:schemeClr val="tx1"/>
            </a:solidFill>
            <a:round/>
          </a:ln>
        </p:spPr>
      </p:cxnSp>
      <p:cxnSp>
        <p:nvCxnSpPr>
          <p:cNvPr id="164911" name="AutoShape 46"/>
          <p:cNvCxnSpPr>
            <a:cxnSpLocks noChangeShapeType="1"/>
            <a:stCxn id="164908" idx="5"/>
          </p:cNvCxnSpPr>
          <p:nvPr/>
        </p:nvCxnSpPr>
        <p:spPr bwMode="auto">
          <a:xfrm>
            <a:off x="1044575" y="3189288"/>
            <a:ext cx="327025" cy="765175"/>
          </a:xfrm>
          <a:prstGeom prst="straightConnector1">
            <a:avLst/>
          </a:prstGeom>
          <a:noFill/>
          <a:ln w="15875">
            <a:solidFill>
              <a:schemeClr val="tx1"/>
            </a:solidFill>
            <a:round/>
          </a:ln>
        </p:spPr>
      </p:cxnSp>
      <p:sp>
        <p:nvSpPr>
          <p:cNvPr id="164912" name="Oval 47"/>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4913" name="Oval 48"/>
          <p:cNvSpPr>
            <a:spLocks noChangeArrowheads="1"/>
          </p:cNvSpPr>
          <p:nvPr/>
        </p:nvSpPr>
        <p:spPr bwMode="auto">
          <a:xfrm>
            <a:off x="30480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T</a:t>
            </a:r>
            <a:endParaRPr kumimoji="1" lang="en-US" altLang="zh-CN" sz="1400" b="1">
              <a:solidFill>
                <a:schemeClr val="bg1"/>
              </a:solidFill>
              <a:latin typeface="Arial" panose="020B0604020202020204" pitchFamily="34" charset="0"/>
            </a:endParaRPr>
          </a:p>
        </p:txBody>
      </p:sp>
      <p:cxnSp>
        <p:nvCxnSpPr>
          <p:cNvPr id="164914" name="AutoShape 49"/>
          <p:cNvCxnSpPr>
            <a:cxnSpLocks noChangeShapeType="1"/>
            <a:stCxn id="164909" idx="3"/>
            <a:endCxn id="164912" idx="0"/>
          </p:cNvCxnSpPr>
          <p:nvPr/>
        </p:nvCxnSpPr>
        <p:spPr bwMode="auto">
          <a:xfrm flipH="1">
            <a:off x="2284413" y="3189288"/>
            <a:ext cx="401637" cy="765175"/>
          </a:xfrm>
          <a:prstGeom prst="straightConnector1">
            <a:avLst/>
          </a:prstGeom>
          <a:noFill/>
          <a:ln w="15875">
            <a:solidFill>
              <a:schemeClr val="tx1"/>
            </a:solidFill>
            <a:round/>
          </a:ln>
        </p:spPr>
      </p:cxnSp>
      <p:cxnSp>
        <p:nvCxnSpPr>
          <p:cNvPr id="164915" name="AutoShape 50"/>
          <p:cNvCxnSpPr>
            <a:cxnSpLocks noChangeShapeType="1"/>
            <a:stCxn id="164909" idx="5"/>
            <a:endCxn id="164913" idx="0"/>
          </p:cNvCxnSpPr>
          <p:nvPr/>
        </p:nvCxnSpPr>
        <p:spPr bwMode="auto">
          <a:xfrm>
            <a:off x="2797175" y="3189288"/>
            <a:ext cx="403225" cy="765175"/>
          </a:xfrm>
          <a:prstGeom prst="straightConnector1">
            <a:avLst/>
          </a:prstGeom>
          <a:noFill/>
          <a:ln w="15875">
            <a:solidFill>
              <a:schemeClr val="tx1"/>
            </a:solidFill>
            <a:round/>
          </a:ln>
        </p:spPr>
      </p:cxnSp>
      <p:sp>
        <p:nvSpPr>
          <p:cNvPr id="164916" name="Oval 51"/>
          <p:cNvSpPr>
            <a:spLocks noChangeArrowheads="1"/>
          </p:cNvSpPr>
          <p:nvPr/>
        </p:nvSpPr>
        <p:spPr bwMode="auto">
          <a:xfrm>
            <a:off x="1752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D</a:t>
            </a:r>
            <a:endParaRPr kumimoji="1" lang="en-US" altLang="zh-CN" sz="1400" b="1">
              <a:solidFill>
                <a:schemeClr val="bg1"/>
              </a:solidFill>
              <a:latin typeface="Arial" panose="020B0604020202020204" pitchFamily="34" charset="0"/>
            </a:endParaRPr>
          </a:p>
        </p:txBody>
      </p:sp>
      <p:sp>
        <p:nvSpPr>
          <p:cNvPr id="164917" name="Oval 52"/>
          <p:cNvSpPr>
            <a:spLocks noChangeArrowheads="1"/>
          </p:cNvSpPr>
          <p:nvPr/>
        </p:nvSpPr>
        <p:spPr bwMode="auto">
          <a:xfrm>
            <a:off x="2514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L</a:t>
            </a:r>
            <a:endParaRPr kumimoji="1" lang="en-US" altLang="zh-CN" sz="1400" b="1">
              <a:solidFill>
                <a:schemeClr val="bg1"/>
              </a:solidFill>
              <a:latin typeface="Arial" panose="020B0604020202020204" pitchFamily="34" charset="0"/>
            </a:endParaRPr>
          </a:p>
        </p:txBody>
      </p:sp>
      <p:cxnSp>
        <p:nvCxnSpPr>
          <p:cNvPr id="164918" name="AutoShape 53"/>
          <p:cNvCxnSpPr>
            <a:cxnSpLocks noChangeShapeType="1"/>
            <a:stCxn id="164912" idx="3"/>
            <a:endCxn id="164916" idx="0"/>
          </p:cNvCxnSpPr>
          <p:nvPr/>
        </p:nvCxnSpPr>
        <p:spPr bwMode="auto">
          <a:xfrm flipH="1">
            <a:off x="1905000" y="4103688"/>
            <a:ext cx="323850" cy="841375"/>
          </a:xfrm>
          <a:prstGeom prst="straightConnector1">
            <a:avLst/>
          </a:prstGeom>
          <a:noFill/>
          <a:ln w="15875">
            <a:solidFill>
              <a:schemeClr val="tx1"/>
            </a:solidFill>
            <a:round/>
          </a:ln>
        </p:spPr>
      </p:cxnSp>
      <p:cxnSp>
        <p:nvCxnSpPr>
          <p:cNvPr id="164919" name="AutoShape 54"/>
          <p:cNvCxnSpPr>
            <a:cxnSpLocks noChangeShapeType="1"/>
            <a:stCxn id="164912" idx="5"/>
            <a:endCxn id="164917" idx="0"/>
          </p:cNvCxnSpPr>
          <p:nvPr/>
        </p:nvCxnSpPr>
        <p:spPr bwMode="auto">
          <a:xfrm>
            <a:off x="2339975" y="4103688"/>
            <a:ext cx="327025" cy="841375"/>
          </a:xfrm>
          <a:prstGeom prst="straightConnector1">
            <a:avLst/>
          </a:prstGeom>
          <a:noFill/>
          <a:ln w="15875">
            <a:solidFill>
              <a:schemeClr val="tx1"/>
            </a:solidFill>
            <a:round/>
          </a:ln>
        </p:spPr>
      </p:cxnSp>
      <p:sp>
        <p:nvSpPr>
          <p:cNvPr id="164920" name="Text Box 55"/>
          <p:cNvSpPr txBox="1">
            <a:spLocks noChangeArrowheads="1"/>
          </p:cNvSpPr>
          <p:nvPr/>
        </p:nvSpPr>
        <p:spPr bwMode="auto">
          <a:xfrm>
            <a:off x="1981200" y="4359275"/>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81</a:t>
            </a:r>
            <a:endParaRPr kumimoji="1" lang="en-US" altLang="zh-CN" sz="1600" b="1">
              <a:solidFill>
                <a:srgbClr val="006600"/>
              </a:solidFill>
              <a:latin typeface="Arial" panose="020B0604020202020204" pitchFamily="34" charset="0"/>
            </a:endParaRPr>
          </a:p>
        </p:txBody>
      </p:sp>
      <p:sp>
        <p:nvSpPr>
          <p:cNvPr id="164921" name="Text Box 56"/>
          <p:cNvSpPr txBox="1">
            <a:spLocks noChangeArrowheads="1"/>
          </p:cNvSpPr>
          <p:nvPr/>
        </p:nvSpPr>
        <p:spPr bwMode="auto">
          <a:xfrm>
            <a:off x="685800" y="34432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156</a:t>
            </a:r>
            <a:endParaRPr kumimoji="1" lang="en-US" altLang="zh-CN" sz="1600" b="1">
              <a:solidFill>
                <a:srgbClr val="006600"/>
              </a:solidFill>
              <a:latin typeface="Arial" panose="020B0604020202020204" pitchFamily="34" charset="0"/>
            </a:endParaRPr>
          </a:p>
        </p:txBody>
      </p:sp>
      <p:sp>
        <p:nvSpPr>
          <p:cNvPr id="164922" name="Text Box 57"/>
          <p:cNvSpPr txBox="1">
            <a:spLocks noChangeArrowheads="1"/>
          </p:cNvSpPr>
          <p:nvPr/>
        </p:nvSpPr>
        <p:spPr bwMode="auto">
          <a:xfrm>
            <a:off x="2438400" y="34432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174</a:t>
            </a:r>
            <a:endParaRPr kumimoji="1" lang="en-US" altLang="zh-CN" sz="1600" b="1">
              <a:solidFill>
                <a:srgbClr val="006600"/>
              </a:solidFill>
              <a:latin typeface="Arial" panose="020B0604020202020204" pitchFamily="34" charset="0"/>
            </a:endParaRPr>
          </a:p>
        </p:txBody>
      </p:sp>
      <p:sp>
        <p:nvSpPr>
          <p:cNvPr id="164923" name="Oval 58"/>
          <p:cNvSpPr>
            <a:spLocks noChangeArrowheads="1"/>
          </p:cNvSpPr>
          <p:nvPr/>
        </p:nvSpPr>
        <p:spPr bwMode="auto">
          <a:xfrm>
            <a:off x="4572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A</a:t>
            </a:r>
            <a:endParaRPr kumimoji="1" lang="en-US" altLang="zh-CN" sz="1400" b="1">
              <a:solidFill>
                <a:schemeClr val="bg1"/>
              </a:solidFill>
              <a:latin typeface="Arial" panose="020B0604020202020204" pitchFamily="34" charset="0"/>
            </a:endParaRPr>
          </a:p>
        </p:txBody>
      </p:sp>
      <p:sp>
        <p:nvSpPr>
          <p:cNvPr id="164924" name="Oval 59"/>
          <p:cNvSpPr>
            <a:spLocks noChangeArrowheads="1"/>
          </p:cNvSpPr>
          <p:nvPr/>
        </p:nvSpPr>
        <p:spPr bwMode="auto">
          <a:xfrm>
            <a:off x="12192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O</a:t>
            </a:r>
            <a:endParaRPr kumimoji="1" lang="en-US" altLang="zh-CN" sz="1400" b="1">
              <a:solidFill>
                <a:schemeClr val="bg1"/>
              </a:solidFill>
              <a:latin typeface="Arial" panose="020B0604020202020204" pitchFamily="34" charset="0"/>
            </a:endParaRPr>
          </a:p>
        </p:txBody>
      </p:sp>
      <p:sp>
        <p:nvSpPr>
          <p:cNvPr id="164925" name="Text Box 60"/>
          <p:cNvSpPr txBox="1">
            <a:spLocks noChangeArrowheads="1"/>
          </p:cNvSpPr>
          <p:nvPr/>
        </p:nvSpPr>
        <p:spPr bwMode="auto">
          <a:xfrm>
            <a:off x="7086600" y="61722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31</a:t>
            </a:r>
            <a:endParaRPr kumimoji="1" lang="en-US" altLang="zh-CN" sz="1600" b="1">
              <a:solidFill>
                <a:srgbClr val="006600"/>
              </a:solidFill>
              <a:latin typeface="Arial" panose="020B0604020202020204" pitchFamily="34" charset="0"/>
            </a:endParaRPr>
          </a:p>
        </p:txBody>
      </p:sp>
      <p:sp>
        <p:nvSpPr>
          <p:cNvPr id="164926" name="Text Box 61"/>
          <p:cNvSpPr txBox="1">
            <a:spLocks noChangeArrowheads="1"/>
          </p:cNvSpPr>
          <p:nvPr/>
        </p:nvSpPr>
        <p:spPr bwMode="auto">
          <a:xfrm>
            <a:off x="7848600" y="61722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27</a:t>
            </a:r>
            <a:endParaRPr kumimoji="1" lang="en-US" altLang="zh-CN" sz="1600" b="1">
              <a:solidFill>
                <a:srgbClr val="006600"/>
              </a:solidFill>
              <a:latin typeface="Arial" panose="020B0604020202020204" pitchFamily="34" charset="0"/>
            </a:endParaRPr>
          </a:p>
        </p:txBody>
      </p:sp>
      <p:sp>
        <p:nvSpPr>
          <p:cNvPr id="164927" name="Text Box 62"/>
          <p:cNvSpPr txBox="1">
            <a:spLocks noChangeArrowheads="1"/>
          </p:cNvSpPr>
          <p:nvPr/>
        </p:nvSpPr>
        <p:spPr bwMode="auto">
          <a:xfrm>
            <a:off x="83820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55</a:t>
            </a:r>
            <a:endParaRPr kumimoji="1" lang="en-US" altLang="zh-CN" sz="1600" b="1">
              <a:solidFill>
                <a:srgbClr val="006600"/>
              </a:solidFill>
              <a:latin typeface="Arial" panose="020B0604020202020204" pitchFamily="34" charset="0"/>
            </a:endParaRPr>
          </a:p>
        </p:txBody>
      </p:sp>
      <p:sp>
        <p:nvSpPr>
          <p:cNvPr id="164928" name="Text Box 63"/>
          <p:cNvSpPr txBox="1">
            <a:spLocks noChangeArrowheads="1"/>
          </p:cNvSpPr>
          <p:nvPr/>
        </p:nvSpPr>
        <p:spPr bwMode="auto">
          <a:xfrm>
            <a:off x="50292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71</a:t>
            </a:r>
            <a:endParaRPr kumimoji="1" lang="en-US" altLang="zh-CN" sz="1600" b="1">
              <a:solidFill>
                <a:srgbClr val="006600"/>
              </a:solidFill>
              <a:latin typeface="Arial" panose="020B0604020202020204" pitchFamily="34" charset="0"/>
            </a:endParaRPr>
          </a:p>
        </p:txBody>
      </p:sp>
      <p:sp>
        <p:nvSpPr>
          <p:cNvPr id="164929" name="Text Box 64"/>
          <p:cNvSpPr txBox="1">
            <a:spLocks noChangeArrowheads="1"/>
          </p:cNvSpPr>
          <p:nvPr/>
        </p:nvSpPr>
        <p:spPr bwMode="auto">
          <a:xfrm>
            <a:off x="59436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73</a:t>
            </a:r>
            <a:endParaRPr kumimoji="1" lang="en-US" altLang="zh-CN" sz="1600" b="1">
              <a:solidFill>
                <a:srgbClr val="006600"/>
              </a:solidFill>
              <a:latin typeface="Arial" panose="020B0604020202020204" pitchFamily="34" charset="0"/>
            </a:endParaRPr>
          </a:p>
        </p:txBody>
      </p:sp>
      <p:sp>
        <p:nvSpPr>
          <p:cNvPr id="164930" name="Text Box 65"/>
          <p:cNvSpPr txBox="1">
            <a:spLocks noChangeArrowheads="1"/>
          </p:cNvSpPr>
          <p:nvPr/>
        </p:nvSpPr>
        <p:spPr bwMode="auto">
          <a:xfrm>
            <a:off x="34290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61</a:t>
            </a:r>
            <a:endParaRPr kumimoji="1" lang="en-US" altLang="zh-CN" sz="1600" b="1">
              <a:solidFill>
                <a:srgbClr val="006600"/>
              </a:solidFill>
              <a:latin typeface="Arial" panose="020B0604020202020204" pitchFamily="34" charset="0"/>
            </a:endParaRPr>
          </a:p>
        </p:txBody>
      </p:sp>
      <p:sp>
        <p:nvSpPr>
          <p:cNvPr id="164931" name="Text Box 66"/>
          <p:cNvSpPr txBox="1">
            <a:spLocks noChangeArrowheads="1"/>
          </p:cNvSpPr>
          <p:nvPr/>
        </p:nvSpPr>
        <p:spPr bwMode="auto">
          <a:xfrm>
            <a:off x="43434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65</a:t>
            </a:r>
            <a:endParaRPr kumimoji="1" lang="en-US" altLang="zh-CN" sz="1600" b="1">
              <a:solidFill>
                <a:srgbClr val="006600"/>
              </a:solidFill>
              <a:latin typeface="Arial" panose="020B0604020202020204" pitchFamily="34" charset="0"/>
            </a:endParaRPr>
          </a:p>
        </p:txBody>
      </p:sp>
      <p:sp>
        <p:nvSpPr>
          <p:cNvPr id="164932" name="Text Box 67"/>
          <p:cNvSpPr txBox="1">
            <a:spLocks noChangeArrowheads="1"/>
          </p:cNvSpPr>
          <p:nvPr/>
        </p:nvSpPr>
        <p:spPr bwMode="auto">
          <a:xfrm>
            <a:off x="65532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125</a:t>
            </a:r>
            <a:endParaRPr kumimoji="1" lang="en-US" altLang="zh-CN" sz="1600" b="1">
              <a:solidFill>
                <a:srgbClr val="006600"/>
              </a:solidFill>
              <a:latin typeface="Arial" panose="020B0604020202020204" pitchFamily="34" charset="0"/>
            </a:endParaRPr>
          </a:p>
        </p:txBody>
      </p:sp>
      <p:sp>
        <p:nvSpPr>
          <p:cNvPr id="164933" name="Text Box 68"/>
          <p:cNvSpPr txBox="1">
            <a:spLocks noChangeArrowheads="1"/>
          </p:cNvSpPr>
          <p:nvPr/>
        </p:nvSpPr>
        <p:spPr bwMode="auto">
          <a:xfrm>
            <a:off x="16002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40</a:t>
            </a:r>
            <a:endParaRPr kumimoji="1" lang="en-US" altLang="zh-CN" sz="1600" b="1">
              <a:solidFill>
                <a:srgbClr val="006600"/>
              </a:solidFill>
              <a:latin typeface="Arial" panose="020B0604020202020204" pitchFamily="34" charset="0"/>
            </a:endParaRPr>
          </a:p>
        </p:txBody>
      </p:sp>
      <p:sp>
        <p:nvSpPr>
          <p:cNvPr id="164934" name="Text Box 69"/>
          <p:cNvSpPr txBox="1">
            <a:spLocks noChangeArrowheads="1"/>
          </p:cNvSpPr>
          <p:nvPr/>
        </p:nvSpPr>
        <p:spPr bwMode="auto">
          <a:xfrm>
            <a:off x="23622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41</a:t>
            </a:r>
            <a:endParaRPr kumimoji="1" lang="en-US" altLang="zh-CN" sz="1600" b="1">
              <a:solidFill>
                <a:srgbClr val="006600"/>
              </a:solidFill>
              <a:latin typeface="Arial" panose="020B0604020202020204" pitchFamily="34" charset="0"/>
            </a:endParaRPr>
          </a:p>
        </p:txBody>
      </p:sp>
      <p:sp>
        <p:nvSpPr>
          <p:cNvPr id="164935" name="Text Box 70"/>
          <p:cNvSpPr txBox="1">
            <a:spLocks noChangeArrowheads="1"/>
          </p:cNvSpPr>
          <p:nvPr/>
        </p:nvSpPr>
        <p:spPr bwMode="auto">
          <a:xfrm>
            <a:off x="28956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93</a:t>
            </a:r>
            <a:endParaRPr kumimoji="1" lang="en-US" altLang="zh-CN" sz="1600" b="1">
              <a:solidFill>
                <a:srgbClr val="006600"/>
              </a:solidFill>
              <a:latin typeface="Arial" panose="020B0604020202020204" pitchFamily="34" charset="0"/>
            </a:endParaRPr>
          </a:p>
        </p:txBody>
      </p:sp>
      <p:sp>
        <p:nvSpPr>
          <p:cNvPr id="164936" name="Text Box 71"/>
          <p:cNvSpPr txBox="1">
            <a:spLocks noChangeArrowheads="1"/>
          </p:cNvSpPr>
          <p:nvPr/>
        </p:nvSpPr>
        <p:spPr bwMode="auto">
          <a:xfrm>
            <a:off x="304800" y="43116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80</a:t>
            </a:r>
            <a:endParaRPr kumimoji="1" lang="en-US" altLang="zh-CN" sz="1600" b="1">
              <a:solidFill>
                <a:srgbClr val="006600"/>
              </a:solidFill>
              <a:latin typeface="Arial" panose="020B0604020202020204" pitchFamily="34" charset="0"/>
            </a:endParaRPr>
          </a:p>
        </p:txBody>
      </p:sp>
      <p:sp>
        <p:nvSpPr>
          <p:cNvPr id="164937" name="Text Box 72"/>
          <p:cNvSpPr txBox="1">
            <a:spLocks noChangeArrowheads="1"/>
          </p:cNvSpPr>
          <p:nvPr/>
        </p:nvSpPr>
        <p:spPr bwMode="auto">
          <a:xfrm>
            <a:off x="1066800" y="43116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76</a:t>
            </a:r>
            <a:endParaRPr kumimoji="1" lang="en-US" altLang="zh-CN" sz="1600" b="1">
              <a:solidFill>
                <a:srgbClr val="006600"/>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灯片编号占位符 4"/>
          <p:cNvSpPr>
            <a:spLocks noGrp="1"/>
          </p:cNvSpPr>
          <p:nvPr>
            <p:ph type="sldNum" sz="quarter" idx="4294967295"/>
          </p:nvPr>
        </p:nvSpPr>
        <p:spPr>
          <a:xfrm>
            <a:off x="7042150" y="6243638"/>
            <a:ext cx="1905000" cy="457200"/>
          </a:xfrm>
          <a:prstGeom prst="rect">
            <a:avLst/>
          </a:prstGeom>
          <a:noFill/>
        </p:spPr>
        <p:txBody>
          <a:bodyPr/>
          <a:lstStyle/>
          <a:p>
            <a:fld id="{CA391CF0-8A57-4ADB-BE33-5F896A6B4A13}" type="slidenum">
              <a:rPr lang="en-US" altLang="zh-CN" smtClean="0"/>
            </a:fld>
            <a:endParaRPr lang="en-US" altLang="zh-CN" smtClean="0"/>
          </a:p>
        </p:txBody>
      </p:sp>
      <p:sp>
        <p:nvSpPr>
          <p:cNvPr id="165891" name="Rectangle 2"/>
          <p:cNvSpPr>
            <a:spLocks noGrp="1" noChangeArrowheads="1"/>
          </p:cNvSpPr>
          <p:nvPr>
            <p:ph type="title"/>
          </p:nvPr>
        </p:nvSpPr>
        <p:spPr/>
        <p:txBody>
          <a:bodyPr/>
          <a:lstStyle/>
          <a:p>
            <a:pPr eaLnBrk="1" hangingPunct="1"/>
            <a:r>
              <a:rPr lang="en-US" altLang="zh-CN" smtClean="0"/>
              <a:t>Huffman Code Construction</a:t>
            </a:r>
            <a:endParaRPr lang="en-US" altLang="zh-CN" smtClean="0"/>
          </a:p>
        </p:txBody>
      </p:sp>
      <p:sp>
        <p:nvSpPr>
          <p:cNvPr id="165892" name="Oval 3"/>
          <p:cNvSpPr>
            <a:spLocks noChangeAspect="1" noChangeArrowheads="1"/>
          </p:cNvSpPr>
          <p:nvPr/>
        </p:nvSpPr>
        <p:spPr bwMode="auto">
          <a:xfrm>
            <a:off x="4949825" y="30480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5893" name="Oval 4"/>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5894" name="Oval 5"/>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cxnSp>
        <p:nvCxnSpPr>
          <p:cNvPr id="165895" name="AutoShape 6"/>
          <p:cNvCxnSpPr>
            <a:cxnSpLocks noChangeShapeType="1"/>
            <a:stCxn id="165892" idx="3"/>
            <a:endCxn id="165893" idx="0"/>
          </p:cNvCxnSpPr>
          <p:nvPr/>
        </p:nvCxnSpPr>
        <p:spPr bwMode="auto">
          <a:xfrm flipH="1">
            <a:off x="4189413" y="3189288"/>
            <a:ext cx="782637" cy="765175"/>
          </a:xfrm>
          <a:prstGeom prst="straightConnector1">
            <a:avLst/>
          </a:prstGeom>
          <a:noFill/>
          <a:ln w="15875">
            <a:solidFill>
              <a:schemeClr val="tx1"/>
            </a:solidFill>
            <a:round/>
          </a:ln>
        </p:spPr>
      </p:cxnSp>
      <p:cxnSp>
        <p:nvCxnSpPr>
          <p:cNvPr id="165896" name="AutoShape 7"/>
          <p:cNvCxnSpPr>
            <a:cxnSpLocks noChangeShapeType="1"/>
            <a:stCxn id="165892" idx="5"/>
            <a:endCxn id="165894" idx="0"/>
          </p:cNvCxnSpPr>
          <p:nvPr/>
        </p:nvCxnSpPr>
        <p:spPr bwMode="auto">
          <a:xfrm>
            <a:off x="5083175" y="3189288"/>
            <a:ext cx="706438" cy="765175"/>
          </a:xfrm>
          <a:prstGeom prst="straightConnector1">
            <a:avLst/>
          </a:prstGeom>
          <a:noFill/>
          <a:ln w="15875">
            <a:solidFill>
              <a:schemeClr val="tx1"/>
            </a:solidFill>
            <a:round/>
          </a:ln>
        </p:spPr>
      </p:cxnSp>
      <p:sp>
        <p:nvSpPr>
          <p:cNvPr id="165897" name="Oval 8"/>
          <p:cNvSpPr>
            <a:spLocks noChangeArrowheads="1"/>
          </p:cNvSpPr>
          <p:nvPr/>
        </p:nvSpPr>
        <p:spPr bwMode="auto">
          <a:xfrm>
            <a:off x="35814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R</a:t>
            </a:r>
            <a:endParaRPr kumimoji="1" lang="en-US" altLang="zh-CN" sz="1400" b="1">
              <a:solidFill>
                <a:schemeClr val="bg1"/>
              </a:solidFill>
              <a:latin typeface="Arial" panose="020B0604020202020204" pitchFamily="34" charset="0"/>
            </a:endParaRPr>
          </a:p>
        </p:txBody>
      </p:sp>
      <p:sp>
        <p:nvSpPr>
          <p:cNvPr id="165898" name="Oval 9"/>
          <p:cNvSpPr>
            <a:spLocks noChangeArrowheads="1"/>
          </p:cNvSpPr>
          <p:nvPr/>
        </p:nvSpPr>
        <p:spPr bwMode="auto">
          <a:xfrm>
            <a:off x="44958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S</a:t>
            </a:r>
            <a:endParaRPr kumimoji="1" lang="en-US" altLang="zh-CN" sz="1400" b="1">
              <a:solidFill>
                <a:schemeClr val="bg1"/>
              </a:solidFill>
              <a:latin typeface="Arial" panose="020B0604020202020204" pitchFamily="34" charset="0"/>
            </a:endParaRPr>
          </a:p>
        </p:txBody>
      </p:sp>
      <p:cxnSp>
        <p:nvCxnSpPr>
          <p:cNvPr id="165899" name="AutoShape 10"/>
          <p:cNvCxnSpPr>
            <a:cxnSpLocks noChangeShapeType="1"/>
            <a:stCxn id="165893" idx="3"/>
            <a:endCxn id="165897" idx="0"/>
          </p:cNvCxnSpPr>
          <p:nvPr/>
        </p:nvCxnSpPr>
        <p:spPr bwMode="auto">
          <a:xfrm flipH="1">
            <a:off x="3733800" y="4103688"/>
            <a:ext cx="400050" cy="841375"/>
          </a:xfrm>
          <a:prstGeom prst="straightConnector1">
            <a:avLst/>
          </a:prstGeom>
          <a:noFill/>
          <a:ln w="15875">
            <a:solidFill>
              <a:schemeClr val="tx1"/>
            </a:solidFill>
            <a:round/>
          </a:ln>
        </p:spPr>
      </p:cxnSp>
      <p:cxnSp>
        <p:nvCxnSpPr>
          <p:cNvPr id="165900" name="AutoShape 11"/>
          <p:cNvCxnSpPr>
            <a:cxnSpLocks noChangeShapeType="1"/>
            <a:stCxn id="165893" idx="5"/>
            <a:endCxn id="165898" idx="0"/>
          </p:cNvCxnSpPr>
          <p:nvPr/>
        </p:nvCxnSpPr>
        <p:spPr bwMode="auto">
          <a:xfrm>
            <a:off x="4244975" y="4103688"/>
            <a:ext cx="403225" cy="841375"/>
          </a:xfrm>
          <a:prstGeom prst="straightConnector1">
            <a:avLst/>
          </a:prstGeom>
          <a:noFill/>
          <a:ln w="15875">
            <a:solidFill>
              <a:schemeClr val="tx1"/>
            </a:solidFill>
            <a:round/>
          </a:ln>
        </p:spPr>
      </p:cxnSp>
      <p:sp>
        <p:nvSpPr>
          <p:cNvPr id="165901" name="Oval 12"/>
          <p:cNvSpPr>
            <a:spLocks noChangeArrowheads="1"/>
          </p:cNvSpPr>
          <p:nvPr/>
        </p:nvSpPr>
        <p:spPr bwMode="auto">
          <a:xfrm>
            <a:off x="5181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N</a:t>
            </a:r>
            <a:endParaRPr kumimoji="1" lang="en-US" altLang="zh-CN" sz="1400" b="1">
              <a:solidFill>
                <a:schemeClr val="bg1"/>
              </a:solidFill>
              <a:latin typeface="Arial" panose="020B0604020202020204" pitchFamily="34" charset="0"/>
            </a:endParaRPr>
          </a:p>
        </p:txBody>
      </p:sp>
      <p:sp>
        <p:nvSpPr>
          <p:cNvPr id="165902" name="Oval 13"/>
          <p:cNvSpPr>
            <a:spLocks noChangeArrowheads="1"/>
          </p:cNvSpPr>
          <p:nvPr/>
        </p:nvSpPr>
        <p:spPr bwMode="auto">
          <a:xfrm>
            <a:off x="60960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I</a:t>
            </a:r>
            <a:endParaRPr kumimoji="1" lang="en-US" altLang="zh-CN" sz="1400" b="1">
              <a:solidFill>
                <a:schemeClr val="bg1"/>
              </a:solidFill>
              <a:latin typeface="Arial" panose="020B0604020202020204" pitchFamily="34" charset="0"/>
            </a:endParaRPr>
          </a:p>
        </p:txBody>
      </p:sp>
      <p:cxnSp>
        <p:nvCxnSpPr>
          <p:cNvPr id="165903" name="AutoShape 14"/>
          <p:cNvCxnSpPr>
            <a:cxnSpLocks noChangeShapeType="1"/>
            <a:stCxn id="165894" idx="3"/>
            <a:endCxn id="165901" idx="0"/>
          </p:cNvCxnSpPr>
          <p:nvPr/>
        </p:nvCxnSpPr>
        <p:spPr bwMode="auto">
          <a:xfrm flipH="1">
            <a:off x="5334000" y="4103688"/>
            <a:ext cx="400050" cy="841375"/>
          </a:xfrm>
          <a:prstGeom prst="straightConnector1">
            <a:avLst/>
          </a:prstGeom>
          <a:noFill/>
          <a:ln w="15875">
            <a:solidFill>
              <a:schemeClr val="tx1"/>
            </a:solidFill>
            <a:round/>
          </a:ln>
        </p:spPr>
      </p:cxnSp>
      <p:cxnSp>
        <p:nvCxnSpPr>
          <p:cNvPr id="165904" name="AutoShape 15"/>
          <p:cNvCxnSpPr>
            <a:cxnSpLocks noChangeShapeType="1"/>
            <a:stCxn id="165894" idx="5"/>
            <a:endCxn id="165902" idx="0"/>
          </p:cNvCxnSpPr>
          <p:nvPr/>
        </p:nvCxnSpPr>
        <p:spPr bwMode="auto">
          <a:xfrm>
            <a:off x="5845175" y="4103688"/>
            <a:ext cx="403225" cy="841375"/>
          </a:xfrm>
          <a:prstGeom prst="straightConnector1">
            <a:avLst/>
          </a:prstGeom>
          <a:noFill/>
          <a:ln w="15875">
            <a:solidFill>
              <a:schemeClr val="tx1"/>
            </a:solidFill>
            <a:round/>
          </a:ln>
        </p:spPr>
      </p:cxnSp>
      <p:sp>
        <p:nvSpPr>
          <p:cNvPr id="165905" name="Oval 16"/>
          <p:cNvSpPr>
            <a:spLocks noChangeAspect="1" noChangeArrowheads="1"/>
          </p:cNvSpPr>
          <p:nvPr/>
        </p:nvSpPr>
        <p:spPr bwMode="auto">
          <a:xfrm>
            <a:off x="7464425" y="3167063"/>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5906" name="Oval 17"/>
          <p:cNvSpPr>
            <a:spLocks noChangeArrowheads="1"/>
          </p:cNvSpPr>
          <p:nvPr/>
        </p:nvSpPr>
        <p:spPr bwMode="auto">
          <a:xfrm>
            <a:off x="67056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E</a:t>
            </a:r>
            <a:endParaRPr kumimoji="1" lang="en-US" altLang="zh-CN" sz="1400" b="1">
              <a:solidFill>
                <a:schemeClr val="bg1"/>
              </a:solidFill>
              <a:latin typeface="Arial" panose="020B0604020202020204" pitchFamily="34" charset="0"/>
            </a:endParaRPr>
          </a:p>
        </p:txBody>
      </p:sp>
      <p:sp>
        <p:nvSpPr>
          <p:cNvPr id="165907" name="Oval 18"/>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cxnSp>
        <p:nvCxnSpPr>
          <p:cNvPr id="165908" name="AutoShape 19"/>
          <p:cNvCxnSpPr>
            <a:cxnSpLocks noChangeShapeType="1"/>
            <a:stCxn id="165905" idx="3"/>
            <a:endCxn id="165906" idx="0"/>
          </p:cNvCxnSpPr>
          <p:nvPr/>
        </p:nvCxnSpPr>
        <p:spPr bwMode="auto">
          <a:xfrm flipH="1">
            <a:off x="6858000" y="3308350"/>
            <a:ext cx="628650" cy="646113"/>
          </a:xfrm>
          <a:prstGeom prst="straightConnector1">
            <a:avLst/>
          </a:prstGeom>
          <a:noFill/>
          <a:ln w="15875">
            <a:solidFill>
              <a:schemeClr val="tx1"/>
            </a:solidFill>
            <a:round/>
          </a:ln>
        </p:spPr>
      </p:cxnSp>
      <p:cxnSp>
        <p:nvCxnSpPr>
          <p:cNvPr id="165909" name="AutoShape 20"/>
          <p:cNvCxnSpPr>
            <a:cxnSpLocks noChangeShapeType="1"/>
            <a:stCxn id="165905" idx="5"/>
            <a:endCxn id="165907" idx="0"/>
          </p:cNvCxnSpPr>
          <p:nvPr/>
        </p:nvCxnSpPr>
        <p:spPr bwMode="auto">
          <a:xfrm>
            <a:off x="7597775" y="3308350"/>
            <a:ext cx="630238" cy="646113"/>
          </a:xfrm>
          <a:prstGeom prst="straightConnector1">
            <a:avLst/>
          </a:prstGeom>
          <a:noFill/>
          <a:ln w="15875">
            <a:solidFill>
              <a:schemeClr val="tx1"/>
            </a:solidFill>
            <a:round/>
          </a:ln>
        </p:spPr>
      </p:cxnSp>
      <p:sp>
        <p:nvSpPr>
          <p:cNvPr id="165910" name="Oval 21"/>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5911" name="Oval 22"/>
          <p:cNvSpPr>
            <a:spLocks noChangeArrowheads="1"/>
          </p:cNvSpPr>
          <p:nvPr/>
        </p:nvSpPr>
        <p:spPr bwMode="auto">
          <a:xfrm>
            <a:off x="8534400" y="4956175"/>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H</a:t>
            </a:r>
            <a:endParaRPr kumimoji="1" lang="en-US" altLang="zh-CN" sz="1400" b="1">
              <a:solidFill>
                <a:schemeClr val="bg1"/>
              </a:solidFill>
              <a:latin typeface="Arial" panose="020B0604020202020204" pitchFamily="34" charset="0"/>
            </a:endParaRPr>
          </a:p>
        </p:txBody>
      </p:sp>
      <p:cxnSp>
        <p:nvCxnSpPr>
          <p:cNvPr id="165912" name="AutoShape 23"/>
          <p:cNvCxnSpPr>
            <a:cxnSpLocks noChangeShapeType="1"/>
            <a:stCxn id="165907" idx="3"/>
            <a:endCxn id="165910" idx="0"/>
          </p:cNvCxnSpPr>
          <p:nvPr/>
        </p:nvCxnSpPr>
        <p:spPr bwMode="auto">
          <a:xfrm flipH="1">
            <a:off x="7770813" y="4103688"/>
            <a:ext cx="401637" cy="844550"/>
          </a:xfrm>
          <a:prstGeom prst="straightConnector1">
            <a:avLst/>
          </a:prstGeom>
          <a:noFill/>
          <a:ln w="15875">
            <a:solidFill>
              <a:schemeClr val="tx1"/>
            </a:solidFill>
            <a:round/>
          </a:ln>
        </p:spPr>
      </p:cxnSp>
      <p:cxnSp>
        <p:nvCxnSpPr>
          <p:cNvPr id="165913" name="AutoShape 24"/>
          <p:cNvCxnSpPr>
            <a:cxnSpLocks noChangeShapeType="1"/>
            <a:stCxn id="165907" idx="5"/>
            <a:endCxn id="165911" idx="0"/>
          </p:cNvCxnSpPr>
          <p:nvPr/>
        </p:nvCxnSpPr>
        <p:spPr bwMode="auto">
          <a:xfrm>
            <a:off x="8283575" y="4103688"/>
            <a:ext cx="403225" cy="844550"/>
          </a:xfrm>
          <a:prstGeom prst="straightConnector1">
            <a:avLst/>
          </a:prstGeom>
          <a:noFill/>
          <a:ln w="15875">
            <a:solidFill>
              <a:schemeClr val="tx1"/>
            </a:solidFill>
            <a:round/>
          </a:ln>
        </p:spPr>
      </p:cxnSp>
      <p:sp>
        <p:nvSpPr>
          <p:cNvPr id="165914" name="Oval 25"/>
          <p:cNvSpPr>
            <a:spLocks noChangeArrowheads="1"/>
          </p:cNvSpPr>
          <p:nvPr/>
        </p:nvSpPr>
        <p:spPr bwMode="auto">
          <a:xfrm>
            <a:off x="7239000" y="5867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C</a:t>
            </a:r>
            <a:endParaRPr kumimoji="1" lang="en-US" altLang="zh-CN" sz="1400" b="1">
              <a:solidFill>
                <a:schemeClr val="bg1"/>
              </a:solidFill>
              <a:latin typeface="Arial" panose="020B0604020202020204" pitchFamily="34" charset="0"/>
            </a:endParaRPr>
          </a:p>
        </p:txBody>
      </p:sp>
      <p:sp>
        <p:nvSpPr>
          <p:cNvPr id="165915" name="Oval 26"/>
          <p:cNvSpPr>
            <a:spLocks noChangeArrowheads="1"/>
          </p:cNvSpPr>
          <p:nvPr/>
        </p:nvSpPr>
        <p:spPr bwMode="auto">
          <a:xfrm>
            <a:off x="8001000" y="5867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U</a:t>
            </a:r>
            <a:endParaRPr kumimoji="1" lang="en-US" altLang="zh-CN" sz="1400" b="1">
              <a:solidFill>
                <a:schemeClr val="bg1"/>
              </a:solidFill>
              <a:latin typeface="Arial" panose="020B0604020202020204" pitchFamily="34" charset="0"/>
            </a:endParaRPr>
          </a:p>
        </p:txBody>
      </p:sp>
      <p:cxnSp>
        <p:nvCxnSpPr>
          <p:cNvPr id="165916" name="AutoShape 27"/>
          <p:cNvCxnSpPr>
            <a:cxnSpLocks noChangeShapeType="1"/>
            <a:stCxn id="165910" idx="3"/>
            <a:endCxn id="165914" idx="0"/>
          </p:cNvCxnSpPr>
          <p:nvPr/>
        </p:nvCxnSpPr>
        <p:spPr bwMode="auto">
          <a:xfrm flipH="1">
            <a:off x="7391400" y="5097463"/>
            <a:ext cx="323850" cy="762000"/>
          </a:xfrm>
          <a:prstGeom prst="straightConnector1">
            <a:avLst/>
          </a:prstGeom>
          <a:noFill/>
          <a:ln w="15875">
            <a:solidFill>
              <a:schemeClr val="tx1"/>
            </a:solidFill>
            <a:round/>
          </a:ln>
        </p:spPr>
      </p:cxnSp>
      <p:cxnSp>
        <p:nvCxnSpPr>
          <p:cNvPr id="165917" name="AutoShape 28"/>
          <p:cNvCxnSpPr>
            <a:cxnSpLocks noChangeShapeType="1"/>
            <a:stCxn id="165910" idx="5"/>
            <a:endCxn id="165915" idx="0"/>
          </p:cNvCxnSpPr>
          <p:nvPr/>
        </p:nvCxnSpPr>
        <p:spPr bwMode="auto">
          <a:xfrm>
            <a:off x="7826375" y="5097463"/>
            <a:ext cx="327025" cy="762000"/>
          </a:xfrm>
          <a:prstGeom prst="straightConnector1">
            <a:avLst/>
          </a:prstGeom>
          <a:noFill/>
          <a:ln w="15875">
            <a:solidFill>
              <a:schemeClr val="tx1"/>
            </a:solidFill>
            <a:round/>
          </a:ln>
        </p:spPr>
      </p:cxnSp>
      <p:sp>
        <p:nvSpPr>
          <p:cNvPr id="165918" name="Oval 29"/>
          <p:cNvSpPr>
            <a:spLocks noChangeAspect="1" noChangeArrowheads="1"/>
          </p:cNvSpPr>
          <p:nvPr/>
        </p:nvSpPr>
        <p:spPr bwMode="auto">
          <a:xfrm>
            <a:off x="6169025" y="2057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cxnSp>
        <p:nvCxnSpPr>
          <p:cNvPr id="165919" name="AutoShape 30"/>
          <p:cNvCxnSpPr>
            <a:cxnSpLocks noChangeShapeType="1"/>
            <a:stCxn id="165918" idx="5"/>
            <a:endCxn id="165905" idx="1"/>
          </p:cNvCxnSpPr>
          <p:nvPr/>
        </p:nvCxnSpPr>
        <p:spPr bwMode="auto">
          <a:xfrm>
            <a:off x="6302375" y="2198688"/>
            <a:ext cx="1184275" cy="982662"/>
          </a:xfrm>
          <a:prstGeom prst="straightConnector1">
            <a:avLst/>
          </a:prstGeom>
          <a:noFill/>
          <a:ln w="15875">
            <a:solidFill>
              <a:schemeClr val="tx1"/>
            </a:solidFill>
            <a:round/>
          </a:ln>
        </p:spPr>
      </p:cxnSp>
      <p:sp>
        <p:nvSpPr>
          <p:cNvPr id="165920" name="Oval 31"/>
          <p:cNvSpPr>
            <a:spLocks noChangeAspect="1" noChangeArrowheads="1"/>
          </p:cNvSpPr>
          <p:nvPr/>
        </p:nvSpPr>
        <p:spPr bwMode="auto">
          <a:xfrm>
            <a:off x="3883025" y="1295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cxnSp>
        <p:nvCxnSpPr>
          <p:cNvPr id="165921" name="AutoShape 32"/>
          <p:cNvCxnSpPr>
            <a:cxnSpLocks noChangeShapeType="1"/>
            <a:stCxn id="165918" idx="3"/>
            <a:endCxn id="165892" idx="7"/>
          </p:cNvCxnSpPr>
          <p:nvPr/>
        </p:nvCxnSpPr>
        <p:spPr bwMode="auto">
          <a:xfrm flipH="1">
            <a:off x="5083175" y="2198688"/>
            <a:ext cx="1108075" cy="863600"/>
          </a:xfrm>
          <a:prstGeom prst="straightConnector1">
            <a:avLst/>
          </a:prstGeom>
          <a:noFill/>
          <a:ln w="15875">
            <a:solidFill>
              <a:schemeClr val="tx1"/>
            </a:solidFill>
            <a:round/>
          </a:ln>
        </p:spPr>
      </p:cxnSp>
      <p:cxnSp>
        <p:nvCxnSpPr>
          <p:cNvPr id="165922" name="AutoShape 33"/>
          <p:cNvCxnSpPr>
            <a:cxnSpLocks noChangeShapeType="1"/>
            <a:stCxn id="165920" idx="5"/>
            <a:endCxn id="165918" idx="1"/>
          </p:cNvCxnSpPr>
          <p:nvPr/>
        </p:nvCxnSpPr>
        <p:spPr bwMode="auto">
          <a:xfrm>
            <a:off x="4016375" y="1436688"/>
            <a:ext cx="2174875" cy="635000"/>
          </a:xfrm>
          <a:prstGeom prst="straightConnector1">
            <a:avLst/>
          </a:prstGeom>
          <a:noFill/>
          <a:ln w="15875">
            <a:solidFill>
              <a:schemeClr val="tx1"/>
            </a:solidFill>
            <a:round/>
          </a:ln>
        </p:spPr>
      </p:cxnSp>
      <p:sp>
        <p:nvSpPr>
          <p:cNvPr id="165923" name="Text Box 34"/>
          <p:cNvSpPr txBox="1">
            <a:spLocks noChangeArrowheads="1"/>
          </p:cNvSpPr>
          <p:nvPr/>
        </p:nvSpPr>
        <p:spPr bwMode="auto">
          <a:xfrm>
            <a:off x="74676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58</a:t>
            </a:r>
            <a:endParaRPr kumimoji="1" lang="en-US" altLang="zh-CN" sz="1600" b="1">
              <a:solidFill>
                <a:srgbClr val="006600"/>
              </a:solidFill>
              <a:latin typeface="Arial" panose="020B0604020202020204" pitchFamily="34" charset="0"/>
            </a:endParaRPr>
          </a:p>
        </p:txBody>
      </p:sp>
      <p:sp>
        <p:nvSpPr>
          <p:cNvPr id="165924" name="Text Box 35"/>
          <p:cNvSpPr txBox="1">
            <a:spLocks noChangeArrowheads="1"/>
          </p:cNvSpPr>
          <p:nvPr/>
        </p:nvSpPr>
        <p:spPr bwMode="auto">
          <a:xfrm>
            <a:off x="79248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113</a:t>
            </a:r>
            <a:endParaRPr kumimoji="1" lang="en-US" altLang="zh-CN" sz="1600" b="1">
              <a:solidFill>
                <a:srgbClr val="006600"/>
              </a:solidFill>
              <a:latin typeface="Arial" panose="020B0604020202020204" pitchFamily="34" charset="0"/>
            </a:endParaRPr>
          </a:p>
        </p:txBody>
      </p:sp>
      <p:sp>
        <p:nvSpPr>
          <p:cNvPr id="165925" name="Text Box 36"/>
          <p:cNvSpPr txBox="1">
            <a:spLocks noChangeArrowheads="1"/>
          </p:cNvSpPr>
          <p:nvPr/>
        </p:nvSpPr>
        <p:spPr bwMode="auto">
          <a:xfrm>
            <a:off x="54864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144</a:t>
            </a:r>
            <a:endParaRPr kumimoji="1" lang="en-US" altLang="zh-CN" sz="1600" b="1">
              <a:solidFill>
                <a:srgbClr val="006600"/>
              </a:solidFill>
              <a:latin typeface="Arial" panose="020B0604020202020204" pitchFamily="34" charset="0"/>
            </a:endParaRPr>
          </a:p>
        </p:txBody>
      </p:sp>
      <p:sp>
        <p:nvSpPr>
          <p:cNvPr id="165926" name="Text Box 37"/>
          <p:cNvSpPr txBox="1">
            <a:spLocks noChangeArrowheads="1"/>
          </p:cNvSpPr>
          <p:nvPr/>
        </p:nvSpPr>
        <p:spPr bwMode="auto">
          <a:xfrm>
            <a:off x="38862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126</a:t>
            </a:r>
            <a:endParaRPr kumimoji="1" lang="en-US" altLang="zh-CN" sz="1600" b="1">
              <a:solidFill>
                <a:srgbClr val="006600"/>
              </a:solidFill>
              <a:latin typeface="Arial" panose="020B0604020202020204" pitchFamily="34" charset="0"/>
            </a:endParaRPr>
          </a:p>
        </p:txBody>
      </p:sp>
      <p:sp>
        <p:nvSpPr>
          <p:cNvPr id="165927" name="Text Box 38"/>
          <p:cNvSpPr txBox="1">
            <a:spLocks noChangeArrowheads="1"/>
          </p:cNvSpPr>
          <p:nvPr/>
        </p:nvSpPr>
        <p:spPr bwMode="auto">
          <a:xfrm>
            <a:off x="7239000" y="3548063"/>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238</a:t>
            </a:r>
            <a:endParaRPr kumimoji="1" lang="en-US" altLang="zh-CN" sz="1600" b="1">
              <a:solidFill>
                <a:srgbClr val="006600"/>
              </a:solidFill>
              <a:latin typeface="Arial" panose="020B0604020202020204" pitchFamily="34" charset="0"/>
            </a:endParaRPr>
          </a:p>
        </p:txBody>
      </p:sp>
      <p:sp>
        <p:nvSpPr>
          <p:cNvPr id="165928" name="Text Box 39"/>
          <p:cNvSpPr txBox="1">
            <a:spLocks noChangeArrowheads="1"/>
          </p:cNvSpPr>
          <p:nvPr/>
        </p:nvSpPr>
        <p:spPr bwMode="auto">
          <a:xfrm>
            <a:off x="4724400" y="34290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270</a:t>
            </a:r>
            <a:endParaRPr kumimoji="1" lang="en-US" altLang="zh-CN" sz="1600" b="1">
              <a:solidFill>
                <a:srgbClr val="006600"/>
              </a:solidFill>
              <a:latin typeface="Arial" panose="020B0604020202020204" pitchFamily="34" charset="0"/>
            </a:endParaRPr>
          </a:p>
        </p:txBody>
      </p:sp>
      <p:sp>
        <p:nvSpPr>
          <p:cNvPr id="165929" name="Oval 40"/>
          <p:cNvSpPr>
            <a:spLocks noChangeAspect="1" noChangeArrowheads="1"/>
          </p:cNvSpPr>
          <p:nvPr/>
        </p:nvSpPr>
        <p:spPr bwMode="auto">
          <a:xfrm>
            <a:off x="1749425" y="2071688"/>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cxnSp>
        <p:nvCxnSpPr>
          <p:cNvPr id="165930" name="AutoShape 41"/>
          <p:cNvCxnSpPr>
            <a:cxnSpLocks noChangeShapeType="1"/>
            <a:stCxn id="165929" idx="3"/>
          </p:cNvCxnSpPr>
          <p:nvPr/>
        </p:nvCxnSpPr>
        <p:spPr bwMode="auto">
          <a:xfrm flipH="1">
            <a:off x="989013" y="2212975"/>
            <a:ext cx="782637" cy="827088"/>
          </a:xfrm>
          <a:prstGeom prst="straightConnector1">
            <a:avLst/>
          </a:prstGeom>
          <a:noFill/>
          <a:ln w="15875">
            <a:solidFill>
              <a:schemeClr val="tx1"/>
            </a:solidFill>
            <a:round/>
          </a:ln>
        </p:spPr>
      </p:cxnSp>
      <p:cxnSp>
        <p:nvCxnSpPr>
          <p:cNvPr id="165931" name="AutoShape 42"/>
          <p:cNvCxnSpPr>
            <a:cxnSpLocks noChangeShapeType="1"/>
            <a:stCxn id="165929" idx="5"/>
          </p:cNvCxnSpPr>
          <p:nvPr/>
        </p:nvCxnSpPr>
        <p:spPr bwMode="auto">
          <a:xfrm>
            <a:off x="1882775" y="2212975"/>
            <a:ext cx="858838" cy="827088"/>
          </a:xfrm>
          <a:prstGeom prst="straightConnector1">
            <a:avLst/>
          </a:prstGeom>
          <a:noFill/>
          <a:ln w="15875">
            <a:solidFill>
              <a:schemeClr val="tx1"/>
            </a:solidFill>
            <a:round/>
          </a:ln>
        </p:spPr>
      </p:cxnSp>
      <p:sp>
        <p:nvSpPr>
          <p:cNvPr id="165932" name="Text Box 43"/>
          <p:cNvSpPr txBox="1">
            <a:spLocks noChangeArrowheads="1"/>
          </p:cNvSpPr>
          <p:nvPr/>
        </p:nvSpPr>
        <p:spPr bwMode="auto">
          <a:xfrm>
            <a:off x="1524000" y="23622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330</a:t>
            </a:r>
            <a:endParaRPr kumimoji="1" lang="en-US" altLang="zh-CN" sz="1600" b="1">
              <a:solidFill>
                <a:srgbClr val="006600"/>
              </a:solidFill>
              <a:latin typeface="Arial" panose="020B0604020202020204" pitchFamily="34" charset="0"/>
            </a:endParaRPr>
          </a:p>
        </p:txBody>
      </p:sp>
      <p:cxnSp>
        <p:nvCxnSpPr>
          <p:cNvPr id="165933" name="AutoShape 44"/>
          <p:cNvCxnSpPr>
            <a:cxnSpLocks noChangeShapeType="1"/>
            <a:stCxn id="165920" idx="3"/>
            <a:endCxn id="165929" idx="7"/>
          </p:cNvCxnSpPr>
          <p:nvPr/>
        </p:nvCxnSpPr>
        <p:spPr bwMode="auto">
          <a:xfrm flipH="1">
            <a:off x="1882775" y="1436688"/>
            <a:ext cx="2022475" cy="649287"/>
          </a:xfrm>
          <a:prstGeom prst="straightConnector1">
            <a:avLst/>
          </a:prstGeom>
          <a:noFill/>
          <a:ln w="15875">
            <a:solidFill>
              <a:schemeClr val="tx1"/>
            </a:solidFill>
            <a:round/>
          </a:ln>
        </p:spPr>
      </p:cxnSp>
      <p:sp>
        <p:nvSpPr>
          <p:cNvPr id="165934" name="Text Box 45"/>
          <p:cNvSpPr txBox="1">
            <a:spLocks noChangeArrowheads="1"/>
          </p:cNvSpPr>
          <p:nvPr/>
        </p:nvSpPr>
        <p:spPr bwMode="auto">
          <a:xfrm>
            <a:off x="5943600" y="23622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508</a:t>
            </a:r>
            <a:endParaRPr kumimoji="1" lang="en-US" altLang="zh-CN" sz="1600" b="1">
              <a:solidFill>
                <a:srgbClr val="006600"/>
              </a:solidFill>
              <a:latin typeface="Arial" panose="020B0604020202020204" pitchFamily="34" charset="0"/>
            </a:endParaRPr>
          </a:p>
        </p:txBody>
      </p:sp>
      <p:sp>
        <p:nvSpPr>
          <p:cNvPr id="165935" name="Text Box 46"/>
          <p:cNvSpPr txBox="1">
            <a:spLocks noChangeArrowheads="1"/>
          </p:cNvSpPr>
          <p:nvPr/>
        </p:nvSpPr>
        <p:spPr bwMode="auto">
          <a:xfrm>
            <a:off x="3657600" y="16446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838</a:t>
            </a:r>
            <a:endParaRPr kumimoji="1" lang="en-US" altLang="zh-CN" sz="1600" b="1">
              <a:solidFill>
                <a:srgbClr val="006600"/>
              </a:solidFill>
              <a:latin typeface="Arial" panose="020B0604020202020204" pitchFamily="34" charset="0"/>
            </a:endParaRPr>
          </a:p>
        </p:txBody>
      </p:sp>
      <p:sp>
        <p:nvSpPr>
          <p:cNvPr id="165936" name="Oval 47"/>
          <p:cNvSpPr>
            <a:spLocks noChangeAspect="1" noChangeArrowheads="1"/>
          </p:cNvSpPr>
          <p:nvPr/>
        </p:nvSpPr>
        <p:spPr bwMode="auto">
          <a:xfrm>
            <a:off x="911225" y="30480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5937" name="Oval 48"/>
          <p:cNvSpPr>
            <a:spLocks noChangeAspect="1" noChangeArrowheads="1"/>
          </p:cNvSpPr>
          <p:nvPr/>
        </p:nvSpPr>
        <p:spPr bwMode="auto">
          <a:xfrm>
            <a:off x="2663825" y="30480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cxnSp>
        <p:nvCxnSpPr>
          <p:cNvPr id="165938" name="AutoShape 49"/>
          <p:cNvCxnSpPr>
            <a:cxnSpLocks noChangeShapeType="1"/>
            <a:stCxn id="165936" idx="3"/>
          </p:cNvCxnSpPr>
          <p:nvPr/>
        </p:nvCxnSpPr>
        <p:spPr bwMode="auto">
          <a:xfrm flipH="1">
            <a:off x="609600" y="3189288"/>
            <a:ext cx="323850" cy="765175"/>
          </a:xfrm>
          <a:prstGeom prst="straightConnector1">
            <a:avLst/>
          </a:prstGeom>
          <a:noFill/>
          <a:ln w="15875">
            <a:solidFill>
              <a:schemeClr val="tx1"/>
            </a:solidFill>
            <a:round/>
          </a:ln>
        </p:spPr>
      </p:cxnSp>
      <p:cxnSp>
        <p:nvCxnSpPr>
          <p:cNvPr id="165939" name="AutoShape 50"/>
          <p:cNvCxnSpPr>
            <a:cxnSpLocks noChangeShapeType="1"/>
            <a:stCxn id="165936" idx="5"/>
          </p:cNvCxnSpPr>
          <p:nvPr/>
        </p:nvCxnSpPr>
        <p:spPr bwMode="auto">
          <a:xfrm>
            <a:off x="1044575" y="3189288"/>
            <a:ext cx="327025" cy="765175"/>
          </a:xfrm>
          <a:prstGeom prst="straightConnector1">
            <a:avLst/>
          </a:prstGeom>
          <a:noFill/>
          <a:ln w="15875">
            <a:solidFill>
              <a:schemeClr val="tx1"/>
            </a:solidFill>
            <a:round/>
          </a:ln>
        </p:spPr>
      </p:cxnSp>
      <p:sp>
        <p:nvSpPr>
          <p:cNvPr id="165940" name="Oval 51"/>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ln>
        </p:spPr>
        <p:txBody>
          <a:bodyPr wrap="none" lIns="92075" tIns="46038" rIns="92075" bIns="46038" anchor="ctr"/>
          <a:lstStyle/>
          <a:p>
            <a:pPr algn="ctr" eaLnBrk="0" hangingPunct="0"/>
            <a:endParaRPr kumimoji="1" lang="zh-CN" altLang="zh-CN" sz="1400" b="1">
              <a:latin typeface="Arial" panose="020B0604020202020204" pitchFamily="34" charset="0"/>
            </a:endParaRPr>
          </a:p>
        </p:txBody>
      </p:sp>
      <p:sp>
        <p:nvSpPr>
          <p:cNvPr id="165941" name="Oval 52"/>
          <p:cNvSpPr>
            <a:spLocks noChangeArrowheads="1"/>
          </p:cNvSpPr>
          <p:nvPr/>
        </p:nvSpPr>
        <p:spPr bwMode="auto">
          <a:xfrm>
            <a:off x="30480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T</a:t>
            </a:r>
            <a:endParaRPr kumimoji="1" lang="en-US" altLang="zh-CN" sz="1400" b="1">
              <a:solidFill>
                <a:schemeClr val="bg1"/>
              </a:solidFill>
              <a:latin typeface="Arial" panose="020B0604020202020204" pitchFamily="34" charset="0"/>
            </a:endParaRPr>
          </a:p>
        </p:txBody>
      </p:sp>
      <p:cxnSp>
        <p:nvCxnSpPr>
          <p:cNvPr id="165942" name="AutoShape 53"/>
          <p:cNvCxnSpPr>
            <a:cxnSpLocks noChangeShapeType="1"/>
            <a:stCxn id="165937" idx="3"/>
            <a:endCxn id="165940" idx="0"/>
          </p:cNvCxnSpPr>
          <p:nvPr/>
        </p:nvCxnSpPr>
        <p:spPr bwMode="auto">
          <a:xfrm flipH="1">
            <a:off x="2284413" y="3189288"/>
            <a:ext cx="401637" cy="765175"/>
          </a:xfrm>
          <a:prstGeom prst="straightConnector1">
            <a:avLst/>
          </a:prstGeom>
          <a:noFill/>
          <a:ln w="15875">
            <a:solidFill>
              <a:schemeClr val="tx1"/>
            </a:solidFill>
            <a:round/>
          </a:ln>
        </p:spPr>
      </p:cxnSp>
      <p:cxnSp>
        <p:nvCxnSpPr>
          <p:cNvPr id="165943" name="AutoShape 54"/>
          <p:cNvCxnSpPr>
            <a:cxnSpLocks noChangeShapeType="1"/>
            <a:stCxn id="165937" idx="5"/>
            <a:endCxn id="165941" idx="0"/>
          </p:cNvCxnSpPr>
          <p:nvPr/>
        </p:nvCxnSpPr>
        <p:spPr bwMode="auto">
          <a:xfrm>
            <a:off x="2797175" y="3189288"/>
            <a:ext cx="403225" cy="765175"/>
          </a:xfrm>
          <a:prstGeom prst="straightConnector1">
            <a:avLst/>
          </a:prstGeom>
          <a:noFill/>
          <a:ln w="15875">
            <a:solidFill>
              <a:schemeClr val="tx1"/>
            </a:solidFill>
            <a:round/>
          </a:ln>
        </p:spPr>
      </p:cxnSp>
      <p:sp>
        <p:nvSpPr>
          <p:cNvPr id="165944" name="Oval 55"/>
          <p:cNvSpPr>
            <a:spLocks noChangeArrowheads="1"/>
          </p:cNvSpPr>
          <p:nvPr/>
        </p:nvSpPr>
        <p:spPr bwMode="auto">
          <a:xfrm>
            <a:off x="1752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D</a:t>
            </a:r>
            <a:endParaRPr kumimoji="1" lang="en-US" altLang="zh-CN" sz="1400" b="1">
              <a:solidFill>
                <a:schemeClr val="bg1"/>
              </a:solidFill>
              <a:latin typeface="Arial" panose="020B0604020202020204" pitchFamily="34" charset="0"/>
            </a:endParaRPr>
          </a:p>
        </p:txBody>
      </p:sp>
      <p:sp>
        <p:nvSpPr>
          <p:cNvPr id="165945" name="Oval 56"/>
          <p:cNvSpPr>
            <a:spLocks noChangeArrowheads="1"/>
          </p:cNvSpPr>
          <p:nvPr/>
        </p:nvSpPr>
        <p:spPr bwMode="auto">
          <a:xfrm>
            <a:off x="2514600" y="49530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L</a:t>
            </a:r>
            <a:endParaRPr kumimoji="1" lang="en-US" altLang="zh-CN" sz="1400" b="1">
              <a:solidFill>
                <a:schemeClr val="bg1"/>
              </a:solidFill>
              <a:latin typeface="Arial" panose="020B0604020202020204" pitchFamily="34" charset="0"/>
            </a:endParaRPr>
          </a:p>
        </p:txBody>
      </p:sp>
      <p:cxnSp>
        <p:nvCxnSpPr>
          <p:cNvPr id="165946" name="AutoShape 57"/>
          <p:cNvCxnSpPr>
            <a:cxnSpLocks noChangeShapeType="1"/>
            <a:stCxn id="165940" idx="3"/>
            <a:endCxn id="165944" idx="0"/>
          </p:cNvCxnSpPr>
          <p:nvPr/>
        </p:nvCxnSpPr>
        <p:spPr bwMode="auto">
          <a:xfrm flipH="1">
            <a:off x="1905000" y="4103688"/>
            <a:ext cx="323850" cy="841375"/>
          </a:xfrm>
          <a:prstGeom prst="straightConnector1">
            <a:avLst/>
          </a:prstGeom>
          <a:noFill/>
          <a:ln w="15875">
            <a:solidFill>
              <a:schemeClr val="tx1"/>
            </a:solidFill>
            <a:round/>
          </a:ln>
        </p:spPr>
      </p:cxnSp>
      <p:cxnSp>
        <p:nvCxnSpPr>
          <p:cNvPr id="165947" name="AutoShape 58"/>
          <p:cNvCxnSpPr>
            <a:cxnSpLocks noChangeShapeType="1"/>
            <a:stCxn id="165940" idx="5"/>
            <a:endCxn id="165945" idx="0"/>
          </p:cNvCxnSpPr>
          <p:nvPr/>
        </p:nvCxnSpPr>
        <p:spPr bwMode="auto">
          <a:xfrm>
            <a:off x="2339975" y="4103688"/>
            <a:ext cx="327025" cy="841375"/>
          </a:xfrm>
          <a:prstGeom prst="straightConnector1">
            <a:avLst/>
          </a:prstGeom>
          <a:noFill/>
          <a:ln w="15875">
            <a:solidFill>
              <a:schemeClr val="tx1"/>
            </a:solidFill>
            <a:round/>
          </a:ln>
        </p:spPr>
      </p:cxnSp>
      <p:sp>
        <p:nvSpPr>
          <p:cNvPr id="165948" name="Text Box 59"/>
          <p:cNvSpPr txBox="1">
            <a:spLocks noChangeArrowheads="1"/>
          </p:cNvSpPr>
          <p:nvPr/>
        </p:nvSpPr>
        <p:spPr bwMode="auto">
          <a:xfrm>
            <a:off x="1981200" y="4359275"/>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81</a:t>
            </a:r>
            <a:endParaRPr kumimoji="1" lang="en-US" altLang="zh-CN" sz="1600" b="1">
              <a:solidFill>
                <a:srgbClr val="006600"/>
              </a:solidFill>
              <a:latin typeface="Arial" panose="020B0604020202020204" pitchFamily="34" charset="0"/>
            </a:endParaRPr>
          </a:p>
        </p:txBody>
      </p:sp>
      <p:sp>
        <p:nvSpPr>
          <p:cNvPr id="165949" name="Text Box 60"/>
          <p:cNvSpPr txBox="1">
            <a:spLocks noChangeArrowheads="1"/>
          </p:cNvSpPr>
          <p:nvPr/>
        </p:nvSpPr>
        <p:spPr bwMode="auto">
          <a:xfrm>
            <a:off x="685800" y="34432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156</a:t>
            </a:r>
            <a:endParaRPr kumimoji="1" lang="en-US" altLang="zh-CN" sz="1600" b="1">
              <a:solidFill>
                <a:srgbClr val="006600"/>
              </a:solidFill>
              <a:latin typeface="Arial" panose="020B0604020202020204" pitchFamily="34" charset="0"/>
            </a:endParaRPr>
          </a:p>
        </p:txBody>
      </p:sp>
      <p:sp>
        <p:nvSpPr>
          <p:cNvPr id="165950" name="Text Box 61"/>
          <p:cNvSpPr txBox="1">
            <a:spLocks noChangeArrowheads="1"/>
          </p:cNvSpPr>
          <p:nvPr/>
        </p:nvSpPr>
        <p:spPr bwMode="auto">
          <a:xfrm>
            <a:off x="2438400" y="34432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174</a:t>
            </a:r>
            <a:endParaRPr kumimoji="1" lang="en-US" altLang="zh-CN" sz="1600" b="1">
              <a:solidFill>
                <a:srgbClr val="006600"/>
              </a:solidFill>
              <a:latin typeface="Arial" panose="020B0604020202020204" pitchFamily="34" charset="0"/>
            </a:endParaRPr>
          </a:p>
        </p:txBody>
      </p:sp>
      <p:sp>
        <p:nvSpPr>
          <p:cNvPr id="165951" name="Oval 62"/>
          <p:cNvSpPr>
            <a:spLocks noChangeArrowheads="1"/>
          </p:cNvSpPr>
          <p:nvPr/>
        </p:nvSpPr>
        <p:spPr bwMode="auto">
          <a:xfrm>
            <a:off x="4572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A</a:t>
            </a:r>
            <a:endParaRPr kumimoji="1" lang="en-US" altLang="zh-CN" sz="1400" b="1">
              <a:solidFill>
                <a:schemeClr val="bg1"/>
              </a:solidFill>
              <a:latin typeface="Arial" panose="020B0604020202020204" pitchFamily="34" charset="0"/>
            </a:endParaRPr>
          </a:p>
        </p:txBody>
      </p:sp>
      <p:sp>
        <p:nvSpPr>
          <p:cNvPr id="165952" name="Oval 63"/>
          <p:cNvSpPr>
            <a:spLocks noChangeArrowheads="1"/>
          </p:cNvSpPr>
          <p:nvPr/>
        </p:nvSpPr>
        <p:spPr bwMode="auto">
          <a:xfrm>
            <a:off x="1219200" y="3962400"/>
            <a:ext cx="304800" cy="304800"/>
          </a:xfrm>
          <a:prstGeom prst="ellipse">
            <a:avLst/>
          </a:prstGeom>
          <a:solidFill>
            <a:srgbClr val="003399"/>
          </a:solidFill>
          <a:ln w="15875">
            <a:solidFill>
              <a:schemeClr val="tx1"/>
            </a:solidFill>
            <a:round/>
          </a:ln>
        </p:spPr>
        <p:txBody>
          <a:bodyPr wrap="none" lIns="92075" tIns="46038" rIns="92075" bIns="46038" anchor="ctr"/>
          <a:lstStyle/>
          <a:p>
            <a:pPr algn="ctr" eaLnBrk="0" hangingPunct="0"/>
            <a:r>
              <a:rPr kumimoji="1" lang="en-US" altLang="zh-CN" sz="1400" b="1">
                <a:solidFill>
                  <a:schemeClr val="bg1"/>
                </a:solidFill>
                <a:latin typeface="Arial" panose="020B0604020202020204" pitchFamily="34" charset="0"/>
              </a:rPr>
              <a:t>O</a:t>
            </a:r>
            <a:endParaRPr kumimoji="1" lang="en-US" altLang="zh-CN" sz="1400" b="1">
              <a:solidFill>
                <a:schemeClr val="bg1"/>
              </a:solidFill>
              <a:latin typeface="Arial" panose="020B0604020202020204" pitchFamily="34" charset="0"/>
            </a:endParaRPr>
          </a:p>
        </p:txBody>
      </p:sp>
      <p:sp>
        <p:nvSpPr>
          <p:cNvPr id="165953" name="Text Box 64"/>
          <p:cNvSpPr txBox="1">
            <a:spLocks noChangeArrowheads="1"/>
          </p:cNvSpPr>
          <p:nvPr/>
        </p:nvSpPr>
        <p:spPr bwMode="auto">
          <a:xfrm>
            <a:off x="7086600" y="61722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31</a:t>
            </a:r>
            <a:endParaRPr kumimoji="1" lang="en-US" altLang="zh-CN" sz="1600" b="1">
              <a:solidFill>
                <a:srgbClr val="006600"/>
              </a:solidFill>
              <a:latin typeface="Arial" panose="020B0604020202020204" pitchFamily="34" charset="0"/>
            </a:endParaRPr>
          </a:p>
        </p:txBody>
      </p:sp>
      <p:sp>
        <p:nvSpPr>
          <p:cNvPr id="165954" name="Text Box 65"/>
          <p:cNvSpPr txBox="1">
            <a:spLocks noChangeArrowheads="1"/>
          </p:cNvSpPr>
          <p:nvPr/>
        </p:nvSpPr>
        <p:spPr bwMode="auto">
          <a:xfrm>
            <a:off x="7848600" y="61722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27</a:t>
            </a:r>
            <a:endParaRPr kumimoji="1" lang="en-US" altLang="zh-CN" sz="1600" b="1">
              <a:solidFill>
                <a:srgbClr val="006600"/>
              </a:solidFill>
              <a:latin typeface="Arial" panose="020B0604020202020204" pitchFamily="34" charset="0"/>
            </a:endParaRPr>
          </a:p>
        </p:txBody>
      </p:sp>
      <p:sp>
        <p:nvSpPr>
          <p:cNvPr id="165955" name="Text Box 66"/>
          <p:cNvSpPr txBox="1">
            <a:spLocks noChangeArrowheads="1"/>
          </p:cNvSpPr>
          <p:nvPr/>
        </p:nvSpPr>
        <p:spPr bwMode="auto">
          <a:xfrm>
            <a:off x="83820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55</a:t>
            </a:r>
            <a:endParaRPr kumimoji="1" lang="en-US" altLang="zh-CN" sz="1600" b="1">
              <a:solidFill>
                <a:srgbClr val="006600"/>
              </a:solidFill>
              <a:latin typeface="Arial" panose="020B0604020202020204" pitchFamily="34" charset="0"/>
            </a:endParaRPr>
          </a:p>
        </p:txBody>
      </p:sp>
      <p:sp>
        <p:nvSpPr>
          <p:cNvPr id="165956" name="Text Box 67"/>
          <p:cNvSpPr txBox="1">
            <a:spLocks noChangeArrowheads="1"/>
          </p:cNvSpPr>
          <p:nvPr/>
        </p:nvSpPr>
        <p:spPr bwMode="auto">
          <a:xfrm>
            <a:off x="50292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71</a:t>
            </a:r>
            <a:endParaRPr kumimoji="1" lang="en-US" altLang="zh-CN" sz="1600" b="1">
              <a:solidFill>
                <a:srgbClr val="006600"/>
              </a:solidFill>
              <a:latin typeface="Arial" panose="020B0604020202020204" pitchFamily="34" charset="0"/>
            </a:endParaRPr>
          </a:p>
        </p:txBody>
      </p:sp>
      <p:sp>
        <p:nvSpPr>
          <p:cNvPr id="165957" name="Text Box 68"/>
          <p:cNvSpPr txBox="1">
            <a:spLocks noChangeArrowheads="1"/>
          </p:cNvSpPr>
          <p:nvPr/>
        </p:nvSpPr>
        <p:spPr bwMode="auto">
          <a:xfrm>
            <a:off x="59436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73</a:t>
            </a:r>
            <a:endParaRPr kumimoji="1" lang="en-US" altLang="zh-CN" sz="1600" b="1">
              <a:solidFill>
                <a:srgbClr val="006600"/>
              </a:solidFill>
              <a:latin typeface="Arial" panose="020B0604020202020204" pitchFamily="34" charset="0"/>
            </a:endParaRPr>
          </a:p>
        </p:txBody>
      </p:sp>
      <p:sp>
        <p:nvSpPr>
          <p:cNvPr id="165958" name="Text Box 69"/>
          <p:cNvSpPr txBox="1">
            <a:spLocks noChangeArrowheads="1"/>
          </p:cNvSpPr>
          <p:nvPr/>
        </p:nvSpPr>
        <p:spPr bwMode="auto">
          <a:xfrm>
            <a:off x="34290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61</a:t>
            </a:r>
            <a:endParaRPr kumimoji="1" lang="en-US" altLang="zh-CN" sz="1600" b="1">
              <a:solidFill>
                <a:srgbClr val="006600"/>
              </a:solidFill>
              <a:latin typeface="Arial" panose="020B0604020202020204" pitchFamily="34" charset="0"/>
            </a:endParaRPr>
          </a:p>
        </p:txBody>
      </p:sp>
      <p:sp>
        <p:nvSpPr>
          <p:cNvPr id="165959" name="Text Box 70"/>
          <p:cNvSpPr txBox="1">
            <a:spLocks noChangeArrowheads="1"/>
          </p:cNvSpPr>
          <p:nvPr/>
        </p:nvSpPr>
        <p:spPr bwMode="auto">
          <a:xfrm>
            <a:off x="4343400" y="5259388"/>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65</a:t>
            </a:r>
            <a:endParaRPr kumimoji="1" lang="en-US" altLang="zh-CN" sz="1600" b="1">
              <a:solidFill>
                <a:srgbClr val="006600"/>
              </a:solidFill>
              <a:latin typeface="Arial" panose="020B0604020202020204" pitchFamily="34" charset="0"/>
            </a:endParaRPr>
          </a:p>
        </p:txBody>
      </p:sp>
      <p:sp>
        <p:nvSpPr>
          <p:cNvPr id="165960" name="Text Box 71"/>
          <p:cNvSpPr txBox="1">
            <a:spLocks noChangeArrowheads="1"/>
          </p:cNvSpPr>
          <p:nvPr/>
        </p:nvSpPr>
        <p:spPr bwMode="auto">
          <a:xfrm>
            <a:off x="65532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125</a:t>
            </a:r>
            <a:endParaRPr kumimoji="1" lang="en-US" altLang="zh-CN" sz="1600" b="1">
              <a:solidFill>
                <a:srgbClr val="006600"/>
              </a:solidFill>
              <a:latin typeface="Arial" panose="020B0604020202020204" pitchFamily="34" charset="0"/>
            </a:endParaRPr>
          </a:p>
        </p:txBody>
      </p:sp>
      <p:sp>
        <p:nvSpPr>
          <p:cNvPr id="165961" name="Text Box 72"/>
          <p:cNvSpPr txBox="1">
            <a:spLocks noChangeArrowheads="1"/>
          </p:cNvSpPr>
          <p:nvPr/>
        </p:nvSpPr>
        <p:spPr bwMode="auto">
          <a:xfrm>
            <a:off x="16002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40</a:t>
            </a:r>
            <a:endParaRPr kumimoji="1" lang="en-US" altLang="zh-CN" sz="1600" b="1">
              <a:solidFill>
                <a:srgbClr val="006600"/>
              </a:solidFill>
              <a:latin typeface="Arial" panose="020B0604020202020204" pitchFamily="34" charset="0"/>
            </a:endParaRPr>
          </a:p>
        </p:txBody>
      </p:sp>
      <p:sp>
        <p:nvSpPr>
          <p:cNvPr id="165962" name="Text Box 73"/>
          <p:cNvSpPr txBox="1">
            <a:spLocks noChangeArrowheads="1"/>
          </p:cNvSpPr>
          <p:nvPr/>
        </p:nvSpPr>
        <p:spPr bwMode="auto">
          <a:xfrm>
            <a:off x="2362200" y="53022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41</a:t>
            </a:r>
            <a:endParaRPr kumimoji="1" lang="en-US" altLang="zh-CN" sz="1600" b="1">
              <a:solidFill>
                <a:srgbClr val="006600"/>
              </a:solidFill>
              <a:latin typeface="Arial" panose="020B0604020202020204" pitchFamily="34" charset="0"/>
            </a:endParaRPr>
          </a:p>
        </p:txBody>
      </p:sp>
      <p:sp>
        <p:nvSpPr>
          <p:cNvPr id="165963" name="Text Box 74"/>
          <p:cNvSpPr txBox="1">
            <a:spLocks noChangeArrowheads="1"/>
          </p:cNvSpPr>
          <p:nvPr/>
        </p:nvSpPr>
        <p:spPr bwMode="auto">
          <a:xfrm>
            <a:off x="2895600" y="434340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93</a:t>
            </a:r>
            <a:endParaRPr kumimoji="1" lang="en-US" altLang="zh-CN" sz="1600" b="1">
              <a:solidFill>
                <a:srgbClr val="006600"/>
              </a:solidFill>
              <a:latin typeface="Arial" panose="020B0604020202020204" pitchFamily="34" charset="0"/>
            </a:endParaRPr>
          </a:p>
        </p:txBody>
      </p:sp>
      <p:sp>
        <p:nvSpPr>
          <p:cNvPr id="165964" name="Text Box 75"/>
          <p:cNvSpPr txBox="1">
            <a:spLocks noChangeArrowheads="1"/>
          </p:cNvSpPr>
          <p:nvPr/>
        </p:nvSpPr>
        <p:spPr bwMode="auto">
          <a:xfrm>
            <a:off x="304800" y="43116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80</a:t>
            </a:r>
            <a:endParaRPr kumimoji="1" lang="en-US" altLang="zh-CN" sz="1600" b="1">
              <a:solidFill>
                <a:srgbClr val="006600"/>
              </a:solidFill>
              <a:latin typeface="Arial" panose="020B0604020202020204" pitchFamily="34" charset="0"/>
            </a:endParaRPr>
          </a:p>
        </p:txBody>
      </p:sp>
      <p:sp>
        <p:nvSpPr>
          <p:cNvPr id="165965" name="Text Box 76"/>
          <p:cNvSpPr txBox="1">
            <a:spLocks noChangeArrowheads="1"/>
          </p:cNvSpPr>
          <p:nvPr/>
        </p:nvSpPr>
        <p:spPr bwMode="auto">
          <a:xfrm>
            <a:off x="1066800" y="4311650"/>
            <a:ext cx="609600" cy="336550"/>
          </a:xfrm>
          <a:prstGeom prst="rect">
            <a:avLst/>
          </a:prstGeom>
          <a:noFill/>
          <a:ln w="15875">
            <a:noFill/>
            <a:miter lim="800000"/>
          </a:ln>
        </p:spPr>
        <p:txBody>
          <a:bodyPr lIns="92075" tIns="46038" rIns="92075" bIns="46038">
            <a:spAutoFit/>
          </a:bodyPr>
          <a:lstStyle/>
          <a:p>
            <a:pPr algn="ctr" eaLnBrk="0" hangingPunct="0">
              <a:spcBef>
                <a:spcPct val="50000"/>
              </a:spcBef>
            </a:pPr>
            <a:r>
              <a:rPr kumimoji="1" lang="en-US" altLang="zh-CN" sz="1600" b="1">
                <a:solidFill>
                  <a:srgbClr val="006600"/>
                </a:solidFill>
                <a:latin typeface="Arial" panose="020B0604020202020204" pitchFamily="34" charset="0"/>
              </a:rPr>
              <a:t>76</a:t>
            </a:r>
            <a:endParaRPr kumimoji="1" lang="en-US" altLang="zh-CN" sz="1600" b="1">
              <a:solidFill>
                <a:srgbClr val="006600"/>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灯片编号占位符 5"/>
          <p:cNvSpPr>
            <a:spLocks noGrp="1"/>
          </p:cNvSpPr>
          <p:nvPr>
            <p:ph type="sldNum" sz="quarter" idx="4294967295"/>
          </p:nvPr>
        </p:nvSpPr>
        <p:spPr>
          <a:xfrm>
            <a:off x="7042150" y="6243638"/>
            <a:ext cx="1905000" cy="457200"/>
          </a:xfrm>
          <a:prstGeom prst="rect">
            <a:avLst/>
          </a:prstGeom>
          <a:noFill/>
        </p:spPr>
        <p:txBody>
          <a:bodyPr/>
          <a:lstStyle/>
          <a:p>
            <a:fld id="{101DF260-A1F0-41B9-B388-6D344919F43D}" type="slidenum">
              <a:rPr lang="en-US" altLang="zh-CN" smtClean="0"/>
            </a:fld>
            <a:endParaRPr lang="en-US" altLang="zh-CN" smtClean="0"/>
          </a:p>
        </p:txBody>
      </p:sp>
      <p:sp>
        <p:nvSpPr>
          <p:cNvPr id="166915" name="Rectangle 2"/>
          <p:cNvSpPr>
            <a:spLocks noGrp="1" noChangeArrowheads="1"/>
          </p:cNvSpPr>
          <p:nvPr>
            <p:ph type="title"/>
          </p:nvPr>
        </p:nvSpPr>
        <p:spPr>
          <a:xfrm>
            <a:off x="684213" y="-172085"/>
            <a:ext cx="7772400" cy="1143000"/>
          </a:xfrm>
        </p:spPr>
        <p:txBody>
          <a:bodyPr/>
          <a:lstStyle/>
          <a:p>
            <a:pPr eaLnBrk="1" hangingPunct="1"/>
            <a:r>
              <a:rPr lang="en-US" altLang="zh-CN" sz="3200" smtClean="0"/>
              <a:t>Huffman Code Construction</a:t>
            </a:r>
            <a:endParaRPr lang="en-US" altLang="zh-CN" sz="3200" smtClean="0"/>
          </a:p>
        </p:txBody>
      </p:sp>
      <p:grpSp>
        <p:nvGrpSpPr>
          <p:cNvPr id="2" name="Group 3"/>
          <p:cNvGrpSpPr/>
          <p:nvPr/>
        </p:nvGrpSpPr>
        <p:grpSpPr bwMode="auto">
          <a:xfrm>
            <a:off x="2971800" y="762000"/>
            <a:ext cx="3429000" cy="5715000"/>
            <a:chOff x="3360" y="480"/>
            <a:chExt cx="2160" cy="3600"/>
          </a:xfrm>
        </p:grpSpPr>
        <p:sp>
          <p:nvSpPr>
            <p:cNvPr id="166917" name="Rectangle 4"/>
            <p:cNvSpPr>
              <a:spLocks noChangeArrowheads="1"/>
            </p:cNvSpPr>
            <p:nvPr/>
          </p:nvSpPr>
          <p:spPr bwMode="auto">
            <a:xfrm>
              <a:off x="3840" y="72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125</a:t>
              </a:r>
              <a:endParaRPr lang="en-US" altLang="zh-CN" sz="2000" b="1" baseline="30000">
                <a:latin typeface="Arial" panose="020B0604020202020204" pitchFamily="34" charset="0"/>
              </a:endParaRPr>
            </a:p>
          </p:txBody>
        </p:sp>
        <p:sp>
          <p:nvSpPr>
            <p:cNvPr id="166918" name="Rectangle 5"/>
            <p:cNvSpPr>
              <a:spLocks noChangeArrowheads="1"/>
            </p:cNvSpPr>
            <p:nvPr/>
          </p:nvSpPr>
          <p:spPr bwMode="auto">
            <a:xfrm>
              <a:off x="3840" y="48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Freq</a:t>
              </a:r>
              <a:endParaRPr lang="en-US" altLang="zh-CN" sz="1800">
                <a:latin typeface="Arial" panose="020B0604020202020204" pitchFamily="34" charset="0"/>
              </a:endParaRPr>
            </a:p>
          </p:txBody>
        </p:sp>
        <p:sp>
          <p:nvSpPr>
            <p:cNvPr id="166919" name="Rectangle 6"/>
            <p:cNvSpPr>
              <a:spLocks noChangeArrowheads="1"/>
            </p:cNvSpPr>
            <p:nvPr/>
          </p:nvSpPr>
          <p:spPr bwMode="auto">
            <a:xfrm>
              <a:off x="3840" y="96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93</a:t>
              </a:r>
              <a:endParaRPr lang="en-US" altLang="zh-CN" sz="2000" b="1" baseline="30000">
                <a:latin typeface="Arial" panose="020B0604020202020204" pitchFamily="34" charset="0"/>
              </a:endParaRPr>
            </a:p>
          </p:txBody>
        </p:sp>
        <p:sp>
          <p:nvSpPr>
            <p:cNvPr id="166920" name="Rectangle 7"/>
            <p:cNvSpPr>
              <a:spLocks noChangeArrowheads="1"/>
            </p:cNvSpPr>
            <p:nvPr/>
          </p:nvSpPr>
          <p:spPr bwMode="auto">
            <a:xfrm>
              <a:off x="3840" y="120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80</a:t>
              </a:r>
              <a:endParaRPr lang="en-US" altLang="zh-CN" sz="2000" b="1" baseline="30000">
                <a:latin typeface="Arial" panose="020B0604020202020204" pitchFamily="34" charset="0"/>
              </a:endParaRPr>
            </a:p>
          </p:txBody>
        </p:sp>
        <p:sp>
          <p:nvSpPr>
            <p:cNvPr id="166921" name="Rectangle 8"/>
            <p:cNvSpPr>
              <a:spLocks noChangeArrowheads="1"/>
            </p:cNvSpPr>
            <p:nvPr/>
          </p:nvSpPr>
          <p:spPr bwMode="auto">
            <a:xfrm>
              <a:off x="3840" y="144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76</a:t>
              </a:r>
              <a:endParaRPr lang="en-US" altLang="zh-CN" sz="2000" b="1" baseline="30000">
                <a:latin typeface="Arial" panose="020B0604020202020204" pitchFamily="34" charset="0"/>
              </a:endParaRPr>
            </a:p>
          </p:txBody>
        </p:sp>
        <p:sp>
          <p:nvSpPr>
            <p:cNvPr id="166922" name="Rectangle 9"/>
            <p:cNvSpPr>
              <a:spLocks noChangeArrowheads="1"/>
            </p:cNvSpPr>
            <p:nvPr/>
          </p:nvSpPr>
          <p:spPr bwMode="auto">
            <a:xfrm>
              <a:off x="3840" y="168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73</a:t>
              </a:r>
              <a:endParaRPr lang="en-US" altLang="zh-CN" sz="2000" b="1" baseline="30000">
                <a:latin typeface="Arial" panose="020B0604020202020204" pitchFamily="34" charset="0"/>
              </a:endParaRPr>
            </a:p>
          </p:txBody>
        </p:sp>
        <p:sp>
          <p:nvSpPr>
            <p:cNvPr id="166923" name="Rectangle 10"/>
            <p:cNvSpPr>
              <a:spLocks noChangeArrowheads="1"/>
            </p:cNvSpPr>
            <p:nvPr/>
          </p:nvSpPr>
          <p:spPr bwMode="auto">
            <a:xfrm>
              <a:off x="3840" y="192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71</a:t>
              </a:r>
              <a:endParaRPr lang="en-US" altLang="zh-CN" sz="2000" b="1" baseline="30000">
                <a:latin typeface="Arial" panose="020B0604020202020204" pitchFamily="34" charset="0"/>
              </a:endParaRPr>
            </a:p>
          </p:txBody>
        </p:sp>
        <p:sp>
          <p:nvSpPr>
            <p:cNvPr id="166924" name="Rectangle 11"/>
            <p:cNvSpPr>
              <a:spLocks noChangeArrowheads="1"/>
            </p:cNvSpPr>
            <p:nvPr/>
          </p:nvSpPr>
          <p:spPr bwMode="auto">
            <a:xfrm>
              <a:off x="3840" y="240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61</a:t>
              </a:r>
              <a:endParaRPr lang="en-US" altLang="zh-CN" sz="2000" b="1" baseline="30000">
                <a:latin typeface="Arial" panose="020B0604020202020204" pitchFamily="34" charset="0"/>
              </a:endParaRPr>
            </a:p>
          </p:txBody>
        </p:sp>
        <p:sp>
          <p:nvSpPr>
            <p:cNvPr id="166925" name="Rectangle 12"/>
            <p:cNvSpPr>
              <a:spLocks noChangeArrowheads="1"/>
            </p:cNvSpPr>
            <p:nvPr/>
          </p:nvSpPr>
          <p:spPr bwMode="auto">
            <a:xfrm>
              <a:off x="3840" y="264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55</a:t>
              </a:r>
              <a:endParaRPr lang="en-US" altLang="zh-CN" sz="2000" b="1" baseline="30000">
                <a:latin typeface="Arial" panose="020B0604020202020204" pitchFamily="34" charset="0"/>
              </a:endParaRPr>
            </a:p>
          </p:txBody>
        </p:sp>
        <p:sp>
          <p:nvSpPr>
            <p:cNvPr id="166926" name="Rectangle 13"/>
            <p:cNvSpPr>
              <a:spLocks noChangeArrowheads="1"/>
            </p:cNvSpPr>
            <p:nvPr/>
          </p:nvSpPr>
          <p:spPr bwMode="auto">
            <a:xfrm>
              <a:off x="3840" y="288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41</a:t>
              </a:r>
              <a:endParaRPr lang="en-US" altLang="zh-CN" sz="2000" b="1" baseline="30000">
                <a:latin typeface="Arial" panose="020B0604020202020204" pitchFamily="34" charset="0"/>
              </a:endParaRPr>
            </a:p>
          </p:txBody>
        </p:sp>
        <p:sp>
          <p:nvSpPr>
            <p:cNvPr id="166927" name="Rectangle 14"/>
            <p:cNvSpPr>
              <a:spLocks noChangeArrowheads="1"/>
            </p:cNvSpPr>
            <p:nvPr/>
          </p:nvSpPr>
          <p:spPr bwMode="auto">
            <a:xfrm>
              <a:off x="3840" y="312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40</a:t>
              </a:r>
              <a:endParaRPr lang="en-US" altLang="zh-CN" sz="2000" b="1" baseline="30000">
                <a:latin typeface="Arial" panose="020B0604020202020204" pitchFamily="34" charset="0"/>
              </a:endParaRPr>
            </a:p>
          </p:txBody>
        </p:sp>
        <p:sp>
          <p:nvSpPr>
            <p:cNvPr id="166928" name="Rectangle 15"/>
            <p:cNvSpPr>
              <a:spLocks noChangeArrowheads="1"/>
            </p:cNvSpPr>
            <p:nvPr/>
          </p:nvSpPr>
          <p:spPr bwMode="auto">
            <a:xfrm>
              <a:off x="3360" y="720"/>
              <a:ext cx="480"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E</a:t>
              </a:r>
              <a:endParaRPr lang="en-US" altLang="zh-CN" sz="2000" b="1" baseline="30000">
                <a:latin typeface="Arial" panose="020B0604020202020204" pitchFamily="34" charset="0"/>
              </a:endParaRPr>
            </a:p>
          </p:txBody>
        </p:sp>
        <p:sp>
          <p:nvSpPr>
            <p:cNvPr id="166929" name="Rectangle 16"/>
            <p:cNvSpPr>
              <a:spLocks noChangeArrowheads="1"/>
            </p:cNvSpPr>
            <p:nvPr/>
          </p:nvSpPr>
          <p:spPr bwMode="auto">
            <a:xfrm>
              <a:off x="3360" y="480"/>
              <a:ext cx="480"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Char</a:t>
              </a:r>
              <a:endParaRPr lang="en-US" altLang="zh-CN" sz="1800">
                <a:latin typeface="Arial" panose="020B0604020202020204" pitchFamily="34" charset="0"/>
              </a:endParaRPr>
            </a:p>
          </p:txBody>
        </p:sp>
        <p:sp>
          <p:nvSpPr>
            <p:cNvPr id="166930" name="Rectangle 17"/>
            <p:cNvSpPr>
              <a:spLocks noChangeArrowheads="1"/>
            </p:cNvSpPr>
            <p:nvPr/>
          </p:nvSpPr>
          <p:spPr bwMode="auto">
            <a:xfrm>
              <a:off x="3360" y="960"/>
              <a:ext cx="480"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T</a:t>
              </a:r>
              <a:endParaRPr lang="en-US" altLang="zh-CN" sz="2000" b="1" baseline="30000">
                <a:latin typeface="Arial" panose="020B0604020202020204" pitchFamily="34" charset="0"/>
              </a:endParaRPr>
            </a:p>
          </p:txBody>
        </p:sp>
        <p:sp>
          <p:nvSpPr>
            <p:cNvPr id="166931" name="Rectangle 18"/>
            <p:cNvSpPr>
              <a:spLocks noChangeArrowheads="1"/>
            </p:cNvSpPr>
            <p:nvPr/>
          </p:nvSpPr>
          <p:spPr bwMode="auto">
            <a:xfrm>
              <a:off x="3360" y="1200"/>
              <a:ext cx="480"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A</a:t>
              </a:r>
              <a:endParaRPr lang="en-US" altLang="zh-CN" sz="2000" b="1" baseline="30000">
                <a:latin typeface="Arial" panose="020B0604020202020204" pitchFamily="34" charset="0"/>
              </a:endParaRPr>
            </a:p>
          </p:txBody>
        </p:sp>
        <p:sp>
          <p:nvSpPr>
            <p:cNvPr id="166932" name="Rectangle 19"/>
            <p:cNvSpPr>
              <a:spLocks noChangeArrowheads="1"/>
            </p:cNvSpPr>
            <p:nvPr/>
          </p:nvSpPr>
          <p:spPr bwMode="auto">
            <a:xfrm>
              <a:off x="3360" y="1440"/>
              <a:ext cx="480"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O</a:t>
              </a:r>
              <a:endParaRPr lang="en-US" altLang="zh-CN" sz="2000" b="1" baseline="30000">
                <a:latin typeface="Arial" panose="020B0604020202020204" pitchFamily="34" charset="0"/>
              </a:endParaRPr>
            </a:p>
          </p:txBody>
        </p:sp>
        <p:sp>
          <p:nvSpPr>
            <p:cNvPr id="166933" name="Rectangle 20"/>
            <p:cNvSpPr>
              <a:spLocks noChangeArrowheads="1"/>
            </p:cNvSpPr>
            <p:nvPr/>
          </p:nvSpPr>
          <p:spPr bwMode="auto">
            <a:xfrm>
              <a:off x="3360" y="1680"/>
              <a:ext cx="480"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I</a:t>
              </a:r>
              <a:endParaRPr lang="en-US" altLang="zh-CN" sz="2000" b="1" baseline="30000">
                <a:latin typeface="Arial" panose="020B0604020202020204" pitchFamily="34" charset="0"/>
              </a:endParaRPr>
            </a:p>
          </p:txBody>
        </p:sp>
        <p:sp>
          <p:nvSpPr>
            <p:cNvPr id="166934" name="Rectangle 21"/>
            <p:cNvSpPr>
              <a:spLocks noChangeArrowheads="1"/>
            </p:cNvSpPr>
            <p:nvPr/>
          </p:nvSpPr>
          <p:spPr bwMode="auto">
            <a:xfrm>
              <a:off x="3360" y="1920"/>
              <a:ext cx="480"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N</a:t>
              </a:r>
              <a:endParaRPr lang="en-US" altLang="zh-CN" sz="2000" b="1" baseline="30000">
                <a:latin typeface="Arial" panose="020B0604020202020204" pitchFamily="34" charset="0"/>
              </a:endParaRPr>
            </a:p>
          </p:txBody>
        </p:sp>
        <p:sp>
          <p:nvSpPr>
            <p:cNvPr id="166935" name="Rectangle 22"/>
            <p:cNvSpPr>
              <a:spLocks noChangeArrowheads="1"/>
            </p:cNvSpPr>
            <p:nvPr/>
          </p:nvSpPr>
          <p:spPr bwMode="auto">
            <a:xfrm>
              <a:off x="3360" y="2400"/>
              <a:ext cx="480"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R</a:t>
              </a:r>
              <a:endParaRPr lang="en-US" altLang="zh-CN" sz="2000" b="1" baseline="30000">
                <a:latin typeface="Arial" panose="020B0604020202020204" pitchFamily="34" charset="0"/>
              </a:endParaRPr>
            </a:p>
          </p:txBody>
        </p:sp>
        <p:sp>
          <p:nvSpPr>
            <p:cNvPr id="166936" name="Rectangle 23"/>
            <p:cNvSpPr>
              <a:spLocks noChangeArrowheads="1"/>
            </p:cNvSpPr>
            <p:nvPr/>
          </p:nvSpPr>
          <p:spPr bwMode="auto">
            <a:xfrm>
              <a:off x="3360" y="2640"/>
              <a:ext cx="480"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H</a:t>
              </a:r>
              <a:endParaRPr lang="en-US" altLang="zh-CN" sz="2000" b="1" baseline="30000">
                <a:latin typeface="Arial" panose="020B0604020202020204" pitchFamily="34" charset="0"/>
              </a:endParaRPr>
            </a:p>
          </p:txBody>
        </p:sp>
        <p:sp>
          <p:nvSpPr>
            <p:cNvPr id="166937" name="Rectangle 24"/>
            <p:cNvSpPr>
              <a:spLocks noChangeArrowheads="1"/>
            </p:cNvSpPr>
            <p:nvPr/>
          </p:nvSpPr>
          <p:spPr bwMode="auto">
            <a:xfrm>
              <a:off x="3360" y="2880"/>
              <a:ext cx="480"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L</a:t>
              </a:r>
              <a:endParaRPr lang="en-US" altLang="zh-CN" sz="2000" b="1" baseline="30000">
                <a:latin typeface="Arial" panose="020B0604020202020204" pitchFamily="34" charset="0"/>
              </a:endParaRPr>
            </a:p>
          </p:txBody>
        </p:sp>
        <p:sp>
          <p:nvSpPr>
            <p:cNvPr id="166938" name="Rectangle 25"/>
            <p:cNvSpPr>
              <a:spLocks noChangeArrowheads="1"/>
            </p:cNvSpPr>
            <p:nvPr/>
          </p:nvSpPr>
          <p:spPr bwMode="auto">
            <a:xfrm>
              <a:off x="3360" y="3120"/>
              <a:ext cx="480"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D</a:t>
              </a:r>
              <a:endParaRPr lang="en-US" altLang="zh-CN" sz="2000" b="1" baseline="30000">
                <a:latin typeface="Arial" panose="020B0604020202020204" pitchFamily="34" charset="0"/>
              </a:endParaRPr>
            </a:p>
          </p:txBody>
        </p:sp>
        <p:sp>
          <p:nvSpPr>
            <p:cNvPr id="166939" name="Rectangle 26"/>
            <p:cNvSpPr>
              <a:spLocks noChangeArrowheads="1"/>
            </p:cNvSpPr>
            <p:nvPr/>
          </p:nvSpPr>
          <p:spPr bwMode="auto">
            <a:xfrm>
              <a:off x="3840" y="336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31</a:t>
              </a:r>
              <a:endParaRPr lang="en-US" altLang="zh-CN" sz="2000" b="1" baseline="30000">
                <a:latin typeface="Arial" panose="020B0604020202020204" pitchFamily="34" charset="0"/>
              </a:endParaRPr>
            </a:p>
          </p:txBody>
        </p:sp>
        <p:sp>
          <p:nvSpPr>
            <p:cNvPr id="166940" name="Rectangle 27"/>
            <p:cNvSpPr>
              <a:spLocks noChangeArrowheads="1"/>
            </p:cNvSpPr>
            <p:nvPr/>
          </p:nvSpPr>
          <p:spPr bwMode="auto">
            <a:xfrm>
              <a:off x="3840" y="360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27</a:t>
              </a:r>
              <a:endParaRPr lang="en-US" altLang="zh-CN" sz="2000" b="1" baseline="30000">
                <a:latin typeface="Arial" panose="020B0604020202020204" pitchFamily="34" charset="0"/>
              </a:endParaRPr>
            </a:p>
          </p:txBody>
        </p:sp>
        <p:sp>
          <p:nvSpPr>
            <p:cNvPr id="166941" name="Rectangle 28"/>
            <p:cNvSpPr>
              <a:spLocks noChangeArrowheads="1"/>
            </p:cNvSpPr>
            <p:nvPr/>
          </p:nvSpPr>
          <p:spPr bwMode="auto">
            <a:xfrm>
              <a:off x="3360" y="3360"/>
              <a:ext cx="480"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C</a:t>
              </a:r>
              <a:endParaRPr lang="en-US" altLang="zh-CN" sz="2000" b="1" baseline="30000">
                <a:latin typeface="Arial" panose="020B0604020202020204" pitchFamily="34" charset="0"/>
              </a:endParaRPr>
            </a:p>
          </p:txBody>
        </p:sp>
        <p:sp>
          <p:nvSpPr>
            <p:cNvPr id="166942" name="Rectangle 29"/>
            <p:cNvSpPr>
              <a:spLocks noChangeArrowheads="1"/>
            </p:cNvSpPr>
            <p:nvPr/>
          </p:nvSpPr>
          <p:spPr bwMode="auto">
            <a:xfrm>
              <a:off x="3360" y="3600"/>
              <a:ext cx="480"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U</a:t>
              </a:r>
              <a:endParaRPr lang="en-US" altLang="zh-CN" sz="2000" b="1" baseline="30000">
                <a:latin typeface="Arial" panose="020B0604020202020204" pitchFamily="34" charset="0"/>
              </a:endParaRPr>
            </a:p>
          </p:txBody>
        </p:sp>
        <p:sp>
          <p:nvSpPr>
            <p:cNvPr id="166943" name="Rectangle 30"/>
            <p:cNvSpPr>
              <a:spLocks noChangeArrowheads="1"/>
            </p:cNvSpPr>
            <p:nvPr/>
          </p:nvSpPr>
          <p:spPr bwMode="auto">
            <a:xfrm>
              <a:off x="3840" y="216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65</a:t>
              </a:r>
              <a:endParaRPr lang="en-US" altLang="zh-CN" sz="2000" b="1" baseline="30000">
                <a:latin typeface="Arial" panose="020B0604020202020204" pitchFamily="34" charset="0"/>
              </a:endParaRPr>
            </a:p>
          </p:txBody>
        </p:sp>
        <p:sp>
          <p:nvSpPr>
            <p:cNvPr id="166944" name="Rectangle 31"/>
            <p:cNvSpPr>
              <a:spLocks noChangeArrowheads="1"/>
            </p:cNvSpPr>
            <p:nvPr/>
          </p:nvSpPr>
          <p:spPr bwMode="auto">
            <a:xfrm>
              <a:off x="3360" y="2160"/>
              <a:ext cx="480"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S</a:t>
              </a:r>
              <a:endParaRPr lang="en-US" altLang="zh-CN" sz="2000" b="1" baseline="30000">
                <a:latin typeface="Arial" panose="020B0604020202020204" pitchFamily="34" charset="0"/>
              </a:endParaRPr>
            </a:p>
          </p:txBody>
        </p:sp>
        <p:sp>
          <p:nvSpPr>
            <p:cNvPr id="166945" name="Rectangle 32"/>
            <p:cNvSpPr>
              <a:spLocks noChangeArrowheads="1"/>
            </p:cNvSpPr>
            <p:nvPr/>
          </p:nvSpPr>
          <p:spPr bwMode="auto">
            <a:xfrm>
              <a:off x="4416" y="72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0000</a:t>
              </a:r>
              <a:endParaRPr lang="en-US" altLang="zh-CN" sz="2000" b="1" baseline="30000">
                <a:latin typeface="Arial" panose="020B0604020202020204" pitchFamily="34" charset="0"/>
              </a:endParaRPr>
            </a:p>
          </p:txBody>
        </p:sp>
        <p:sp>
          <p:nvSpPr>
            <p:cNvPr id="166946" name="Rectangle 33"/>
            <p:cNvSpPr>
              <a:spLocks noChangeArrowheads="1"/>
            </p:cNvSpPr>
            <p:nvPr/>
          </p:nvSpPr>
          <p:spPr bwMode="auto">
            <a:xfrm>
              <a:off x="4416" y="48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Fixed</a:t>
              </a:r>
              <a:endParaRPr lang="en-US" altLang="zh-CN" sz="1800">
                <a:latin typeface="Arial" panose="020B0604020202020204" pitchFamily="34" charset="0"/>
              </a:endParaRPr>
            </a:p>
          </p:txBody>
        </p:sp>
        <p:sp>
          <p:nvSpPr>
            <p:cNvPr id="166947" name="Rectangle 34"/>
            <p:cNvSpPr>
              <a:spLocks noChangeArrowheads="1"/>
            </p:cNvSpPr>
            <p:nvPr/>
          </p:nvSpPr>
          <p:spPr bwMode="auto">
            <a:xfrm>
              <a:off x="4416" y="96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0001</a:t>
              </a:r>
              <a:endParaRPr lang="en-US" altLang="zh-CN" sz="2000" b="1" baseline="30000">
                <a:latin typeface="Arial" panose="020B0604020202020204" pitchFamily="34" charset="0"/>
              </a:endParaRPr>
            </a:p>
          </p:txBody>
        </p:sp>
        <p:sp>
          <p:nvSpPr>
            <p:cNvPr id="166948" name="Rectangle 35"/>
            <p:cNvSpPr>
              <a:spLocks noChangeArrowheads="1"/>
            </p:cNvSpPr>
            <p:nvPr/>
          </p:nvSpPr>
          <p:spPr bwMode="auto">
            <a:xfrm>
              <a:off x="4416" y="120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0010</a:t>
              </a:r>
              <a:endParaRPr lang="en-US" altLang="zh-CN" sz="2000" b="1" baseline="30000">
                <a:latin typeface="Arial" panose="020B0604020202020204" pitchFamily="34" charset="0"/>
              </a:endParaRPr>
            </a:p>
          </p:txBody>
        </p:sp>
        <p:sp>
          <p:nvSpPr>
            <p:cNvPr id="166949" name="Rectangle 36"/>
            <p:cNvSpPr>
              <a:spLocks noChangeArrowheads="1"/>
            </p:cNvSpPr>
            <p:nvPr/>
          </p:nvSpPr>
          <p:spPr bwMode="auto">
            <a:xfrm>
              <a:off x="4416" y="144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0011</a:t>
              </a:r>
              <a:endParaRPr lang="en-US" altLang="zh-CN" sz="2000" b="1" baseline="30000">
                <a:latin typeface="Arial" panose="020B0604020202020204" pitchFamily="34" charset="0"/>
              </a:endParaRPr>
            </a:p>
          </p:txBody>
        </p:sp>
        <p:sp>
          <p:nvSpPr>
            <p:cNvPr id="166950" name="Rectangle 37"/>
            <p:cNvSpPr>
              <a:spLocks noChangeArrowheads="1"/>
            </p:cNvSpPr>
            <p:nvPr/>
          </p:nvSpPr>
          <p:spPr bwMode="auto">
            <a:xfrm>
              <a:off x="4416" y="168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0100</a:t>
              </a:r>
              <a:endParaRPr lang="en-US" altLang="zh-CN" sz="2000" b="1" baseline="30000">
                <a:latin typeface="Arial" panose="020B0604020202020204" pitchFamily="34" charset="0"/>
              </a:endParaRPr>
            </a:p>
          </p:txBody>
        </p:sp>
        <p:sp>
          <p:nvSpPr>
            <p:cNvPr id="166951" name="Rectangle 38"/>
            <p:cNvSpPr>
              <a:spLocks noChangeArrowheads="1"/>
            </p:cNvSpPr>
            <p:nvPr/>
          </p:nvSpPr>
          <p:spPr bwMode="auto">
            <a:xfrm>
              <a:off x="4416" y="192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0101</a:t>
              </a:r>
              <a:endParaRPr lang="en-US" altLang="zh-CN" sz="2000" b="1" baseline="30000">
                <a:latin typeface="Arial" panose="020B0604020202020204" pitchFamily="34" charset="0"/>
              </a:endParaRPr>
            </a:p>
          </p:txBody>
        </p:sp>
        <p:sp>
          <p:nvSpPr>
            <p:cNvPr id="166952" name="Rectangle 39"/>
            <p:cNvSpPr>
              <a:spLocks noChangeArrowheads="1"/>
            </p:cNvSpPr>
            <p:nvPr/>
          </p:nvSpPr>
          <p:spPr bwMode="auto">
            <a:xfrm>
              <a:off x="4416" y="240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0111</a:t>
              </a:r>
              <a:endParaRPr lang="en-US" altLang="zh-CN" sz="2000" b="1" baseline="30000">
                <a:latin typeface="Arial" panose="020B0604020202020204" pitchFamily="34" charset="0"/>
              </a:endParaRPr>
            </a:p>
          </p:txBody>
        </p:sp>
        <p:sp>
          <p:nvSpPr>
            <p:cNvPr id="166953" name="Rectangle 40"/>
            <p:cNvSpPr>
              <a:spLocks noChangeArrowheads="1"/>
            </p:cNvSpPr>
            <p:nvPr/>
          </p:nvSpPr>
          <p:spPr bwMode="auto">
            <a:xfrm>
              <a:off x="4416" y="264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1000</a:t>
              </a:r>
              <a:endParaRPr lang="en-US" altLang="zh-CN" sz="2000" b="1" baseline="30000">
                <a:latin typeface="Arial" panose="020B0604020202020204" pitchFamily="34" charset="0"/>
              </a:endParaRPr>
            </a:p>
          </p:txBody>
        </p:sp>
        <p:sp>
          <p:nvSpPr>
            <p:cNvPr id="166954" name="Rectangle 41"/>
            <p:cNvSpPr>
              <a:spLocks noChangeArrowheads="1"/>
            </p:cNvSpPr>
            <p:nvPr/>
          </p:nvSpPr>
          <p:spPr bwMode="auto">
            <a:xfrm>
              <a:off x="4416" y="288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1001</a:t>
              </a:r>
              <a:endParaRPr lang="en-US" altLang="zh-CN" sz="2000" b="1" baseline="30000">
                <a:latin typeface="Arial" panose="020B0604020202020204" pitchFamily="34" charset="0"/>
              </a:endParaRPr>
            </a:p>
          </p:txBody>
        </p:sp>
        <p:sp>
          <p:nvSpPr>
            <p:cNvPr id="166955" name="Rectangle 42"/>
            <p:cNvSpPr>
              <a:spLocks noChangeArrowheads="1"/>
            </p:cNvSpPr>
            <p:nvPr/>
          </p:nvSpPr>
          <p:spPr bwMode="auto">
            <a:xfrm>
              <a:off x="4416" y="312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1010</a:t>
              </a:r>
              <a:endParaRPr lang="en-US" altLang="zh-CN" sz="2000" b="1" baseline="30000">
                <a:latin typeface="Arial" panose="020B0604020202020204" pitchFamily="34" charset="0"/>
              </a:endParaRPr>
            </a:p>
          </p:txBody>
        </p:sp>
        <p:sp>
          <p:nvSpPr>
            <p:cNvPr id="166956" name="Rectangle 43"/>
            <p:cNvSpPr>
              <a:spLocks noChangeArrowheads="1"/>
            </p:cNvSpPr>
            <p:nvPr/>
          </p:nvSpPr>
          <p:spPr bwMode="auto">
            <a:xfrm>
              <a:off x="4416" y="336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1011</a:t>
              </a:r>
              <a:endParaRPr lang="en-US" altLang="zh-CN" sz="2000" b="1" baseline="30000">
                <a:latin typeface="Arial" panose="020B0604020202020204" pitchFamily="34" charset="0"/>
              </a:endParaRPr>
            </a:p>
          </p:txBody>
        </p:sp>
        <p:sp>
          <p:nvSpPr>
            <p:cNvPr id="166957" name="Rectangle 44"/>
            <p:cNvSpPr>
              <a:spLocks noChangeArrowheads="1"/>
            </p:cNvSpPr>
            <p:nvPr/>
          </p:nvSpPr>
          <p:spPr bwMode="auto">
            <a:xfrm>
              <a:off x="4416" y="360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1100</a:t>
              </a:r>
              <a:endParaRPr lang="en-US" altLang="zh-CN" sz="2000" b="1" baseline="30000">
                <a:latin typeface="Arial" panose="020B0604020202020204" pitchFamily="34" charset="0"/>
              </a:endParaRPr>
            </a:p>
          </p:txBody>
        </p:sp>
        <p:sp>
          <p:nvSpPr>
            <p:cNvPr id="166958" name="Rectangle 45"/>
            <p:cNvSpPr>
              <a:spLocks noChangeArrowheads="1"/>
            </p:cNvSpPr>
            <p:nvPr/>
          </p:nvSpPr>
          <p:spPr bwMode="auto">
            <a:xfrm>
              <a:off x="4416" y="216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0110</a:t>
              </a:r>
              <a:endParaRPr lang="en-US" altLang="zh-CN" sz="2000" b="1" baseline="30000">
                <a:latin typeface="Arial" panose="020B0604020202020204" pitchFamily="34" charset="0"/>
              </a:endParaRPr>
            </a:p>
          </p:txBody>
        </p:sp>
        <p:sp>
          <p:nvSpPr>
            <p:cNvPr id="166959" name="Rectangle 46"/>
            <p:cNvSpPr>
              <a:spLocks noChangeArrowheads="1"/>
            </p:cNvSpPr>
            <p:nvPr/>
          </p:nvSpPr>
          <p:spPr bwMode="auto">
            <a:xfrm>
              <a:off x="4944" y="72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110</a:t>
              </a:r>
              <a:endParaRPr lang="en-US" altLang="zh-CN" sz="2000" b="1" baseline="30000">
                <a:latin typeface="Arial" panose="020B0604020202020204" pitchFamily="34" charset="0"/>
              </a:endParaRPr>
            </a:p>
          </p:txBody>
        </p:sp>
        <p:sp>
          <p:nvSpPr>
            <p:cNvPr id="166960" name="Rectangle 47"/>
            <p:cNvSpPr>
              <a:spLocks noChangeArrowheads="1"/>
            </p:cNvSpPr>
            <p:nvPr/>
          </p:nvSpPr>
          <p:spPr bwMode="auto">
            <a:xfrm>
              <a:off x="4944" y="48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Huff</a:t>
              </a:r>
              <a:endParaRPr lang="en-US" altLang="zh-CN" sz="1800">
                <a:latin typeface="Arial" panose="020B0604020202020204" pitchFamily="34" charset="0"/>
              </a:endParaRPr>
            </a:p>
          </p:txBody>
        </p:sp>
        <p:sp>
          <p:nvSpPr>
            <p:cNvPr id="166961" name="Rectangle 48"/>
            <p:cNvSpPr>
              <a:spLocks noChangeArrowheads="1"/>
            </p:cNvSpPr>
            <p:nvPr/>
          </p:nvSpPr>
          <p:spPr bwMode="auto">
            <a:xfrm>
              <a:off x="4944" y="96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000</a:t>
              </a:r>
              <a:endParaRPr lang="en-US" altLang="zh-CN" sz="2000" b="1" baseline="30000">
                <a:latin typeface="Arial" panose="020B0604020202020204" pitchFamily="34" charset="0"/>
              </a:endParaRPr>
            </a:p>
          </p:txBody>
        </p:sp>
        <p:sp>
          <p:nvSpPr>
            <p:cNvPr id="166962" name="Rectangle 49"/>
            <p:cNvSpPr>
              <a:spLocks noChangeArrowheads="1"/>
            </p:cNvSpPr>
            <p:nvPr/>
          </p:nvSpPr>
          <p:spPr bwMode="auto">
            <a:xfrm>
              <a:off x="4944" y="120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011</a:t>
              </a:r>
              <a:endParaRPr lang="en-US" altLang="zh-CN" sz="2000" b="1" baseline="30000">
                <a:latin typeface="Arial" panose="020B0604020202020204" pitchFamily="34" charset="0"/>
              </a:endParaRPr>
            </a:p>
          </p:txBody>
        </p:sp>
        <p:sp>
          <p:nvSpPr>
            <p:cNvPr id="166963" name="Rectangle 50"/>
            <p:cNvSpPr>
              <a:spLocks noChangeArrowheads="1"/>
            </p:cNvSpPr>
            <p:nvPr/>
          </p:nvSpPr>
          <p:spPr bwMode="auto">
            <a:xfrm>
              <a:off x="4944" y="144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001</a:t>
              </a:r>
              <a:endParaRPr lang="en-US" altLang="zh-CN" sz="2000" b="1" baseline="30000">
                <a:latin typeface="Arial" panose="020B0604020202020204" pitchFamily="34" charset="0"/>
              </a:endParaRPr>
            </a:p>
          </p:txBody>
        </p:sp>
        <p:sp>
          <p:nvSpPr>
            <p:cNvPr id="166964" name="Rectangle 51"/>
            <p:cNvSpPr>
              <a:spLocks noChangeArrowheads="1"/>
            </p:cNvSpPr>
            <p:nvPr/>
          </p:nvSpPr>
          <p:spPr bwMode="auto">
            <a:xfrm>
              <a:off x="4944" y="168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1011</a:t>
              </a:r>
              <a:endParaRPr lang="en-US" altLang="zh-CN" sz="2000" b="1" baseline="30000">
                <a:latin typeface="Arial" panose="020B0604020202020204" pitchFamily="34" charset="0"/>
              </a:endParaRPr>
            </a:p>
          </p:txBody>
        </p:sp>
        <p:sp>
          <p:nvSpPr>
            <p:cNvPr id="166965" name="Rectangle 52"/>
            <p:cNvSpPr>
              <a:spLocks noChangeArrowheads="1"/>
            </p:cNvSpPr>
            <p:nvPr/>
          </p:nvSpPr>
          <p:spPr bwMode="auto">
            <a:xfrm>
              <a:off x="4944" y="192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1010</a:t>
              </a:r>
              <a:endParaRPr lang="en-US" altLang="zh-CN" sz="2000" b="1" baseline="30000">
                <a:latin typeface="Arial" panose="020B0604020202020204" pitchFamily="34" charset="0"/>
              </a:endParaRPr>
            </a:p>
          </p:txBody>
        </p:sp>
        <p:sp>
          <p:nvSpPr>
            <p:cNvPr id="166966" name="Rectangle 53"/>
            <p:cNvSpPr>
              <a:spLocks noChangeArrowheads="1"/>
            </p:cNvSpPr>
            <p:nvPr/>
          </p:nvSpPr>
          <p:spPr bwMode="auto">
            <a:xfrm>
              <a:off x="4944" y="240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1000</a:t>
              </a:r>
              <a:endParaRPr lang="en-US" altLang="zh-CN" sz="2000" b="1" baseline="30000">
                <a:latin typeface="Arial" panose="020B0604020202020204" pitchFamily="34" charset="0"/>
              </a:endParaRPr>
            </a:p>
          </p:txBody>
        </p:sp>
        <p:sp>
          <p:nvSpPr>
            <p:cNvPr id="166967" name="Rectangle 54"/>
            <p:cNvSpPr>
              <a:spLocks noChangeArrowheads="1"/>
            </p:cNvSpPr>
            <p:nvPr/>
          </p:nvSpPr>
          <p:spPr bwMode="auto">
            <a:xfrm>
              <a:off x="4944" y="264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1111</a:t>
              </a:r>
              <a:endParaRPr lang="en-US" altLang="zh-CN" sz="2000" b="1" baseline="30000">
                <a:latin typeface="Arial" panose="020B0604020202020204" pitchFamily="34" charset="0"/>
              </a:endParaRPr>
            </a:p>
          </p:txBody>
        </p:sp>
        <p:sp>
          <p:nvSpPr>
            <p:cNvPr id="166968" name="Rectangle 55"/>
            <p:cNvSpPr>
              <a:spLocks noChangeArrowheads="1"/>
            </p:cNvSpPr>
            <p:nvPr/>
          </p:nvSpPr>
          <p:spPr bwMode="auto">
            <a:xfrm>
              <a:off x="4944" y="288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0101</a:t>
              </a:r>
              <a:endParaRPr lang="en-US" altLang="zh-CN" sz="2000" b="1" baseline="30000">
                <a:latin typeface="Arial" panose="020B0604020202020204" pitchFamily="34" charset="0"/>
              </a:endParaRPr>
            </a:p>
          </p:txBody>
        </p:sp>
        <p:sp>
          <p:nvSpPr>
            <p:cNvPr id="166969" name="Rectangle 56"/>
            <p:cNvSpPr>
              <a:spLocks noChangeArrowheads="1"/>
            </p:cNvSpPr>
            <p:nvPr/>
          </p:nvSpPr>
          <p:spPr bwMode="auto">
            <a:xfrm>
              <a:off x="4944" y="312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0100</a:t>
              </a:r>
              <a:endParaRPr lang="en-US" altLang="zh-CN" sz="2000" b="1" baseline="30000">
                <a:latin typeface="Arial" panose="020B0604020202020204" pitchFamily="34" charset="0"/>
              </a:endParaRPr>
            </a:p>
          </p:txBody>
        </p:sp>
        <p:sp>
          <p:nvSpPr>
            <p:cNvPr id="166970" name="Rectangle 57"/>
            <p:cNvSpPr>
              <a:spLocks noChangeArrowheads="1"/>
            </p:cNvSpPr>
            <p:nvPr/>
          </p:nvSpPr>
          <p:spPr bwMode="auto">
            <a:xfrm>
              <a:off x="4944" y="336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11100</a:t>
              </a:r>
              <a:endParaRPr lang="en-US" altLang="zh-CN" sz="2000" b="1" baseline="30000">
                <a:latin typeface="Arial" panose="020B0604020202020204" pitchFamily="34" charset="0"/>
              </a:endParaRPr>
            </a:p>
          </p:txBody>
        </p:sp>
        <p:sp>
          <p:nvSpPr>
            <p:cNvPr id="166971" name="Rectangle 58"/>
            <p:cNvSpPr>
              <a:spLocks noChangeArrowheads="1"/>
            </p:cNvSpPr>
            <p:nvPr/>
          </p:nvSpPr>
          <p:spPr bwMode="auto">
            <a:xfrm>
              <a:off x="4944" y="360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11101</a:t>
              </a:r>
              <a:endParaRPr lang="en-US" altLang="zh-CN" sz="2000" b="1" baseline="30000">
                <a:latin typeface="Arial" panose="020B0604020202020204" pitchFamily="34" charset="0"/>
              </a:endParaRPr>
            </a:p>
          </p:txBody>
        </p:sp>
        <p:sp>
          <p:nvSpPr>
            <p:cNvPr id="166972" name="Rectangle 59"/>
            <p:cNvSpPr>
              <a:spLocks noChangeArrowheads="1"/>
            </p:cNvSpPr>
            <p:nvPr/>
          </p:nvSpPr>
          <p:spPr bwMode="auto">
            <a:xfrm>
              <a:off x="4944" y="216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1001</a:t>
              </a:r>
              <a:endParaRPr lang="en-US" altLang="zh-CN" sz="2000" b="1" baseline="30000">
                <a:latin typeface="Arial" panose="020B0604020202020204" pitchFamily="34" charset="0"/>
              </a:endParaRPr>
            </a:p>
          </p:txBody>
        </p:sp>
        <p:sp>
          <p:nvSpPr>
            <p:cNvPr id="166973" name="Rectangle 60"/>
            <p:cNvSpPr>
              <a:spLocks noChangeArrowheads="1"/>
            </p:cNvSpPr>
            <p:nvPr/>
          </p:nvSpPr>
          <p:spPr bwMode="auto">
            <a:xfrm>
              <a:off x="3840" y="384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838</a:t>
              </a:r>
              <a:endParaRPr lang="en-US" altLang="zh-CN" sz="2000" b="1" baseline="30000">
                <a:latin typeface="Arial" panose="020B0604020202020204" pitchFamily="34" charset="0"/>
              </a:endParaRPr>
            </a:p>
          </p:txBody>
        </p:sp>
        <p:sp>
          <p:nvSpPr>
            <p:cNvPr id="166974" name="Rectangle 61"/>
            <p:cNvSpPr>
              <a:spLocks noChangeArrowheads="1"/>
            </p:cNvSpPr>
            <p:nvPr/>
          </p:nvSpPr>
          <p:spPr bwMode="auto">
            <a:xfrm>
              <a:off x="3360" y="3840"/>
              <a:ext cx="480"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Total</a:t>
              </a:r>
              <a:endParaRPr lang="en-US" altLang="zh-CN" sz="2000" b="1" baseline="30000">
                <a:latin typeface="Arial" panose="020B0604020202020204" pitchFamily="34" charset="0"/>
              </a:endParaRPr>
            </a:p>
          </p:txBody>
        </p:sp>
        <p:sp>
          <p:nvSpPr>
            <p:cNvPr id="166975" name="Rectangle 62"/>
            <p:cNvSpPr>
              <a:spLocks noChangeArrowheads="1"/>
            </p:cNvSpPr>
            <p:nvPr/>
          </p:nvSpPr>
          <p:spPr bwMode="auto">
            <a:xfrm>
              <a:off x="4416" y="384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4.00</a:t>
              </a:r>
              <a:endParaRPr lang="en-US" altLang="zh-CN" sz="2000" b="1" baseline="30000">
                <a:latin typeface="Arial" panose="020B0604020202020204" pitchFamily="34" charset="0"/>
              </a:endParaRPr>
            </a:p>
          </p:txBody>
        </p:sp>
        <p:sp>
          <p:nvSpPr>
            <p:cNvPr id="166976" name="Rectangle 63"/>
            <p:cNvSpPr>
              <a:spLocks noChangeArrowheads="1"/>
            </p:cNvSpPr>
            <p:nvPr/>
          </p:nvSpPr>
          <p:spPr bwMode="auto">
            <a:xfrm>
              <a:off x="4944" y="3840"/>
              <a:ext cx="576" cy="240"/>
            </a:xfrm>
            <a:prstGeom prst="rect">
              <a:avLst/>
            </a:prstGeom>
            <a:noFill/>
            <a:ln w="9525">
              <a:noFill/>
              <a:miter lim="800000"/>
            </a:ln>
          </p:spPr>
          <p:txBody>
            <a:bodyPr wrap="none" lIns="92075" tIns="46038" rIns="92075" bIns="46038" anchor="ctr"/>
            <a:lstStyle/>
            <a:p>
              <a:pPr algn="ctr" eaLnBrk="0" hangingPunct="0"/>
              <a:r>
                <a:rPr lang="en-US" altLang="zh-CN" sz="1800" b="1">
                  <a:latin typeface="Arial" panose="020B0604020202020204" pitchFamily="34" charset="0"/>
                </a:rPr>
                <a:t>3.62</a:t>
              </a:r>
              <a:endParaRPr lang="en-US" altLang="zh-CN" sz="2000" b="1" baseline="30000">
                <a:latin typeface="Arial" panose="020B0604020202020204" pitchFamily="34" charset="0"/>
              </a:endParaRPr>
            </a:p>
          </p:txBody>
        </p:sp>
      </p:grpSp>
    </p:spTree>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灯片编号占位符 3"/>
          <p:cNvSpPr>
            <a:spLocks noGrp="1"/>
          </p:cNvSpPr>
          <p:nvPr>
            <p:ph type="sldNum" sz="quarter" idx="4294967295"/>
          </p:nvPr>
        </p:nvSpPr>
        <p:spPr>
          <a:xfrm>
            <a:off x="7042150" y="6243638"/>
            <a:ext cx="1905000" cy="457200"/>
          </a:xfrm>
          <a:prstGeom prst="rect">
            <a:avLst/>
          </a:prstGeom>
          <a:noFill/>
        </p:spPr>
        <p:txBody>
          <a:bodyPr/>
          <a:lstStyle/>
          <a:p>
            <a:fld id="{EE8B6C8F-C371-4701-8827-34B09F334AD7}" type="slidenum">
              <a:rPr lang="en-US" altLang="zh-CN" smtClean="0"/>
            </a:fld>
            <a:endParaRPr lang="en-US" altLang="zh-CN" smtClean="0"/>
          </a:p>
        </p:txBody>
      </p:sp>
      <p:sp>
        <p:nvSpPr>
          <p:cNvPr id="173059" name="Freeform 2"/>
          <p:cNvSpPr/>
          <p:nvPr/>
        </p:nvSpPr>
        <p:spPr bwMode="auto">
          <a:xfrm>
            <a:off x="662305" y="328930"/>
            <a:ext cx="7820025" cy="5779770"/>
          </a:xfrm>
          <a:custGeom>
            <a:avLst/>
            <a:gdLst>
              <a:gd name="T0" fmla="*/ 0 w 5760"/>
              <a:gd name="T1" fmla="*/ 0 h 4312"/>
              <a:gd name="T2" fmla="*/ 2147483647 w 5760"/>
              <a:gd name="T3" fmla="*/ 0 h 4312"/>
              <a:gd name="T4" fmla="*/ 2147483647 w 5760"/>
              <a:gd name="T5" fmla="*/ 2147483647 h 4312"/>
              <a:gd name="T6" fmla="*/ 0 w 5760"/>
              <a:gd name="T7" fmla="*/ 2147483647 h 4312"/>
              <a:gd name="T8" fmla="*/ 0 w 5760"/>
              <a:gd name="T9" fmla="*/ 0 h 4312"/>
              <a:gd name="T10" fmla="*/ 0 60000 65536"/>
              <a:gd name="T11" fmla="*/ 0 60000 65536"/>
              <a:gd name="T12" fmla="*/ 0 60000 65536"/>
              <a:gd name="T13" fmla="*/ 0 60000 65536"/>
              <a:gd name="T14" fmla="*/ 0 60000 65536"/>
              <a:gd name="T15" fmla="*/ 0 w 5760"/>
              <a:gd name="T16" fmla="*/ 0 h 4312"/>
              <a:gd name="T17" fmla="*/ 5760 w 5760"/>
              <a:gd name="T18" fmla="*/ 4312 h 4312"/>
            </a:gdLst>
            <a:ahLst/>
            <a:cxnLst>
              <a:cxn ang="T10">
                <a:pos x="T0" y="T1"/>
              </a:cxn>
              <a:cxn ang="T11">
                <a:pos x="T2" y="T3"/>
              </a:cxn>
              <a:cxn ang="T12">
                <a:pos x="T4" y="T5"/>
              </a:cxn>
              <a:cxn ang="T13">
                <a:pos x="T6" y="T7"/>
              </a:cxn>
              <a:cxn ang="T14">
                <a:pos x="T8" y="T9"/>
              </a:cxn>
            </a:cxnLst>
            <a:rect l="T15" t="T16" r="T17" b="T18"/>
            <a:pathLst>
              <a:path w="5760" h="4312">
                <a:moveTo>
                  <a:pt x="0" y="0"/>
                </a:moveTo>
                <a:lnTo>
                  <a:pt x="5760" y="0"/>
                </a:lnTo>
                <a:lnTo>
                  <a:pt x="5760" y="4312"/>
                </a:lnTo>
                <a:lnTo>
                  <a:pt x="0" y="4312"/>
                </a:lnTo>
                <a:lnTo>
                  <a:pt x="0" y="0"/>
                </a:lnTo>
                <a:close/>
              </a:path>
            </a:pathLst>
          </a:custGeom>
          <a:solidFill>
            <a:srgbClr val="FFFFFF"/>
          </a:solidFill>
          <a:ln w="12700">
            <a:solidFill>
              <a:srgbClr val="000000">
                <a:alpha val="0"/>
              </a:srgbClr>
            </a:solidFill>
            <a:round/>
          </a:ln>
        </p:spPr>
        <p:txBody>
          <a:bodyPr wrap="none" anchor="ctr"/>
          <a:lstStyle/>
          <a:p>
            <a:endParaRPr lang="zh-CN" altLang="en-US"/>
          </a:p>
        </p:txBody>
      </p:sp>
      <p:sp>
        <p:nvSpPr>
          <p:cNvPr id="173060" name="Text Box 3"/>
          <p:cNvSpPr txBox="1">
            <a:spLocks noChangeArrowheads="1"/>
          </p:cNvSpPr>
          <p:nvPr/>
        </p:nvSpPr>
        <p:spPr bwMode="auto">
          <a:xfrm>
            <a:off x="3640138" y="717550"/>
            <a:ext cx="1739900" cy="460375"/>
          </a:xfrm>
          <a:prstGeom prst="rect">
            <a:avLst/>
          </a:prstGeom>
          <a:noFill/>
          <a:ln w="9525">
            <a:noFill/>
            <a:miter lim="800000"/>
          </a:ln>
        </p:spPr>
        <p:txBody>
          <a:bodyPr wrap="none" lIns="0" tIns="0" rIns="0" bIns="0">
            <a:spAutoFit/>
          </a:bodyPr>
          <a:lstStyle/>
          <a:p>
            <a:pPr defTabSz="801370">
              <a:lnSpc>
                <a:spcPts val="3515"/>
              </a:lnSpc>
            </a:pPr>
            <a:r>
              <a:rPr lang="zh-CN" altLang="en-US" sz="3500">
                <a:solidFill>
                  <a:srgbClr val="CC0000"/>
                </a:solidFill>
                <a:latin typeface="Times New Roman" panose="02020603050405020304" pitchFamily="18" charset="0"/>
              </a:rPr>
              <a:t>本章小结</a:t>
            </a:r>
            <a:endParaRPr lang="zh-CN" altLang="en-US" sz="3500">
              <a:solidFill>
                <a:srgbClr val="CC0000"/>
              </a:solidFill>
              <a:latin typeface="Times New Roman" panose="02020603050405020304" pitchFamily="18" charset="0"/>
            </a:endParaRPr>
          </a:p>
        </p:txBody>
      </p:sp>
      <p:sp>
        <p:nvSpPr>
          <p:cNvPr id="173061" name="Text Box 4"/>
          <p:cNvSpPr txBox="1">
            <a:spLocks noChangeArrowheads="1"/>
          </p:cNvSpPr>
          <p:nvPr/>
        </p:nvSpPr>
        <p:spPr bwMode="auto">
          <a:xfrm>
            <a:off x="1263650" y="1341438"/>
            <a:ext cx="1206500" cy="357187"/>
          </a:xfrm>
          <a:prstGeom prst="rect">
            <a:avLst/>
          </a:prstGeom>
          <a:noFill/>
          <a:ln w="9525">
            <a:noFill/>
            <a:miter lim="800000"/>
          </a:ln>
        </p:spPr>
        <p:txBody>
          <a:bodyPr wrap="none" lIns="0" tIns="0" rIns="0" bIns="0">
            <a:spAutoFit/>
          </a:bodyPr>
          <a:lstStyle/>
          <a:p>
            <a:pPr defTabSz="801370">
              <a:lnSpc>
                <a:spcPts val="2715"/>
              </a:lnSpc>
            </a:pPr>
            <a:r>
              <a:rPr lang="en-US" altLang="zh-CN" sz="2500">
                <a:solidFill>
                  <a:srgbClr val="FF0000"/>
                </a:solidFill>
                <a:latin typeface="Times New Roman" panose="02020603050405020304" pitchFamily="18" charset="0"/>
              </a:rPr>
              <a:t>•  </a:t>
            </a:r>
            <a:r>
              <a:rPr lang="zh-CN" altLang="en-US" sz="2500">
                <a:solidFill>
                  <a:srgbClr val="000000"/>
                </a:solidFill>
                <a:latin typeface="Times New Roman" panose="02020603050405020304" pitchFamily="18" charset="0"/>
              </a:rPr>
              <a:t>知识点</a:t>
            </a:r>
            <a:endParaRPr lang="zh-CN" altLang="en-US" sz="2500">
              <a:solidFill>
                <a:srgbClr val="000000"/>
              </a:solidFill>
              <a:latin typeface="Times New Roman" panose="02020603050405020304" pitchFamily="18" charset="0"/>
            </a:endParaRPr>
          </a:p>
        </p:txBody>
      </p:sp>
      <p:sp>
        <p:nvSpPr>
          <p:cNvPr id="173062" name="Text Box 5"/>
          <p:cNvSpPr txBox="1">
            <a:spLocks noChangeArrowheads="1"/>
          </p:cNvSpPr>
          <p:nvPr/>
        </p:nvSpPr>
        <p:spPr bwMode="auto">
          <a:xfrm>
            <a:off x="1654175" y="1792288"/>
            <a:ext cx="2867025" cy="690880"/>
          </a:xfrm>
          <a:prstGeom prst="rect">
            <a:avLst/>
          </a:prstGeom>
          <a:noFill/>
          <a:ln w="9525">
            <a:noFill/>
            <a:miter lim="800000"/>
          </a:ln>
        </p:spPr>
        <p:txBody>
          <a:bodyPr wrap="none" lIns="0" tIns="0" rIns="0" bIns="0">
            <a:spAutoFit/>
          </a:bodyPr>
          <a:lstStyle/>
          <a:p>
            <a:pPr defTabSz="801370">
              <a:lnSpc>
                <a:spcPts val="2340"/>
              </a:lnSpc>
            </a:pPr>
            <a:r>
              <a:rPr lang="en-US" altLang="zh-CN" sz="2100" dirty="0">
                <a:solidFill>
                  <a:srgbClr val="3333FF"/>
                </a:solidFill>
                <a:latin typeface="Times New Roman" panose="02020603050405020304" pitchFamily="18" charset="0"/>
              </a:rPr>
              <a:t>– </a:t>
            </a:r>
            <a:r>
              <a:rPr lang="zh-CN" altLang="en-US" sz="2100" dirty="0" smtClean="0">
                <a:solidFill>
                  <a:srgbClr val="3333FF"/>
                </a:solidFill>
                <a:latin typeface="Times New Roman" panose="02020603050405020304" pitchFamily="18" charset="0"/>
                <a:cs typeface="+mn-ea"/>
              </a:rPr>
              <a:t>树、二叉树</a:t>
            </a:r>
            <a:r>
              <a:rPr lang="zh-CN" altLang="en-US" sz="2100" dirty="0" smtClean="0">
                <a:solidFill>
                  <a:srgbClr val="3333FF"/>
                </a:solidFill>
                <a:latin typeface="Times New Roman" panose="02020603050405020304" pitchFamily="18" charset="0"/>
              </a:rPr>
              <a:t>的</a:t>
            </a:r>
            <a:r>
              <a:rPr lang="zh-CN" altLang="en-US" sz="2100" dirty="0">
                <a:solidFill>
                  <a:srgbClr val="3333FF"/>
                </a:solidFill>
                <a:latin typeface="Times New Roman" panose="02020603050405020304" pitchFamily="18" charset="0"/>
              </a:rPr>
              <a:t>基本性质</a:t>
            </a:r>
            <a:endParaRPr lang="zh-CN" altLang="en-US" sz="2100" dirty="0">
              <a:solidFill>
                <a:srgbClr val="3333FF"/>
              </a:solidFill>
              <a:latin typeface="Times New Roman" panose="02020603050405020304" pitchFamily="18" charset="0"/>
            </a:endParaRPr>
          </a:p>
          <a:p>
            <a:pPr defTabSz="801370">
              <a:lnSpc>
                <a:spcPts val="3050"/>
              </a:lnSpc>
            </a:pPr>
            <a:r>
              <a:rPr lang="en-US" altLang="zh-CN" sz="2100" dirty="0">
                <a:solidFill>
                  <a:srgbClr val="3333FF"/>
                </a:solidFill>
                <a:latin typeface="Times New Roman" panose="02020603050405020304" pitchFamily="18" charset="0"/>
              </a:rPr>
              <a:t>– </a:t>
            </a:r>
            <a:r>
              <a:rPr lang="zh-CN" altLang="en-US" sz="2100" dirty="0">
                <a:solidFill>
                  <a:srgbClr val="3333FF"/>
                </a:solidFill>
                <a:latin typeface="Times New Roman" panose="02020603050405020304" pitchFamily="18" charset="0"/>
              </a:rPr>
              <a:t>二叉树上的操作</a:t>
            </a:r>
            <a:endParaRPr lang="zh-CN" altLang="en-US" sz="2100" dirty="0">
              <a:solidFill>
                <a:srgbClr val="3333FF"/>
              </a:solidFill>
              <a:latin typeface="Times New Roman" panose="02020603050405020304" pitchFamily="18" charset="0"/>
            </a:endParaRPr>
          </a:p>
        </p:txBody>
      </p:sp>
      <p:sp>
        <p:nvSpPr>
          <p:cNvPr id="173063" name="Text Box 6"/>
          <p:cNvSpPr txBox="1">
            <a:spLocks noChangeArrowheads="1"/>
          </p:cNvSpPr>
          <p:nvPr/>
        </p:nvSpPr>
        <p:spPr bwMode="auto">
          <a:xfrm>
            <a:off x="2046288" y="2592388"/>
            <a:ext cx="1328737" cy="254000"/>
          </a:xfrm>
          <a:prstGeom prst="rect">
            <a:avLst/>
          </a:prstGeom>
          <a:noFill/>
          <a:ln w="9525">
            <a:noFill/>
            <a:miter lim="800000"/>
          </a:ln>
        </p:spPr>
        <p:txBody>
          <a:bodyPr wrap="none" lIns="0" tIns="0" rIns="0" bIns="0">
            <a:spAutoFit/>
          </a:bodyPr>
          <a:lstStyle/>
          <a:p>
            <a:pPr defTabSz="801370">
              <a:lnSpc>
                <a:spcPts val="1940"/>
              </a:lnSpc>
            </a:pPr>
            <a:r>
              <a:rPr lang="en-US" altLang="zh-CN" sz="1800">
                <a:solidFill>
                  <a:srgbClr val="FF0000"/>
                </a:solidFill>
                <a:latin typeface="Times New Roman" panose="02020603050405020304" pitchFamily="18" charset="0"/>
              </a:rPr>
              <a:t>–  </a:t>
            </a:r>
            <a:r>
              <a:rPr lang="zh-CN" altLang="en-US" sz="1800">
                <a:solidFill>
                  <a:srgbClr val="FF0000"/>
                </a:solidFill>
                <a:latin typeface="Times New Roman" panose="02020603050405020304" pitchFamily="18" charset="0"/>
              </a:rPr>
              <a:t>存储、遍历</a:t>
            </a:r>
            <a:endParaRPr lang="zh-CN" altLang="en-US" sz="1800">
              <a:solidFill>
                <a:srgbClr val="FF0000"/>
              </a:solidFill>
              <a:latin typeface="Times New Roman" panose="02020603050405020304" pitchFamily="18" charset="0"/>
            </a:endParaRPr>
          </a:p>
        </p:txBody>
      </p:sp>
      <p:sp>
        <p:nvSpPr>
          <p:cNvPr id="173064" name="Text Box 7"/>
          <p:cNvSpPr txBox="1">
            <a:spLocks noChangeArrowheads="1"/>
          </p:cNvSpPr>
          <p:nvPr/>
        </p:nvSpPr>
        <p:spPr bwMode="auto">
          <a:xfrm>
            <a:off x="1654175" y="2940050"/>
            <a:ext cx="1533525" cy="299720"/>
          </a:xfrm>
          <a:prstGeom prst="rect">
            <a:avLst/>
          </a:prstGeom>
          <a:noFill/>
          <a:ln w="9525">
            <a:noFill/>
            <a:miter lim="800000"/>
          </a:ln>
        </p:spPr>
        <p:txBody>
          <a:bodyPr wrap="none" lIns="0" tIns="0" rIns="0" bIns="0">
            <a:spAutoFit/>
          </a:bodyPr>
          <a:lstStyle/>
          <a:p>
            <a:pPr defTabSz="801370">
              <a:lnSpc>
                <a:spcPts val="2340"/>
              </a:lnSpc>
            </a:pPr>
            <a:r>
              <a:rPr lang="en-US" altLang="zh-CN" sz="2100" dirty="0">
                <a:solidFill>
                  <a:srgbClr val="3333FF"/>
                </a:solidFill>
                <a:latin typeface="Times New Roman" panose="02020603050405020304" pitchFamily="18" charset="0"/>
              </a:rPr>
              <a:t>– </a:t>
            </a:r>
            <a:r>
              <a:rPr lang="zh-CN" altLang="en-US" sz="2100" dirty="0" smtClean="0">
                <a:solidFill>
                  <a:srgbClr val="3333FF"/>
                </a:solidFill>
                <a:latin typeface="Times New Roman" panose="02020603050405020304" pitchFamily="18" charset="0"/>
              </a:rPr>
              <a:t>线索</a:t>
            </a:r>
            <a:r>
              <a:rPr lang="zh-CN" altLang="en-US" sz="2100" dirty="0">
                <a:solidFill>
                  <a:srgbClr val="3333FF"/>
                </a:solidFill>
                <a:latin typeface="Times New Roman" panose="02020603050405020304" pitchFamily="18" charset="0"/>
              </a:rPr>
              <a:t>二叉树</a:t>
            </a:r>
            <a:endParaRPr lang="zh-CN" altLang="en-US" sz="2100" dirty="0">
              <a:solidFill>
                <a:srgbClr val="3333FF"/>
              </a:solidFill>
              <a:latin typeface="Times New Roman" panose="02020603050405020304" pitchFamily="18" charset="0"/>
            </a:endParaRPr>
          </a:p>
        </p:txBody>
      </p:sp>
      <p:sp>
        <p:nvSpPr>
          <p:cNvPr id="173065" name="Text Box 8"/>
          <p:cNvSpPr txBox="1">
            <a:spLocks noChangeArrowheads="1"/>
          </p:cNvSpPr>
          <p:nvPr/>
        </p:nvSpPr>
        <p:spPr bwMode="auto">
          <a:xfrm>
            <a:off x="2046288" y="3338513"/>
            <a:ext cx="1828800" cy="246062"/>
          </a:xfrm>
          <a:prstGeom prst="rect">
            <a:avLst/>
          </a:prstGeom>
          <a:noFill/>
          <a:ln w="9525">
            <a:noFill/>
            <a:miter lim="800000"/>
          </a:ln>
        </p:spPr>
        <p:txBody>
          <a:bodyPr wrap="none" lIns="0" tIns="0" rIns="0" bIns="0">
            <a:spAutoFit/>
          </a:bodyPr>
          <a:lstStyle/>
          <a:p>
            <a:pPr defTabSz="801370">
              <a:lnSpc>
                <a:spcPts val="1940"/>
              </a:lnSpc>
            </a:pPr>
            <a:r>
              <a:rPr lang="en-US" altLang="zh-CN" sz="1800">
                <a:solidFill>
                  <a:srgbClr val="FF0000"/>
                </a:solidFill>
                <a:latin typeface="Times New Roman" panose="02020603050405020304" pitchFamily="18" charset="0"/>
              </a:rPr>
              <a:t>–  </a:t>
            </a:r>
            <a:r>
              <a:rPr lang="zh-CN" altLang="en-US" sz="1800">
                <a:solidFill>
                  <a:srgbClr val="FF0000"/>
                </a:solidFill>
                <a:latin typeface="Times New Roman" panose="02020603050405020304" pitchFamily="18" charset="0"/>
              </a:rPr>
              <a:t>建立线索、遍历</a:t>
            </a:r>
            <a:endParaRPr lang="zh-CN" altLang="en-US" sz="1800">
              <a:solidFill>
                <a:srgbClr val="FF0000"/>
              </a:solidFill>
              <a:latin typeface="Times New Roman" panose="02020603050405020304" pitchFamily="18" charset="0"/>
            </a:endParaRPr>
          </a:p>
        </p:txBody>
      </p:sp>
      <p:sp>
        <p:nvSpPr>
          <p:cNvPr id="173066" name="Text Box 9"/>
          <p:cNvSpPr txBox="1">
            <a:spLocks noChangeArrowheads="1"/>
          </p:cNvSpPr>
          <p:nvPr/>
        </p:nvSpPr>
        <p:spPr bwMode="auto">
          <a:xfrm>
            <a:off x="1654175" y="3687763"/>
            <a:ext cx="2590800" cy="306387"/>
          </a:xfrm>
          <a:prstGeom prst="rect">
            <a:avLst/>
          </a:prstGeom>
          <a:noFill/>
          <a:ln w="9525">
            <a:noFill/>
            <a:miter lim="800000"/>
          </a:ln>
        </p:spPr>
        <p:txBody>
          <a:bodyPr wrap="none" lIns="0" tIns="0" rIns="0" bIns="0">
            <a:spAutoFit/>
          </a:bodyPr>
          <a:lstStyle/>
          <a:p>
            <a:pPr defTabSz="801370">
              <a:lnSpc>
                <a:spcPts val="2340"/>
              </a:lnSpc>
            </a:pPr>
            <a:r>
              <a:rPr lang="en-US" altLang="zh-CN" sz="2100">
                <a:solidFill>
                  <a:srgbClr val="3333FF"/>
                </a:solidFill>
                <a:latin typeface="Times New Roman" panose="02020603050405020304" pitchFamily="18" charset="0"/>
              </a:rPr>
              <a:t>– </a:t>
            </a:r>
            <a:r>
              <a:rPr lang="zh-CN" altLang="en-US" sz="2100">
                <a:solidFill>
                  <a:srgbClr val="3333FF"/>
                </a:solidFill>
                <a:latin typeface="Times New Roman" panose="02020603050405020304" pitchFamily="18" charset="0"/>
              </a:rPr>
              <a:t>树和森林的基本操作</a:t>
            </a:r>
            <a:endParaRPr lang="zh-CN" altLang="en-US" sz="2100">
              <a:solidFill>
                <a:srgbClr val="3333FF"/>
              </a:solidFill>
              <a:latin typeface="Times New Roman" panose="02020603050405020304" pitchFamily="18" charset="0"/>
            </a:endParaRPr>
          </a:p>
        </p:txBody>
      </p:sp>
      <p:sp>
        <p:nvSpPr>
          <p:cNvPr id="173067" name="Text Box 10"/>
          <p:cNvSpPr txBox="1">
            <a:spLocks noChangeArrowheads="1"/>
          </p:cNvSpPr>
          <p:nvPr/>
        </p:nvSpPr>
        <p:spPr bwMode="auto">
          <a:xfrm>
            <a:off x="2046288" y="4084638"/>
            <a:ext cx="2514600" cy="246062"/>
          </a:xfrm>
          <a:prstGeom prst="rect">
            <a:avLst/>
          </a:prstGeom>
          <a:noFill/>
          <a:ln w="9525">
            <a:noFill/>
            <a:miter lim="800000"/>
          </a:ln>
        </p:spPr>
        <p:txBody>
          <a:bodyPr wrap="none" lIns="0" tIns="0" rIns="0" bIns="0">
            <a:spAutoFit/>
          </a:bodyPr>
          <a:lstStyle/>
          <a:p>
            <a:pPr defTabSz="801370">
              <a:lnSpc>
                <a:spcPts val="1940"/>
              </a:lnSpc>
            </a:pPr>
            <a:r>
              <a:rPr lang="en-US" altLang="zh-CN" sz="1800">
                <a:solidFill>
                  <a:srgbClr val="FF0000"/>
                </a:solidFill>
                <a:latin typeface="Times New Roman" panose="02020603050405020304" pitchFamily="18" charset="0"/>
              </a:rPr>
              <a:t>–  </a:t>
            </a:r>
            <a:r>
              <a:rPr lang="zh-CN" altLang="en-US" sz="1800">
                <a:solidFill>
                  <a:srgbClr val="FF0000"/>
                </a:solidFill>
                <a:latin typeface="Times New Roman" panose="02020603050405020304" pitchFamily="18" charset="0"/>
              </a:rPr>
              <a:t>存储、与二叉树的转换</a:t>
            </a:r>
            <a:endParaRPr lang="zh-CN" altLang="en-US" sz="1800">
              <a:solidFill>
                <a:srgbClr val="FF0000"/>
              </a:solidFill>
              <a:latin typeface="Times New Roman" panose="02020603050405020304" pitchFamily="18" charset="0"/>
            </a:endParaRPr>
          </a:p>
        </p:txBody>
      </p:sp>
      <p:sp>
        <p:nvSpPr>
          <p:cNvPr id="173068" name="Text Box 13"/>
          <p:cNvSpPr txBox="1">
            <a:spLocks noChangeArrowheads="1"/>
          </p:cNvSpPr>
          <p:nvPr/>
        </p:nvSpPr>
        <p:spPr bwMode="auto">
          <a:xfrm>
            <a:off x="1619250" y="4437698"/>
            <a:ext cx="1430338" cy="296862"/>
          </a:xfrm>
          <a:prstGeom prst="rect">
            <a:avLst/>
          </a:prstGeom>
          <a:noFill/>
          <a:ln w="9525">
            <a:noFill/>
            <a:miter lim="800000"/>
          </a:ln>
        </p:spPr>
        <p:txBody>
          <a:bodyPr wrap="none" lIns="0" tIns="0" rIns="0" bIns="0">
            <a:spAutoFit/>
          </a:bodyPr>
          <a:lstStyle/>
          <a:p>
            <a:pPr defTabSz="801370">
              <a:lnSpc>
                <a:spcPts val="2340"/>
              </a:lnSpc>
            </a:pPr>
            <a:r>
              <a:rPr lang="en-US" altLang="zh-CN" sz="2100">
                <a:solidFill>
                  <a:srgbClr val="3333FF"/>
                </a:solidFill>
                <a:latin typeface="Times New Roman" panose="02020603050405020304" pitchFamily="18" charset="0"/>
              </a:rPr>
              <a:t>– Huffman</a:t>
            </a:r>
            <a:r>
              <a:rPr lang="zh-CN" altLang="en-US" sz="2100">
                <a:solidFill>
                  <a:srgbClr val="3333FF"/>
                </a:solidFill>
                <a:latin typeface="Times New Roman" panose="02020603050405020304" pitchFamily="18" charset="0"/>
              </a:rPr>
              <a:t>树</a:t>
            </a:r>
            <a:endParaRPr lang="zh-CN" altLang="en-US" sz="2100">
              <a:solidFill>
                <a:srgbClr val="3333FF"/>
              </a:solidFill>
              <a:latin typeface="Times New Roman" panose="02020603050405020304" pitchFamily="18" charset="0"/>
            </a:endParaRPr>
          </a:p>
        </p:txBody>
      </p:sp>
      <p:sp>
        <p:nvSpPr>
          <p:cNvPr id="173069" name="Text Box 14"/>
          <p:cNvSpPr txBox="1">
            <a:spLocks noChangeArrowheads="1"/>
          </p:cNvSpPr>
          <p:nvPr/>
        </p:nvSpPr>
        <p:spPr bwMode="auto">
          <a:xfrm>
            <a:off x="1978660" y="4942523"/>
            <a:ext cx="1371600" cy="246062"/>
          </a:xfrm>
          <a:prstGeom prst="rect">
            <a:avLst/>
          </a:prstGeom>
          <a:noFill/>
          <a:ln w="9525">
            <a:noFill/>
            <a:miter lim="800000"/>
          </a:ln>
        </p:spPr>
        <p:txBody>
          <a:bodyPr wrap="none" lIns="0" tIns="0" rIns="0" bIns="0">
            <a:spAutoFit/>
          </a:bodyPr>
          <a:lstStyle/>
          <a:p>
            <a:pPr defTabSz="801370">
              <a:lnSpc>
                <a:spcPts val="1940"/>
              </a:lnSpc>
            </a:pPr>
            <a:r>
              <a:rPr lang="en-US" altLang="zh-CN" sz="1800">
                <a:solidFill>
                  <a:srgbClr val="FF0000"/>
                </a:solidFill>
                <a:latin typeface="Times New Roman" panose="02020603050405020304" pitchFamily="18" charset="0"/>
              </a:rPr>
              <a:t>–  </a:t>
            </a:r>
            <a:r>
              <a:rPr lang="zh-CN" altLang="en-US" sz="1800">
                <a:solidFill>
                  <a:srgbClr val="FF0000"/>
                </a:solidFill>
                <a:latin typeface="Times New Roman" panose="02020603050405020304" pitchFamily="18" charset="0"/>
              </a:rPr>
              <a:t>建立、应用</a:t>
            </a:r>
            <a:endParaRPr lang="zh-CN" altLang="en-US" sz="1800">
              <a:solidFill>
                <a:srgbClr val="FF0000"/>
              </a:solidFill>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灯片编号占位符 5"/>
          <p:cNvSpPr>
            <a:spLocks noGrp="1"/>
          </p:cNvSpPr>
          <p:nvPr>
            <p:ph type="sldNum" sz="quarter" idx="4294967295"/>
          </p:nvPr>
        </p:nvSpPr>
        <p:spPr>
          <a:xfrm>
            <a:off x="7042150" y="6243638"/>
            <a:ext cx="1905000" cy="457200"/>
          </a:xfrm>
          <a:prstGeom prst="rect">
            <a:avLst/>
          </a:prstGeom>
          <a:noFill/>
        </p:spPr>
        <p:txBody>
          <a:bodyPr/>
          <a:lstStyle/>
          <a:p>
            <a:fld id="{0B1B38EB-24C9-4CF3-A402-E7F87FB6E5FD}" type="slidenum">
              <a:rPr lang="en-US" altLang="zh-CN" smtClean="0"/>
            </a:fld>
            <a:endParaRPr lang="en-US" altLang="zh-CN" smtClean="0"/>
          </a:p>
        </p:txBody>
      </p:sp>
      <p:sp>
        <p:nvSpPr>
          <p:cNvPr id="442370" name="Rectangle 2"/>
          <p:cNvSpPr>
            <a:spLocks noGrp="1" noChangeArrowheads="1"/>
          </p:cNvSpPr>
          <p:nvPr>
            <p:ph type="title"/>
          </p:nvPr>
        </p:nvSpPr>
        <p:spPr>
          <a:xfrm>
            <a:off x="1187450" y="168275"/>
            <a:ext cx="2311400" cy="596900"/>
          </a:xfrm>
        </p:spPr>
        <p:txBody>
          <a:bodyPr/>
          <a:lstStyle/>
          <a:p>
            <a:pPr eaLnBrk="1" hangingPunct="1">
              <a:defRPr/>
            </a:pPr>
            <a:r>
              <a:rPr lang="zh-CN" altLang="en-US" sz="3200" smtClean="0">
                <a:solidFill>
                  <a:schemeClr val="tx1"/>
                </a:solidFill>
                <a:effectLst>
                  <a:outerShdw blurRad="38100" dist="38100" dir="2700000" algn="tl">
                    <a:srgbClr val="C0C0C0"/>
                  </a:outerShdw>
                </a:effectLst>
                <a:ea typeface="黑体" panose="02010609060101010101" pitchFamily="49" charset="-122"/>
              </a:rPr>
              <a:t>本章小结</a:t>
            </a:r>
            <a:endParaRPr lang="zh-CN" altLang="en-US" sz="3200" smtClean="0">
              <a:solidFill>
                <a:schemeClr val="tx1"/>
              </a:solidFill>
              <a:effectLst>
                <a:outerShdw blurRad="38100" dist="38100" dir="2700000" algn="tl">
                  <a:srgbClr val="C0C0C0"/>
                </a:outerShdw>
              </a:effectLst>
              <a:ea typeface="黑体" panose="02010609060101010101" pitchFamily="49" charset="-122"/>
            </a:endParaRPr>
          </a:p>
        </p:txBody>
      </p:sp>
      <p:sp>
        <p:nvSpPr>
          <p:cNvPr id="442371" name="AutoShape 3"/>
          <p:cNvSpPr/>
          <p:nvPr/>
        </p:nvSpPr>
        <p:spPr bwMode="auto">
          <a:xfrm>
            <a:off x="4241483" y="2362200"/>
            <a:ext cx="292100" cy="3517900"/>
          </a:xfrm>
          <a:prstGeom prst="leftBrace">
            <a:avLst>
              <a:gd name="adj1" fmla="val 100362"/>
              <a:gd name="adj2" fmla="val 50000"/>
            </a:avLst>
          </a:prstGeom>
          <a:noFill/>
          <a:ln w="38100">
            <a:solidFill>
              <a:schemeClr val="tx1"/>
            </a:solidFill>
            <a:round/>
          </a:ln>
        </p:spPr>
        <p:txBody>
          <a:bodyPr wrap="none" anchor="ctr"/>
          <a:lstStyle/>
          <a:p>
            <a:endParaRPr lang="zh-CN" altLang="en-US" b="1"/>
          </a:p>
        </p:txBody>
      </p:sp>
      <p:sp>
        <p:nvSpPr>
          <p:cNvPr id="442372" name="Rectangle 4"/>
          <p:cNvSpPr>
            <a:spLocks noChangeArrowheads="1"/>
          </p:cNvSpPr>
          <p:nvPr/>
        </p:nvSpPr>
        <p:spPr bwMode="auto">
          <a:xfrm>
            <a:off x="4556125" y="2247900"/>
            <a:ext cx="2176463" cy="457200"/>
          </a:xfrm>
          <a:prstGeom prst="rect">
            <a:avLst/>
          </a:prstGeom>
          <a:noFill/>
          <a:ln w="9525">
            <a:noFill/>
            <a:miter lim="800000"/>
          </a:ln>
        </p:spPr>
        <p:txBody>
          <a:bodyPr wrap="none">
            <a:spAutoFit/>
          </a:bodyPr>
          <a:lstStyle/>
          <a:p>
            <a:pPr algn="ctr"/>
            <a:r>
              <a:rPr kumimoji="1" lang="en-US" altLang="zh-CN" b="1">
                <a:solidFill>
                  <a:srgbClr val="0000FF"/>
                </a:solidFill>
                <a:latin typeface="楷体_GB2312" pitchFamily="49" charset="-122"/>
              </a:rPr>
              <a:t>1</a:t>
            </a:r>
            <a:r>
              <a:rPr kumimoji="1" lang="zh-CN" altLang="en-US" b="1">
                <a:solidFill>
                  <a:srgbClr val="0000FF"/>
                </a:solidFill>
                <a:latin typeface="楷体_GB2312" pitchFamily="49" charset="-122"/>
              </a:rPr>
              <a:t>、定义和性质</a:t>
            </a:r>
            <a:endParaRPr kumimoji="1" lang="zh-CN" altLang="en-US" b="1">
              <a:solidFill>
                <a:srgbClr val="0000FF"/>
              </a:solidFill>
              <a:latin typeface="楷体_GB2312" pitchFamily="49" charset="-122"/>
            </a:endParaRPr>
          </a:p>
        </p:txBody>
      </p:sp>
      <p:sp>
        <p:nvSpPr>
          <p:cNvPr id="442373" name="Rectangle 5"/>
          <p:cNvSpPr>
            <a:spLocks noChangeArrowheads="1"/>
          </p:cNvSpPr>
          <p:nvPr/>
        </p:nvSpPr>
        <p:spPr bwMode="auto">
          <a:xfrm>
            <a:off x="4543425" y="3124200"/>
            <a:ext cx="1870075" cy="457200"/>
          </a:xfrm>
          <a:prstGeom prst="rect">
            <a:avLst/>
          </a:prstGeom>
          <a:noFill/>
          <a:ln w="9525">
            <a:noFill/>
            <a:miter lim="800000"/>
          </a:ln>
        </p:spPr>
        <p:txBody>
          <a:bodyPr wrap="none">
            <a:spAutoFit/>
          </a:bodyPr>
          <a:lstStyle/>
          <a:p>
            <a:pPr algn="ctr"/>
            <a:r>
              <a:rPr kumimoji="1" lang="en-US" altLang="zh-CN" b="1">
                <a:solidFill>
                  <a:srgbClr val="0000FF"/>
                </a:solidFill>
                <a:latin typeface="楷体_GB2312" pitchFamily="49" charset="-122"/>
              </a:rPr>
              <a:t>2</a:t>
            </a:r>
            <a:r>
              <a:rPr kumimoji="1" lang="zh-CN" altLang="en-US" b="1">
                <a:solidFill>
                  <a:srgbClr val="0000FF"/>
                </a:solidFill>
                <a:latin typeface="楷体_GB2312" pitchFamily="49" charset="-122"/>
              </a:rPr>
              <a:t>、存储结构</a:t>
            </a:r>
            <a:endParaRPr kumimoji="1" lang="zh-CN" altLang="en-US" b="1">
              <a:solidFill>
                <a:srgbClr val="0000FF"/>
              </a:solidFill>
              <a:latin typeface="楷体_GB2312" pitchFamily="49" charset="-122"/>
            </a:endParaRPr>
          </a:p>
        </p:txBody>
      </p:sp>
      <p:sp>
        <p:nvSpPr>
          <p:cNvPr id="442374" name="Rectangle 6"/>
          <p:cNvSpPr>
            <a:spLocks noChangeArrowheads="1"/>
          </p:cNvSpPr>
          <p:nvPr/>
        </p:nvSpPr>
        <p:spPr bwMode="auto">
          <a:xfrm>
            <a:off x="4532313" y="4432300"/>
            <a:ext cx="1257300" cy="457200"/>
          </a:xfrm>
          <a:prstGeom prst="rect">
            <a:avLst/>
          </a:prstGeom>
          <a:noFill/>
          <a:ln w="9525">
            <a:noFill/>
            <a:miter lim="800000"/>
          </a:ln>
        </p:spPr>
        <p:txBody>
          <a:bodyPr wrap="none">
            <a:spAutoFit/>
          </a:bodyPr>
          <a:lstStyle/>
          <a:p>
            <a:pPr algn="ctr"/>
            <a:r>
              <a:rPr kumimoji="1" lang="en-US" altLang="zh-CN" b="1">
                <a:solidFill>
                  <a:srgbClr val="0000FF"/>
                </a:solidFill>
                <a:latin typeface="楷体_GB2312" pitchFamily="49" charset="-122"/>
              </a:rPr>
              <a:t>3</a:t>
            </a:r>
            <a:r>
              <a:rPr kumimoji="1" lang="zh-CN" altLang="en-US" b="1">
                <a:solidFill>
                  <a:srgbClr val="0000FF"/>
                </a:solidFill>
                <a:latin typeface="楷体_GB2312" pitchFamily="49" charset="-122"/>
              </a:rPr>
              <a:t>、遍历</a:t>
            </a:r>
            <a:endParaRPr kumimoji="1" lang="zh-CN" altLang="en-US" b="1">
              <a:solidFill>
                <a:srgbClr val="0000FF"/>
              </a:solidFill>
              <a:latin typeface="楷体_GB2312" pitchFamily="49" charset="-122"/>
            </a:endParaRPr>
          </a:p>
        </p:txBody>
      </p:sp>
      <p:sp>
        <p:nvSpPr>
          <p:cNvPr id="442375" name="Rectangle 7"/>
          <p:cNvSpPr>
            <a:spLocks noChangeArrowheads="1"/>
          </p:cNvSpPr>
          <p:nvPr/>
        </p:nvSpPr>
        <p:spPr bwMode="auto">
          <a:xfrm>
            <a:off x="4607878" y="5537200"/>
            <a:ext cx="2789237" cy="457200"/>
          </a:xfrm>
          <a:prstGeom prst="rect">
            <a:avLst/>
          </a:prstGeom>
          <a:noFill/>
          <a:ln w="9525">
            <a:noFill/>
            <a:miter lim="800000"/>
          </a:ln>
        </p:spPr>
        <p:txBody>
          <a:bodyPr wrap="none">
            <a:spAutoFit/>
          </a:bodyPr>
          <a:lstStyle/>
          <a:p>
            <a:pPr algn="ctr"/>
            <a:r>
              <a:rPr kumimoji="1" lang="en-US" altLang="zh-CN" b="1">
                <a:solidFill>
                  <a:srgbClr val="0000FF"/>
                </a:solidFill>
                <a:latin typeface="楷体_GB2312" pitchFamily="49" charset="-122"/>
              </a:rPr>
              <a:t>4</a:t>
            </a:r>
            <a:r>
              <a:rPr kumimoji="1" lang="zh-CN" altLang="en-US" b="1">
                <a:solidFill>
                  <a:srgbClr val="0000FF"/>
                </a:solidFill>
                <a:latin typeface="楷体_GB2312" pitchFamily="49" charset="-122"/>
              </a:rPr>
              <a:t>、线索化</a:t>
            </a:r>
            <a:r>
              <a:rPr kumimoji="1" lang="zh-CN" altLang="en-US" b="1">
                <a:latin typeface="楷体_GB2312" pitchFamily="49" charset="-122"/>
              </a:rPr>
              <a:t>：线索树</a:t>
            </a:r>
            <a:endParaRPr kumimoji="1" lang="zh-CN" altLang="en-US" b="1">
              <a:latin typeface="楷体_GB2312" pitchFamily="49" charset="-122"/>
            </a:endParaRPr>
          </a:p>
        </p:txBody>
      </p:sp>
      <p:grpSp>
        <p:nvGrpSpPr>
          <p:cNvPr id="2" name="Group 8"/>
          <p:cNvGrpSpPr/>
          <p:nvPr/>
        </p:nvGrpSpPr>
        <p:grpSpPr bwMode="auto">
          <a:xfrm>
            <a:off x="6515735" y="2852738"/>
            <a:ext cx="1439863" cy="1057275"/>
            <a:chOff x="3896" y="1609"/>
            <a:chExt cx="907" cy="666"/>
          </a:xfrm>
        </p:grpSpPr>
        <p:sp>
          <p:nvSpPr>
            <p:cNvPr id="174137" name="AutoShape 9"/>
            <p:cNvSpPr/>
            <p:nvPr/>
          </p:nvSpPr>
          <p:spPr bwMode="auto">
            <a:xfrm>
              <a:off x="3896" y="1696"/>
              <a:ext cx="184" cy="472"/>
            </a:xfrm>
            <a:prstGeom prst="leftBrace">
              <a:avLst>
                <a:gd name="adj1" fmla="val 21377"/>
                <a:gd name="adj2" fmla="val 50000"/>
              </a:avLst>
            </a:prstGeom>
            <a:noFill/>
            <a:ln w="28575">
              <a:solidFill>
                <a:schemeClr val="tx1"/>
              </a:solidFill>
              <a:round/>
            </a:ln>
          </p:spPr>
          <p:txBody>
            <a:bodyPr wrap="none" anchor="ctr"/>
            <a:lstStyle/>
            <a:p>
              <a:endParaRPr lang="zh-CN" altLang="en-US" b="1"/>
            </a:p>
          </p:txBody>
        </p:sp>
        <p:sp>
          <p:nvSpPr>
            <p:cNvPr id="174138" name="Rectangle 10"/>
            <p:cNvSpPr>
              <a:spLocks noChangeArrowheads="1"/>
            </p:cNvSpPr>
            <p:nvPr/>
          </p:nvSpPr>
          <p:spPr bwMode="auto">
            <a:xfrm>
              <a:off x="4027" y="1609"/>
              <a:ext cx="760" cy="250"/>
            </a:xfrm>
            <a:prstGeom prst="rect">
              <a:avLst/>
            </a:prstGeom>
            <a:noFill/>
            <a:ln w="9525">
              <a:noFill/>
              <a:miter lim="800000"/>
            </a:ln>
          </p:spPr>
          <p:txBody>
            <a:bodyPr wrap="none">
              <a:spAutoFit/>
            </a:bodyPr>
            <a:lstStyle/>
            <a:p>
              <a:pPr algn="ctr"/>
              <a:r>
                <a:rPr kumimoji="1" lang="zh-CN" altLang="en-US" sz="2000" b="1">
                  <a:latin typeface="楷体_GB2312" pitchFamily="49" charset="-122"/>
                </a:rPr>
                <a:t>顺序结构</a:t>
              </a:r>
              <a:endParaRPr kumimoji="1" lang="zh-CN" altLang="en-US" sz="2000" b="1">
                <a:latin typeface="楷体_GB2312" pitchFamily="49" charset="-122"/>
              </a:endParaRPr>
            </a:p>
          </p:txBody>
        </p:sp>
        <p:sp>
          <p:nvSpPr>
            <p:cNvPr id="174139" name="Rectangle 11"/>
            <p:cNvSpPr>
              <a:spLocks noChangeArrowheads="1"/>
            </p:cNvSpPr>
            <p:nvPr/>
          </p:nvSpPr>
          <p:spPr bwMode="auto">
            <a:xfrm>
              <a:off x="4043" y="2025"/>
              <a:ext cx="760" cy="250"/>
            </a:xfrm>
            <a:prstGeom prst="rect">
              <a:avLst/>
            </a:prstGeom>
            <a:noFill/>
            <a:ln w="9525">
              <a:noFill/>
              <a:miter lim="800000"/>
            </a:ln>
          </p:spPr>
          <p:txBody>
            <a:bodyPr wrap="none">
              <a:spAutoFit/>
            </a:bodyPr>
            <a:lstStyle/>
            <a:p>
              <a:pPr algn="ctr"/>
              <a:r>
                <a:rPr kumimoji="1" lang="zh-CN" altLang="en-US" sz="2000" b="1">
                  <a:latin typeface="楷体_GB2312" pitchFamily="49" charset="-122"/>
                </a:rPr>
                <a:t>链式结构</a:t>
              </a:r>
              <a:endParaRPr kumimoji="1" lang="zh-CN" altLang="en-US" sz="2000" b="1">
                <a:latin typeface="楷体_GB2312" pitchFamily="49" charset="-122"/>
              </a:endParaRPr>
            </a:p>
          </p:txBody>
        </p:sp>
      </p:grpSp>
      <p:grpSp>
        <p:nvGrpSpPr>
          <p:cNvPr id="3" name="Group 12"/>
          <p:cNvGrpSpPr/>
          <p:nvPr/>
        </p:nvGrpSpPr>
        <p:grpSpPr bwMode="auto">
          <a:xfrm>
            <a:off x="7780338" y="3316288"/>
            <a:ext cx="1287462" cy="811212"/>
            <a:chOff x="4768" y="1889"/>
            <a:chExt cx="811" cy="511"/>
          </a:xfrm>
        </p:grpSpPr>
        <p:sp>
          <p:nvSpPr>
            <p:cNvPr id="174134" name="AutoShape 13"/>
            <p:cNvSpPr/>
            <p:nvPr/>
          </p:nvSpPr>
          <p:spPr bwMode="auto">
            <a:xfrm>
              <a:off x="4768" y="1984"/>
              <a:ext cx="184" cy="344"/>
            </a:xfrm>
            <a:prstGeom prst="leftBrace">
              <a:avLst>
                <a:gd name="adj1" fmla="val 15580"/>
                <a:gd name="adj2" fmla="val 50000"/>
              </a:avLst>
            </a:prstGeom>
            <a:noFill/>
            <a:ln w="28575">
              <a:solidFill>
                <a:schemeClr val="tx1"/>
              </a:solidFill>
              <a:round/>
            </a:ln>
          </p:spPr>
          <p:txBody>
            <a:bodyPr wrap="none" anchor="ctr"/>
            <a:lstStyle/>
            <a:p>
              <a:endParaRPr lang="zh-CN" altLang="en-US" b="1"/>
            </a:p>
          </p:txBody>
        </p:sp>
        <p:sp>
          <p:nvSpPr>
            <p:cNvPr id="174135" name="Rectangle 14"/>
            <p:cNvSpPr>
              <a:spLocks noChangeArrowheads="1"/>
            </p:cNvSpPr>
            <p:nvPr/>
          </p:nvSpPr>
          <p:spPr bwMode="auto">
            <a:xfrm>
              <a:off x="4883" y="1889"/>
              <a:ext cx="696" cy="231"/>
            </a:xfrm>
            <a:prstGeom prst="rect">
              <a:avLst/>
            </a:prstGeom>
            <a:noFill/>
            <a:ln w="9525">
              <a:noFill/>
              <a:miter lim="800000"/>
            </a:ln>
          </p:spPr>
          <p:txBody>
            <a:bodyPr wrap="none">
              <a:spAutoFit/>
            </a:bodyPr>
            <a:lstStyle/>
            <a:p>
              <a:pPr algn="ctr"/>
              <a:r>
                <a:rPr kumimoji="1" lang="zh-CN" altLang="en-US" sz="1800" b="1">
                  <a:latin typeface="楷体_GB2312" pitchFamily="49" charset="-122"/>
                </a:rPr>
                <a:t>二叉链表</a:t>
              </a:r>
              <a:endParaRPr kumimoji="1" lang="zh-CN" altLang="en-US" sz="1800" b="1">
                <a:latin typeface="楷体_GB2312" pitchFamily="49" charset="-122"/>
              </a:endParaRPr>
            </a:p>
          </p:txBody>
        </p:sp>
        <p:sp>
          <p:nvSpPr>
            <p:cNvPr id="174136" name="Rectangle 15"/>
            <p:cNvSpPr>
              <a:spLocks noChangeArrowheads="1"/>
            </p:cNvSpPr>
            <p:nvPr/>
          </p:nvSpPr>
          <p:spPr bwMode="auto">
            <a:xfrm>
              <a:off x="4883" y="2169"/>
              <a:ext cx="696" cy="231"/>
            </a:xfrm>
            <a:prstGeom prst="rect">
              <a:avLst/>
            </a:prstGeom>
            <a:noFill/>
            <a:ln w="9525">
              <a:noFill/>
              <a:miter lim="800000"/>
            </a:ln>
          </p:spPr>
          <p:txBody>
            <a:bodyPr wrap="none">
              <a:spAutoFit/>
            </a:bodyPr>
            <a:lstStyle/>
            <a:p>
              <a:pPr algn="ctr"/>
              <a:r>
                <a:rPr kumimoji="1" lang="zh-CN" altLang="en-US" sz="1800" b="1">
                  <a:latin typeface="楷体_GB2312" pitchFamily="49" charset="-122"/>
                </a:rPr>
                <a:t>线索链表</a:t>
              </a:r>
              <a:endParaRPr kumimoji="1" lang="zh-CN" altLang="en-US" sz="1800" b="1">
                <a:latin typeface="楷体_GB2312" pitchFamily="49" charset="-122"/>
              </a:endParaRPr>
            </a:p>
          </p:txBody>
        </p:sp>
      </p:grpSp>
      <p:grpSp>
        <p:nvGrpSpPr>
          <p:cNvPr id="4" name="Group 16"/>
          <p:cNvGrpSpPr/>
          <p:nvPr/>
        </p:nvGrpSpPr>
        <p:grpSpPr bwMode="auto">
          <a:xfrm>
            <a:off x="7481888" y="5068888"/>
            <a:ext cx="1682750" cy="1400175"/>
            <a:chOff x="4448" y="2993"/>
            <a:chExt cx="1060" cy="882"/>
          </a:xfrm>
        </p:grpSpPr>
        <p:sp>
          <p:nvSpPr>
            <p:cNvPr id="174130" name="AutoShape 17"/>
            <p:cNvSpPr/>
            <p:nvPr/>
          </p:nvSpPr>
          <p:spPr bwMode="auto">
            <a:xfrm>
              <a:off x="4448" y="3080"/>
              <a:ext cx="184" cy="744"/>
            </a:xfrm>
            <a:prstGeom prst="leftBrace">
              <a:avLst>
                <a:gd name="adj1" fmla="val 33696"/>
                <a:gd name="adj2" fmla="val 50000"/>
              </a:avLst>
            </a:prstGeom>
            <a:noFill/>
            <a:ln w="28575">
              <a:solidFill>
                <a:schemeClr val="tx1"/>
              </a:solidFill>
              <a:round/>
            </a:ln>
          </p:spPr>
          <p:txBody>
            <a:bodyPr wrap="none" anchor="ctr"/>
            <a:lstStyle/>
            <a:p>
              <a:endParaRPr lang="zh-CN" altLang="en-US" b="1"/>
            </a:p>
          </p:txBody>
        </p:sp>
        <p:sp>
          <p:nvSpPr>
            <p:cNvPr id="174131" name="Rectangle 18"/>
            <p:cNvSpPr>
              <a:spLocks noChangeArrowheads="1"/>
            </p:cNvSpPr>
            <p:nvPr/>
          </p:nvSpPr>
          <p:spPr bwMode="auto">
            <a:xfrm>
              <a:off x="4587" y="2993"/>
              <a:ext cx="921" cy="250"/>
            </a:xfrm>
            <a:prstGeom prst="rect">
              <a:avLst/>
            </a:prstGeom>
            <a:noFill/>
            <a:ln w="9525">
              <a:noFill/>
              <a:miter lim="800000"/>
            </a:ln>
          </p:spPr>
          <p:txBody>
            <a:bodyPr wrap="none">
              <a:spAutoFit/>
            </a:bodyPr>
            <a:lstStyle/>
            <a:p>
              <a:pPr algn="ctr"/>
              <a:r>
                <a:rPr kumimoji="1" lang="zh-CN" altLang="en-US" sz="2000" b="1">
                  <a:latin typeface="楷体_GB2312" pitchFamily="49" charset="-122"/>
                </a:rPr>
                <a:t>先序线索树</a:t>
              </a:r>
              <a:endParaRPr kumimoji="1" lang="zh-CN" altLang="en-US" sz="2000" b="1">
                <a:latin typeface="楷体_GB2312" pitchFamily="49" charset="-122"/>
              </a:endParaRPr>
            </a:p>
          </p:txBody>
        </p:sp>
        <p:sp>
          <p:nvSpPr>
            <p:cNvPr id="174132" name="Rectangle 19"/>
            <p:cNvSpPr>
              <a:spLocks noChangeArrowheads="1"/>
            </p:cNvSpPr>
            <p:nvPr/>
          </p:nvSpPr>
          <p:spPr bwMode="auto">
            <a:xfrm>
              <a:off x="4579" y="3305"/>
              <a:ext cx="921" cy="250"/>
            </a:xfrm>
            <a:prstGeom prst="rect">
              <a:avLst/>
            </a:prstGeom>
            <a:noFill/>
            <a:ln w="9525">
              <a:noFill/>
              <a:miter lim="800000"/>
            </a:ln>
          </p:spPr>
          <p:txBody>
            <a:bodyPr wrap="none">
              <a:spAutoFit/>
            </a:bodyPr>
            <a:lstStyle/>
            <a:p>
              <a:pPr algn="ctr"/>
              <a:r>
                <a:rPr kumimoji="1" lang="zh-CN" altLang="en-US" sz="2000" b="1">
                  <a:latin typeface="楷体_GB2312" pitchFamily="49" charset="-122"/>
                </a:rPr>
                <a:t>中序线索树</a:t>
              </a:r>
              <a:endParaRPr kumimoji="1" lang="zh-CN" altLang="en-US" sz="2000" b="1">
                <a:latin typeface="楷体_GB2312" pitchFamily="49" charset="-122"/>
              </a:endParaRPr>
            </a:p>
          </p:txBody>
        </p:sp>
        <p:sp>
          <p:nvSpPr>
            <p:cNvPr id="174133" name="Rectangle 20"/>
            <p:cNvSpPr>
              <a:spLocks noChangeArrowheads="1"/>
            </p:cNvSpPr>
            <p:nvPr/>
          </p:nvSpPr>
          <p:spPr bwMode="auto">
            <a:xfrm>
              <a:off x="4571" y="3625"/>
              <a:ext cx="921" cy="250"/>
            </a:xfrm>
            <a:prstGeom prst="rect">
              <a:avLst/>
            </a:prstGeom>
            <a:noFill/>
            <a:ln w="9525">
              <a:noFill/>
              <a:miter lim="800000"/>
            </a:ln>
          </p:spPr>
          <p:txBody>
            <a:bodyPr wrap="none">
              <a:spAutoFit/>
            </a:bodyPr>
            <a:lstStyle/>
            <a:p>
              <a:pPr algn="ctr"/>
              <a:r>
                <a:rPr kumimoji="1" lang="zh-CN" altLang="en-US" sz="2000" b="1">
                  <a:latin typeface="楷体_GB2312" pitchFamily="49" charset="-122"/>
                </a:rPr>
                <a:t>后序线索树</a:t>
              </a:r>
              <a:endParaRPr kumimoji="1" lang="zh-CN" altLang="en-US" sz="2000" b="1">
                <a:latin typeface="楷体_GB2312" pitchFamily="49" charset="-122"/>
              </a:endParaRPr>
            </a:p>
          </p:txBody>
        </p:sp>
      </p:grpSp>
      <p:grpSp>
        <p:nvGrpSpPr>
          <p:cNvPr id="5" name="Group 21"/>
          <p:cNvGrpSpPr/>
          <p:nvPr/>
        </p:nvGrpSpPr>
        <p:grpSpPr bwMode="auto">
          <a:xfrm>
            <a:off x="1671638" y="2565400"/>
            <a:ext cx="2540000" cy="2032000"/>
            <a:chOff x="920" y="1416"/>
            <a:chExt cx="1600" cy="1280"/>
          </a:xfrm>
        </p:grpSpPr>
        <p:sp>
          <p:nvSpPr>
            <p:cNvPr id="442390" name="Oval 22"/>
            <p:cNvSpPr>
              <a:spLocks noChangeArrowheads="1"/>
            </p:cNvSpPr>
            <p:nvPr/>
          </p:nvSpPr>
          <p:spPr bwMode="auto">
            <a:xfrm>
              <a:off x="1400" y="1416"/>
              <a:ext cx="504" cy="504"/>
            </a:xfrm>
            <a:prstGeom prst="ellipse">
              <a:avLst/>
            </a:prstGeom>
            <a:solidFill>
              <a:schemeClr val="accent1"/>
            </a:solidFill>
            <a:ln w="9525">
              <a:solidFill>
                <a:schemeClr val="tx1"/>
              </a:solidFill>
              <a:round/>
            </a:ln>
            <a:effectLst/>
          </p:spPr>
          <p:txBody>
            <a:bodyPr wrap="none" anchor="ctr"/>
            <a:lstStyle/>
            <a:p>
              <a:pPr algn="ctr">
                <a:defRPr/>
              </a:pPr>
              <a:r>
                <a:rPr kumimoji="1" lang="zh-CN" altLang="en-US" b="1">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rPr>
                <a:t>树</a:t>
              </a:r>
              <a:endParaRPr kumimoji="1" lang="zh-CN" altLang="en-US" b="1">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442391" name="Oval 23"/>
            <p:cNvSpPr>
              <a:spLocks noChangeArrowheads="1"/>
            </p:cNvSpPr>
            <p:nvPr/>
          </p:nvSpPr>
          <p:spPr bwMode="auto">
            <a:xfrm>
              <a:off x="2016" y="2160"/>
              <a:ext cx="504" cy="496"/>
            </a:xfrm>
            <a:prstGeom prst="ellipse">
              <a:avLst/>
            </a:prstGeom>
            <a:solidFill>
              <a:schemeClr val="accent1"/>
            </a:solidFill>
            <a:ln w="9525">
              <a:solidFill>
                <a:schemeClr val="tx1"/>
              </a:solidFill>
              <a:round/>
            </a:ln>
            <a:effectLst/>
          </p:spPr>
          <p:txBody>
            <a:bodyPr wrap="none" anchor="ctr"/>
            <a:lstStyle/>
            <a:p>
              <a:pPr algn="ctr">
                <a:defRPr/>
              </a:pPr>
              <a:r>
                <a:rPr kumimoji="1" lang="zh-CN" altLang="en-US" sz="1800" b="1">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rPr>
                <a:t>二叉树</a:t>
              </a:r>
              <a:endParaRPr kumimoji="1" lang="zh-CN" altLang="en-US" sz="1800" b="1">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442392" name="Oval 24"/>
            <p:cNvSpPr>
              <a:spLocks noChangeArrowheads="1"/>
            </p:cNvSpPr>
            <p:nvPr/>
          </p:nvSpPr>
          <p:spPr bwMode="auto">
            <a:xfrm>
              <a:off x="920" y="2192"/>
              <a:ext cx="512" cy="504"/>
            </a:xfrm>
            <a:prstGeom prst="ellipse">
              <a:avLst/>
            </a:prstGeom>
            <a:solidFill>
              <a:schemeClr val="accent1"/>
            </a:solidFill>
            <a:ln w="9525">
              <a:solidFill>
                <a:schemeClr val="tx1"/>
              </a:solidFill>
              <a:round/>
            </a:ln>
            <a:effectLst/>
          </p:spPr>
          <p:txBody>
            <a:bodyPr wrap="none" anchor="ctr"/>
            <a:lstStyle/>
            <a:p>
              <a:pPr algn="ctr">
                <a:defRPr/>
              </a:pPr>
              <a:r>
                <a:rPr kumimoji="1" lang="zh-CN" altLang="en-US" b="1">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rPr>
                <a:t>森林</a:t>
              </a:r>
              <a:endParaRPr kumimoji="1" lang="zh-CN" altLang="en-US" b="1">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174127" name="Line 25"/>
            <p:cNvSpPr>
              <a:spLocks noChangeShapeType="1"/>
            </p:cNvSpPr>
            <p:nvPr/>
          </p:nvSpPr>
          <p:spPr bwMode="auto">
            <a:xfrm>
              <a:off x="1840" y="1856"/>
              <a:ext cx="256" cy="312"/>
            </a:xfrm>
            <a:prstGeom prst="line">
              <a:avLst/>
            </a:prstGeom>
            <a:noFill/>
            <a:ln w="38100">
              <a:solidFill>
                <a:schemeClr val="tx1"/>
              </a:solidFill>
              <a:round/>
              <a:headEnd type="triangle" w="med" len="med"/>
              <a:tailEnd type="triangle" w="med" len="med"/>
            </a:ln>
          </p:spPr>
          <p:txBody>
            <a:bodyPr wrap="none"/>
            <a:lstStyle/>
            <a:p>
              <a:endParaRPr lang="zh-CN" altLang="en-US"/>
            </a:p>
          </p:txBody>
        </p:sp>
        <p:sp>
          <p:nvSpPr>
            <p:cNvPr id="174128" name="Line 26"/>
            <p:cNvSpPr>
              <a:spLocks noChangeShapeType="1"/>
            </p:cNvSpPr>
            <p:nvPr/>
          </p:nvSpPr>
          <p:spPr bwMode="auto">
            <a:xfrm flipH="1">
              <a:off x="1312" y="1904"/>
              <a:ext cx="232" cy="296"/>
            </a:xfrm>
            <a:prstGeom prst="line">
              <a:avLst/>
            </a:prstGeom>
            <a:noFill/>
            <a:ln w="38100">
              <a:solidFill>
                <a:schemeClr val="tx1"/>
              </a:solidFill>
              <a:round/>
              <a:headEnd type="triangle" w="med" len="med"/>
              <a:tailEnd type="triangle" w="med" len="med"/>
            </a:ln>
          </p:spPr>
          <p:txBody>
            <a:bodyPr wrap="none"/>
            <a:lstStyle/>
            <a:p>
              <a:endParaRPr lang="zh-CN" altLang="en-US"/>
            </a:p>
          </p:txBody>
        </p:sp>
        <p:sp>
          <p:nvSpPr>
            <p:cNvPr id="174129" name="Line 27"/>
            <p:cNvSpPr>
              <a:spLocks noChangeShapeType="1"/>
            </p:cNvSpPr>
            <p:nvPr/>
          </p:nvSpPr>
          <p:spPr bwMode="auto">
            <a:xfrm flipV="1">
              <a:off x="1504" y="2440"/>
              <a:ext cx="448" cy="0"/>
            </a:xfrm>
            <a:prstGeom prst="line">
              <a:avLst/>
            </a:prstGeom>
            <a:noFill/>
            <a:ln w="38100">
              <a:solidFill>
                <a:schemeClr val="tx1"/>
              </a:solidFill>
              <a:round/>
              <a:headEnd type="triangle" w="med" len="med"/>
              <a:tailEnd type="triangle" w="med" len="med"/>
            </a:ln>
          </p:spPr>
          <p:txBody>
            <a:bodyPr wrap="none"/>
            <a:lstStyle/>
            <a:p>
              <a:endParaRPr lang="zh-CN" altLang="en-US"/>
            </a:p>
          </p:txBody>
        </p:sp>
      </p:grpSp>
      <p:sp>
        <p:nvSpPr>
          <p:cNvPr id="442396" name="Rectangle 28"/>
          <p:cNvSpPr>
            <a:spLocks noChangeArrowheads="1"/>
          </p:cNvSpPr>
          <p:nvPr/>
        </p:nvSpPr>
        <p:spPr bwMode="auto">
          <a:xfrm>
            <a:off x="1374775" y="5221288"/>
            <a:ext cx="439738" cy="1311275"/>
          </a:xfrm>
          <a:prstGeom prst="rect">
            <a:avLst/>
          </a:prstGeom>
          <a:noFill/>
          <a:ln w="9525">
            <a:noFill/>
            <a:miter lim="800000"/>
          </a:ln>
        </p:spPr>
        <p:txBody>
          <a:bodyPr wrap="none">
            <a:spAutoFit/>
          </a:bodyPr>
          <a:lstStyle/>
          <a:p>
            <a:r>
              <a:rPr kumimoji="1" lang="zh-CN" altLang="en-US" sz="2000" b="1">
                <a:latin typeface="楷体_GB2312" pitchFamily="49" charset="-122"/>
              </a:rPr>
              <a:t>先</a:t>
            </a:r>
            <a:endParaRPr kumimoji="1" lang="zh-CN" altLang="en-US" sz="2000" b="1">
              <a:latin typeface="楷体_GB2312" pitchFamily="49" charset="-122"/>
            </a:endParaRPr>
          </a:p>
          <a:p>
            <a:r>
              <a:rPr kumimoji="1" lang="zh-CN" altLang="en-US" sz="2000" b="1">
                <a:latin typeface="楷体_GB2312" pitchFamily="49" charset="-122"/>
              </a:rPr>
              <a:t>序</a:t>
            </a:r>
            <a:endParaRPr kumimoji="1" lang="zh-CN" altLang="en-US" sz="2000" b="1">
              <a:latin typeface="楷体_GB2312" pitchFamily="49" charset="-122"/>
            </a:endParaRPr>
          </a:p>
          <a:p>
            <a:r>
              <a:rPr kumimoji="1" lang="zh-CN" altLang="en-US" sz="2000" b="1">
                <a:latin typeface="楷体_GB2312" pitchFamily="49" charset="-122"/>
              </a:rPr>
              <a:t>遍</a:t>
            </a:r>
            <a:endParaRPr kumimoji="1" lang="zh-CN" altLang="en-US" sz="2000" b="1">
              <a:latin typeface="楷体_GB2312" pitchFamily="49" charset="-122"/>
            </a:endParaRPr>
          </a:p>
          <a:p>
            <a:r>
              <a:rPr kumimoji="1" lang="zh-CN" altLang="en-US" sz="2000" b="1">
                <a:latin typeface="楷体_GB2312" pitchFamily="49" charset="-122"/>
              </a:rPr>
              <a:t>历</a:t>
            </a:r>
            <a:endParaRPr kumimoji="1" lang="zh-CN" altLang="en-US" sz="2000" b="1">
              <a:latin typeface="楷体_GB2312" pitchFamily="49" charset="-122"/>
            </a:endParaRPr>
          </a:p>
        </p:txBody>
      </p:sp>
      <p:sp>
        <p:nvSpPr>
          <p:cNvPr id="442397" name="Rectangle 29"/>
          <p:cNvSpPr>
            <a:spLocks noChangeArrowheads="1"/>
          </p:cNvSpPr>
          <p:nvPr/>
        </p:nvSpPr>
        <p:spPr bwMode="auto">
          <a:xfrm>
            <a:off x="2276475" y="5195888"/>
            <a:ext cx="439738" cy="1311275"/>
          </a:xfrm>
          <a:prstGeom prst="rect">
            <a:avLst/>
          </a:prstGeom>
          <a:noFill/>
          <a:ln w="9525">
            <a:noFill/>
            <a:miter lim="800000"/>
          </a:ln>
        </p:spPr>
        <p:txBody>
          <a:bodyPr wrap="none">
            <a:spAutoFit/>
          </a:bodyPr>
          <a:lstStyle/>
          <a:p>
            <a:r>
              <a:rPr kumimoji="1" lang="zh-CN" altLang="en-US" sz="2000" b="1">
                <a:latin typeface="楷体_GB2312" pitchFamily="49" charset="-122"/>
              </a:rPr>
              <a:t>后</a:t>
            </a:r>
            <a:endParaRPr kumimoji="1" lang="zh-CN" altLang="en-US" sz="2000" b="1">
              <a:latin typeface="楷体_GB2312" pitchFamily="49" charset="-122"/>
            </a:endParaRPr>
          </a:p>
          <a:p>
            <a:r>
              <a:rPr kumimoji="1" lang="zh-CN" altLang="en-US" sz="2000" b="1">
                <a:latin typeface="楷体_GB2312" pitchFamily="49" charset="-122"/>
              </a:rPr>
              <a:t>序</a:t>
            </a:r>
            <a:endParaRPr kumimoji="1" lang="zh-CN" altLang="en-US" sz="2000" b="1">
              <a:latin typeface="楷体_GB2312" pitchFamily="49" charset="-122"/>
            </a:endParaRPr>
          </a:p>
          <a:p>
            <a:r>
              <a:rPr kumimoji="1" lang="zh-CN" altLang="en-US" sz="2000" b="1">
                <a:latin typeface="楷体_GB2312" pitchFamily="49" charset="-122"/>
              </a:rPr>
              <a:t>遍</a:t>
            </a:r>
            <a:endParaRPr kumimoji="1" lang="zh-CN" altLang="en-US" sz="2000" b="1">
              <a:latin typeface="楷体_GB2312" pitchFamily="49" charset="-122"/>
            </a:endParaRPr>
          </a:p>
          <a:p>
            <a:r>
              <a:rPr kumimoji="1" lang="zh-CN" altLang="en-US" sz="2000" b="1">
                <a:latin typeface="楷体_GB2312" pitchFamily="49" charset="-122"/>
              </a:rPr>
              <a:t>历</a:t>
            </a:r>
            <a:endParaRPr kumimoji="1" lang="zh-CN" altLang="en-US" sz="2000" b="1">
              <a:latin typeface="楷体_GB2312" pitchFamily="49" charset="-122"/>
            </a:endParaRPr>
          </a:p>
        </p:txBody>
      </p:sp>
      <p:grpSp>
        <p:nvGrpSpPr>
          <p:cNvPr id="6" name="Group 30"/>
          <p:cNvGrpSpPr/>
          <p:nvPr/>
        </p:nvGrpSpPr>
        <p:grpSpPr bwMode="auto">
          <a:xfrm>
            <a:off x="1481138" y="4573588"/>
            <a:ext cx="1338262" cy="709612"/>
            <a:chOff x="800" y="2681"/>
            <a:chExt cx="843" cy="447"/>
          </a:xfrm>
        </p:grpSpPr>
        <p:sp>
          <p:nvSpPr>
            <p:cNvPr id="174121" name="AutoShape 31"/>
            <p:cNvSpPr/>
            <p:nvPr/>
          </p:nvSpPr>
          <p:spPr bwMode="auto">
            <a:xfrm rot="5354279">
              <a:off x="1080" y="2664"/>
              <a:ext cx="184" cy="744"/>
            </a:xfrm>
            <a:prstGeom prst="leftBrace">
              <a:avLst>
                <a:gd name="adj1" fmla="val 33696"/>
                <a:gd name="adj2" fmla="val 50000"/>
              </a:avLst>
            </a:prstGeom>
            <a:noFill/>
            <a:ln w="28575">
              <a:solidFill>
                <a:schemeClr val="tx1"/>
              </a:solidFill>
              <a:round/>
            </a:ln>
          </p:spPr>
          <p:txBody>
            <a:bodyPr wrap="none" anchor="ctr"/>
            <a:lstStyle/>
            <a:p>
              <a:endParaRPr lang="zh-CN" altLang="en-US" b="1"/>
            </a:p>
          </p:txBody>
        </p:sp>
        <p:sp>
          <p:nvSpPr>
            <p:cNvPr id="174122" name="AutoShape 32"/>
            <p:cNvSpPr>
              <a:spLocks noChangeArrowheads="1"/>
            </p:cNvSpPr>
            <p:nvPr/>
          </p:nvSpPr>
          <p:spPr bwMode="auto">
            <a:xfrm>
              <a:off x="1096" y="2752"/>
              <a:ext cx="152" cy="168"/>
            </a:xfrm>
            <a:prstGeom prst="downArrow">
              <a:avLst>
                <a:gd name="adj1" fmla="val 50000"/>
                <a:gd name="adj2" fmla="val 27632"/>
              </a:avLst>
            </a:prstGeom>
            <a:solidFill>
              <a:schemeClr val="accent1"/>
            </a:solidFill>
            <a:ln w="9525">
              <a:solidFill>
                <a:schemeClr val="tx1"/>
              </a:solidFill>
              <a:miter lim="800000"/>
            </a:ln>
          </p:spPr>
          <p:txBody>
            <a:bodyPr vert="eaVert" wrap="none" anchor="ctr"/>
            <a:lstStyle/>
            <a:p>
              <a:endParaRPr lang="zh-CN" altLang="en-US" b="1"/>
            </a:p>
          </p:txBody>
        </p:sp>
        <p:sp>
          <p:nvSpPr>
            <p:cNvPr id="174123" name="Rectangle 33"/>
            <p:cNvSpPr>
              <a:spLocks noChangeArrowheads="1"/>
            </p:cNvSpPr>
            <p:nvPr/>
          </p:nvSpPr>
          <p:spPr bwMode="auto">
            <a:xfrm>
              <a:off x="1205" y="2681"/>
              <a:ext cx="438" cy="250"/>
            </a:xfrm>
            <a:prstGeom prst="rect">
              <a:avLst/>
            </a:prstGeom>
            <a:noFill/>
            <a:ln w="9525">
              <a:noFill/>
              <a:miter lim="800000"/>
            </a:ln>
          </p:spPr>
          <p:txBody>
            <a:bodyPr wrap="none">
              <a:spAutoFit/>
            </a:bodyPr>
            <a:lstStyle/>
            <a:p>
              <a:pPr algn="ctr"/>
              <a:r>
                <a:rPr kumimoji="1" lang="zh-CN" altLang="en-US" sz="2000" b="1">
                  <a:solidFill>
                    <a:schemeClr val="tx2"/>
                  </a:solidFill>
                  <a:latin typeface="楷体_GB2312" pitchFamily="49" charset="-122"/>
                </a:rPr>
                <a:t>遍历</a:t>
              </a:r>
              <a:endParaRPr kumimoji="1" lang="zh-CN" altLang="en-US" sz="2000" b="1">
                <a:solidFill>
                  <a:schemeClr val="tx2"/>
                </a:solidFill>
                <a:latin typeface="楷体_GB2312" pitchFamily="49" charset="-122"/>
              </a:endParaRPr>
            </a:p>
          </p:txBody>
        </p:sp>
      </p:grpSp>
      <p:grpSp>
        <p:nvGrpSpPr>
          <p:cNvPr id="7" name="Group 34"/>
          <p:cNvGrpSpPr/>
          <p:nvPr/>
        </p:nvGrpSpPr>
        <p:grpSpPr bwMode="auto">
          <a:xfrm>
            <a:off x="1331913" y="1727200"/>
            <a:ext cx="2808287" cy="749300"/>
            <a:chOff x="706" y="888"/>
            <a:chExt cx="1769" cy="472"/>
          </a:xfrm>
        </p:grpSpPr>
        <p:sp>
          <p:nvSpPr>
            <p:cNvPr id="174118" name="AutoShape 35"/>
            <p:cNvSpPr/>
            <p:nvPr/>
          </p:nvSpPr>
          <p:spPr bwMode="auto">
            <a:xfrm rot="-5382605">
              <a:off x="1583" y="728"/>
              <a:ext cx="184" cy="1080"/>
            </a:xfrm>
            <a:prstGeom prst="leftBrace">
              <a:avLst>
                <a:gd name="adj1" fmla="val 48913"/>
                <a:gd name="adj2" fmla="val 50000"/>
              </a:avLst>
            </a:prstGeom>
            <a:noFill/>
            <a:ln w="28575">
              <a:solidFill>
                <a:schemeClr val="tx1"/>
              </a:solidFill>
              <a:round/>
            </a:ln>
          </p:spPr>
          <p:txBody>
            <a:bodyPr wrap="none" anchor="ctr"/>
            <a:lstStyle/>
            <a:p>
              <a:endParaRPr lang="zh-CN" altLang="en-US" b="1"/>
            </a:p>
          </p:txBody>
        </p:sp>
        <p:sp>
          <p:nvSpPr>
            <p:cNvPr id="174119" name="Rectangle 36"/>
            <p:cNvSpPr>
              <a:spLocks noChangeArrowheads="1"/>
            </p:cNvSpPr>
            <p:nvPr/>
          </p:nvSpPr>
          <p:spPr bwMode="auto">
            <a:xfrm>
              <a:off x="706" y="888"/>
              <a:ext cx="888" cy="288"/>
            </a:xfrm>
            <a:prstGeom prst="rect">
              <a:avLst/>
            </a:prstGeom>
            <a:noFill/>
            <a:ln w="9525">
              <a:noFill/>
              <a:miter lim="800000"/>
            </a:ln>
          </p:spPr>
          <p:txBody>
            <a:bodyPr wrap="none">
              <a:spAutoFit/>
            </a:bodyPr>
            <a:lstStyle/>
            <a:p>
              <a:pPr algn="ctr"/>
              <a:r>
                <a:rPr kumimoji="1" lang="zh-CN" altLang="en-US" b="1">
                  <a:solidFill>
                    <a:schemeClr val="tx2"/>
                  </a:solidFill>
                  <a:latin typeface="楷体_GB2312" pitchFamily="49" charset="-122"/>
                </a:rPr>
                <a:t>存储结构</a:t>
              </a:r>
              <a:endParaRPr kumimoji="1" lang="zh-CN" altLang="en-US" b="1">
                <a:solidFill>
                  <a:schemeClr val="tx2"/>
                </a:solidFill>
                <a:latin typeface="楷体_GB2312" pitchFamily="49" charset="-122"/>
              </a:endParaRPr>
            </a:p>
          </p:txBody>
        </p:sp>
        <p:sp>
          <p:nvSpPr>
            <p:cNvPr id="174120" name="Rectangle 37"/>
            <p:cNvSpPr>
              <a:spLocks noChangeArrowheads="1"/>
            </p:cNvSpPr>
            <p:nvPr/>
          </p:nvSpPr>
          <p:spPr bwMode="auto">
            <a:xfrm>
              <a:off x="1973" y="896"/>
              <a:ext cx="502" cy="288"/>
            </a:xfrm>
            <a:prstGeom prst="rect">
              <a:avLst/>
            </a:prstGeom>
            <a:noFill/>
            <a:ln w="9525">
              <a:noFill/>
              <a:miter lim="800000"/>
            </a:ln>
          </p:spPr>
          <p:txBody>
            <a:bodyPr wrap="none">
              <a:spAutoFit/>
            </a:bodyPr>
            <a:lstStyle/>
            <a:p>
              <a:pPr algn="ctr"/>
              <a:r>
                <a:rPr kumimoji="1" lang="zh-CN" altLang="en-US" b="1">
                  <a:solidFill>
                    <a:schemeClr val="tx2"/>
                  </a:solidFill>
                  <a:latin typeface="楷体_GB2312" pitchFamily="49" charset="-122"/>
                </a:rPr>
                <a:t>遍历</a:t>
              </a:r>
              <a:endParaRPr kumimoji="1" lang="zh-CN" altLang="en-US" b="1">
                <a:solidFill>
                  <a:schemeClr val="tx2"/>
                </a:solidFill>
                <a:latin typeface="楷体_GB2312" pitchFamily="49" charset="-122"/>
              </a:endParaRPr>
            </a:p>
          </p:txBody>
        </p:sp>
      </p:grpSp>
      <p:grpSp>
        <p:nvGrpSpPr>
          <p:cNvPr id="8" name="Group 38"/>
          <p:cNvGrpSpPr/>
          <p:nvPr/>
        </p:nvGrpSpPr>
        <p:grpSpPr bwMode="auto">
          <a:xfrm>
            <a:off x="157164" y="1309688"/>
            <a:ext cx="1247775" cy="1408112"/>
            <a:chOff x="-34" y="625"/>
            <a:chExt cx="786" cy="887"/>
          </a:xfrm>
        </p:grpSpPr>
        <p:sp>
          <p:nvSpPr>
            <p:cNvPr id="174114" name="AutoShape 39"/>
            <p:cNvSpPr/>
            <p:nvPr/>
          </p:nvSpPr>
          <p:spPr bwMode="auto">
            <a:xfrm>
              <a:off x="640" y="712"/>
              <a:ext cx="112" cy="720"/>
            </a:xfrm>
            <a:prstGeom prst="rightBrace">
              <a:avLst>
                <a:gd name="adj1" fmla="val 53571"/>
                <a:gd name="adj2" fmla="val 50000"/>
              </a:avLst>
            </a:prstGeom>
            <a:noFill/>
            <a:ln w="9525">
              <a:solidFill>
                <a:schemeClr val="tx1"/>
              </a:solidFill>
              <a:round/>
            </a:ln>
          </p:spPr>
          <p:txBody>
            <a:bodyPr wrap="none" anchor="ctr"/>
            <a:lstStyle/>
            <a:p>
              <a:endParaRPr lang="zh-CN" altLang="en-US" b="1"/>
            </a:p>
          </p:txBody>
        </p:sp>
        <p:sp>
          <p:nvSpPr>
            <p:cNvPr id="174115" name="Rectangle 40"/>
            <p:cNvSpPr>
              <a:spLocks noChangeArrowheads="1"/>
            </p:cNvSpPr>
            <p:nvPr/>
          </p:nvSpPr>
          <p:spPr bwMode="auto">
            <a:xfrm>
              <a:off x="-18" y="625"/>
              <a:ext cx="696" cy="231"/>
            </a:xfrm>
            <a:prstGeom prst="rect">
              <a:avLst/>
            </a:prstGeom>
            <a:noFill/>
            <a:ln w="9525">
              <a:noFill/>
              <a:miter lim="800000"/>
            </a:ln>
          </p:spPr>
          <p:txBody>
            <a:bodyPr wrap="none">
              <a:spAutoFit/>
            </a:bodyPr>
            <a:lstStyle/>
            <a:p>
              <a:pPr algn="ctr"/>
              <a:r>
                <a:rPr kumimoji="1" lang="zh-CN" altLang="en-US" sz="1800" b="1">
                  <a:latin typeface="楷体_GB2312" pitchFamily="49" charset="-122"/>
                </a:rPr>
                <a:t>双亲表示</a:t>
              </a:r>
              <a:endParaRPr kumimoji="1" lang="zh-CN" altLang="en-US" sz="1800" b="1">
                <a:latin typeface="楷体_GB2312" pitchFamily="49" charset="-122"/>
              </a:endParaRPr>
            </a:p>
          </p:txBody>
        </p:sp>
        <p:sp>
          <p:nvSpPr>
            <p:cNvPr id="174116" name="Rectangle 41"/>
            <p:cNvSpPr>
              <a:spLocks noChangeArrowheads="1"/>
            </p:cNvSpPr>
            <p:nvPr/>
          </p:nvSpPr>
          <p:spPr bwMode="auto">
            <a:xfrm>
              <a:off x="-34" y="945"/>
              <a:ext cx="696" cy="231"/>
            </a:xfrm>
            <a:prstGeom prst="rect">
              <a:avLst/>
            </a:prstGeom>
            <a:noFill/>
            <a:ln w="9525">
              <a:noFill/>
              <a:miter lim="800000"/>
            </a:ln>
          </p:spPr>
          <p:txBody>
            <a:bodyPr wrap="none">
              <a:spAutoFit/>
            </a:bodyPr>
            <a:lstStyle/>
            <a:p>
              <a:pPr algn="ctr"/>
              <a:r>
                <a:rPr kumimoji="1" lang="zh-CN" altLang="en-US" sz="1800" b="1">
                  <a:latin typeface="楷体_GB2312" pitchFamily="49" charset="-122"/>
                </a:rPr>
                <a:t>孩子表示</a:t>
              </a:r>
              <a:endParaRPr kumimoji="1" lang="zh-CN" altLang="en-US" sz="1800" b="1">
                <a:latin typeface="楷体_GB2312" pitchFamily="49" charset="-122"/>
              </a:endParaRPr>
            </a:p>
          </p:txBody>
        </p:sp>
        <p:sp>
          <p:nvSpPr>
            <p:cNvPr id="174117" name="Rectangle 42"/>
            <p:cNvSpPr>
              <a:spLocks noChangeArrowheads="1"/>
            </p:cNvSpPr>
            <p:nvPr/>
          </p:nvSpPr>
          <p:spPr bwMode="auto">
            <a:xfrm>
              <a:off x="-18" y="1281"/>
              <a:ext cx="696" cy="231"/>
            </a:xfrm>
            <a:prstGeom prst="rect">
              <a:avLst/>
            </a:prstGeom>
            <a:noFill/>
            <a:ln w="9525">
              <a:noFill/>
              <a:miter lim="800000"/>
            </a:ln>
          </p:spPr>
          <p:txBody>
            <a:bodyPr wrap="none">
              <a:spAutoFit/>
            </a:bodyPr>
            <a:lstStyle/>
            <a:p>
              <a:pPr algn="ctr"/>
              <a:r>
                <a:rPr kumimoji="1" lang="zh-CN" altLang="en-US" sz="1800" b="1">
                  <a:latin typeface="楷体_GB2312" pitchFamily="49" charset="-122"/>
                </a:rPr>
                <a:t>孩子兄弟</a:t>
              </a:r>
              <a:endParaRPr kumimoji="1" lang="zh-CN" altLang="en-US" sz="1800" b="1">
                <a:latin typeface="楷体_GB2312" pitchFamily="49" charset="-122"/>
              </a:endParaRPr>
            </a:p>
          </p:txBody>
        </p:sp>
      </p:grpSp>
      <p:grpSp>
        <p:nvGrpSpPr>
          <p:cNvPr id="9" name="Group 43"/>
          <p:cNvGrpSpPr/>
          <p:nvPr/>
        </p:nvGrpSpPr>
        <p:grpSpPr bwMode="auto">
          <a:xfrm>
            <a:off x="2451100" y="1119188"/>
            <a:ext cx="2641600" cy="746125"/>
            <a:chOff x="1411" y="505"/>
            <a:chExt cx="1664" cy="470"/>
          </a:xfrm>
        </p:grpSpPr>
        <p:sp>
          <p:nvSpPr>
            <p:cNvPr id="174111" name="Rectangle 44"/>
            <p:cNvSpPr>
              <a:spLocks noChangeArrowheads="1"/>
            </p:cNvSpPr>
            <p:nvPr/>
          </p:nvSpPr>
          <p:spPr bwMode="auto">
            <a:xfrm>
              <a:off x="1411" y="505"/>
              <a:ext cx="760" cy="250"/>
            </a:xfrm>
            <a:prstGeom prst="rect">
              <a:avLst/>
            </a:prstGeom>
            <a:noFill/>
            <a:ln w="9525">
              <a:noFill/>
              <a:miter lim="800000"/>
            </a:ln>
          </p:spPr>
          <p:txBody>
            <a:bodyPr wrap="none">
              <a:spAutoFit/>
            </a:bodyPr>
            <a:lstStyle/>
            <a:p>
              <a:pPr algn="ctr"/>
              <a:r>
                <a:rPr kumimoji="1" lang="zh-CN" altLang="en-US" sz="2000" b="1">
                  <a:latin typeface="楷体_GB2312" pitchFamily="49" charset="-122"/>
                </a:rPr>
                <a:t>先序遍历</a:t>
              </a:r>
              <a:endParaRPr kumimoji="1" lang="zh-CN" altLang="en-US" sz="2000" b="1">
                <a:latin typeface="楷体_GB2312" pitchFamily="49" charset="-122"/>
              </a:endParaRPr>
            </a:p>
          </p:txBody>
        </p:sp>
        <p:sp>
          <p:nvSpPr>
            <p:cNvPr id="174112" name="Rectangle 45"/>
            <p:cNvSpPr>
              <a:spLocks noChangeArrowheads="1"/>
            </p:cNvSpPr>
            <p:nvPr/>
          </p:nvSpPr>
          <p:spPr bwMode="auto">
            <a:xfrm>
              <a:off x="2315" y="513"/>
              <a:ext cx="760" cy="250"/>
            </a:xfrm>
            <a:prstGeom prst="rect">
              <a:avLst/>
            </a:prstGeom>
            <a:noFill/>
            <a:ln w="9525">
              <a:noFill/>
              <a:miter lim="800000"/>
            </a:ln>
          </p:spPr>
          <p:txBody>
            <a:bodyPr wrap="none">
              <a:spAutoFit/>
            </a:bodyPr>
            <a:lstStyle/>
            <a:p>
              <a:pPr algn="ctr"/>
              <a:r>
                <a:rPr kumimoji="1" lang="zh-CN" altLang="en-US" sz="2000" b="1">
                  <a:latin typeface="楷体_GB2312" pitchFamily="49" charset="-122"/>
                </a:rPr>
                <a:t>后序遍历</a:t>
              </a:r>
              <a:endParaRPr kumimoji="1" lang="zh-CN" altLang="en-US" sz="2000" b="1">
                <a:latin typeface="楷体_GB2312" pitchFamily="49" charset="-122"/>
              </a:endParaRPr>
            </a:p>
          </p:txBody>
        </p:sp>
        <p:sp>
          <p:nvSpPr>
            <p:cNvPr id="174113" name="AutoShape 46"/>
            <p:cNvSpPr/>
            <p:nvPr/>
          </p:nvSpPr>
          <p:spPr bwMode="auto">
            <a:xfrm rot="-5382605">
              <a:off x="2135" y="407"/>
              <a:ext cx="184" cy="951"/>
            </a:xfrm>
            <a:prstGeom prst="leftBrace">
              <a:avLst>
                <a:gd name="adj1" fmla="val 43071"/>
                <a:gd name="adj2" fmla="val 50000"/>
              </a:avLst>
            </a:prstGeom>
            <a:noFill/>
            <a:ln w="28575">
              <a:solidFill>
                <a:schemeClr val="tx1"/>
              </a:solidFill>
              <a:round/>
            </a:ln>
          </p:spPr>
          <p:txBody>
            <a:bodyPr wrap="none" anchor="ctr"/>
            <a:lstStyle/>
            <a:p>
              <a:endParaRPr lang="zh-CN" altLang="en-US" b="1"/>
            </a:p>
          </p:txBody>
        </p:sp>
      </p:grpSp>
      <p:grpSp>
        <p:nvGrpSpPr>
          <p:cNvPr id="10" name="Group 47"/>
          <p:cNvGrpSpPr/>
          <p:nvPr/>
        </p:nvGrpSpPr>
        <p:grpSpPr bwMode="auto">
          <a:xfrm>
            <a:off x="5820093" y="3963988"/>
            <a:ext cx="1414462" cy="1412875"/>
            <a:chOff x="3488" y="2297"/>
            <a:chExt cx="891" cy="890"/>
          </a:xfrm>
        </p:grpSpPr>
        <p:sp>
          <p:nvSpPr>
            <p:cNvPr id="174107" name="AutoShape 48"/>
            <p:cNvSpPr/>
            <p:nvPr/>
          </p:nvSpPr>
          <p:spPr bwMode="auto">
            <a:xfrm>
              <a:off x="3488" y="2384"/>
              <a:ext cx="184" cy="744"/>
            </a:xfrm>
            <a:prstGeom prst="leftBrace">
              <a:avLst>
                <a:gd name="adj1" fmla="val 33696"/>
                <a:gd name="adj2" fmla="val 50000"/>
              </a:avLst>
            </a:prstGeom>
            <a:noFill/>
            <a:ln w="28575">
              <a:solidFill>
                <a:schemeClr val="tx1"/>
              </a:solidFill>
              <a:round/>
            </a:ln>
          </p:spPr>
          <p:txBody>
            <a:bodyPr wrap="none" anchor="ctr"/>
            <a:lstStyle/>
            <a:p>
              <a:endParaRPr lang="zh-CN" altLang="en-US" b="1"/>
            </a:p>
          </p:txBody>
        </p:sp>
        <p:sp>
          <p:nvSpPr>
            <p:cNvPr id="174108" name="Rectangle 49"/>
            <p:cNvSpPr>
              <a:spLocks noChangeArrowheads="1"/>
            </p:cNvSpPr>
            <p:nvPr/>
          </p:nvSpPr>
          <p:spPr bwMode="auto">
            <a:xfrm>
              <a:off x="3619" y="2609"/>
              <a:ext cx="760" cy="250"/>
            </a:xfrm>
            <a:prstGeom prst="rect">
              <a:avLst/>
            </a:prstGeom>
            <a:noFill/>
            <a:ln w="9525">
              <a:noFill/>
              <a:miter lim="800000"/>
            </a:ln>
          </p:spPr>
          <p:txBody>
            <a:bodyPr wrap="none">
              <a:spAutoFit/>
            </a:bodyPr>
            <a:lstStyle/>
            <a:p>
              <a:pPr algn="ctr"/>
              <a:r>
                <a:rPr kumimoji="1" lang="zh-CN" altLang="en-US" sz="2000" b="1">
                  <a:latin typeface="楷体_GB2312" pitchFamily="49" charset="-122"/>
                </a:rPr>
                <a:t>中序遍历</a:t>
              </a:r>
              <a:endParaRPr kumimoji="1" lang="zh-CN" altLang="en-US" sz="2000" b="1">
                <a:latin typeface="楷体_GB2312" pitchFamily="49" charset="-122"/>
              </a:endParaRPr>
            </a:p>
          </p:txBody>
        </p:sp>
        <p:sp>
          <p:nvSpPr>
            <p:cNvPr id="174109" name="Rectangle 50"/>
            <p:cNvSpPr>
              <a:spLocks noChangeArrowheads="1"/>
            </p:cNvSpPr>
            <p:nvPr/>
          </p:nvSpPr>
          <p:spPr bwMode="auto">
            <a:xfrm>
              <a:off x="3619" y="2937"/>
              <a:ext cx="760" cy="250"/>
            </a:xfrm>
            <a:prstGeom prst="rect">
              <a:avLst/>
            </a:prstGeom>
            <a:noFill/>
            <a:ln w="9525">
              <a:noFill/>
              <a:miter lim="800000"/>
            </a:ln>
          </p:spPr>
          <p:txBody>
            <a:bodyPr wrap="none">
              <a:spAutoFit/>
            </a:bodyPr>
            <a:lstStyle/>
            <a:p>
              <a:pPr algn="ctr"/>
              <a:r>
                <a:rPr kumimoji="1" lang="zh-CN" altLang="en-US" sz="2000" b="1">
                  <a:latin typeface="楷体_GB2312" pitchFamily="49" charset="-122"/>
                </a:rPr>
                <a:t>后序遍历</a:t>
              </a:r>
              <a:endParaRPr kumimoji="1" lang="zh-CN" altLang="en-US" sz="2000" b="1">
                <a:latin typeface="楷体_GB2312" pitchFamily="49" charset="-122"/>
              </a:endParaRPr>
            </a:p>
          </p:txBody>
        </p:sp>
        <p:sp>
          <p:nvSpPr>
            <p:cNvPr id="174110" name="Rectangle 51"/>
            <p:cNvSpPr>
              <a:spLocks noChangeArrowheads="1"/>
            </p:cNvSpPr>
            <p:nvPr/>
          </p:nvSpPr>
          <p:spPr bwMode="auto">
            <a:xfrm>
              <a:off x="3619" y="2297"/>
              <a:ext cx="760" cy="250"/>
            </a:xfrm>
            <a:prstGeom prst="rect">
              <a:avLst/>
            </a:prstGeom>
            <a:noFill/>
            <a:ln w="9525">
              <a:noFill/>
              <a:miter lim="800000"/>
            </a:ln>
          </p:spPr>
          <p:txBody>
            <a:bodyPr wrap="none">
              <a:spAutoFit/>
            </a:bodyPr>
            <a:lstStyle/>
            <a:p>
              <a:pPr algn="ctr"/>
              <a:r>
                <a:rPr kumimoji="1" lang="zh-CN" altLang="en-US" sz="2000" b="1">
                  <a:latin typeface="楷体_GB2312" pitchFamily="49" charset="-122"/>
                </a:rPr>
                <a:t>先序遍历</a:t>
              </a:r>
              <a:endParaRPr kumimoji="1" lang="zh-CN" altLang="en-US" sz="2000" b="1">
                <a:latin typeface="楷体_GB2312" pitchFamily="49" charset="-122"/>
              </a:endParaRPr>
            </a:p>
          </p:txBody>
        </p:sp>
      </p:grpSp>
      <p:grpSp>
        <p:nvGrpSpPr>
          <p:cNvPr id="11" name="Group 52"/>
          <p:cNvGrpSpPr/>
          <p:nvPr/>
        </p:nvGrpSpPr>
        <p:grpSpPr bwMode="auto">
          <a:xfrm>
            <a:off x="3084513" y="4597400"/>
            <a:ext cx="1419225" cy="1978025"/>
            <a:chOff x="1810" y="2696"/>
            <a:chExt cx="894" cy="1246"/>
          </a:xfrm>
        </p:grpSpPr>
        <p:sp>
          <p:nvSpPr>
            <p:cNvPr id="174105" name="Line 53"/>
            <p:cNvSpPr>
              <a:spLocks noChangeShapeType="1"/>
            </p:cNvSpPr>
            <p:nvPr/>
          </p:nvSpPr>
          <p:spPr bwMode="auto">
            <a:xfrm>
              <a:off x="2248" y="2696"/>
              <a:ext cx="0" cy="936"/>
            </a:xfrm>
            <a:prstGeom prst="line">
              <a:avLst/>
            </a:prstGeom>
            <a:noFill/>
            <a:ln w="38100">
              <a:solidFill>
                <a:schemeClr val="tx1"/>
              </a:solidFill>
              <a:round/>
              <a:tailEnd type="triangle" w="med" len="med"/>
            </a:ln>
          </p:spPr>
          <p:txBody>
            <a:bodyPr wrap="none"/>
            <a:lstStyle/>
            <a:p>
              <a:endParaRPr lang="zh-CN" altLang="en-US"/>
            </a:p>
          </p:txBody>
        </p:sp>
        <p:sp>
          <p:nvSpPr>
            <p:cNvPr id="174106" name="Rectangle 54"/>
            <p:cNvSpPr>
              <a:spLocks noChangeArrowheads="1"/>
            </p:cNvSpPr>
            <p:nvPr/>
          </p:nvSpPr>
          <p:spPr bwMode="auto">
            <a:xfrm>
              <a:off x="1810" y="3648"/>
              <a:ext cx="894" cy="294"/>
            </a:xfrm>
            <a:prstGeom prst="rect">
              <a:avLst/>
            </a:prstGeom>
            <a:noFill/>
            <a:ln w="9525">
              <a:solidFill>
                <a:schemeClr val="tx1"/>
              </a:solidFill>
              <a:miter lim="800000"/>
            </a:ln>
          </p:spPr>
          <p:txBody>
            <a:bodyPr wrap="none">
              <a:spAutoFit/>
            </a:bodyPr>
            <a:lstStyle/>
            <a:p>
              <a:pPr algn="ctr"/>
              <a:r>
                <a:rPr kumimoji="1" lang="zh-CN" altLang="en-US" b="1">
                  <a:solidFill>
                    <a:srgbClr val="0000FF"/>
                  </a:solidFill>
                  <a:latin typeface="黑体" panose="02010609060101010101" pitchFamily="49" charset="-122"/>
                </a:rPr>
                <a:t>哈夫曼树</a:t>
              </a:r>
              <a:endParaRPr kumimoji="1" lang="zh-CN" altLang="en-US" b="1">
                <a:solidFill>
                  <a:srgbClr val="0000FF"/>
                </a:solidFill>
                <a:latin typeface="黑体" panose="02010609060101010101" pitchFamily="49" charset="-122"/>
              </a:endParaRPr>
            </a:p>
          </p:txBody>
        </p:sp>
      </p:grpSp>
      <p:grpSp>
        <p:nvGrpSpPr>
          <p:cNvPr id="12" name="Group 55"/>
          <p:cNvGrpSpPr/>
          <p:nvPr/>
        </p:nvGrpSpPr>
        <p:grpSpPr bwMode="auto">
          <a:xfrm>
            <a:off x="4567238" y="6173788"/>
            <a:ext cx="2011362" cy="396875"/>
            <a:chOff x="2744" y="3689"/>
            <a:chExt cx="1267" cy="250"/>
          </a:xfrm>
        </p:grpSpPr>
        <p:sp>
          <p:nvSpPr>
            <p:cNvPr id="174103" name="Line 56"/>
            <p:cNvSpPr>
              <a:spLocks noChangeShapeType="1"/>
            </p:cNvSpPr>
            <p:nvPr/>
          </p:nvSpPr>
          <p:spPr bwMode="auto">
            <a:xfrm>
              <a:off x="2744" y="3816"/>
              <a:ext cx="384" cy="0"/>
            </a:xfrm>
            <a:prstGeom prst="line">
              <a:avLst/>
            </a:prstGeom>
            <a:noFill/>
            <a:ln w="38100">
              <a:solidFill>
                <a:schemeClr val="tx1"/>
              </a:solidFill>
              <a:round/>
              <a:tailEnd type="triangle" w="med" len="med"/>
            </a:ln>
          </p:spPr>
          <p:txBody>
            <a:bodyPr wrap="none"/>
            <a:lstStyle/>
            <a:p>
              <a:endParaRPr lang="zh-CN" altLang="en-US"/>
            </a:p>
          </p:txBody>
        </p:sp>
        <p:sp>
          <p:nvSpPr>
            <p:cNvPr id="174104" name="Rectangle 57"/>
            <p:cNvSpPr>
              <a:spLocks noChangeArrowheads="1"/>
            </p:cNvSpPr>
            <p:nvPr/>
          </p:nvSpPr>
          <p:spPr bwMode="auto">
            <a:xfrm>
              <a:off x="3090" y="3689"/>
              <a:ext cx="921" cy="250"/>
            </a:xfrm>
            <a:prstGeom prst="rect">
              <a:avLst/>
            </a:prstGeom>
            <a:noFill/>
            <a:ln w="9525">
              <a:noFill/>
              <a:miter lim="800000"/>
            </a:ln>
          </p:spPr>
          <p:txBody>
            <a:bodyPr wrap="none">
              <a:spAutoFit/>
            </a:bodyPr>
            <a:lstStyle/>
            <a:p>
              <a:pPr algn="ctr"/>
              <a:r>
                <a:rPr kumimoji="1" lang="zh-CN" altLang="en-US" sz="2000" b="1">
                  <a:latin typeface="黑体" panose="02010609060101010101" pitchFamily="49" charset="-122"/>
                </a:rPr>
                <a:t>哈夫曼编码</a:t>
              </a:r>
              <a:endParaRPr kumimoji="1" lang="zh-CN" altLang="en-US" sz="2000" b="1">
                <a:latin typeface="黑体" panose="02010609060101010101" pitchFamily="49" charset="-122"/>
              </a:endParaRPr>
            </a:p>
          </p:txBody>
        </p:sp>
      </p:grpSp>
      <p:sp>
        <p:nvSpPr>
          <p:cNvPr id="442426" name="AutoShape 58"/>
          <p:cNvSpPr>
            <a:spLocks noChangeArrowheads="1"/>
          </p:cNvSpPr>
          <p:nvPr/>
        </p:nvSpPr>
        <p:spPr bwMode="auto">
          <a:xfrm rot="-5382946">
            <a:off x="7284243" y="4317207"/>
            <a:ext cx="760413" cy="749300"/>
          </a:xfrm>
          <a:custGeom>
            <a:avLst/>
            <a:gdLst>
              <a:gd name="T0" fmla="*/ 673170010 w 21600"/>
              <a:gd name="T1" fmla="*/ 0 h 21600"/>
              <a:gd name="T2" fmla="*/ 403884347 w 21600"/>
              <a:gd name="T3" fmla="*/ 257609316 h 21600"/>
              <a:gd name="T4" fmla="*/ 269242220 w 21600"/>
              <a:gd name="T5" fmla="*/ 386435100 h 21600"/>
              <a:gd name="T6" fmla="*/ 0 w 21600"/>
              <a:gd name="T7" fmla="*/ 644085559 h 21600"/>
              <a:gd name="T8" fmla="*/ 269242220 w 21600"/>
              <a:gd name="T9" fmla="*/ 901694806 h 21600"/>
              <a:gd name="T10" fmla="*/ 538527812 w 21600"/>
              <a:gd name="T11" fmla="*/ 772869091 h 21600"/>
              <a:gd name="T12" fmla="*/ 807770385 w 21600"/>
              <a:gd name="T13" fmla="*/ 515259705 h 21600"/>
              <a:gd name="T14" fmla="*/ 942412441 w 21600"/>
              <a:gd name="T15" fmla="*/ 257609316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3085 w 21600"/>
              <a:gd name="T25" fmla="*/ 12343 h 21600"/>
              <a:gd name="T26" fmla="*/ 18514 w 21600"/>
              <a:gd name="T27" fmla="*/ 185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close/>
              </a:path>
            </a:pathLst>
          </a:custGeom>
          <a:noFill/>
          <a:ln w="9525">
            <a:solidFill>
              <a:schemeClr val="tx1"/>
            </a:solidFill>
            <a:miter lim="800000"/>
          </a:ln>
        </p:spPr>
        <p:txBody>
          <a:bodyPr vert="eaVert"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442371"/>
                                        </p:tgtEl>
                                        <p:attrNameLst>
                                          <p:attrName>style.visibility</p:attrName>
                                        </p:attrNameLst>
                                      </p:cBhvr>
                                      <p:to>
                                        <p:strVal val="visible"/>
                                      </p:to>
                                    </p:set>
                                    <p:animEffect transition="in" filter="barn(outHorizontal)">
                                      <p:cBhvr>
                                        <p:cTn id="12" dur="500"/>
                                        <p:tgtEl>
                                          <p:spTgt spid="442371"/>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442372"/>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499"/>
                                          </p:stCondLst>
                                        </p:cTn>
                                        <p:tgtEl>
                                          <p:spTgt spid="442373"/>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499"/>
                                          </p:stCondLst>
                                        </p:cTn>
                                        <p:tgtEl>
                                          <p:spTgt spid="442374"/>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499"/>
                                          </p:stCondLst>
                                        </p:cTn>
                                        <p:tgtEl>
                                          <p:spTgt spid="44237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arn(outHorizontal)">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42"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arn(outHorizontal)">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42"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arn(outHorizontal)">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42"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barn(outHorizontal)">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442426"/>
                                        </p:tgtEl>
                                        <p:attrNameLst>
                                          <p:attrName>style.visibility</p:attrName>
                                        </p:attrNameLst>
                                      </p:cBhvr>
                                      <p:to>
                                        <p:strVal val="visible"/>
                                      </p:to>
                                    </p:set>
                                    <p:animEffect transition="in" filter="box(out)">
                                      <p:cBhvr>
                                        <p:cTn id="49" dur="500"/>
                                        <p:tgtEl>
                                          <p:spTgt spid="442426"/>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37"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barn(outVertical)">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42"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barn(outHorizontal)">
                                      <p:cBhvr>
                                        <p:cTn id="59" dur="500"/>
                                        <p:tgtEl>
                                          <p:spTgt spid="8"/>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32" fill="hold" nodeType="click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box(out)">
                                      <p:cBhvr>
                                        <p:cTn id="64" dur="500"/>
                                        <p:tgtEl>
                                          <p:spTgt spid="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wipe(up)">
                                      <p:cBhvr>
                                        <p:cTn id="69" dur="500"/>
                                        <p:tgtEl>
                                          <p:spTgt spid="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442396"/>
                                        </p:tgtEl>
                                        <p:attrNameLst>
                                          <p:attrName>style.visibility</p:attrName>
                                        </p:attrNameLst>
                                      </p:cBhvr>
                                      <p:to>
                                        <p:strVal val="visible"/>
                                      </p:to>
                                    </p:set>
                                    <p:animEffect transition="in" filter="wipe(up)">
                                      <p:cBhvr>
                                        <p:cTn id="74" dur="500"/>
                                        <p:tgtEl>
                                          <p:spTgt spid="442396"/>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442397"/>
                                        </p:tgtEl>
                                        <p:attrNameLst>
                                          <p:attrName>style.visibility</p:attrName>
                                        </p:attrNameLst>
                                      </p:cBhvr>
                                      <p:to>
                                        <p:strVal val="visible"/>
                                      </p:to>
                                    </p:set>
                                    <p:animEffect transition="in" filter="wipe(up)">
                                      <p:cBhvr>
                                        <p:cTn id="79" dur="500"/>
                                        <p:tgtEl>
                                          <p:spTgt spid="442397"/>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wipe(up)">
                                      <p:cBhvr>
                                        <p:cTn id="84" dur="500"/>
                                        <p:tgtEl>
                                          <p:spTgt spid="11"/>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wipe(left)">
                                      <p:cBhvr>
                                        <p:cTn id="8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bldLvl="0" animBg="1"/>
      <p:bldP spid="442372" grpId="0" autoUpdateAnimBg="0"/>
      <p:bldP spid="442373" grpId="0" autoUpdateAnimBg="0"/>
      <p:bldP spid="442374" grpId="0" autoUpdateAnimBg="0"/>
      <p:bldP spid="442375" grpId="0" autoUpdateAnimBg="0"/>
      <p:bldP spid="442396" grpId="0" autoUpdateAnimBg="0"/>
      <p:bldP spid="442397" grpId="0" autoUpdateAnimBg="0"/>
      <p:bldP spid="4424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3"/>
          <p:cNvSpPr>
            <a:spLocks noGrp="1"/>
          </p:cNvSpPr>
          <p:nvPr>
            <p:ph type="sldNum" sz="quarter" idx="4294967295"/>
          </p:nvPr>
        </p:nvSpPr>
        <p:spPr>
          <a:xfrm>
            <a:off x="7042150" y="6243638"/>
            <a:ext cx="1905000" cy="457200"/>
          </a:xfrm>
          <a:prstGeom prst="rect">
            <a:avLst/>
          </a:prstGeom>
          <a:noFill/>
        </p:spPr>
        <p:txBody>
          <a:bodyPr/>
          <a:lstStyle/>
          <a:p>
            <a:fld id="{16F6E00F-70EA-436C-A1FF-5D028B05C5C8}" type="slidenum">
              <a:rPr lang="en-US" altLang="zh-CN" smtClean="0"/>
            </a:fld>
            <a:endParaRPr lang="en-US" altLang="zh-CN" smtClean="0"/>
          </a:p>
        </p:txBody>
      </p:sp>
      <p:sp>
        <p:nvSpPr>
          <p:cNvPr id="45058" name="Text Box 2"/>
          <p:cNvSpPr txBox="1">
            <a:spLocks noChangeArrowheads="1"/>
          </p:cNvSpPr>
          <p:nvPr/>
        </p:nvSpPr>
        <p:spPr bwMode="auto">
          <a:xfrm>
            <a:off x="209550" y="1484313"/>
            <a:ext cx="8610600" cy="1298575"/>
          </a:xfrm>
          <a:prstGeom prst="rect">
            <a:avLst/>
          </a:prstGeom>
          <a:noFill/>
          <a:ln w="12700" cap="sq">
            <a:noFill/>
            <a:miter lim="800000"/>
            <a:headEnd type="none" w="sm" len="sm"/>
            <a:tailEnd type="none" w="sm" len="sm"/>
          </a:ln>
          <a:effectLst/>
        </p:spPr>
        <p:txBody>
          <a:bodyPr>
            <a:spAutoFit/>
          </a:bodyPr>
          <a:lstStyle/>
          <a:p>
            <a:pPr>
              <a:lnSpc>
                <a:spcPct val="110000"/>
              </a:lnSpc>
              <a:defRPr/>
            </a:pPr>
            <a:r>
              <a:rPr kumimoji="1" lang="en-US" altLang="zh-CN" sz="4000">
                <a:latin typeface="Times New Roman" panose="02020603050405020304" pitchFamily="18" charset="0"/>
              </a:rPr>
              <a:t>      </a:t>
            </a:r>
            <a:r>
              <a:rPr kumimoji="1" lang="zh-CN" altLang="en-US" sz="4000">
                <a:latin typeface="Times New Roman" panose="02020603050405020304" pitchFamily="18" charset="0"/>
              </a:rPr>
              <a:t>或</a:t>
            </a:r>
            <a:r>
              <a:rPr kumimoji="1" lang="zh-CN" altLang="en-US" sz="4800">
                <a:latin typeface="Times New Roman" panose="02020603050405020304" pitchFamily="18" charset="0"/>
              </a:rPr>
              <a:t>：</a:t>
            </a:r>
            <a:r>
              <a:rPr kumimoji="1" lang="zh-CN" altLang="en-US" b="1">
                <a:effectLst>
                  <a:outerShdw blurRad="38100" dist="38100" dir="2700000" algn="tl">
                    <a:srgbClr val="C0C0C0"/>
                  </a:outerShdw>
                </a:effectLst>
                <a:latin typeface="Times New Roman" panose="02020603050405020304" pitchFamily="18" charset="0"/>
              </a:rPr>
              <a:t>二叉树或为</a:t>
            </a:r>
            <a:r>
              <a:rPr kumimoji="1" lang="zh-CN" altLang="en-US" b="1">
                <a:solidFill>
                  <a:srgbClr val="0000FF"/>
                </a:solidFill>
                <a:effectLst>
                  <a:outerShdw blurRad="38100" dist="38100" dir="2700000" algn="tl">
                    <a:srgbClr val="C0C0C0"/>
                  </a:outerShdw>
                </a:effectLst>
                <a:latin typeface="Times New Roman" panose="02020603050405020304" pitchFamily="18" charset="0"/>
              </a:rPr>
              <a:t>空树</a:t>
            </a:r>
            <a:r>
              <a:rPr kumimoji="1" lang="zh-CN" altLang="en-US" b="1">
                <a:effectLst>
                  <a:outerShdw blurRad="38100" dist="38100" dir="2700000" algn="tl">
                    <a:srgbClr val="C0C0C0"/>
                  </a:outerShdw>
                </a:effectLst>
                <a:latin typeface="Times New Roman" panose="02020603050405020304" pitchFamily="18" charset="0"/>
              </a:rPr>
              <a:t>，或是由一个</a:t>
            </a:r>
            <a:r>
              <a:rPr kumimoji="1" lang="zh-CN" altLang="en-US" b="1">
                <a:solidFill>
                  <a:srgbClr val="0000FF"/>
                </a:solidFill>
                <a:effectLst>
                  <a:outerShdw blurRad="38100" dist="38100" dir="2700000" algn="tl">
                    <a:srgbClr val="C0C0C0"/>
                  </a:outerShdw>
                </a:effectLst>
                <a:latin typeface="Times New Roman" panose="02020603050405020304" pitchFamily="18" charset="0"/>
              </a:rPr>
              <a:t>根结点</a:t>
            </a:r>
            <a:r>
              <a:rPr kumimoji="1" lang="zh-CN" altLang="en-US" b="1">
                <a:effectLst>
                  <a:outerShdw blurRad="38100" dist="38100" dir="2700000" algn="tl">
                    <a:srgbClr val="C0C0C0"/>
                  </a:outerShdw>
                </a:effectLst>
                <a:latin typeface="Times New Roman" panose="02020603050405020304" pitchFamily="18" charset="0"/>
              </a:rPr>
              <a:t>加上</a:t>
            </a:r>
            <a:r>
              <a:rPr kumimoji="1" lang="zh-CN" altLang="en-US" b="1">
                <a:solidFill>
                  <a:srgbClr val="0000FF"/>
                </a:solidFill>
                <a:effectLst>
                  <a:outerShdw blurRad="38100" dist="38100" dir="2700000" algn="tl">
                    <a:srgbClr val="C0C0C0"/>
                  </a:outerShdw>
                </a:effectLst>
                <a:latin typeface="Times New Roman" panose="02020603050405020304" pitchFamily="18" charset="0"/>
              </a:rPr>
              <a:t>两棵</a:t>
            </a:r>
            <a:r>
              <a:rPr kumimoji="1" lang="zh-CN" altLang="en-US" b="1">
                <a:effectLst>
                  <a:outerShdw blurRad="38100" dist="38100" dir="2700000" algn="tl">
                    <a:srgbClr val="C0C0C0"/>
                  </a:outerShdw>
                </a:effectLst>
                <a:latin typeface="Times New Roman" panose="02020603050405020304" pitchFamily="18" charset="0"/>
              </a:rPr>
              <a:t>分别称为</a:t>
            </a:r>
            <a:r>
              <a:rPr kumimoji="1" lang="zh-CN" altLang="en-US" b="1">
                <a:solidFill>
                  <a:srgbClr val="FF0000"/>
                </a:solidFill>
                <a:effectLst>
                  <a:outerShdw blurRad="38100" dist="38100" dir="2700000" algn="tl">
                    <a:srgbClr val="C0C0C0"/>
                  </a:outerShdw>
                </a:effectLst>
                <a:latin typeface="Times New Roman" panose="02020603050405020304" pitchFamily="18" charset="0"/>
              </a:rPr>
              <a:t>左子树</a:t>
            </a:r>
            <a:r>
              <a:rPr kumimoji="1" lang="zh-CN" altLang="en-US" b="1">
                <a:effectLst>
                  <a:outerShdw blurRad="38100" dist="38100" dir="2700000" algn="tl">
                    <a:srgbClr val="C0C0C0"/>
                  </a:outerShdw>
                </a:effectLst>
                <a:latin typeface="Times New Roman" panose="02020603050405020304" pitchFamily="18" charset="0"/>
              </a:rPr>
              <a:t>和</a:t>
            </a:r>
            <a:r>
              <a:rPr kumimoji="1" lang="zh-CN" altLang="en-US" b="1">
                <a:solidFill>
                  <a:srgbClr val="FF0000"/>
                </a:solidFill>
                <a:effectLst>
                  <a:outerShdw blurRad="38100" dist="38100" dir="2700000" algn="tl">
                    <a:srgbClr val="C0C0C0"/>
                  </a:outerShdw>
                </a:effectLst>
                <a:latin typeface="Times New Roman" panose="02020603050405020304" pitchFamily="18" charset="0"/>
              </a:rPr>
              <a:t>右子树</a:t>
            </a:r>
            <a:r>
              <a:rPr kumimoji="1" lang="zh-CN" altLang="en-US" b="1">
                <a:effectLst>
                  <a:outerShdw blurRad="38100" dist="38100" dir="2700000" algn="tl">
                    <a:srgbClr val="C0C0C0"/>
                  </a:outerShdw>
                </a:effectLst>
                <a:latin typeface="Times New Roman" panose="02020603050405020304" pitchFamily="18" charset="0"/>
              </a:rPr>
              <a:t>的、</a:t>
            </a:r>
            <a:r>
              <a:rPr kumimoji="1" lang="zh-CN" altLang="en-US" b="1">
                <a:solidFill>
                  <a:srgbClr val="FF0000"/>
                </a:solidFill>
                <a:effectLst>
                  <a:outerShdw blurRad="38100" dist="38100" dir="2700000" algn="tl">
                    <a:srgbClr val="C0C0C0"/>
                  </a:outerShdw>
                </a:effectLst>
                <a:latin typeface="Times New Roman" panose="02020603050405020304" pitchFamily="18" charset="0"/>
              </a:rPr>
              <a:t>互不相交的</a:t>
            </a:r>
            <a:r>
              <a:rPr kumimoji="1" lang="zh-CN" altLang="en-US" b="1" u="sng">
                <a:solidFill>
                  <a:srgbClr val="0000FF"/>
                </a:solidFill>
                <a:effectLst>
                  <a:outerShdw blurRad="38100" dist="38100" dir="2700000" algn="tl">
                    <a:srgbClr val="C0C0C0"/>
                  </a:outerShdw>
                </a:effectLst>
                <a:latin typeface="Times New Roman" panose="02020603050405020304" pitchFamily="18" charset="0"/>
              </a:rPr>
              <a:t>二叉树</a:t>
            </a:r>
            <a:r>
              <a:rPr kumimoji="1" lang="zh-CN" altLang="en-US" b="1">
                <a:effectLst>
                  <a:outerShdw blurRad="38100" dist="38100" dir="2700000" algn="tl">
                    <a:srgbClr val="C0C0C0"/>
                  </a:outerShdw>
                </a:effectLst>
                <a:latin typeface="Times New Roman" panose="02020603050405020304" pitchFamily="18" charset="0"/>
              </a:rPr>
              <a:t>组成。</a:t>
            </a:r>
            <a:endParaRPr kumimoji="1" lang="zh-CN" altLang="en-US" b="1">
              <a:effectLst>
                <a:outerShdw blurRad="38100" dist="38100" dir="2700000" algn="tl">
                  <a:srgbClr val="C0C0C0"/>
                </a:outerShdw>
              </a:effectLst>
              <a:latin typeface="Times New Roman" panose="02020603050405020304" pitchFamily="18" charset="0"/>
            </a:endParaRPr>
          </a:p>
        </p:txBody>
      </p:sp>
      <p:sp>
        <p:nvSpPr>
          <p:cNvPr id="45059" name="Oval 3"/>
          <p:cNvSpPr>
            <a:spLocks noChangeArrowheads="1"/>
          </p:cNvSpPr>
          <p:nvPr/>
        </p:nvSpPr>
        <p:spPr bwMode="auto">
          <a:xfrm>
            <a:off x="4343400" y="3227388"/>
            <a:ext cx="457200" cy="381000"/>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3600" b="1">
                <a:solidFill>
                  <a:srgbClr val="FF0000"/>
                </a:solidFill>
                <a:latin typeface="Times New Roman" panose="02020603050405020304" pitchFamily="18" charset="0"/>
              </a:rPr>
              <a:t>A</a:t>
            </a:r>
            <a:endParaRPr kumimoji="1" lang="en-US" altLang="zh-CN">
              <a:latin typeface="Times New Roman" panose="02020603050405020304" pitchFamily="18" charset="0"/>
            </a:endParaRPr>
          </a:p>
        </p:txBody>
      </p:sp>
      <p:sp>
        <p:nvSpPr>
          <p:cNvPr id="45060" name="Oval 4"/>
          <p:cNvSpPr>
            <a:spLocks noChangeArrowheads="1"/>
          </p:cNvSpPr>
          <p:nvPr/>
        </p:nvSpPr>
        <p:spPr bwMode="auto">
          <a:xfrm>
            <a:off x="2133600" y="3989388"/>
            <a:ext cx="457200" cy="381000"/>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3600" b="1">
                <a:solidFill>
                  <a:schemeClr val="bg2"/>
                </a:solidFill>
                <a:latin typeface="Times New Roman" panose="02020603050405020304" pitchFamily="18" charset="0"/>
              </a:rPr>
              <a:t>B</a:t>
            </a:r>
            <a:endParaRPr kumimoji="1" lang="en-US" altLang="zh-CN">
              <a:latin typeface="Times New Roman" panose="02020603050405020304" pitchFamily="18" charset="0"/>
            </a:endParaRPr>
          </a:p>
        </p:txBody>
      </p:sp>
      <p:sp>
        <p:nvSpPr>
          <p:cNvPr id="45061" name="Oval 5"/>
          <p:cNvSpPr>
            <a:spLocks noChangeArrowheads="1"/>
          </p:cNvSpPr>
          <p:nvPr/>
        </p:nvSpPr>
        <p:spPr bwMode="auto">
          <a:xfrm>
            <a:off x="3581400" y="4751388"/>
            <a:ext cx="457200" cy="381000"/>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3600" b="1">
                <a:solidFill>
                  <a:schemeClr val="bg2"/>
                </a:solidFill>
                <a:latin typeface="Times New Roman" panose="02020603050405020304" pitchFamily="18" charset="0"/>
              </a:rPr>
              <a:t>C</a:t>
            </a:r>
            <a:endParaRPr kumimoji="1" lang="en-US" altLang="zh-CN">
              <a:latin typeface="Times New Roman" panose="02020603050405020304" pitchFamily="18" charset="0"/>
            </a:endParaRPr>
          </a:p>
        </p:txBody>
      </p:sp>
      <p:sp>
        <p:nvSpPr>
          <p:cNvPr id="45062" name="Oval 6"/>
          <p:cNvSpPr>
            <a:spLocks noChangeArrowheads="1"/>
          </p:cNvSpPr>
          <p:nvPr/>
        </p:nvSpPr>
        <p:spPr bwMode="auto">
          <a:xfrm>
            <a:off x="2895600" y="5589588"/>
            <a:ext cx="457200" cy="381000"/>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3600" b="1">
                <a:solidFill>
                  <a:schemeClr val="bg2"/>
                </a:solidFill>
                <a:latin typeface="Times New Roman" panose="02020603050405020304" pitchFamily="18" charset="0"/>
              </a:rPr>
              <a:t>D</a:t>
            </a:r>
            <a:endParaRPr kumimoji="1" lang="en-US" altLang="zh-CN">
              <a:latin typeface="Times New Roman" panose="02020603050405020304" pitchFamily="18" charset="0"/>
            </a:endParaRPr>
          </a:p>
        </p:txBody>
      </p:sp>
      <p:sp>
        <p:nvSpPr>
          <p:cNvPr id="45063" name="Oval 7"/>
          <p:cNvSpPr>
            <a:spLocks noChangeArrowheads="1"/>
          </p:cNvSpPr>
          <p:nvPr/>
        </p:nvSpPr>
        <p:spPr bwMode="auto">
          <a:xfrm>
            <a:off x="5867400" y="3989388"/>
            <a:ext cx="457200" cy="381000"/>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3600" b="1">
                <a:solidFill>
                  <a:srgbClr val="333399"/>
                </a:solidFill>
                <a:latin typeface="Times New Roman" panose="02020603050405020304" pitchFamily="18" charset="0"/>
              </a:rPr>
              <a:t>E</a:t>
            </a:r>
            <a:endParaRPr kumimoji="1" lang="en-US" altLang="zh-CN">
              <a:latin typeface="Times New Roman" panose="02020603050405020304" pitchFamily="18" charset="0"/>
            </a:endParaRPr>
          </a:p>
        </p:txBody>
      </p:sp>
      <p:sp>
        <p:nvSpPr>
          <p:cNvPr id="45064" name="Oval 8"/>
          <p:cNvSpPr>
            <a:spLocks noChangeArrowheads="1"/>
          </p:cNvSpPr>
          <p:nvPr/>
        </p:nvSpPr>
        <p:spPr bwMode="auto">
          <a:xfrm>
            <a:off x="7315200" y="4751388"/>
            <a:ext cx="457200" cy="381000"/>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3600" b="1">
                <a:solidFill>
                  <a:srgbClr val="333399"/>
                </a:solidFill>
                <a:latin typeface="Times New Roman" panose="02020603050405020304" pitchFamily="18" charset="0"/>
              </a:rPr>
              <a:t>F</a:t>
            </a:r>
            <a:endParaRPr kumimoji="1" lang="en-US" altLang="zh-CN">
              <a:latin typeface="Times New Roman" panose="02020603050405020304" pitchFamily="18" charset="0"/>
            </a:endParaRPr>
          </a:p>
        </p:txBody>
      </p:sp>
      <p:sp>
        <p:nvSpPr>
          <p:cNvPr id="45065" name="Oval 9"/>
          <p:cNvSpPr>
            <a:spLocks noChangeArrowheads="1"/>
          </p:cNvSpPr>
          <p:nvPr/>
        </p:nvSpPr>
        <p:spPr bwMode="auto">
          <a:xfrm>
            <a:off x="6629400" y="5513388"/>
            <a:ext cx="457200" cy="381000"/>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3600" b="1">
                <a:solidFill>
                  <a:srgbClr val="333399"/>
                </a:solidFill>
                <a:latin typeface="Times New Roman" panose="02020603050405020304" pitchFamily="18" charset="0"/>
              </a:rPr>
              <a:t>G</a:t>
            </a:r>
            <a:endParaRPr kumimoji="1" lang="en-US" altLang="zh-CN">
              <a:latin typeface="Times New Roman" panose="02020603050405020304" pitchFamily="18" charset="0"/>
            </a:endParaRPr>
          </a:p>
        </p:txBody>
      </p:sp>
      <p:sp>
        <p:nvSpPr>
          <p:cNvPr id="45066" name="Oval 10"/>
          <p:cNvSpPr>
            <a:spLocks noChangeArrowheads="1"/>
          </p:cNvSpPr>
          <p:nvPr/>
        </p:nvSpPr>
        <p:spPr bwMode="auto">
          <a:xfrm>
            <a:off x="6096000" y="6351588"/>
            <a:ext cx="457200" cy="381000"/>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3600" b="1">
                <a:solidFill>
                  <a:srgbClr val="333399"/>
                </a:solidFill>
                <a:latin typeface="Times New Roman" panose="02020603050405020304" pitchFamily="18" charset="0"/>
              </a:rPr>
              <a:t>H</a:t>
            </a:r>
            <a:endParaRPr kumimoji="1" lang="en-US" altLang="zh-CN">
              <a:latin typeface="Times New Roman" panose="02020603050405020304" pitchFamily="18" charset="0"/>
            </a:endParaRPr>
          </a:p>
        </p:txBody>
      </p:sp>
      <p:sp>
        <p:nvSpPr>
          <p:cNvPr id="45070" name="Oval 14"/>
          <p:cNvSpPr>
            <a:spLocks noChangeArrowheads="1"/>
          </p:cNvSpPr>
          <p:nvPr/>
        </p:nvSpPr>
        <p:spPr bwMode="auto">
          <a:xfrm>
            <a:off x="7162800" y="6351588"/>
            <a:ext cx="457200" cy="381000"/>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3600" b="1">
                <a:solidFill>
                  <a:srgbClr val="333399"/>
                </a:solidFill>
                <a:latin typeface="Times New Roman" panose="02020603050405020304" pitchFamily="18" charset="0"/>
              </a:rPr>
              <a:t>K</a:t>
            </a:r>
            <a:endParaRPr kumimoji="1" lang="en-US" altLang="zh-CN">
              <a:latin typeface="Times New Roman" panose="02020603050405020304" pitchFamily="18" charset="0"/>
            </a:endParaRPr>
          </a:p>
        </p:txBody>
      </p:sp>
      <p:sp>
        <p:nvSpPr>
          <p:cNvPr id="45084" name="Line 28"/>
          <p:cNvSpPr>
            <a:spLocks noChangeShapeType="1"/>
          </p:cNvSpPr>
          <p:nvPr/>
        </p:nvSpPr>
        <p:spPr bwMode="auto">
          <a:xfrm flipH="1">
            <a:off x="2362200" y="3379788"/>
            <a:ext cx="1981200" cy="609600"/>
          </a:xfrm>
          <a:prstGeom prst="line">
            <a:avLst/>
          </a:prstGeom>
          <a:noFill/>
          <a:ln w="38100" cap="sq">
            <a:solidFill>
              <a:schemeClr val="tx1"/>
            </a:solidFill>
            <a:round/>
            <a:headEnd type="none" w="sm" len="sm"/>
            <a:tailEnd type="none" w="sm" len="sm"/>
          </a:ln>
        </p:spPr>
        <p:txBody>
          <a:bodyPr wrap="none" anchor="ctr"/>
          <a:lstStyle/>
          <a:p>
            <a:endParaRPr lang="zh-CN" altLang="en-US"/>
          </a:p>
        </p:txBody>
      </p:sp>
      <p:sp>
        <p:nvSpPr>
          <p:cNvPr id="45085" name="Line 29"/>
          <p:cNvSpPr>
            <a:spLocks noChangeShapeType="1"/>
          </p:cNvSpPr>
          <p:nvPr/>
        </p:nvSpPr>
        <p:spPr bwMode="auto">
          <a:xfrm>
            <a:off x="2590800" y="4141788"/>
            <a:ext cx="1219200" cy="609600"/>
          </a:xfrm>
          <a:prstGeom prst="line">
            <a:avLst/>
          </a:prstGeom>
          <a:noFill/>
          <a:ln w="38100" cap="sq">
            <a:solidFill>
              <a:schemeClr val="tx1"/>
            </a:solidFill>
            <a:round/>
            <a:headEnd type="none" w="sm" len="sm"/>
            <a:tailEnd type="none" w="sm" len="sm"/>
          </a:ln>
        </p:spPr>
        <p:txBody>
          <a:bodyPr wrap="none" anchor="ctr"/>
          <a:lstStyle/>
          <a:p>
            <a:endParaRPr lang="zh-CN" altLang="en-US"/>
          </a:p>
        </p:txBody>
      </p:sp>
      <p:sp>
        <p:nvSpPr>
          <p:cNvPr id="45086" name="Line 30"/>
          <p:cNvSpPr>
            <a:spLocks noChangeShapeType="1"/>
          </p:cNvSpPr>
          <p:nvPr/>
        </p:nvSpPr>
        <p:spPr bwMode="auto">
          <a:xfrm flipH="1">
            <a:off x="3124200" y="4903788"/>
            <a:ext cx="457200" cy="685800"/>
          </a:xfrm>
          <a:prstGeom prst="line">
            <a:avLst/>
          </a:prstGeom>
          <a:noFill/>
          <a:ln w="38100" cap="sq">
            <a:solidFill>
              <a:schemeClr val="tx1"/>
            </a:solidFill>
            <a:round/>
            <a:headEnd type="none" w="sm" len="sm"/>
            <a:tailEnd type="none" w="sm" len="sm"/>
          </a:ln>
        </p:spPr>
        <p:txBody>
          <a:bodyPr wrap="none" anchor="ctr"/>
          <a:lstStyle/>
          <a:p>
            <a:endParaRPr lang="zh-CN" altLang="en-US"/>
          </a:p>
        </p:txBody>
      </p:sp>
      <p:sp>
        <p:nvSpPr>
          <p:cNvPr id="45087" name="Line 31"/>
          <p:cNvSpPr>
            <a:spLocks noChangeShapeType="1"/>
          </p:cNvSpPr>
          <p:nvPr/>
        </p:nvSpPr>
        <p:spPr bwMode="auto">
          <a:xfrm>
            <a:off x="4800600" y="3455988"/>
            <a:ext cx="1295400" cy="533400"/>
          </a:xfrm>
          <a:prstGeom prst="line">
            <a:avLst/>
          </a:prstGeom>
          <a:noFill/>
          <a:ln w="38100" cap="sq">
            <a:solidFill>
              <a:schemeClr val="tx1"/>
            </a:solidFill>
            <a:round/>
            <a:headEnd type="none" w="sm" len="sm"/>
            <a:tailEnd type="none" w="sm" len="sm"/>
          </a:ln>
        </p:spPr>
        <p:txBody>
          <a:bodyPr wrap="none" anchor="ctr"/>
          <a:lstStyle/>
          <a:p>
            <a:endParaRPr lang="zh-CN" altLang="en-US"/>
          </a:p>
        </p:txBody>
      </p:sp>
      <p:sp>
        <p:nvSpPr>
          <p:cNvPr id="45088" name="Line 32"/>
          <p:cNvSpPr>
            <a:spLocks noChangeShapeType="1"/>
          </p:cNvSpPr>
          <p:nvPr/>
        </p:nvSpPr>
        <p:spPr bwMode="auto">
          <a:xfrm>
            <a:off x="6324600" y="4141788"/>
            <a:ext cx="1219200" cy="609600"/>
          </a:xfrm>
          <a:prstGeom prst="line">
            <a:avLst/>
          </a:prstGeom>
          <a:noFill/>
          <a:ln w="38100" cap="sq">
            <a:solidFill>
              <a:schemeClr val="tx1"/>
            </a:solidFill>
            <a:round/>
            <a:headEnd type="none" w="sm" len="sm"/>
            <a:tailEnd type="none" w="sm" len="sm"/>
          </a:ln>
        </p:spPr>
        <p:txBody>
          <a:bodyPr wrap="none" anchor="ctr"/>
          <a:lstStyle/>
          <a:p>
            <a:endParaRPr lang="zh-CN" altLang="en-US"/>
          </a:p>
        </p:txBody>
      </p:sp>
      <p:sp>
        <p:nvSpPr>
          <p:cNvPr id="45089" name="Line 33"/>
          <p:cNvSpPr>
            <a:spLocks noChangeShapeType="1"/>
          </p:cNvSpPr>
          <p:nvPr/>
        </p:nvSpPr>
        <p:spPr bwMode="auto">
          <a:xfrm flipH="1">
            <a:off x="6858000" y="4903788"/>
            <a:ext cx="457200" cy="609600"/>
          </a:xfrm>
          <a:prstGeom prst="line">
            <a:avLst/>
          </a:prstGeom>
          <a:noFill/>
          <a:ln w="38100" cap="sq">
            <a:solidFill>
              <a:schemeClr val="tx1"/>
            </a:solidFill>
            <a:round/>
            <a:headEnd type="none" w="sm" len="sm"/>
            <a:tailEnd type="none" w="sm" len="sm"/>
          </a:ln>
        </p:spPr>
        <p:txBody>
          <a:bodyPr wrap="none" anchor="ctr"/>
          <a:lstStyle/>
          <a:p>
            <a:endParaRPr lang="zh-CN" altLang="en-US"/>
          </a:p>
        </p:txBody>
      </p:sp>
      <p:sp>
        <p:nvSpPr>
          <p:cNvPr id="45090" name="Line 34"/>
          <p:cNvSpPr>
            <a:spLocks noChangeShapeType="1"/>
          </p:cNvSpPr>
          <p:nvPr/>
        </p:nvSpPr>
        <p:spPr bwMode="auto">
          <a:xfrm flipH="1">
            <a:off x="6324600" y="5665788"/>
            <a:ext cx="304800" cy="685800"/>
          </a:xfrm>
          <a:prstGeom prst="line">
            <a:avLst/>
          </a:prstGeom>
          <a:noFill/>
          <a:ln w="38100" cap="sq">
            <a:solidFill>
              <a:schemeClr val="tx1"/>
            </a:solidFill>
            <a:round/>
            <a:headEnd type="none" w="sm" len="sm"/>
            <a:tailEnd type="none" w="sm" len="sm"/>
          </a:ln>
        </p:spPr>
        <p:txBody>
          <a:bodyPr wrap="none" anchor="ctr"/>
          <a:lstStyle/>
          <a:p>
            <a:endParaRPr lang="zh-CN" altLang="en-US"/>
          </a:p>
        </p:txBody>
      </p:sp>
      <p:sp>
        <p:nvSpPr>
          <p:cNvPr id="45091" name="Line 35"/>
          <p:cNvSpPr>
            <a:spLocks noChangeShapeType="1"/>
          </p:cNvSpPr>
          <p:nvPr/>
        </p:nvSpPr>
        <p:spPr bwMode="auto">
          <a:xfrm>
            <a:off x="7086600" y="5665788"/>
            <a:ext cx="304800" cy="685800"/>
          </a:xfrm>
          <a:prstGeom prst="line">
            <a:avLst/>
          </a:prstGeom>
          <a:noFill/>
          <a:ln w="38100" cap="sq">
            <a:solidFill>
              <a:schemeClr val="tx1"/>
            </a:solidFill>
            <a:round/>
            <a:headEnd type="none" w="sm" len="sm"/>
            <a:tailEnd type="none" w="sm" len="sm"/>
          </a:ln>
        </p:spPr>
        <p:txBody>
          <a:bodyPr wrap="none" anchor="ctr"/>
          <a:lstStyle/>
          <a:p>
            <a:endParaRPr lang="zh-CN" altLang="en-US"/>
          </a:p>
        </p:txBody>
      </p:sp>
      <p:sp>
        <p:nvSpPr>
          <p:cNvPr id="45092" name="Rectangle 36"/>
          <p:cNvSpPr>
            <a:spLocks noChangeArrowheads="1"/>
          </p:cNvSpPr>
          <p:nvPr/>
        </p:nvSpPr>
        <p:spPr bwMode="auto">
          <a:xfrm>
            <a:off x="1828800" y="3836988"/>
            <a:ext cx="2514600" cy="2514600"/>
          </a:xfrm>
          <a:prstGeom prst="rect">
            <a:avLst/>
          </a:prstGeom>
          <a:noFill/>
          <a:ln w="38100" cap="sq">
            <a:solidFill>
              <a:srgbClr val="005400"/>
            </a:solidFill>
            <a:miter lim="800000"/>
            <a:headEnd type="none" w="sm" len="sm"/>
            <a:tailEnd type="none" w="sm" len="sm"/>
          </a:ln>
        </p:spPr>
        <p:txBody>
          <a:bodyPr wrap="none" anchor="ctr"/>
          <a:lstStyle/>
          <a:p>
            <a:endParaRPr lang="zh-CN" altLang="en-US" b="1"/>
          </a:p>
        </p:txBody>
      </p:sp>
      <p:sp>
        <p:nvSpPr>
          <p:cNvPr id="45093" name="Rectangle 37"/>
          <p:cNvSpPr>
            <a:spLocks noChangeArrowheads="1"/>
          </p:cNvSpPr>
          <p:nvPr/>
        </p:nvSpPr>
        <p:spPr bwMode="auto">
          <a:xfrm>
            <a:off x="5410200" y="3760788"/>
            <a:ext cx="2743200" cy="3124200"/>
          </a:xfrm>
          <a:prstGeom prst="rect">
            <a:avLst/>
          </a:prstGeom>
          <a:noFill/>
          <a:ln w="38100" cap="sq">
            <a:solidFill>
              <a:srgbClr val="333399"/>
            </a:solidFill>
            <a:miter lim="800000"/>
            <a:headEnd type="none" w="sm" len="sm"/>
            <a:tailEnd type="none" w="sm" len="sm"/>
          </a:ln>
        </p:spPr>
        <p:txBody>
          <a:bodyPr wrap="none" anchor="ctr"/>
          <a:lstStyle/>
          <a:p>
            <a:endParaRPr lang="zh-CN" altLang="en-US" b="1"/>
          </a:p>
        </p:txBody>
      </p:sp>
      <p:sp>
        <p:nvSpPr>
          <p:cNvPr id="45096" name="AutoShape 40"/>
          <p:cNvSpPr>
            <a:spLocks noChangeArrowheads="1"/>
          </p:cNvSpPr>
          <p:nvPr/>
        </p:nvSpPr>
        <p:spPr bwMode="auto">
          <a:xfrm>
            <a:off x="838200" y="3074988"/>
            <a:ext cx="1371600" cy="457200"/>
          </a:xfrm>
          <a:prstGeom prst="wedgeRoundRectCallout">
            <a:avLst>
              <a:gd name="adj1" fmla="val 196181"/>
              <a:gd name="adj2" fmla="val -6597"/>
              <a:gd name="adj3" fmla="val 16667"/>
            </a:avLst>
          </a:prstGeom>
          <a:solidFill>
            <a:srgbClr val="FBE2DF"/>
          </a:solidFill>
          <a:ln w="12700" cap="sq">
            <a:solidFill>
              <a:schemeClr val="tx1"/>
            </a:solidFill>
            <a:miter lim="800000"/>
            <a:headEnd type="none" w="sm" len="sm"/>
            <a:tailEnd type="none" w="sm" len="sm"/>
          </a:ln>
        </p:spPr>
        <p:txBody>
          <a:bodyPr wrap="none" anchor="ctr"/>
          <a:lstStyle/>
          <a:p>
            <a:pPr algn="ctr"/>
            <a:r>
              <a:rPr kumimoji="1" lang="zh-CN" altLang="en-US" sz="2800">
                <a:solidFill>
                  <a:srgbClr val="FF3300"/>
                </a:solidFill>
                <a:latin typeface="Times New Roman" panose="02020603050405020304" pitchFamily="18" charset="0"/>
              </a:rPr>
              <a:t>根结点</a:t>
            </a:r>
            <a:endParaRPr kumimoji="1" lang="zh-CN" altLang="en-US">
              <a:latin typeface="Times New Roman" panose="02020603050405020304" pitchFamily="18" charset="0"/>
            </a:endParaRPr>
          </a:p>
        </p:txBody>
      </p:sp>
      <p:sp>
        <p:nvSpPr>
          <p:cNvPr id="45097" name="AutoShape 41"/>
          <p:cNvSpPr>
            <a:spLocks noChangeArrowheads="1"/>
          </p:cNvSpPr>
          <p:nvPr/>
        </p:nvSpPr>
        <p:spPr bwMode="auto">
          <a:xfrm>
            <a:off x="76200" y="5970588"/>
            <a:ext cx="1295400" cy="533400"/>
          </a:xfrm>
          <a:prstGeom prst="wedgeRoundRectCallout">
            <a:avLst>
              <a:gd name="adj1" fmla="val 75981"/>
              <a:gd name="adj2" fmla="val -182440"/>
              <a:gd name="adj3" fmla="val 16667"/>
            </a:avLst>
          </a:prstGeom>
          <a:solidFill>
            <a:srgbClr val="CAF2CE"/>
          </a:solidFill>
          <a:ln w="12700" cap="sq">
            <a:solidFill>
              <a:schemeClr val="tx1"/>
            </a:solidFill>
            <a:miter lim="800000"/>
            <a:headEnd type="none" w="sm" len="sm"/>
            <a:tailEnd type="none" w="sm" len="sm"/>
          </a:ln>
        </p:spPr>
        <p:txBody>
          <a:bodyPr wrap="none" anchor="ctr"/>
          <a:lstStyle/>
          <a:p>
            <a:pPr algn="ctr"/>
            <a:r>
              <a:rPr kumimoji="1" lang="zh-CN" altLang="en-US" sz="2800">
                <a:solidFill>
                  <a:srgbClr val="005400"/>
                </a:solidFill>
                <a:latin typeface="Times New Roman" panose="02020603050405020304" pitchFamily="18" charset="0"/>
              </a:rPr>
              <a:t>左子树</a:t>
            </a:r>
            <a:endParaRPr kumimoji="1" lang="zh-CN" altLang="en-US">
              <a:latin typeface="Times New Roman" panose="02020603050405020304" pitchFamily="18" charset="0"/>
            </a:endParaRPr>
          </a:p>
        </p:txBody>
      </p:sp>
      <p:sp>
        <p:nvSpPr>
          <p:cNvPr id="45098" name="AutoShape 42"/>
          <p:cNvSpPr>
            <a:spLocks noChangeArrowheads="1"/>
          </p:cNvSpPr>
          <p:nvPr/>
        </p:nvSpPr>
        <p:spPr bwMode="auto">
          <a:xfrm>
            <a:off x="7391400" y="3068638"/>
            <a:ext cx="1447800" cy="533400"/>
          </a:xfrm>
          <a:prstGeom prst="wedgeRoundRectCallout">
            <a:avLst>
              <a:gd name="adj1" fmla="val -82565"/>
              <a:gd name="adj2" fmla="val 70833"/>
              <a:gd name="adj3" fmla="val 16667"/>
            </a:avLst>
          </a:prstGeom>
          <a:solidFill>
            <a:schemeClr val="hlink"/>
          </a:solidFill>
          <a:ln w="12700" cap="sq">
            <a:solidFill>
              <a:schemeClr val="tx1"/>
            </a:solidFill>
            <a:miter lim="800000"/>
            <a:headEnd type="none" w="sm" len="sm"/>
            <a:tailEnd type="none" w="sm" len="sm"/>
          </a:ln>
        </p:spPr>
        <p:txBody>
          <a:bodyPr wrap="none" anchor="ctr"/>
          <a:lstStyle/>
          <a:p>
            <a:pPr algn="ctr"/>
            <a:r>
              <a:rPr kumimoji="1" lang="zh-CN" altLang="en-US" sz="2800">
                <a:solidFill>
                  <a:srgbClr val="333399"/>
                </a:solidFill>
                <a:latin typeface="Times New Roman" panose="02020603050405020304" pitchFamily="18" charset="0"/>
              </a:rPr>
              <a:t>右子树</a:t>
            </a:r>
            <a:endParaRPr kumimoji="1" lang="zh-CN" altLang="en-US">
              <a:latin typeface="Times New Roman" panose="02020603050405020304" pitchFamily="18" charset="0"/>
            </a:endParaRPr>
          </a:p>
        </p:txBody>
      </p:sp>
      <p:sp>
        <p:nvSpPr>
          <p:cNvPr id="6171" name="Text Box 43"/>
          <p:cNvSpPr txBox="1">
            <a:spLocks noChangeArrowheads="1"/>
          </p:cNvSpPr>
          <p:nvPr/>
        </p:nvSpPr>
        <p:spPr bwMode="auto">
          <a:xfrm>
            <a:off x="827088" y="0"/>
            <a:ext cx="7056437" cy="836613"/>
          </a:xfrm>
          <a:prstGeom prst="rect">
            <a:avLst/>
          </a:prstGeom>
          <a:solidFill>
            <a:schemeClr val="bg1">
              <a:alpha val="50195"/>
            </a:schemeClr>
          </a:solidFill>
          <a:ln w="12700" cap="sq">
            <a:solidFill>
              <a:schemeClr val="bg1"/>
            </a:solidFill>
            <a:miter lim="800000"/>
            <a:headEnd type="none" w="sm" len="sm"/>
            <a:tailEnd type="none" w="sm" len="sm"/>
          </a:ln>
        </p:spPr>
        <p:txBody>
          <a:bodyPr>
            <a:spAutoFit/>
          </a:bodyPr>
          <a:lstStyle/>
          <a:p>
            <a:pPr>
              <a:lnSpc>
                <a:spcPct val="120000"/>
              </a:lnSpc>
            </a:pPr>
            <a:r>
              <a:rPr kumimoji="1" lang="en-US" altLang="zh-CN" sz="4000" b="1">
                <a:solidFill>
                  <a:srgbClr val="008080"/>
                </a:solidFill>
                <a:latin typeface="楷体_GB2312" pitchFamily="49" charset="-122"/>
              </a:rPr>
              <a:t>6.2.1 </a:t>
            </a:r>
            <a:r>
              <a:rPr kumimoji="1" lang="zh-CN" altLang="en-US" sz="4000" b="1">
                <a:solidFill>
                  <a:srgbClr val="008080"/>
                </a:solidFill>
                <a:latin typeface="楷体_GB2312" pitchFamily="49" charset="-122"/>
              </a:rPr>
              <a:t>二叉树的定义</a:t>
            </a:r>
            <a:endParaRPr kumimoji="1" lang="zh-CN" altLang="en-US" sz="4000">
              <a:latin typeface="楷体_GB2312" pitchFamily="49" charset="-122"/>
            </a:endParaRPr>
          </a:p>
        </p:txBody>
      </p:sp>
      <p:sp>
        <p:nvSpPr>
          <p:cNvPr id="45100" name="Text Box 44"/>
          <p:cNvSpPr txBox="1">
            <a:spLocks noChangeArrowheads="1"/>
          </p:cNvSpPr>
          <p:nvPr/>
        </p:nvSpPr>
        <p:spPr bwMode="auto">
          <a:xfrm>
            <a:off x="611188" y="1082675"/>
            <a:ext cx="8388350" cy="565150"/>
          </a:xfrm>
          <a:prstGeom prst="rect">
            <a:avLst/>
          </a:prstGeom>
          <a:noFill/>
          <a:ln w="12700" cap="sq">
            <a:noFill/>
            <a:miter lim="800000"/>
            <a:headEnd type="none" w="sm" len="sm"/>
            <a:tailEnd type="none" w="sm" len="sm"/>
          </a:ln>
          <a:effectLst/>
        </p:spPr>
        <p:txBody>
          <a:bodyPr>
            <a:spAutoFit/>
          </a:bodyPr>
          <a:lstStyle/>
          <a:p>
            <a:pPr>
              <a:lnSpc>
                <a:spcPct val="110000"/>
              </a:lnSpc>
              <a:spcBef>
                <a:spcPct val="15000"/>
              </a:spcBef>
              <a:defRPr/>
            </a:pPr>
            <a:r>
              <a:rPr lang="zh-CN" altLang="en-US" sz="2800" b="1">
                <a:effectLst>
                  <a:outerShdw blurRad="38100" dist="38100" dir="2700000" algn="tl">
                    <a:srgbClr val="C0C0C0"/>
                  </a:outerShdw>
                </a:effectLst>
              </a:rPr>
              <a:t>一、二叉树定义</a:t>
            </a:r>
            <a:r>
              <a:rPr lang="zh-CN" altLang="en-US" sz="2800"/>
              <a:t>：</a:t>
            </a:r>
            <a:r>
              <a:rPr lang="zh-CN" altLang="en-US" sz="2300" b="1" u="sng">
                <a:solidFill>
                  <a:schemeClr val="hlink"/>
                </a:solidFill>
                <a:effectLst>
                  <a:outerShdw blurRad="38100" dist="38100" dir="2700000" algn="tl">
                    <a:srgbClr val="C0C0C0"/>
                  </a:outerShdw>
                </a:effectLst>
                <a:latin typeface="楷体_GB2312" pitchFamily="49" charset="-122"/>
              </a:rPr>
              <a:t>度不大于</a:t>
            </a:r>
            <a:r>
              <a:rPr lang="en-US" altLang="zh-CN" sz="2300" b="1" u="sng">
                <a:solidFill>
                  <a:schemeClr val="hlink"/>
                </a:solidFill>
                <a:effectLst>
                  <a:outerShdw blurRad="38100" dist="38100" dir="2700000" algn="tl">
                    <a:srgbClr val="C0C0C0"/>
                  </a:outerShdw>
                </a:effectLst>
                <a:latin typeface="楷体_GB2312" pitchFamily="49" charset="-122"/>
              </a:rPr>
              <a:t>2</a:t>
            </a:r>
            <a:r>
              <a:rPr lang="zh-CN" altLang="en-US" sz="2300" b="1">
                <a:solidFill>
                  <a:srgbClr val="0000FF"/>
                </a:solidFill>
                <a:latin typeface="楷体_GB2312" pitchFamily="49" charset="-122"/>
              </a:rPr>
              <a:t>且子树有</a:t>
            </a:r>
            <a:r>
              <a:rPr lang="zh-CN" altLang="en-US" sz="2300" b="1" u="sng">
                <a:solidFill>
                  <a:schemeClr val="hlink"/>
                </a:solidFill>
                <a:latin typeface="楷体_GB2312" pitchFamily="49" charset="-122"/>
              </a:rPr>
              <a:t>左右之分</a:t>
            </a:r>
            <a:r>
              <a:rPr lang="zh-CN" altLang="en-US" sz="2300" b="1" u="sng">
                <a:solidFill>
                  <a:srgbClr val="0000FF"/>
                </a:solidFill>
                <a:latin typeface="楷体_GB2312" pitchFamily="49" charset="-122"/>
              </a:rPr>
              <a:t>的树型结构 </a:t>
            </a:r>
            <a:endParaRPr lang="zh-CN" altLang="en-US" sz="2300">
              <a:latin typeface="楷体_GB2312" pitchFamily="49" charset="-122"/>
            </a:endParaRPr>
          </a:p>
        </p:txBody>
      </p:sp>
      <p:graphicFrame>
        <p:nvGraphicFramePr>
          <p:cNvPr id="6146" name="Object 45"/>
          <p:cNvGraphicFramePr>
            <a:graphicFrameLocks noChangeAspect="1"/>
          </p:cNvGraphicFramePr>
          <p:nvPr/>
        </p:nvGraphicFramePr>
        <p:xfrm>
          <a:off x="8180388" y="5700713"/>
          <a:ext cx="855662" cy="1008062"/>
        </p:xfrm>
        <a:graphic>
          <a:graphicData uri="http://schemas.openxmlformats.org/presentationml/2006/ole">
            <mc:AlternateContent xmlns:mc="http://schemas.openxmlformats.org/markup-compatibility/2006">
              <mc:Choice xmlns:v="urn:schemas-microsoft-com:vml" Requires="v">
                <p:oleObj spid="_x0000_s6145" name="剪辑" r:id="rId1" imgW="11229975" imgH="13134975" progId="">
                  <p:embed/>
                </p:oleObj>
              </mc:Choice>
              <mc:Fallback>
                <p:oleObj name="剪辑" r:id="rId1" imgW="11229975" imgH="13134975" progId="">
                  <p:embed/>
                  <p:pic>
                    <p:nvPicPr>
                      <p:cNvPr id="0" name="Object 45" descr="image20"/>
                      <p:cNvPicPr>
                        <a:picLocks noChangeAspect="1"/>
                      </p:cNvPicPr>
                      <p:nvPr/>
                    </p:nvPicPr>
                    <p:blipFill>
                      <a:blip r:embed="rId2"/>
                      <a:stretch>
                        <a:fillRect/>
                      </a:stretch>
                    </p:blipFill>
                    <p:spPr>
                      <a:xfrm>
                        <a:off x="8180388" y="5700713"/>
                        <a:ext cx="855662" cy="1008062"/>
                      </a:xfrm>
                      <a:prstGeom prst="rect">
                        <a:avLst/>
                      </a:prstGeom>
                      <a:noFill/>
                      <a:ln w="9525">
                        <a:noFill/>
                      </a:ln>
                    </p:spPr>
                  </p:pic>
                </p:oleObj>
              </mc:Fallback>
            </mc:AlternateContent>
          </a:graphicData>
        </a:graphic>
      </p:graphicFrame>
      <p:sp>
        <p:nvSpPr>
          <p:cNvPr id="45103" name="AutoShape 47"/>
          <p:cNvSpPr>
            <a:spLocks noChangeArrowheads="1"/>
          </p:cNvSpPr>
          <p:nvPr/>
        </p:nvSpPr>
        <p:spPr bwMode="auto">
          <a:xfrm>
            <a:off x="2895600" y="938530"/>
            <a:ext cx="4933950" cy="1296988"/>
          </a:xfrm>
          <a:prstGeom prst="wedgeRoundRectCallout">
            <a:avLst>
              <a:gd name="adj1" fmla="val 48532"/>
              <a:gd name="adj2" fmla="val 66523"/>
              <a:gd name="adj3" fmla="val 16667"/>
            </a:avLst>
          </a:prstGeom>
          <a:gradFill rotWithShape="1">
            <a:gsLst>
              <a:gs pos="0">
                <a:schemeClr val="bg1">
                  <a:gamma/>
                  <a:shade val="46275"/>
                  <a:invGamma/>
                  <a:alpha val="84000"/>
                </a:schemeClr>
              </a:gs>
              <a:gs pos="50000">
                <a:schemeClr val="bg1">
                  <a:alpha val="88000"/>
                </a:schemeClr>
              </a:gs>
              <a:gs pos="100000">
                <a:schemeClr val="bg1">
                  <a:gamma/>
                  <a:shade val="46275"/>
                  <a:invGamma/>
                  <a:alpha val="84000"/>
                </a:schemeClr>
              </a:gs>
            </a:gsLst>
            <a:lin ang="5400000" scaled="1"/>
          </a:gradFill>
          <a:ln w="12700" cap="sq">
            <a:solidFill>
              <a:schemeClr val="tx1"/>
            </a:solidFill>
            <a:miter lim="800000"/>
            <a:headEnd type="none" w="sm" len="sm"/>
            <a:tailEnd type="none" w="sm" len="sm"/>
          </a:ln>
          <a:effectLst/>
        </p:spPr>
        <p:txBody>
          <a:bodyPr/>
          <a:lstStyle/>
          <a:p>
            <a:pPr>
              <a:spcBef>
                <a:spcPct val="15000"/>
              </a:spcBef>
              <a:defRPr/>
            </a:pPr>
            <a:r>
              <a:rPr lang="zh-CN" altLang="en-US" sz="2800" b="1">
                <a:solidFill>
                  <a:schemeClr val="hlink"/>
                </a:solidFill>
                <a:effectLst>
                  <a:outerShdw blurRad="38100" dist="38100" dir="2700000" algn="tl">
                    <a:srgbClr val="C0C0C0"/>
                  </a:outerShdw>
                </a:effectLst>
              </a:rPr>
              <a:t>二叉树的递归定义：</a:t>
            </a:r>
            <a:endParaRPr lang="zh-CN" altLang="en-US" sz="2800" b="1">
              <a:solidFill>
                <a:schemeClr val="hlink"/>
              </a:solidFill>
              <a:effectLst>
                <a:outerShdw blurRad="38100" dist="38100" dir="2700000" algn="tl">
                  <a:srgbClr val="C0C0C0"/>
                </a:outerShdw>
              </a:effectLst>
            </a:endParaRPr>
          </a:p>
          <a:p>
            <a:pPr>
              <a:spcBef>
                <a:spcPct val="15000"/>
              </a:spcBef>
              <a:defRPr/>
            </a:pPr>
            <a:r>
              <a:rPr lang="zh-CN" altLang="en-US" sz="2800" b="1">
                <a:solidFill>
                  <a:schemeClr val="hlink"/>
                </a:solidFill>
                <a:effectLst>
                  <a:outerShdw blurRad="38100" dist="38100" dir="2700000" algn="tl">
                    <a:srgbClr val="C0C0C0"/>
                  </a:outerShdw>
                </a:effectLst>
              </a:rPr>
              <a:t>其左、右子树又都是二叉树。</a:t>
            </a:r>
            <a:endParaRPr lang="zh-CN" altLang="en-US" sz="2800" b="1">
              <a:solidFill>
                <a:schemeClr val="hlink"/>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wipe(left)">
                                      <p:cBhvr>
                                        <p:cTn id="7" dur="500"/>
                                        <p:tgtEl>
                                          <p:spTgt spid="4505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5059"/>
                                        </p:tgtEl>
                                        <p:attrNameLst>
                                          <p:attrName>style.visibility</p:attrName>
                                        </p:attrNameLst>
                                      </p:cBhvr>
                                      <p:to>
                                        <p:strVal val="visible"/>
                                      </p:to>
                                    </p:set>
                                    <p:animEffect transition="in" filter="box(out)">
                                      <p:cBhvr>
                                        <p:cTn id="12" dur="500"/>
                                        <p:tgtEl>
                                          <p:spTgt spid="45059"/>
                                        </p:tgtEl>
                                      </p:cBhvr>
                                    </p:animEffect>
                                  </p:childTnLst>
                                </p:cTn>
                              </p:par>
                            </p:childTnLst>
                          </p:cTn>
                        </p:par>
                        <p:par>
                          <p:cTn id="13" fill="hold">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45060"/>
                                        </p:tgtEl>
                                        <p:attrNameLst>
                                          <p:attrName>style.visibility</p:attrName>
                                        </p:attrNameLst>
                                      </p:cBhvr>
                                      <p:to>
                                        <p:strVal val="visible"/>
                                      </p:to>
                                    </p:set>
                                    <p:animEffect transition="in" filter="box(out)">
                                      <p:cBhvr>
                                        <p:cTn id="16" dur="500"/>
                                        <p:tgtEl>
                                          <p:spTgt spid="45060"/>
                                        </p:tgtEl>
                                      </p:cBhvr>
                                    </p:animEffect>
                                  </p:childTnLst>
                                </p:cTn>
                              </p:par>
                            </p:childTnLst>
                          </p:cTn>
                        </p:par>
                        <p:par>
                          <p:cTn id="17" fill="hold">
                            <p:stCondLst>
                              <p:cond delay="1000"/>
                            </p:stCondLst>
                            <p:childTnLst>
                              <p:par>
                                <p:cTn id="18" presetID="4" presetClass="entr" presetSubtype="32" fill="hold" grpId="0" nodeType="afterEffect">
                                  <p:stCondLst>
                                    <p:cond delay="0"/>
                                  </p:stCondLst>
                                  <p:childTnLst>
                                    <p:set>
                                      <p:cBhvr>
                                        <p:cTn id="19" dur="1" fill="hold">
                                          <p:stCondLst>
                                            <p:cond delay="0"/>
                                          </p:stCondLst>
                                        </p:cTn>
                                        <p:tgtEl>
                                          <p:spTgt spid="45061"/>
                                        </p:tgtEl>
                                        <p:attrNameLst>
                                          <p:attrName>style.visibility</p:attrName>
                                        </p:attrNameLst>
                                      </p:cBhvr>
                                      <p:to>
                                        <p:strVal val="visible"/>
                                      </p:to>
                                    </p:set>
                                    <p:animEffect transition="in" filter="box(out)">
                                      <p:cBhvr>
                                        <p:cTn id="20" dur="500"/>
                                        <p:tgtEl>
                                          <p:spTgt spid="45061"/>
                                        </p:tgtEl>
                                      </p:cBhvr>
                                    </p:animEffect>
                                  </p:childTnLst>
                                </p:cTn>
                              </p:par>
                            </p:childTnLst>
                          </p:cTn>
                        </p:par>
                        <p:par>
                          <p:cTn id="21" fill="hold">
                            <p:stCondLst>
                              <p:cond delay="1500"/>
                            </p:stCondLst>
                            <p:childTnLst>
                              <p:par>
                                <p:cTn id="22" presetID="4" presetClass="entr" presetSubtype="32" fill="hold" grpId="0" nodeType="afterEffect">
                                  <p:stCondLst>
                                    <p:cond delay="0"/>
                                  </p:stCondLst>
                                  <p:childTnLst>
                                    <p:set>
                                      <p:cBhvr>
                                        <p:cTn id="23" dur="1" fill="hold">
                                          <p:stCondLst>
                                            <p:cond delay="0"/>
                                          </p:stCondLst>
                                        </p:cTn>
                                        <p:tgtEl>
                                          <p:spTgt spid="45062"/>
                                        </p:tgtEl>
                                        <p:attrNameLst>
                                          <p:attrName>style.visibility</p:attrName>
                                        </p:attrNameLst>
                                      </p:cBhvr>
                                      <p:to>
                                        <p:strVal val="visible"/>
                                      </p:to>
                                    </p:set>
                                    <p:animEffect transition="in" filter="box(out)">
                                      <p:cBhvr>
                                        <p:cTn id="24" dur="500"/>
                                        <p:tgtEl>
                                          <p:spTgt spid="45062"/>
                                        </p:tgtEl>
                                      </p:cBhvr>
                                    </p:animEffect>
                                  </p:childTnLst>
                                </p:cTn>
                              </p:par>
                            </p:childTnLst>
                          </p:cTn>
                        </p:par>
                        <p:par>
                          <p:cTn id="25" fill="hold">
                            <p:stCondLst>
                              <p:cond delay="2000"/>
                            </p:stCondLst>
                            <p:childTnLst>
                              <p:par>
                                <p:cTn id="26" presetID="4" presetClass="entr" presetSubtype="32" fill="hold" grpId="0" nodeType="afterEffect">
                                  <p:stCondLst>
                                    <p:cond delay="0"/>
                                  </p:stCondLst>
                                  <p:childTnLst>
                                    <p:set>
                                      <p:cBhvr>
                                        <p:cTn id="27" dur="1" fill="hold">
                                          <p:stCondLst>
                                            <p:cond delay="0"/>
                                          </p:stCondLst>
                                        </p:cTn>
                                        <p:tgtEl>
                                          <p:spTgt spid="45063"/>
                                        </p:tgtEl>
                                        <p:attrNameLst>
                                          <p:attrName>style.visibility</p:attrName>
                                        </p:attrNameLst>
                                      </p:cBhvr>
                                      <p:to>
                                        <p:strVal val="visible"/>
                                      </p:to>
                                    </p:set>
                                    <p:animEffect transition="in" filter="box(out)">
                                      <p:cBhvr>
                                        <p:cTn id="28" dur="500"/>
                                        <p:tgtEl>
                                          <p:spTgt spid="45063"/>
                                        </p:tgtEl>
                                      </p:cBhvr>
                                    </p:animEffect>
                                  </p:childTnLst>
                                </p:cTn>
                              </p:par>
                            </p:childTnLst>
                          </p:cTn>
                        </p:par>
                        <p:par>
                          <p:cTn id="29" fill="hold">
                            <p:stCondLst>
                              <p:cond delay="2500"/>
                            </p:stCondLst>
                            <p:childTnLst>
                              <p:par>
                                <p:cTn id="30" presetID="4" presetClass="entr" presetSubtype="32" fill="hold" grpId="0" nodeType="afterEffect">
                                  <p:stCondLst>
                                    <p:cond delay="0"/>
                                  </p:stCondLst>
                                  <p:childTnLst>
                                    <p:set>
                                      <p:cBhvr>
                                        <p:cTn id="31" dur="1" fill="hold">
                                          <p:stCondLst>
                                            <p:cond delay="0"/>
                                          </p:stCondLst>
                                        </p:cTn>
                                        <p:tgtEl>
                                          <p:spTgt spid="45064"/>
                                        </p:tgtEl>
                                        <p:attrNameLst>
                                          <p:attrName>style.visibility</p:attrName>
                                        </p:attrNameLst>
                                      </p:cBhvr>
                                      <p:to>
                                        <p:strVal val="visible"/>
                                      </p:to>
                                    </p:set>
                                    <p:animEffect transition="in" filter="box(out)">
                                      <p:cBhvr>
                                        <p:cTn id="32" dur="500"/>
                                        <p:tgtEl>
                                          <p:spTgt spid="45064"/>
                                        </p:tgtEl>
                                      </p:cBhvr>
                                    </p:animEffect>
                                  </p:childTnLst>
                                </p:cTn>
                              </p:par>
                            </p:childTnLst>
                          </p:cTn>
                        </p:par>
                        <p:par>
                          <p:cTn id="33" fill="hold">
                            <p:stCondLst>
                              <p:cond delay="3000"/>
                            </p:stCondLst>
                            <p:childTnLst>
                              <p:par>
                                <p:cTn id="34" presetID="4" presetClass="entr" presetSubtype="32" fill="hold" grpId="0" nodeType="afterEffect">
                                  <p:stCondLst>
                                    <p:cond delay="0"/>
                                  </p:stCondLst>
                                  <p:childTnLst>
                                    <p:set>
                                      <p:cBhvr>
                                        <p:cTn id="35" dur="1" fill="hold">
                                          <p:stCondLst>
                                            <p:cond delay="0"/>
                                          </p:stCondLst>
                                        </p:cTn>
                                        <p:tgtEl>
                                          <p:spTgt spid="45065"/>
                                        </p:tgtEl>
                                        <p:attrNameLst>
                                          <p:attrName>style.visibility</p:attrName>
                                        </p:attrNameLst>
                                      </p:cBhvr>
                                      <p:to>
                                        <p:strVal val="visible"/>
                                      </p:to>
                                    </p:set>
                                    <p:animEffect transition="in" filter="box(out)">
                                      <p:cBhvr>
                                        <p:cTn id="36" dur="500"/>
                                        <p:tgtEl>
                                          <p:spTgt spid="45065"/>
                                        </p:tgtEl>
                                      </p:cBhvr>
                                    </p:animEffect>
                                  </p:childTnLst>
                                </p:cTn>
                              </p:par>
                            </p:childTnLst>
                          </p:cTn>
                        </p:par>
                        <p:par>
                          <p:cTn id="37" fill="hold">
                            <p:stCondLst>
                              <p:cond delay="3500"/>
                            </p:stCondLst>
                            <p:childTnLst>
                              <p:par>
                                <p:cTn id="38" presetID="4" presetClass="entr" presetSubtype="32" fill="hold" grpId="0" nodeType="afterEffect">
                                  <p:stCondLst>
                                    <p:cond delay="0"/>
                                  </p:stCondLst>
                                  <p:childTnLst>
                                    <p:set>
                                      <p:cBhvr>
                                        <p:cTn id="39" dur="1" fill="hold">
                                          <p:stCondLst>
                                            <p:cond delay="0"/>
                                          </p:stCondLst>
                                        </p:cTn>
                                        <p:tgtEl>
                                          <p:spTgt spid="45066"/>
                                        </p:tgtEl>
                                        <p:attrNameLst>
                                          <p:attrName>style.visibility</p:attrName>
                                        </p:attrNameLst>
                                      </p:cBhvr>
                                      <p:to>
                                        <p:strVal val="visible"/>
                                      </p:to>
                                    </p:set>
                                    <p:animEffect transition="in" filter="box(out)">
                                      <p:cBhvr>
                                        <p:cTn id="40" dur="500"/>
                                        <p:tgtEl>
                                          <p:spTgt spid="45066"/>
                                        </p:tgtEl>
                                      </p:cBhvr>
                                    </p:animEffect>
                                  </p:childTnLst>
                                </p:cTn>
                              </p:par>
                            </p:childTnLst>
                          </p:cTn>
                        </p:par>
                        <p:par>
                          <p:cTn id="41" fill="hold">
                            <p:stCondLst>
                              <p:cond delay="4000"/>
                            </p:stCondLst>
                            <p:childTnLst>
                              <p:par>
                                <p:cTn id="42" presetID="4" presetClass="entr" presetSubtype="32" fill="hold" grpId="0" nodeType="afterEffect">
                                  <p:stCondLst>
                                    <p:cond delay="0"/>
                                  </p:stCondLst>
                                  <p:childTnLst>
                                    <p:set>
                                      <p:cBhvr>
                                        <p:cTn id="43" dur="1" fill="hold">
                                          <p:stCondLst>
                                            <p:cond delay="0"/>
                                          </p:stCondLst>
                                        </p:cTn>
                                        <p:tgtEl>
                                          <p:spTgt spid="45070"/>
                                        </p:tgtEl>
                                        <p:attrNameLst>
                                          <p:attrName>style.visibility</p:attrName>
                                        </p:attrNameLst>
                                      </p:cBhvr>
                                      <p:to>
                                        <p:strVal val="visible"/>
                                      </p:to>
                                    </p:set>
                                    <p:animEffect transition="in" filter="box(out)">
                                      <p:cBhvr>
                                        <p:cTn id="44" dur="500"/>
                                        <p:tgtEl>
                                          <p:spTgt spid="45070"/>
                                        </p:tgtEl>
                                      </p:cBhvr>
                                    </p:animEffect>
                                  </p:childTnLst>
                                </p:cTn>
                              </p:par>
                            </p:childTnLst>
                          </p:cTn>
                        </p:par>
                        <p:par>
                          <p:cTn id="45" fill="hold">
                            <p:stCondLst>
                              <p:cond delay="4500"/>
                            </p:stCondLst>
                            <p:childTnLst>
                              <p:par>
                                <p:cTn id="46" presetID="17" presetClass="entr" presetSubtype="1" fill="hold" grpId="0" nodeType="afterEffect">
                                  <p:stCondLst>
                                    <p:cond delay="0"/>
                                  </p:stCondLst>
                                  <p:childTnLst>
                                    <p:set>
                                      <p:cBhvr>
                                        <p:cTn id="47" dur="1" fill="hold">
                                          <p:stCondLst>
                                            <p:cond delay="0"/>
                                          </p:stCondLst>
                                        </p:cTn>
                                        <p:tgtEl>
                                          <p:spTgt spid="45084"/>
                                        </p:tgtEl>
                                        <p:attrNameLst>
                                          <p:attrName>style.visibility</p:attrName>
                                        </p:attrNameLst>
                                      </p:cBhvr>
                                      <p:to>
                                        <p:strVal val="visible"/>
                                      </p:to>
                                    </p:set>
                                    <p:anim calcmode="lin" valueType="num">
                                      <p:cBhvr>
                                        <p:cTn id="48" dur="500" fill="hold"/>
                                        <p:tgtEl>
                                          <p:spTgt spid="45084"/>
                                        </p:tgtEl>
                                        <p:attrNameLst>
                                          <p:attrName>ppt_x</p:attrName>
                                        </p:attrNameLst>
                                      </p:cBhvr>
                                      <p:tavLst>
                                        <p:tav tm="0">
                                          <p:val>
                                            <p:strVal val="#ppt_x"/>
                                          </p:val>
                                        </p:tav>
                                        <p:tav tm="100000">
                                          <p:val>
                                            <p:strVal val="#ppt_x"/>
                                          </p:val>
                                        </p:tav>
                                      </p:tavLst>
                                    </p:anim>
                                    <p:anim calcmode="lin" valueType="num">
                                      <p:cBhvr>
                                        <p:cTn id="49" dur="500" fill="hold"/>
                                        <p:tgtEl>
                                          <p:spTgt spid="45084"/>
                                        </p:tgtEl>
                                        <p:attrNameLst>
                                          <p:attrName>ppt_y</p:attrName>
                                        </p:attrNameLst>
                                      </p:cBhvr>
                                      <p:tavLst>
                                        <p:tav tm="0">
                                          <p:val>
                                            <p:strVal val="#ppt_y-#ppt_h/2"/>
                                          </p:val>
                                        </p:tav>
                                        <p:tav tm="100000">
                                          <p:val>
                                            <p:strVal val="#ppt_y"/>
                                          </p:val>
                                        </p:tav>
                                      </p:tavLst>
                                    </p:anim>
                                    <p:anim calcmode="lin" valueType="num">
                                      <p:cBhvr>
                                        <p:cTn id="50" dur="500" fill="hold"/>
                                        <p:tgtEl>
                                          <p:spTgt spid="45084"/>
                                        </p:tgtEl>
                                        <p:attrNameLst>
                                          <p:attrName>ppt_w</p:attrName>
                                        </p:attrNameLst>
                                      </p:cBhvr>
                                      <p:tavLst>
                                        <p:tav tm="0">
                                          <p:val>
                                            <p:strVal val="#ppt_w"/>
                                          </p:val>
                                        </p:tav>
                                        <p:tav tm="100000">
                                          <p:val>
                                            <p:strVal val="#ppt_w"/>
                                          </p:val>
                                        </p:tav>
                                      </p:tavLst>
                                    </p:anim>
                                    <p:anim calcmode="lin" valueType="num">
                                      <p:cBhvr>
                                        <p:cTn id="51" dur="500" fill="hold"/>
                                        <p:tgtEl>
                                          <p:spTgt spid="45084"/>
                                        </p:tgtEl>
                                        <p:attrNameLst>
                                          <p:attrName>ppt_h</p:attrName>
                                        </p:attrNameLst>
                                      </p:cBhvr>
                                      <p:tavLst>
                                        <p:tav tm="0">
                                          <p:val>
                                            <p:fltVal val="0"/>
                                          </p:val>
                                        </p:tav>
                                        <p:tav tm="100000">
                                          <p:val>
                                            <p:strVal val="#ppt_h"/>
                                          </p:val>
                                        </p:tav>
                                      </p:tavLst>
                                    </p:anim>
                                  </p:childTnLst>
                                </p:cTn>
                              </p:par>
                            </p:childTnLst>
                          </p:cTn>
                        </p:par>
                        <p:par>
                          <p:cTn id="52" fill="hold">
                            <p:stCondLst>
                              <p:cond delay="5000"/>
                            </p:stCondLst>
                            <p:childTnLst>
                              <p:par>
                                <p:cTn id="53" presetID="17" presetClass="entr" presetSubtype="1" fill="hold" grpId="0" nodeType="afterEffect">
                                  <p:stCondLst>
                                    <p:cond delay="0"/>
                                  </p:stCondLst>
                                  <p:childTnLst>
                                    <p:set>
                                      <p:cBhvr>
                                        <p:cTn id="54" dur="1" fill="hold">
                                          <p:stCondLst>
                                            <p:cond delay="0"/>
                                          </p:stCondLst>
                                        </p:cTn>
                                        <p:tgtEl>
                                          <p:spTgt spid="45085"/>
                                        </p:tgtEl>
                                        <p:attrNameLst>
                                          <p:attrName>style.visibility</p:attrName>
                                        </p:attrNameLst>
                                      </p:cBhvr>
                                      <p:to>
                                        <p:strVal val="visible"/>
                                      </p:to>
                                    </p:set>
                                    <p:anim calcmode="lin" valueType="num">
                                      <p:cBhvr>
                                        <p:cTn id="55" dur="500" fill="hold"/>
                                        <p:tgtEl>
                                          <p:spTgt spid="45085"/>
                                        </p:tgtEl>
                                        <p:attrNameLst>
                                          <p:attrName>ppt_x</p:attrName>
                                        </p:attrNameLst>
                                      </p:cBhvr>
                                      <p:tavLst>
                                        <p:tav tm="0">
                                          <p:val>
                                            <p:strVal val="#ppt_x"/>
                                          </p:val>
                                        </p:tav>
                                        <p:tav tm="100000">
                                          <p:val>
                                            <p:strVal val="#ppt_x"/>
                                          </p:val>
                                        </p:tav>
                                      </p:tavLst>
                                    </p:anim>
                                    <p:anim calcmode="lin" valueType="num">
                                      <p:cBhvr>
                                        <p:cTn id="56" dur="500" fill="hold"/>
                                        <p:tgtEl>
                                          <p:spTgt spid="45085"/>
                                        </p:tgtEl>
                                        <p:attrNameLst>
                                          <p:attrName>ppt_y</p:attrName>
                                        </p:attrNameLst>
                                      </p:cBhvr>
                                      <p:tavLst>
                                        <p:tav tm="0">
                                          <p:val>
                                            <p:strVal val="#ppt_y-#ppt_h/2"/>
                                          </p:val>
                                        </p:tav>
                                        <p:tav tm="100000">
                                          <p:val>
                                            <p:strVal val="#ppt_y"/>
                                          </p:val>
                                        </p:tav>
                                      </p:tavLst>
                                    </p:anim>
                                    <p:anim calcmode="lin" valueType="num">
                                      <p:cBhvr>
                                        <p:cTn id="57" dur="500" fill="hold"/>
                                        <p:tgtEl>
                                          <p:spTgt spid="45085"/>
                                        </p:tgtEl>
                                        <p:attrNameLst>
                                          <p:attrName>ppt_w</p:attrName>
                                        </p:attrNameLst>
                                      </p:cBhvr>
                                      <p:tavLst>
                                        <p:tav tm="0">
                                          <p:val>
                                            <p:strVal val="#ppt_w"/>
                                          </p:val>
                                        </p:tav>
                                        <p:tav tm="100000">
                                          <p:val>
                                            <p:strVal val="#ppt_w"/>
                                          </p:val>
                                        </p:tav>
                                      </p:tavLst>
                                    </p:anim>
                                    <p:anim calcmode="lin" valueType="num">
                                      <p:cBhvr>
                                        <p:cTn id="58" dur="500" fill="hold"/>
                                        <p:tgtEl>
                                          <p:spTgt spid="45085"/>
                                        </p:tgtEl>
                                        <p:attrNameLst>
                                          <p:attrName>ppt_h</p:attrName>
                                        </p:attrNameLst>
                                      </p:cBhvr>
                                      <p:tavLst>
                                        <p:tav tm="0">
                                          <p:val>
                                            <p:fltVal val="0"/>
                                          </p:val>
                                        </p:tav>
                                        <p:tav tm="100000">
                                          <p:val>
                                            <p:strVal val="#ppt_h"/>
                                          </p:val>
                                        </p:tav>
                                      </p:tavLst>
                                    </p:anim>
                                  </p:childTnLst>
                                </p:cTn>
                              </p:par>
                            </p:childTnLst>
                          </p:cTn>
                        </p:par>
                        <p:par>
                          <p:cTn id="59" fill="hold">
                            <p:stCondLst>
                              <p:cond delay="5500"/>
                            </p:stCondLst>
                            <p:childTnLst>
                              <p:par>
                                <p:cTn id="60" presetID="17" presetClass="entr" presetSubtype="1" fill="hold" grpId="0" nodeType="afterEffect">
                                  <p:stCondLst>
                                    <p:cond delay="0"/>
                                  </p:stCondLst>
                                  <p:childTnLst>
                                    <p:set>
                                      <p:cBhvr>
                                        <p:cTn id="61" dur="1" fill="hold">
                                          <p:stCondLst>
                                            <p:cond delay="0"/>
                                          </p:stCondLst>
                                        </p:cTn>
                                        <p:tgtEl>
                                          <p:spTgt spid="45086"/>
                                        </p:tgtEl>
                                        <p:attrNameLst>
                                          <p:attrName>style.visibility</p:attrName>
                                        </p:attrNameLst>
                                      </p:cBhvr>
                                      <p:to>
                                        <p:strVal val="visible"/>
                                      </p:to>
                                    </p:set>
                                    <p:anim calcmode="lin" valueType="num">
                                      <p:cBhvr>
                                        <p:cTn id="62" dur="500" fill="hold"/>
                                        <p:tgtEl>
                                          <p:spTgt spid="45086"/>
                                        </p:tgtEl>
                                        <p:attrNameLst>
                                          <p:attrName>ppt_x</p:attrName>
                                        </p:attrNameLst>
                                      </p:cBhvr>
                                      <p:tavLst>
                                        <p:tav tm="0">
                                          <p:val>
                                            <p:strVal val="#ppt_x"/>
                                          </p:val>
                                        </p:tav>
                                        <p:tav tm="100000">
                                          <p:val>
                                            <p:strVal val="#ppt_x"/>
                                          </p:val>
                                        </p:tav>
                                      </p:tavLst>
                                    </p:anim>
                                    <p:anim calcmode="lin" valueType="num">
                                      <p:cBhvr>
                                        <p:cTn id="63" dur="500" fill="hold"/>
                                        <p:tgtEl>
                                          <p:spTgt spid="45086"/>
                                        </p:tgtEl>
                                        <p:attrNameLst>
                                          <p:attrName>ppt_y</p:attrName>
                                        </p:attrNameLst>
                                      </p:cBhvr>
                                      <p:tavLst>
                                        <p:tav tm="0">
                                          <p:val>
                                            <p:strVal val="#ppt_y-#ppt_h/2"/>
                                          </p:val>
                                        </p:tav>
                                        <p:tav tm="100000">
                                          <p:val>
                                            <p:strVal val="#ppt_y"/>
                                          </p:val>
                                        </p:tav>
                                      </p:tavLst>
                                    </p:anim>
                                    <p:anim calcmode="lin" valueType="num">
                                      <p:cBhvr>
                                        <p:cTn id="64" dur="500" fill="hold"/>
                                        <p:tgtEl>
                                          <p:spTgt spid="45086"/>
                                        </p:tgtEl>
                                        <p:attrNameLst>
                                          <p:attrName>ppt_w</p:attrName>
                                        </p:attrNameLst>
                                      </p:cBhvr>
                                      <p:tavLst>
                                        <p:tav tm="0">
                                          <p:val>
                                            <p:strVal val="#ppt_w"/>
                                          </p:val>
                                        </p:tav>
                                        <p:tav tm="100000">
                                          <p:val>
                                            <p:strVal val="#ppt_w"/>
                                          </p:val>
                                        </p:tav>
                                      </p:tavLst>
                                    </p:anim>
                                    <p:anim calcmode="lin" valueType="num">
                                      <p:cBhvr>
                                        <p:cTn id="65" dur="500" fill="hold"/>
                                        <p:tgtEl>
                                          <p:spTgt spid="45086"/>
                                        </p:tgtEl>
                                        <p:attrNameLst>
                                          <p:attrName>ppt_h</p:attrName>
                                        </p:attrNameLst>
                                      </p:cBhvr>
                                      <p:tavLst>
                                        <p:tav tm="0">
                                          <p:val>
                                            <p:fltVal val="0"/>
                                          </p:val>
                                        </p:tav>
                                        <p:tav tm="100000">
                                          <p:val>
                                            <p:strVal val="#ppt_h"/>
                                          </p:val>
                                        </p:tav>
                                      </p:tavLst>
                                    </p:anim>
                                  </p:childTnLst>
                                </p:cTn>
                              </p:par>
                            </p:childTnLst>
                          </p:cTn>
                        </p:par>
                        <p:par>
                          <p:cTn id="66" fill="hold">
                            <p:stCondLst>
                              <p:cond delay="6000"/>
                            </p:stCondLst>
                            <p:childTnLst>
                              <p:par>
                                <p:cTn id="67" presetID="17" presetClass="entr" presetSubtype="1" fill="hold" grpId="0" nodeType="afterEffect">
                                  <p:stCondLst>
                                    <p:cond delay="0"/>
                                  </p:stCondLst>
                                  <p:childTnLst>
                                    <p:set>
                                      <p:cBhvr>
                                        <p:cTn id="68" dur="1" fill="hold">
                                          <p:stCondLst>
                                            <p:cond delay="0"/>
                                          </p:stCondLst>
                                        </p:cTn>
                                        <p:tgtEl>
                                          <p:spTgt spid="45087"/>
                                        </p:tgtEl>
                                        <p:attrNameLst>
                                          <p:attrName>style.visibility</p:attrName>
                                        </p:attrNameLst>
                                      </p:cBhvr>
                                      <p:to>
                                        <p:strVal val="visible"/>
                                      </p:to>
                                    </p:set>
                                    <p:anim calcmode="lin" valueType="num">
                                      <p:cBhvr>
                                        <p:cTn id="69" dur="500" fill="hold"/>
                                        <p:tgtEl>
                                          <p:spTgt spid="45087"/>
                                        </p:tgtEl>
                                        <p:attrNameLst>
                                          <p:attrName>ppt_x</p:attrName>
                                        </p:attrNameLst>
                                      </p:cBhvr>
                                      <p:tavLst>
                                        <p:tav tm="0">
                                          <p:val>
                                            <p:strVal val="#ppt_x"/>
                                          </p:val>
                                        </p:tav>
                                        <p:tav tm="100000">
                                          <p:val>
                                            <p:strVal val="#ppt_x"/>
                                          </p:val>
                                        </p:tav>
                                      </p:tavLst>
                                    </p:anim>
                                    <p:anim calcmode="lin" valueType="num">
                                      <p:cBhvr>
                                        <p:cTn id="70" dur="500" fill="hold"/>
                                        <p:tgtEl>
                                          <p:spTgt spid="45087"/>
                                        </p:tgtEl>
                                        <p:attrNameLst>
                                          <p:attrName>ppt_y</p:attrName>
                                        </p:attrNameLst>
                                      </p:cBhvr>
                                      <p:tavLst>
                                        <p:tav tm="0">
                                          <p:val>
                                            <p:strVal val="#ppt_y-#ppt_h/2"/>
                                          </p:val>
                                        </p:tav>
                                        <p:tav tm="100000">
                                          <p:val>
                                            <p:strVal val="#ppt_y"/>
                                          </p:val>
                                        </p:tav>
                                      </p:tavLst>
                                    </p:anim>
                                    <p:anim calcmode="lin" valueType="num">
                                      <p:cBhvr>
                                        <p:cTn id="71" dur="500" fill="hold"/>
                                        <p:tgtEl>
                                          <p:spTgt spid="45087"/>
                                        </p:tgtEl>
                                        <p:attrNameLst>
                                          <p:attrName>ppt_w</p:attrName>
                                        </p:attrNameLst>
                                      </p:cBhvr>
                                      <p:tavLst>
                                        <p:tav tm="0">
                                          <p:val>
                                            <p:strVal val="#ppt_w"/>
                                          </p:val>
                                        </p:tav>
                                        <p:tav tm="100000">
                                          <p:val>
                                            <p:strVal val="#ppt_w"/>
                                          </p:val>
                                        </p:tav>
                                      </p:tavLst>
                                    </p:anim>
                                    <p:anim calcmode="lin" valueType="num">
                                      <p:cBhvr>
                                        <p:cTn id="72" dur="500" fill="hold"/>
                                        <p:tgtEl>
                                          <p:spTgt spid="45087"/>
                                        </p:tgtEl>
                                        <p:attrNameLst>
                                          <p:attrName>ppt_h</p:attrName>
                                        </p:attrNameLst>
                                      </p:cBhvr>
                                      <p:tavLst>
                                        <p:tav tm="0">
                                          <p:val>
                                            <p:fltVal val="0"/>
                                          </p:val>
                                        </p:tav>
                                        <p:tav tm="100000">
                                          <p:val>
                                            <p:strVal val="#ppt_h"/>
                                          </p:val>
                                        </p:tav>
                                      </p:tavLst>
                                    </p:anim>
                                  </p:childTnLst>
                                </p:cTn>
                              </p:par>
                            </p:childTnLst>
                          </p:cTn>
                        </p:par>
                        <p:par>
                          <p:cTn id="73" fill="hold">
                            <p:stCondLst>
                              <p:cond delay="6500"/>
                            </p:stCondLst>
                            <p:childTnLst>
                              <p:par>
                                <p:cTn id="74" presetID="17" presetClass="entr" presetSubtype="1" fill="hold" grpId="0" nodeType="afterEffect">
                                  <p:stCondLst>
                                    <p:cond delay="0"/>
                                  </p:stCondLst>
                                  <p:childTnLst>
                                    <p:set>
                                      <p:cBhvr>
                                        <p:cTn id="75" dur="1" fill="hold">
                                          <p:stCondLst>
                                            <p:cond delay="0"/>
                                          </p:stCondLst>
                                        </p:cTn>
                                        <p:tgtEl>
                                          <p:spTgt spid="45088"/>
                                        </p:tgtEl>
                                        <p:attrNameLst>
                                          <p:attrName>style.visibility</p:attrName>
                                        </p:attrNameLst>
                                      </p:cBhvr>
                                      <p:to>
                                        <p:strVal val="visible"/>
                                      </p:to>
                                    </p:set>
                                    <p:anim calcmode="lin" valueType="num">
                                      <p:cBhvr>
                                        <p:cTn id="76" dur="500" fill="hold"/>
                                        <p:tgtEl>
                                          <p:spTgt spid="45088"/>
                                        </p:tgtEl>
                                        <p:attrNameLst>
                                          <p:attrName>ppt_x</p:attrName>
                                        </p:attrNameLst>
                                      </p:cBhvr>
                                      <p:tavLst>
                                        <p:tav tm="0">
                                          <p:val>
                                            <p:strVal val="#ppt_x"/>
                                          </p:val>
                                        </p:tav>
                                        <p:tav tm="100000">
                                          <p:val>
                                            <p:strVal val="#ppt_x"/>
                                          </p:val>
                                        </p:tav>
                                      </p:tavLst>
                                    </p:anim>
                                    <p:anim calcmode="lin" valueType="num">
                                      <p:cBhvr>
                                        <p:cTn id="77" dur="500" fill="hold"/>
                                        <p:tgtEl>
                                          <p:spTgt spid="45088"/>
                                        </p:tgtEl>
                                        <p:attrNameLst>
                                          <p:attrName>ppt_y</p:attrName>
                                        </p:attrNameLst>
                                      </p:cBhvr>
                                      <p:tavLst>
                                        <p:tav tm="0">
                                          <p:val>
                                            <p:strVal val="#ppt_y-#ppt_h/2"/>
                                          </p:val>
                                        </p:tav>
                                        <p:tav tm="100000">
                                          <p:val>
                                            <p:strVal val="#ppt_y"/>
                                          </p:val>
                                        </p:tav>
                                      </p:tavLst>
                                    </p:anim>
                                    <p:anim calcmode="lin" valueType="num">
                                      <p:cBhvr>
                                        <p:cTn id="78" dur="500" fill="hold"/>
                                        <p:tgtEl>
                                          <p:spTgt spid="45088"/>
                                        </p:tgtEl>
                                        <p:attrNameLst>
                                          <p:attrName>ppt_w</p:attrName>
                                        </p:attrNameLst>
                                      </p:cBhvr>
                                      <p:tavLst>
                                        <p:tav tm="0">
                                          <p:val>
                                            <p:strVal val="#ppt_w"/>
                                          </p:val>
                                        </p:tav>
                                        <p:tav tm="100000">
                                          <p:val>
                                            <p:strVal val="#ppt_w"/>
                                          </p:val>
                                        </p:tav>
                                      </p:tavLst>
                                    </p:anim>
                                    <p:anim calcmode="lin" valueType="num">
                                      <p:cBhvr>
                                        <p:cTn id="79" dur="500" fill="hold"/>
                                        <p:tgtEl>
                                          <p:spTgt spid="45088"/>
                                        </p:tgtEl>
                                        <p:attrNameLst>
                                          <p:attrName>ppt_h</p:attrName>
                                        </p:attrNameLst>
                                      </p:cBhvr>
                                      <p:tavLst>
                                        <p:tav tm="0">
                                          <p:val>
                                            <p:fltVal val="0"/>
                                          </p:val>
                                        </p:tav>
                                        <p:tav tm="100000">
                                          <p:val>
                                            <p:strVal val="#ppt_h"/>
                                          </p:val>
                                        </p:tav>
                                      </p:tavLst>
                                    </p:anim>
                                  </p:childTnLst>
                                </p:cTn>
                              </p:par>
                            </p:childTnLst>
                          </p:cTn>
                        </p:par>
                        <p:par>
                          <p:cTn id="80" fill="hold">
                            <p:stCondLst>
                              <p:cond delay="7000"/>
                            </p:stCondLst>
                            <p:childTnLst>
                              <p:par>
                                <p:cTn id="81" presetID="17" presetClass="entr" presetSubtype="1" fill="hold" grpId="0" nodeType="afterEffect">
                                  <p:stCondLst>
                                    <p:cond delay="0"/>
                                  </p:stCondLst>
                                  <p:childTnLst>
                                    <p:set>
                                      <p:cBhvr>
                                        <p:cTn id="82" dur="1" fill="hold">
                                          <p:stCondLst>
                                            <p:cond delay="0"/>
                                          </p:stCondLst>
                                        </p:cTn>
                                        <p:tgtEl>
                                          <p:spTgt spid="45089"/>
                                        </p:tgtEl>
                                        <p:attrNameLst>
                                          <p:attrName>style.visibility</p:attrName>
                                        </p:attrNameLst>
                                      </p:cBhvr>
                                      <p:to>
                                        <p:strVal val="visible"/>
                                      </p:to>
                                    </p:set>
                                    <p:anim calcmode="lin" valueType="num">
                                      <p:cBhvr>
                                        <p:cTn id="83" dur="500" fill="hold"/>
                                        <p:tgtEl>
                                          <p:spTgt spid="45089"/>
                                        </p:tgtEl>
                                        <p:attrNameLst>
                                          <p:attrName>ppt_x</p:attrName>
                                        </p:attrNameLst>
                                      </p:cBhvr>
                                      <p:tavLst>
                                        <p:tav tm="0">
                                          <p:val>
                                            <p:strVal val="#ppt_x"/>
                                          </p:val>
                                        </p:tav>
                                        <p:tav tm="100000">
                                          <p:val>
                                            <p:strVal val="#ppt_x"/>
                                          </p:val>
                                        </p:tav>
                                      </p:tavLst>
                                    </p:anim>
                                    <p:anim calcmode="lin" valueType="num">
                                      <p:cBhvr>
                                        <p:cTn id="84" dur="500" fill="hold"/>
                                        <p:tgtEl>
                                          <p:spTgt spid="45089"/>
                                        </p:tgtEl>
                                        <p:attrNameLst>
                                          <p:attrName>ppt_y</p:attrName>
                                        </p:attrNameLst>
                                      </p:cBhvr>
                                      <p:tavLst>
                                        <p:tav tm="0">
                                          <p:val>
                                            <p:strVal val="#ppt_y-#ppt_h/2"/>
                                          </p:val>
                                        </p:tav>
                                        <p:tav tm="100000">
                                          <p:val>
                                            <p:strVal val="#ppt_y"/>
                                          </p:val>
                                        </p:tav>
                                      </p:tavLst>
                                    </p:anim>
                                    <p:anim calcmode="lin" valueType="num">
                                      <p:cBhvr>
                                        <p:cTn id="85" dur="500" fill="hold"/>
                                        <p:tgtEl>
                                          <p:spTgt spid="45089"/>
                                        </p:tgtEl>
                                        <p:attrNameLst>
                                          <p:attrName>ppt_w</p:attrName>
                                        </p:attrNameLst>
                                      </p:cBhvr>
                                      <p:tavLst>
                                        <p:tav tm="0">
                                          <p:val>
                                            <p:strVal val="#ppt_w"/>
                                          </p:val>
                                        </p:tav>
                                        <p:tav tm="100000">
                                          <p:val>
                                            <p:strVal val="#ppt_w"/>
                                          </p:val>
                                        </p:tav>
                                      </p:tavLst>
                                    </p:anim>
                                    <p:anim calcmode="lin" valueType="num">
                                      <p:cBhvr>
                                        <p:cTn id="86" dur="500" fill="hold"/>
                                        <p:tgtEl>
                                          <p:spTgt spid="45089"/>
                                        </p:tgtEl>
                                        <p:attrNameLst>
                                          <p:attrName>ppt_h</p:attrName>
                                        </p:attrNameLst>
                                      </p:cBhvr>
                                      <p:tavLst>
                                        <p:tav tm="0">
                                          <p:val>
                                            <p:fltVal val="0"/>
                                          </p:val>
                                        </p:tav>
                                        <p:tav tm="100000">
                                          <p:val>
                                            <p:strVal val="#ppt_h"/>
                                          </p:val>
                                        </p:tav>
                                      </p:tavLst>
                                    </p:anim>
                                  </p:childTnLst>
                                </p:cTn>
                              </p:par>
                            </p:childTnLst>
                          </p:cTn>
                        </p:par>
                        <p:par>
                          <p:cTn id="87" fill="hold">
                            <p:stCondLst>
                              <p:cond delay="7500"/>
                            </p:stCondLst>
                            <p:childTnLst>
                              <p:par>
                                <p:cTn id="88" presetID="17" presetClass="entr" presetSubtype="1" fill="hold" grpId="0" nodeType="afterEffect">
                                  <p:stCondLst>
                                    <p:cond delay="0"/>
                                  </p:stCondLst>
                                  <p:childTnLst>
                                    <p:set>
                                      <p:cBhvr>
                                        <p:cTn id="89" dur="1" fill="hold">
                                          <p:stCondLst>
                                            <p:cond delay="0"/>
                                          </p:stCondLst>
                                        </p:cTn>
                                        <p:tgtEl>
                                          <p:spTgt spid="45090"/>
                                        </p:tgtEl>
                                        <p:attrNameLst>
                                          <p:attrName>style.visibility</p:attrName>
                                        </p:attrNameLst>
                                      </p:cBhvr>
                                      <p:to>
                                        <p:strVal val="visible"/>
                                      </p:to>
                                    </p:set>
                                    <p:anim calcmode="lin" valueType="num">
                                      <p:cBhvr>
                                        <p:cTn id="90" dur="500" fill="hold"/>
                                        <p:tgtEl>
                                          <p:spTgt spid="45090"/>
                                        </p:tgtEl>
                                        <p:attrNameLst>
                                          <p:attrName>ppt_x</p:attrName>
                                        </p:attrNameLst>
                                      </p:cBhvr>
                                      <p:tavLst>
                                        <p:tav tm="0">
                                          <p:val>
                                            <p:strVal val="#ppt_x"/>
                                          </p:val>
                                        </p:tav>
                                        <p:tav tm="100000">
                                          <p:val>
                                            <p:strVal val="#ppt_x"/>
                                          </p:val>
                                        </p:tav>
                                      </p:tavLst>
                                    </p:anim>
                                    <p:anim calcmode="lin" valueType="num">
                                      <p:cBhvr>
                                        <p:cTn id="91" dur="500" fill="hold"/>
                                        <p:tgtEl>
                                          <p:spTgt spid="45090"/>
                                        </p:tgtEl>
                                        <p:attrNameLst>
                                          <p:attrName>ppt_y</p:attrName>
                                        </p:attrNameLst>
                                      </p:cBhvr>
                                      <p:tavLst>
                                        <p:tav tm="0">
                                          <p:val>
                                            <p:strVal val="#ppt_y-#ppt_h/2"/>
                                          </p:val>
                                        </p:tav>
                                        <p:tav tm="100000">
                                          <p:val>
                                            <p:strVal val="#ppt_y"/>
                                          </p:val>
                                        </p:tav>
                                      </p:tavLst>
                                    </p:anim>
                                    <p:anim calcmode="lin" valueType="num">
                                      <p:cBhvr>
                                        <p:cTn id="92" dur="500" fill="hold"/>
                                        <p:tgtEl>
                                          <p:spTgt spid="45090"/>
                                        </p:tgtEl>
                                        <p:attrNameLst>
                                          <p:attrName>ppt_w</p:attrName>
                                        </p:attrNameLst>
                                      </p:cBhvr>
                                      <p:tavLst>
                                        <p:tav tm="0">
                                          <p:val>
                                            <p:strVal val="#ppt_w"/>
                                          </p:val>
                                        </p:tav>
                                        <p:tav tm="100000">
                                          <p:val>
                                            <p:strVal val="#ppt_w"/>
                                          </p:val>
                                        </p:tav>
                                      </p:tavLst>
                                    </p:anim>
                                    <p:anim calcmode="lin" valueType="num">
                                      <p:cBhvr>
                                        <p:cTn id="93" dur="500" fill="hold"/>
                                        <p:tgtEl>
                                          <p:spTgt spid="45090"/>
                                        </p:tgtEl>
                                        <p:attrNameLst>
                                          <p:attrName>ppt_h</p:attrName>
                                        </p:attrNameLst>
                                      </p:cBhvr>
                                      <p:tavLst>
                                        <p:tav tm="0">
                                          <p:val>
                                            <p:fltVal val="0"/>
                                          </p:val>
                                        </p:tav>
                                        <p:tav tm="100000">
                                          <p:val>
                                            <p:strVal val="#ppt_h"/>
                                          </p:val>
                                        </p:tav>
                                      </p:tavLst>
                                    </p:anim>
                                  </p:childTnLst>
                                </p:cTn>
                              </p:par>
                            </p:childTnLst>
                          </p:cTn>
                        </p:par>
                        <p:par>
                          <p:cTn id="94" fill="hold">
                            <p:stCondLst>
                              <p:cond delay="8000"/>
                            </p:stCondLst>
                            <p:childTnLst>
                              <p:par>
                                <p:cTn id="95" presetID="17" presetClass="entr" presetSubtype="1" fill="hold" grpId="0" nodeType="afterEffect">
                                  <p:stCondLst>
                                    <p:cond delay="0"/>
                                  </p:stCondLst>
                                  <p:childTnLst>
                                    <p:set>
                                      <p:cBhvr>
                                        <p:cTn id="96" dur="1" fill="hold">
                                          <p:stCondLst>
                                            <p:cond delay="0"/>
                                          </p:stCondLst>
                                        </p:cTn>
                                        <p:tgtEl>
                                          <p:spTgt spid="45091"/>
                                        </p:tgtEl>
                                        <p:attrNameLst>
                                          <p:attrName>style.visibility</p:attrName>
                                        </p:attrNameLst>
                                      </p:cBhvr>
                                      <p:to>
                                        <p:strVal val="visible"/>
                                      </p:to>
                                    </p:set>
                                    <p:anim calcmode="lin" valueType="num">
                                      <p:cBhvr>
                                        <p:cTn id="97" dur="500" fill="hold"/>
                                        <p:tgtEl>
                                          <p:spTgt spid="45091"/>
                                        </p:tgtEl>
                                        <p:attrNameLst>
                                          <p:attrName>ppt_x</p:attrName>
                                        </p:attrNameLst>
                                      </p:cBhvr>
                                      <p:tavLst>
                                        <p:tav tm="0">
                                          <p:val>
                                            <p:strVal val="#ppt_x"/>
                                          </p:val>
                                        </p:tav>
                                        <p:tav tm="100000">
                                          <p:val>
                                            <p:strVal val="#ppt_x"/>
                                          </p:val>
                                        </p:tav>
                                      </p:tavLst>
                                    </p:anim>
                                    <p:anim calcmode="lin" valueType="num">
                                      <p:cBhvr>
                                        <p:cTn id="98" dur="500" fill="hold"/>
                                        <p:tgtEl>
                                          <p:spTgt spid="45091"/>
                                        </p:tgtEl>
                                        <p:attrNameLst>
                                          <p:attrName>ppt_y</p:attrName>
                                        </p:attrNameLst>
                                      </p:cBhvr>
                                      <p:tavLst>
                                        <p:tav tm="0">
                                          <p:val>
                                            <p:strVal val="#ppt_y-#ppt_h/2"/>
                                          </p:val>
                                        </p:tav>
                                        <p:tav tm="100000">
                                          <p:val>
                                            <p:strVal val="#ppt_y"/>
                                          </p:val>
                                        </p:tav>
                                      </p:tavLst>
                                    </p:anim>
                                    <p:anim calcmode="lin" valueType="num">
                                      <p:cBhvr>
                                        <p:cTn id="99" dur="500" fill="hold"/>
                                        <p:tgtEl>
                                          <p:spTgt spid="45091"/>
                                        </p:tgtEl>
                                        <p:attrNameLst>
                                          <p:attrName>ppt_w</p:attrName>
                                        </p:attrNameLst>
                                      </p:cBhvr>
                                      <p:tavLst>
                                        <p:tav tm="0">
                                          <p:val>
                                            <p:strVal val="#ppt_w"/>
                                          </p:val>
                                        </p:tav>
                                        <p:tav tm="100000">
                                          <p:val>
                                            <p:strVal val="#ppt_w"/>
                                          </p:val>
                                        </p:tav>
                                      </p:tavLst>
                                    </p:anim>
                                    <p:anim calcmode="lin" valueType="num">
                                      <p:cBhvr>
                                        <p:cTn id="100" dur="500" fill="hold"/>
                                        <p:tgtEl>
                                          <p:spTgt spid="45091"/>
                                        </p:tgtEl>
                                        <p:attrNameLst>
                                          <p:attrName>ppt_h</p:attrName>
                                        </p:attrNameLst>
                                      </p:cBhvr>
                                      <p:tavLst>
                                        <p:tav tm="0">
                                          <p:val>
                                            <p:fltVal val="0"/>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8" fill="hold" grpId="0" nodeType="clickEffect">
                                  <p:stCondLst>
                                    <p:cond delay="0"/>
                                  </p:stCondLst>
                                  <p:childTnLst>
                                    <p:set>
                                      <p:cBhvr>
                                        <p:cTn id="104" dur="1" fill="hold">
                                          <p:stCondLst>
                                            <p:cond delay="0"/>
                                          </p:stCondLst>
                                        </p:cTn>
                                        <p:tgtEl>
                                          <p:spTgt spid="45096"/>
                                        </p:tgtEl>
                                        <p:attrNameLst>
                                          <p:attrName>style.visibility</p:attrName>
                                        </p:attrNameLst>
                                      </p:cBhvr>
                                      <p:to>
                                        <p:strVal val="visible"/>
                                      </p:to>
                                    </p:set>
                                    <p:anim calcmode="lin" valueType="num">
                                      <p:cBhvr additive="base">
                                        <p:cTn id="105" dur="500" fill="hold"/>
                                        <p:tgtEl>
                                          <p:spTgt spid="45096"/>
                                        </p:tgtEl>
                                        <p:attrNameLst>
                                          <p:attrName>ppt_x</p:attrName>
                                        </p:attrNameLst>
                                      </p:cBhvr>
                                      <p:tavLst>
                                        <p:tav tm="0">
                                          <p:val>
                                            <p:strVal val="0-#ppt_w/2"/>
                                          </p:val>
                                        </p:tav>
                                        <p:tav tm="100000">
                                          <p:val>
                                            <p:strVal val="#ppt_x"/>
                                          </p:val>
                                        </p:tav>
                                      </p:tavLst>
                                    </p:anim>
                                    <p:anim calcmode="lin" valueType="num">
                                      <p:cBhvr additive="base">
                                        <p:cTn id="106" dur="500" fill="hold"/>
                                        <p:tgtEl>
                                          <p:spTgt spid="45096"/>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2" presetClass="entr" presetSubtype="8" fill="hold" grpId="0" nodeType="clickEffect">
                                  <p:stCondLst>
                                    <p:cond delay="0"/>
                                  </p:stCondLst>
                                  <p:childTnLst>
                                    <p:set>
                                      <p:cBhvr>
                                        <p:cTn id="110" dur="1" fill="hold">
                                          <p:stCondLst>
                                            <p:cond delay="0"/>
                                          </p:stCondLst>
                                        </p:cTn>
                                        <p:tgtEl>
                                          <p:spTgt spid="45092"/>
                                        </p:tgtEl>
                                        <p:attrNameLst>
                                          <p:attrName>style.visibility</p:attrName>
                                        </p:attrNameLst>
                                      </p:cBhvr>
                                      <p:to>
                                        <p:strVal val="visible"/>
                                      </p:to>
                                    </p:set>
                                    <p:animEffect transition="in" filter="slide(fromLeft)">
                                      <p:cBhvr>
                                        <p:cTn id="111" dur="500"/>
                                        <p:tgtEl>
                                          <p:spTgt spid="45092"/>
                                        </p:tgtEl>
                                      </p:cBhvr>
                                    </p:animEffect>
                                  </p:childTnLst>
                                </p:cTn>
                              </p:par>
                            </p:childTnLst>
                          </p:cTn>
                        </p:par>
                        <p:par>
                          <p:cTn id="112" fill="hold">
                            <p:stCondLst>
                              <p:cond delay="500"/>
                            </p:stCondLst>
                            <p:childTnLst>
                              <p:par>
                                <p:cTn id="113" presetID="2" presetClass="entr" presetSubtype="12" fill="hold" grpId="0" nodeType="afterEffect">
                                  <p:stCondLst>
                                    <p:cond delay="0"/>
                                  </p:stCondLst>
                                  <p:childTnLst>
                                    <p:set>
                                      <p:cBhvr>
                                        <p:cTn id="114" dur="1" fill="hold">
                                          <p:stCondLst>
                                            <p:cond delay="0"/>
                                          </p:stCondLst>
                                        </p:cTn>
                                        <p:tgtEl>
                                          <p:spTgt spid="45097"/>
                                        </p:tgtEl>
                                        <p:attrNameLst>
                                          <p:attrName>style.visibility</p:attrName>
                                        </p:attrNameLst>
                                      </p:cBhvr>
                                      <p:to>
                                        <p:strVal val="visible"/>
                                      </p:to>
                                    </p:set>
                                    <p:anim calcmode="lin" valueType="num">
                                      <p:cBhvr additive="base">
                                        <p:cTn id="115" dur="500" fill="hold"/>
                                        <p:tgtEl>
                                          <p:spTgt spid="45097"/>
                                        </p:tgtEl>
                                        <p:attrNameLst>
                                          <p:attrName>ppt_x</p:attrName>
                                        </p:attrNameLst>
                                      </p:cBhvr>
                                      <p:tavLst>
                                        <p:tav tm="0">
                                          <p:val>
                                            <p:strVal val="0-#ppt_w/2"/>
                                          </p:val>
                                        </p:tav>
                                        <p:tav tm="100000">
                                          <p:val>
                                            <p:strVal val="#ppt_x"/>
                                          </p:val>
                                        </p:tav>
                                      </p:tavLst>
                                    </p:anim>
                                    <p:anim calcmode="lin" valueType="num">
                                      <p:cBhvr additive="base">
                                        <p:cTn id="116" dur="500" fill="hold"/>
                                        <p:tgtEl>
                                          <p:spTgt spid="45097"/>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17" presetClass="entr" presetSubtype="8" fill="hold" grpId="0" nodeType="clickEffect">
                                  <p:stCondLst>
                                    <p:cond delay="0"/>
                                  </p:stCondLst>
                                  <p:childTnLst>
                                    <p:set>
                                      <p:cBhvr>
                                        <p:cTn id="120" dur="1" fill="hold">
                                          <p:stCondLst>
                                            <p:cond delay="0"/>
                                          </p:stCondLst>
                                        </p:cTn>
                                        <p:tgtEl>
                                          <p:spTgt spid="45093"/>
                                        </p:tgtEl>
                                        <p:attrNameLst>
                                          <p:attrName>style.visibility</p:attrName>
                                        </p:attrNameLst>
                                      </p:cBhvr>
                                      <p:to>
                                        <p:strVal val="visible"/>
                                      </p:to>
                                    </p:set>
                                    <p:anim calcmode="lin" valueType="num">
                                      <p:cBhvr>
                                        <p:cTn id="121" dur="500" fill="hold"/>
                                        <p:tgtEl>
                                          <p:spTgt spid="45093"/>
                                        </p:tgtEl>
                                        <p:attrNameLst>
                                          <p:attrName>ppt_x</p:attrName>
                                        </p:attrNameLst>
                                      </p:cBhvr>
                                      <p:tavLst>
                                        <p:tav tm="0">
                                          <p:val>
                                            <p:strVal val="#ppt_x-#ppt_w/2"/>
                                          </p:val>
                                        </p:tav>
                                        <p:tav tm="100000">
                                          <p:val>
                                            <p:strVal val="#ppt_x"/>
                                          </p:val>
                                        </p:tav>
                                      </p:tavLst>
                                    </p:anim>
                                    <p:anim calcmode="lin" valueType="num">
                                      <p:cBhvr>
                                        <p:cTn id="122" dur="500" fill="hold"/>
                                        <p:tgtEl>
                                          <p:spTgt spid="45093"/>
                                        </p:tgtEl>
                                        <p:attrNameLst>
                                          <p:attrName>ppt_y</p:attrName>
                                        </p:attrNameLst>
                                      </p:cBhvr>
                                      <p:tavLst>
                                        <p:tav tm="0">
                                          <p:val>
                                            <p:strVal val="#ppt_y"/>
                                          </p:val>
                                        </p:tav>
                                        <p:tav tm="100000">
                                          <p:val>
                                            <p:strVal val="#ppt_y"/>
                                          </p:val>
                                        </p:tav>
                                      </p:tavLst>
                                    </p:anim>
                                    <p:anim calcmode="lin" valueType="num">
                                      <p:cBhvr>
                                        <p:cTn id="123" dur="500" fill="hold"/>
                                        <p:tgtEl>
                                          <p:spTgt spid="45093"/>
                                        </p:tgtEl>
                                        <p:attrNameLst>
                                          <p:attrName>ppt_w</p:attrName>
                                        </p:attrNameLst>
                                      </p:cBhvr>
                                      <p:tavLst>
                                        <p:tav tm="0">
                                          <p:val>
                                            <p:fltVal val="0"/>
                                          </p:val>
                                        </p:tav>
                                        <p:tav tm="100000">
                                          <p:val>
                                            <p:strVal val="#ppt_w"/>
                                          </p:val>
                                        </p:tav>
                                      </p:tavLst>
                                    </p:anim>
                                    <p:anim calcmode="lin" valueType="num">
                                      <p:cBhvr>
                                        <p:cTn id="124" dur="500" fill="hold"/>
                                        <p:tgtEl>
                                          <p:spTgt spid="45093"/>
                                        </p:tgtEl>
                                        <p:attrNameLst>
                                          <p:attrName>ppt_h</p:attrName>
                                        </p:attrNameLst>
                                      </p:cBhvr>
                                      <p:tavLst>
                                        <p:tav tm="0">
                                          <p:val>
                                            <p:strVal val="#ppt_h"/>
                                          </p:val>
                                        </p:tav>
                                        <p:tav tm="100000">
                                          <p:val>
                                            <p:strVal val="#ppt_h"/>
                                          </p:val>
                                        </p:tav>
                                      </p:tavLst>
                                    </p:anim>
                                  </p:childTnLst>
                                </p:cTn>
                              </p:par>
                            </p:childTnLst>
                          </p:cTn>
                        </p:par>
                        <p:par>
                          <p:cTn id="125" fill="hold">
                            <p:stCondLst>
                              <p:cond delay="500"/>
                            </p:stCondLst>
                            <p:childTnLst>
                              <p:par>
                                <p:cTn id="126" presetID="2" presetClass="entr" presetSubtype="2" fill="hold" grpId="0" nodeType="afterEffect">
                                  <p:stCondLst>
                                    <p:cond delay="0"/>
                                  </p:stCondLst>
                                  <p:childTnLst>
                                    <p:set>
                                      <p:cBhvr>
                                        <p:cTn id="127" dur="1" fill="hold">
                                          <p:stCondLst>
                                            <p:cond delay="0"/>
                                          </p:stCondLst>
                                        </p:cTn>
                                        <p:tgtEl>
                                          <p:spTgt spid="45098"/>
                                        </p:tgtEl>
                                        <p:attrNameLst>
                                          <p:attrName>style.visibility</p:attrName>
                                        </p:attrNameLst>
                                      </p:cBhvr>
                                      <p:to>
                                        <p:strVal val="visible"/>
                                      </p:to>
                                    </p:set>
                                    <p:anim calcmode="lin" valueType="num">
                                      <p:cBhvr additive="base">
                                        <p:cTn id="128" dur="500" fill="hold"/>
                                        <p:tgtEl>
                                          <p:spTgt spid="45098"/>
                                        </p:tgtEl>
                                        <p:attrNameLst>
                                          <p:attrName>ppt_x</p:attrName>
                                        </p:attrNameLst>
                                      </p:cBhvr>
                                      <p:tavLst>
                                        <p:tav tm="0">
                                          <p:val>
                                            <p:strVal val="1+#ppt_w/2"/>
                                          </p:val>
                                        </p:tav>
                                        <p:tav tm="100000">
                                          <p:val>
                                            <p:strVal val="#ppt_x"/>
                                          </p:val>
                                        </p:tav>
                                      </p:tavLst>
                                    </p:anim>
                                    <p:anim calcmode="lin" valueType="num">
                                      <p:cBhvr additive="base">
                                        <p:cTn id="129" dur="500" fill="hold"/>
                                        <p:tgtEl>
                                          <p:spTgt spid="45098"/>
                                        </p:tgtEl>
                                        <p:attrNameLst>
                                          <p:attrName>ppt_y</p:attrName>
                                        </p:attrNameLst>
                                      </p:cBhvr>
                                      <p:tavLst>
                                        <p:tav tm="0">
                                          <p:val>
                                            <p:strVal val="#ppt_y"/>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grpId="0" nodeType="clickEffect">
                                  <p:stCondLst>
                                    <p:cond delay="0"/>
                                  </p:stCondLst>
                                  <p:childTnLst>
                                    <p:set>
                                      <p:cBhvr>
                                        <p:cTn id="133" dur="1" fill="hold">
                                          <p:stCondLst>
                                            <p:cond delay="0"/>
                                          </p:stCondLst>
                                        </p:cTn>
                                        <p:tgtEl>
                                          <p:spTgt spid="45103"/>
                                        </p:tgtEl>
                                        <p:attrNameLst>
                                          <p:attrName>style.visibility</p:attrName>
                                        </p:attrNameLst>
                                      </p:cBhvr>
                                      <p:to>
                                        <p:strVal val="visible"/>
                                      </p:to>
                                    </p:set>
                                    <p:animEffect transition="in" filter="wipe(up)">
                                      <p:cBhvr>
                                        <p:cTn id="134" dur="500"/>
                                        <p:tgtEl>
                                          <p:spTgt spid="45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5059" grpId="0" animBg="1" autoUpdateAnimBg="0"/>
      <p:bldP spid="45060" grpId="0" animBg="1" autoUpdateAnimBg="0"/>
      <p:bldP spid="45061" grpId="0" animBg="1" autoUpdateAnimBg="0"/>
      <p:bldP spid="45062" grpId="0" animBg="1" autoUpdateAnimBg="0"/>
      <p:bldP spid="45063" grpId="0" animBg="1" autoUpdateAnimBg="0"/>
      <p:bldP spid="45064" grpId="0" animBg="1" autoUpdateAnimBg="0"/>
      <p:bldP spid="45065" grpId="0" animBg="1" autoUpdateAnimBg="0"/>
      <p:bldP spid="45066" grpId="0" animBg="1" autoUpdateAnimBg="0"/>
      <p:bldP spid="45070" grpId="0" animBg="1" autoUpdateAnimBg="0"/>
      <p:bldP spid="45084" grpId="0" animBg="1"/>
      <p:bldP spid="45085" grpId="0" animBg="1"/>
      <p:bldP spid="45086" grpId="0" animBg="1"/>
      <p:bldP spid="45087" grpId="0" animBg="1"/>
      <p:bldP spid="45088" grpId="0" animBg="1"/>
      <p:bldP spid="45089" grpId="0" animBg="1"/>
      <p:bldP spid="45090" grpId="0" animBg="1"/>
      <p:bldP spid="45091" grpId="0" animBg="1"/>
      <p:bldP spid="45092" grpId="0" animBg="1"/>
      <p:bldP spid="45093" grpId="0" animBg="1"/>
      <p:bldP spid="45096" grpId="0" animBg="1" autoUpdateAnimBg="0"/>
      <p:bldP spid="45097" grpId="0" animBg="1" autoUpdateAnimBg="0"/>
      <p:bldP spid="45098" grpId="0" animBg="1" autoUpdateAnimBg="0"/>
      <p:bldP spid="45103" grpId="0" bldLvl="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灯片编号占位符 3"/>
          <p:cNvSpPr>
            <a:spLocks noGrp="1"/>
          </p:cNvSpPr>
          <p:nvPr>
            <p:ph type="sldNum" sz="quarter" idx="4294967295"/>
          </p:nvPr>
        </p:nvSpPr>
        <p:spPr>
          <a:xfrm>
            <a:off x="7042150" y="6243638"/>
            <a:ext cx="1905000" cy="457200"/>
          </a:xfrm>
          <a:prstGeom prst="rect">
            <a:avLst/>
          </a:prstGeom>
          <a:noFill/>
        </p:spPr>
        <p:txBody>
          <a:bodyPr/>
          <a:lstStyle/>
          <a:p>
            <a:fld id="{31F3B15C-3401-426F-9A7D-CC6FABF6ABB0}" type="slidenum">
              <a:rPr lang="en-US" altLang="zh-CN" smtClean="0"/>
            </a:fld>
            <a:endParaRPr lang="en-US" altLang="zh-CN" smtClean="0"/>
          </a:p>
        </p:txBody>
      </p:sp>
      <p:sp>
        <p:nvSpPr>
          <p:cNvPr id="149507" name="Text Box 3"/>
          <p:cNvSpPr txBox="1">
            <a:spLocks noChangeArrowheads="1"/>
          </p:cNvSpPr>
          <p:nvPr/>
        </p:nvSpPr>
        <p:spPr bwMode="auto">
          <a:xfrm>
            <a:off x="684530" y="1245235"/>
            <a:ext cx="7545070" cy="4688205"/>
          </a:xfrm>
          <a:prstGeom prst="rect">
            <a:avLst/>
          </a:prstGeom>
          <a:noFill/>
          <a:ln w="12700" cap="sq">
            <a:noFill/>
            <a:miter lim="800000"/>
            <a:headEnd type="none" w="sm" len="sm"/>
            <a:tailEnd type="none" w="sm" len="sm"/>
          </a:ln>
          <a:effectLst/>
        </p:spPr>
        <p:txBody>
          <a:bodyPr wrap="square">
            <a:spAutoFit/>
          </a:bodyPr>
          <a:lstStyle/>
          <a:p>
            <a:pPr>
              <a:lnSpc>
                <a:spcPct val="115000"/>
              </a:lnSpc>
              <a:defRPr/>
            </a:pPr>
            <a:r>
              <a:rPr kumimoji="1" lang="zh-CN" altLang="en-US" sz="3600">
                <a:solidFill>
                  <a:srgbClr val="663300"/>
                </a:solidFill>
                <a:latin typeface="Times New Roman" panose="02020603050405020304" pitchFamily="18" charset="0"/>
              </a:rPr>
              <a:t>　</a:t>
            </a:r>
            <a:r>
              <a:rPr kumimoji="1" lang="en-US" altLang="zh-CN" b="1">
                <a:effectLst>
                  <a:outerShdw blurRad="38100" dist="38100" dir="2700000" algn="tl">
                    <a:srgbClr val="C0C0C0"/>
                  </a:outerShdw>
                </a:effectLst>
                <a:latin typeface="Times New Roman" panose="02020603050405020304" pitchFamily="18" charset="0"/>
              </a:rPr>
              <a:t>1. </a:t>
            </a:r>
            <a:r>
              <a:rPr kumimoji="1" lang="zh-CN" altLang="en-US" b="1">
                <a:effectLst>
                  <a:outerShdw blurRad="38100" dist="38100" dir="2700000" algn="tl">
                    <a:srgbClr val="C0C0C0"/>
                  </a:outerShdw>
                </a:effectLst>
                <a:latin typeface="Times New Roman" panose="02020603050405020304" pitchFamily="18" charset="0"/>
              </a:rPr>
              <a:t>熟练掌握二叉树的结构特性，了解相应的证明方法。</a:t>
            </a:r>
            <a:endParaRPr kumimoji="1" lang="zh-CN" altLang="en-US" b="1">
              <a:effectLst>
                <a:outerShdw blurRad="38100" dist="38100" dir="2700000" algn="tl">
                  <a:srgbClr val="C0C0C0"/>
                </a:outerShdw>
              </a:effectLst>
              <a:latin typeface="Times New Roman" panose="02020603050405020304" pitchFamily="18" charset="0"/>
            </a:endParaRPr>
          </a:p>
          <a:p>
            <a:pPr>
              <a:lnSpc>
                <a:spcPct val="115000"/>
              </a:lnSpc>
              <a:defRPr/>
            </a:pPr>
            <a:r>
              <a:rPr kumimoji="1" lang="zh-CN" altLang="en-US" b="1">
                <a:effectLst>
                  <a:outerShdw blurRad="38100" dist="38100" dir="2700000" algn="tl">
                    <a:srgbClr val="C0C0C0"/>
                  </a:outerShdw>
                </a:effectLst>
                <a:latin typeface="Times New Roman" panose="02020603050405020304" pitchFamily="18" charset="0"/>
              </a:rPr>
              <a:t>　 </a:t>
            </a:r>
            <a:r>
              <a:rPr kumimoji="1" lang="en-US" altLang="zh-CN" b="1">
                <a:effectLst>
                  <a:outerShdw blurRad="38100" dist="38100" dir="2700000" algn="tl">
                    <a:srgbClr val="C0C0C0"/>
                  </a:outerShdw>
                </a:effectLst>
                <a:latin typeface="Times New Roman" panose="02020603050405020304" pitchFamily="18" charset="0"/>
              </a:rPr>
              <a:t>2. </a:t>
            </a:r>
            <a:r>
              <a:rPr kumimoji="1" lang="zh-CN" altLang="en-US" b="1">
                <a:effectLst>
                  <a:outerShdw blurRad="38100" dist="38100" dir="2700000" algn="tl">
                    <a:srgbClr val="C0C0C0"/>
                  </a:outerShdw>
                </a:effectLst>
                <a:latin typeface="Times New Roman" panose="02020603050405020304" pitchFamily="18" charset="0"/>
              </a:rPr>
              <a:t>熟悉二叉树的各种存储结构的特点及其适用范围。</a:t>
            </a:r>
            <a:endParaRPr kumimoji="1" lang="zh-CN" altLang="en-US" b="1">
              <a:effectLst>
                <a:outerShdw blurRad="38100" dist="38100" dir="2700000" algn="tl">
                  <a:srgbClr val="C0C0C0"/>
                </a:outerShdw>
              </a:effectLst>
              <a:latin typeface="Times New Roman" panose="02020603050405020304" pitchFamily="18" charset="0"/>
            </a:endParaRPr>
          </a:p>
          <a:p>
            <a:pPr>
              <a:lnSpc>
                <a:spcPct val="115000"/>
              </a:lnSpc>
              <a:defRPr/>
            </a:pPr>
            <a:r>
              <a:rPr kumimoji="1" lang="zh-CN" altLang="en-US" b="1">
                <a:effectLst>
                  <a:outerShdw blurRad="38100" dist="38100" dir="2700000" algn="tl">
                    <a:srgbClr val="C0C0C0"/>
                  </a:outerShdw>
                </a:effectLst>
                <a:latin typeface="Times New Roman" panose="02020603050405020304" pitchFamily="18" charset="0"/>
              </a:rPr>
              <a:t>　 </a:t>
            </a:r>
            <a:r>
              <a:rPr kumimoji="1" lang="en-US" altLang="zh-CN" b="1">
                <a:effectLst>
                  <a:outerShdw blurRad="38100" dist="38100" dir="2700000" algn="tl">
                    <a:srgbClr val="C0C0C0"/>
                  </a:outerShdw>
                </a:effectLst>
                <a:latin typeface="Times New Roman" panose="02020603050405020304" pitchFamily="18" charset="0"/>
              </a:rPr>
              <a:t>3. </a:t>
            </a:r>
            <a:r>
              <a:rPr kumimoji="1" lang="zh-CN" altLang="en-US" b="1">
                <a:effectLst>
                  <a:outerShdw blurRad="38100" dist="38100" dir="2700000" algn="tl">
                    <a:srgbClr val="C0C0C0"/>
                  </a:outerShdw>
                </a:effectLst>
                <a:latin typeface="Times New Roman" panose="02020603050405020304" pitchFamily="18" charset="0"/>
              </a:rPr>
              <a:t>遍历二叉树是二叉树各种操作的基础。实现二叉树遍历的具体算法与所采用的存储结构有关。掌握各种遍历策略的递归算法，灵活运用遍历算法实现二叉树的其它操作。层次遍历是按另一种搜索策略进行的遍历。</a:t>
            </a:r>
            <a:endParaRPr kumimoji="1" lang="zh-CN" altLang="en-US" b="1">
              <a:effectLst>
                <a:outerShdw blurRad="38100" dist="38100" dir="2700000" algn="tl">
                  <a:srgbClr val="C0C0C0"/>
                </a:outerShdw>
              </a:effectLst>
              <a:latin typeface="Times New Roman" panose="02020603050405020304" pitchFamily="18" charset="0"/>
            </a:endParaRPr>
          </a:p>
        </p:txBody>
      </p:sp>
      <p:sp>
        <p:nvSpPr>
          <p:cNvPr id="175108" name="Text Box 2"/>
          <p:cNvSpPr txBox="1">
            <a:spLocks noChangeArrowheads="1"/>
          </p:cNvSpPr>
          <p:nvPr/>
        </p:nvSpPr>
        <p:spPr bwMode="auto">
          <a:xfrm>
            <a:off x="971868" y="123825"/>
            <a:ext cx="5257800" cy="64135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3600"/>
              <a:t>本章需要掌握的内容</a:t>
            </a:r>
            <a:endParaRPr lang="zh-CN" altLang="en-US" sz="3600"/>
          </a:p>
        </p:txBody>
      </p:sp>
    </p:spTree>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灯片编号占位符 3"/>
          <p:cNvSpPr>
            <a:spLocks noGrp="1"/>
          </p:cNvSpPr>
          <p:nvPr>
            <p:ph type="sldNum" sz="quarter" idx="4294967295"/>
          </p:nvPr>
        </p:nvSpPr>
        <p:spPr>
          <a:xfrm>
            <a:off x="7042150" y="6243638"/>
            <a:ext cx="1905000" cy="457200"/>
          </a:xfrm>
          <a:prstGeom prst="rect">
            <a:avLst/>
          </a:prstGeom>
          <a:noFill/>
        </p:spPr>
        <p:txBody>
          <a:bodyPr/>
          <a:lstStyle/>
          <a:p>
            <a:fld id="{87D1C298-C2EB-4DD2-8E5F-33D117B110E5}" type="slidenum">
              <a:rPr lang="en-US" altLang="zh-CN" smtClean="0"/>
            </a:fld>
            <a:endParaRPr lang="en-US" altLang="zh-CN" smtClean="0"/>
          </a:p>
        </p:txBody>
      </p:sp>
      <p:sp>
        <p:nvSpPr>
          <p:cNvPr id="150530" name="Text Box 2"/>
          <p:cNvSpPr txBox="1">
            <a:spLocks noChangeArrowheads="1"/>
          </p:cNvSpPr>
          <p:nvPr/>
        </p:nvSpPr>
        <p:spPr bwMode="auto">
          <a:xfrm>
            <a:off x="533400" y="1196975"/>
            <a:ext cx="8153400" cy="3879850"/>
          </a:xfrm>
          <a:prstGeom prst="rect">
            <a:avLst/>
          </a:prstGeom>
          <a:noFill/>
          <a:ln w="12700" cap="sq">
            <a:noFill/>
            <a:miter lim="800000"/>
            <a:headEnd type="none" w="sm" len="sm"/>
            <a:tailEnd type="none" w="sm" len="sm"/>
          </a:ln>
          <a:effectLst/>
        </p:spPr>
        <p:txBody>
          <a:bodyPr>
            <a:spAutoFit/>
          </a:bodyPr>
          <a:lstStyle/>
          <a:p>
            <a:pPr>
              <a:lnSpc>
                <a:spcPct val="140000"/>
              </a:lnSpc>
              <a:defRPr/>
            </a:pPr>
            <a:r>
              <a:rPr kumimoji="1" lang="zh-CN" altLang="en-US" sz="3600" dirty="0">
                <a:solidFill>
                  <a:srgbClr val="990000"/>
                </a:solidFill>
                <a:latin typeface="Times New Roman" panose="02020603050405020304" pitchFamily="18" charset="0"/>
              </a:rPr>
              <a:t>　</a:t>
            </a:r>
            <a:r>
              <a:rPr kumimoji="1" lang="en-US" altLang="zh-CN" b="1" dirty="0" smtClean="0">
                <a:effectLst>
                  <a:outerShdw blurRad="38100" dist="38100" dir="2700000" algn="tl">
                    <a:srgbClr val="C0C0C0"/>
                  </a:outerShdw>
                </a:effectLst>
                <a:latin typeface="Times New Roman" panose="02020603050405020304" pitchFamily="18" charset="0"/>
              </a:rPr>
              <a:t>4</a:t>
            </a:r>
            <a:r>
              <a:rPr kumimoji="1" lang="en-US" altLang="zh-CN" b="1" dirty="0">
                <a:effectLst>
                  <a:outerShdw blurRad="38100" dist="38100" dir="2700000" algn="tl">
                    <a:srgbClr val="C0C0C0"/>
                  </a:outerShdw>
                </a:effectLst>
                <a:latin typeface="Times New Roman" panose="02020603050405020304" pitchFamily="18" charset="0"/>
              </a:rPr>
              <a:t>. </a:t>
            </a:r>
            <a:r>
              <a:rPr kumimoji="1" lang="zh-CN" altLang="en-US" b="1" dirty="0">
                <a:effectLst>
                  <a:outerShdw blurRad="38100" dist="38100" dir="2700000" algn="tl">
                    <a:srgbClr val="C0C0C0"/>
                  </a:outerShdw>
                </a:effectLst>
                <a:latin typeface="Times New Roman" panose="02020603050405020304" pitchFamily="18" charset="0"/>
              </a:rPr>
              <a:t>理解二叉树线索化的实质是建立结点与其在相应序列中的前驱或后继之间的直接联系，掌握二叉树的线索化过程以及在中序线索树上找给定结点的前驱和后继的方法。二叉树的线索化过程是基于对二叉树进行遍历，而线索二叉树上的线索又为相应的遍历提供了方便。</a:t>
            </a:r>
            <a:endParaRPr kumimoji="1" lang="zh-CN" altLang="en-US" b="1" dirty="0">
              <a:effectLst>
                <a:outerShdw blurRad="38100" dist="38100" dir="2700000" algn="tl">
                  <a:srgbClr val="C0C0C0"/>
                </a:outerShdw>
              </a:effectLst>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灯片编号占位符 3"/>
          <p:cNvSpPr>
            <a:spLocks noGrp="1"/>
          </p:cNvSpPr>
          <p:nvPr>
            <p:ph type="sldNum" sz="quarter" idx="4294967295"/>
          </p:nvPr>
        </p:nvSpPr>
        <p:spPr>
          <a:xfrm>
            <a:off x="7042150" y="6243638"/>
            <a:ext cx="1905000" cy="457200"/>
          </a:xfrm>
          <a:prstGeom prst="rect">
            <a:avLst/>
          </a:prstGeom>
          <a:noFill/>
        </p:spPr>
        <p:txBody>
          <a:bodyPr/>
          <a:lstStyle/>
          <a:p>
            <a:fld id="{FCD8BB90-47AA-44DB-8EAF-D119C6696E79}" type="slidenum">
              <a:rPr lang="en-US" altLang="zh-CN" smtClean="0"/>
            </a:fld>
            <a:endParaRPr lang="en-US" altLang="zh-CN" smtClean="0"/>
          </a:p>
        </p:txBody>
      </p:sp>
      <p:sp>
        <p:nvSpPr>
          <p:cNvPr id="177155" name="Text Box 2"/>
          <p:cNvSpPr txBox="1">
            <a:spLocks noChangeArrowheads="1"/>
          </p:cNvSpPr>
          <p:nvPr/>
        </p:nvSpPr>
        <p:spPr bwMode="auto">
          <a:xfrm>
            <a:off x="381000" y="1207770"/>
            <a:ext cx="8458200" cy="3879850"/>
          </a:xfrm>
          <a:prstGeom prst="rect">
            <a:avLst/>
          </a:prstGeom>
          <a:noFill/>
          <a:ln w="12700" cap="sq">
            <a:noFill/>
            <a:miter lim="800000"/>
            <a:headEnd type="none" w="sm" len="sm"/>
            <a:tailEnd type="none" w="sm" len="sm"/>
          </a:ln>
        </p:spPr>
        <p:txBody>
          <a:bodyPr>
            <a:spAutoFit/>
          </a:bodyPr>
          <a:lstStyle/>
          <a:p>
            <a:pPr algn="l">
              <a:lnSpc>
                <a:spcPct val="140000"/>
              </a:lnSpc>
              <a:buClrTx/>
              <a:buSzTx/>
              <a:defRPr/>
            </a:pPr>
            <a:r>
              <a:rPr kumimoji="1" lang="zh-CN" altLang="en-US" sz="3600" dirty="0">
                <a:solidFill>
                  <a:srgbClr val="990000"/>
                </a:solidFill>
                <a:latin typeface="Times New Roman" panose="02020603050405020304" pitchFamily="18" charset="0"/>
              </a:rPr>
              <a:t>　</a:t>
            </a:r>
            <a:r>
              <a:rPr kumimoji="1" lang="zh-CN" altLang="en-US" sz="3600" dirty="0" smtClean="0">
                <a:solidFill>
                  <a:srgbClr val="990000"/>
                </a:solidFill>
                <a:latin typeface="Times New Roman" panose="02020603050405020304" pitchFamily="18" charset="0"/>
              </a:rPr>
              <a:t>  </a:t>
            </a:r>
            <a:r>
              <a:rPr kumimoji="1" lang="zh-CN" altLang="en-US" b="1" dirty="0">
                <a:effectLst>
                  <a:outerShdw blurRad="38100" dist="38100" dir="2700000" algn="tl">
                    <a:srgbClr val="C0C0C0"/>
                  </a:outerShdw>
                </a:effectLst>
                <a:latin typeface="Times New Roman" panose="02020603050405020304" pitchFamily="18" charset="0"/>
                <a:cs typeface="+mn-ea"/>
              </a:rPr>
              <a:t>5. 熟悉树的各种存储结构及其特点，掌握树和森林与二叉树的转换方法。建立存储结构是进行其它操作的前提，掌握建立二叉树和树的存储结构的方法。</a:t>
            </a:r>
            <a:endParaRPr kumimoji="1" lang="zh-CN" altLang="en-US" b="1" dirty="0">
              <a:effectLst>
                <a:outerShdw blurRad="38100" dist="38100" dir="2700000" algn="tl">
                  <a:srgbClr val="C0C0C0"/>
                </a:outerShdw>
              </a:effectLst>
              <a:latin typeface="Times New Roman" panose="02020603050405020304" pitchFamily="18" charset="0"/>
              <a:cs typeface="+mn-ea"/>
            </a:endParaRPr>
          </a:p>
          <a:p>
            <a:pPr algn="l">
              <a:lnSpc>
                <a:spcPct val="140000"/>
              </a:lnSpc>
              <a:buClrTx/>
              <a:buSzTx/>
              <a:defRPr/>
            </a:pPr>
            <a:r>
              <a:rPr kumimoji="1" lang="zh-CN" altLang="en-US" b="1" dirty="0">
                <a:effectLst>
                  <a:outerShdw blurRad="38100" dist="38100" dir="2700000" algn="tl">
                    <a:srgbClr val="C0C0C0"/>
                  </a:outerShdw>
                </a:effectLst>
                <a:latin typeface="Times New Roman" panose="02020603050405020304" pitchFamily="18" charset="0"/>
                <a:cs typeface="+mn-ea"/>
              </a:rPr>
              <a:t>　　6. 学会编写实现树的各种操作的算法。</a:t>
            </a:r>
            <a:endParaRPr kumimoji="1" lang="zh-CN" altLang="en-US" b="1" dirty="0">
              <a:effectLst>
                <a:outerShdw blurRad="38100" dist="38100" dir="2700000" algn="tl">
                  <a:srgbClr val="C0C0C0"/>
                </a:outerShdw>
              </a:effectLst>
              <a:latin typeface="Times New Roman" panose="02020603050405020304" pitchFamily="18" charset="0"/>
              <a:cs typeface="+mn-ea"/>
            </a:endParaRPr>
          </a:p>
          <a:p>
            <a:pPr algn="l">
              <a:lnSpc>
                <a:spcPct val="140000"/>
              </a:lnSpc>
              <a:buClrTx/>
              <a:buSzTx/>
              <a:defRPr/>
            </a:pPr>
            <a:r>
              <a:rPr kumimoji="1" lang="zh-CN" altLang="en-US" b="1" dirty="0">
                <a:effectLst>
                  <a:outerShdw blurRad="38100" dist="38100" dir="2700000" algn="tl">
                    <a:srgbClr val="C0C0C0"/>
                  </a:outerShdw>
                </a:effectLst>
                <a:latin typeface="Times New Roman" panose="02020603050405020304" pitchFamily="18" charset="0"/>
                <a:cs typeface="+mn-ea"/>
              </a:rPr>
              <a:t>　　7. 了解最优二叉树的特性，掌握建立最优二叉树和哈夫曼编码的方法。</a:t>
            </a:r>
            <a:endParaRPr kumimoji="1" lang="zh-CN" altLang="en-US" b="1" dirty="0">
              <a:effectLst>
                <a:outerShdw blurRad="38100" dist="38100" dir="2700000" algn="tl">
                  <a:srgbClr val="C0C0C0"/>
                </a:outerShdw>
              </a:effectLst>
              <a:latin typeface="Times New Roman" panose="02020603050405020304" pitchFamily="18" charset="0"/>
              <a:cs typeface="+mn-ea"/>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4294967295"/>
          </p:nvPr>
        </p:nvSpPr>
        <p:spPr>
          <a:xfrm>
            <a:off x="7042150" y="6356176"/>
            <a:ext cx="1905000" cy="457200"/>
          </a:xfrm>
          <a:prstGeom prst="rect">
            <a:avLst/>
          </a:prstGeom>
          <a:noFill/>
        </p:spPr>
        <p:txBody>
          <a:bodyPr/>
          <a:lstStyle/>
          <a:p>
            <a:fld id="{0CB5FEB0-9EEE-4A81-B53B-71674032B6CE}" type="slidenum">
              <a:rPr lang="en-US" altLang="zh-CN" smtClean="0"/>
            </a:fld>
            <a:endParaRPr lang="en-US" altLang="zh-CN" smtClean="0"/>
          </a:p>
        </p:txBody>
      </p:sp>
      <p:sp>
        <p:nvSpPr>
          <p:cNvPr id="30723" name="Text Box 2"/>
          <p:cNvSpPr txBox="1">
            <a:spLocks noChangeArrowheads="1"/>
          </p:cNvSpPr>
          <p:nvPr/>
        </p:nvSpPr>
        <p:spPr bwMode="auto">
          <a:xfrm>
            <a:off x="601663" y="95250"/>
            <a:ext cx="6309360" cy="706755"/>
          </a:xfrm>
          <a:prstGeom prst="rect">
            <a:avLst/>
          </a:prstGeom>
          <a:noFill/>
          <a:ln w="12700" cap="sq">
            <a:noFill/>
            <a:miter lim="800000"/>
            <a:headEnd type="none" w="sm" len="sm"/>
            <a:tailEnd type="none" w="sm" len="sm"/>
          </a:ln>
        </p:spPr>
        <p:txBody>
          <a:bodyPr wrap="none">
            <a:spAutoFit/>
          </a:bodyPr>
          <a:lstStyle/>
          <a:p>
            <a:r>
              <a:rPr kumimoji="1" lang="zh-CN" altLang="en-US" sz="4000" b="1">
                <a:solidFill>
                  <a:srgbClr val="333399"/>
                </a:solidFill>
                <a:latin typeface="Times New Roman" panose="02020603050405020304" pitchFamily="18" charset="0"/>
              </a:rPr>
              <a:t>二、二叉树的五种基本形态</a:t>
            </a:r>
            <a:endParaRPr kumimoji="1" lang="zh-CN" altLang="en-US" sz="4000">
              <a:latin typeface="Times New Roman" panose="02020603050405020304" pitchFamily="18" charset="0"/>
            </a:endParaRPr>
          </a:p>
        </p:txBody>
      </p:sp>
      <p:sp useBgFill="1">
        <p:nvSpPr>
          <p:cNvPr id="47108" name="Oval 4"/>
          <p:cNvSpPr>
            <a:spLocks noChangeArrowheads="1"/>
          </p:cNvSpPr>
          <p:nvPr/>
        </p:nvSpPr>
        <p:spPr bwMode="auto">
          <a:xfrm>
            <a:off x="2209800" y="2416001"/>
            <a:ext cx="762000" cy="838200"/>
          </a:xfrm>
          <a:prstGeom prst="ellipse">
            <a:avLst/>
          </a:prstGeom>
          <a:ln w="31750">
            <a:solidFill>
              <a:srgbClr val="339966"/>
            </a:solidFill>
            <a:round/>
          </a:ln>
        </p:spPr>
        <p:txBody>
          <a:bodyPr/>
          <a:lstStyle/>
          <a:p>
            <a:endParaRPr lang="zh-CN" altLang="en-US" b="1"/>
          </a:p>
        </p:txBody>
      </p:sp>
      <p:sp>
        <p:nvSpPr>
          <p:cNvPr id="47109" name="Line 5"/>
          <p:cNvSpPr>
            <a:spLocks noChangeShapeType="1"/>
          </p:cNvSpPr>
          <p:nvPr/>
        </p:nvSpPr>
        <p:spPr bwMode="auto">
          <a:xfrm>
            <a:off x="2286000" y="2568401"/>
            <a:ext cx="630238" cy="571500"/>
          </a:xfrm>
          <a:prstGeom prst="line">
            <a:avLst/>
          </a:prstGeom>
          <a:noFill/>
          <a:ln w="38100">
            <a:solidFill>
              <a:srgbClr val="339966"/>
            </a:solidFill>
            <a:round/>
          </a:ln>
        </p:spPr>
        <p:txBody>
          <a:bodyPr/>
          <a:lstStyle/>
          <a:p>
            <a:endParaRPr lang="zh-CN" altLang="en-US"/>
          </a:p>
        </p:txBody>
      </p:sp>
      <p:sp useBgFill="1">
        <p:nvSpPr>
          <p:cNvPr id="47110" name="Oval 6"/>
          <p:cNvSpPr>
            <a:spLocks noChangeArrowheads="1"/>
          </p:cNvSpPr>
          <p:nvPr/>
        </p:nvSpPr>
        <p:spPr bwMode="auto">
          <a:xfrm>
            <a:off x="4343400" y="2492201"/>
            <a:ext cx="990600" cy="762000"/>
          </a:xfrm>
          <a:prstGeom prst="ellipse">
            <a:avLst/>
          </a:prstGeom>
          <a:ln w="31750">
            <a:solidFill>
              <a:srgbClr val="990000"/>
            </a:solidFill>
            <a:round/>
          </a:ln>
        </p:spPr>
        <p:txBody>
          <a:bodyPr/>
          <a:lstStyle/>
          <a:p>
            <a:pPr algn="ctr"/>
            <a:r>
              <a:rPr kumimoji="1" lang="en-US" altLang="zh-CN" sz="4000" b="1">
                <a:solidFill>
                  <a:srgbClr val="FF3300"/>
                </a:solidFill>
                <a:latin typeface="Times New Roman" panose="02020603050405020304" pitchFamily="18" charset="0"/>
              </a:rPr>
              <a:t>N</a:t>
            </a:r>
            <a:endParaRPr kumimoji="1" lang="en-US" altLang="zh-CN" sz="2800" b="1">
              <a:solidFill>
                <a:schemeClr val="bg2"/>
              </a:solidFill>
              <a:latin typeface="Times New Roman" panose="02020603050405020304" pitchFamily="18" charset="0"/>
            </a:endParaRPr>
          </a:p>
        </p:txBody>
      </p:sp>
      <p:sp useBgFill="1">
        <p:nvSpPr>
          <p:cNvPr id="47111" name="AutoShape 7"/>
          <p:cNvSpPr>
            <a:spLocks noChangeArrowheads="1"/>
          </p:cNvSpPr>
          <p:nvPr/>
        </p:nvSpPr>
        <p:spPr bwMode="auto">
          <a:xfrm>
            <a:off x="685800" y="5583063"/>
            <a:ext cx="876300" cy="1006475"/>
          </a:xfrm>
          <a:prstGeom prst="wedgeEllipseCallout">
            <a:avLst>
              <a:gd name="adj1" fmla="val 59764"/>
              <a:gd name="adj2" fmla="val -93431"/>
            </a:avLst>
          </a:prstGeom>
          <a:ln w="31750">
            <a:solidFill>
              <a:srgbClr val="339966"/>
            </a:solidFill>
            <a:miter lim="800000"/>
          </a:ln>
        </p:spPr>
        <p:txBody>
          <a:bodyPr/>
          <a:lstStyle/>
          <a:p>
            <a:pPr algn="just"/>
            <a:endParaRPr kumimoji="1" lang="zh-CN" altLang="zh-CN" sz="1000">
              <a:latin typeface="Times New Roman" panose="02020603050405020304" pitchFamily="18" charset="0"/>
            </a:endParaRPr>
          </a:p>
        </p:txBody>
      </p:sp>
      <p:sp useBgFill="1">
        <p:nvSpPr>
          <p:cNvPr id="47113" name="AutoShape 9"/>
          <p:cNvSpPr>
            <a:spLocks noChangeArrowheads="1"/>
          </p:cNvSpPr>
          <p:nvPr/>
        </p:nvSpPr>
        <p:spPr bwMode="auto">
          <a:xfrm>
            <a:off x="4572000" y="5598938"/>
            <a:ext cx="762000" cy="1066800"/>
          </a:xfrm>
          <a:prstGeom prst="wedgeEllipseCallout">
            <a:avLst>
              <a:gd name="adj1" fmla="val -75000"/>
              <a:gd name="adj2" fmla="val -97116"/>
            </a:avLst>
          </a:prstGeom>
          <a:ln w="31750">
            <a:solidFill>
              <a:srgbClr val="339966"/>
            </a:solidFill>
            <a:miter lim="800000"/>
          </a:ln>
        </p:spPr>
        <p:txBody>
          <a:bodyPr/>
          <a:lstStyle/>
          <a:p>
            <a:pPr algn="just"/>
            <a:endParaRPr kumimoji="1" lang="zh-CN" altLang="zh-CN" sz="1000">
              <a:latin typeface="Times New Roman" panose="02020603050405020304" pitchFamily="18" charset="0"/>
            </a:endParaRPr>
          </a:p>
        </p:txBody>
      </p:sp>
      <p:sp useBgFill="1">
        <p:nvSpPr>
          <p:cNvPr id="47116" name="AutoShape 12"/>
          <p:cNvSpPr>
            <a:spLocks noChangeArrowheads="1"/>
          </p:cNvSpPr>
          <p:nvPr/>
        </p:nvSpPr>
        <p:spPr bwMode="auto">
          <a:xfrm>
            <a:off x="6172200" y="5659263"/>
            <a:ext cx="723900" cy="1006475"/>
          </a:xfrm>
          <a:prstGeom prst="wedgeEllipseCallout">
            <a:avLst>
              <a:gd name="adj1" fmla="val 59764"/>
              <a:gd name="adj2" fmla="val -93431"/>
            </a:avLst>
          </a:prstGeom>
          <a:ln w="31750">
            <a:solidFill>
              <a:srgbClr val="339966"/>
            </a:solidFill>
            <a:miter lim="800000"/>
          </a:ln>
        </p:spPr>
        <p:txBody>
          <a:bodyPr/>
          <a:lstStyle/>
          <a:p>
            <a:pPr algn="just"/>
            <a:endParaRPr kumimoji="1" lang="zh-CN" altLang="zh-CN" sz="1000">
              <a:latin typeface="Times New Roman" panose="02020603050405020304" pitchFamily="18" charset="0"/>
            </a:endParaRPr>
          </a:p>
        </p:txBody>
      </p:sp>
      <p:sp useBgFill="1">
        <p:nvSpPr>
          <p:cNvPr id="47117" name="AutoShape 13"/>
          <p:cNvSpPr>
            <a:spLocks noChangeArrowheads="1"/>
          </p:cNvSpPr>
          <p:nvPr/>
        </p:nvSpPr>
        <p:spPr bwMode="auto">
          <a:xfrm>
            <a:off x="8001000" y="5659263"/>
            <a:ext cx="685800" cy="990600"/>
          </a:xfrm>
          <a:prstGeom prst="wedgeEllipseCallout">
            <a:avLst>
              <a:gd name="adj1" fmla="val -75000"/>
              <a:gd name="adj2" fmla="val -97116"/>
            </a:avLst>
          </a:prstGeom>
          <a:ln w="31750">
            <a:solidFill>
              <a:srgbClr val="339966"/>
            </a:solidFill>
            <a:miter lim="800000"/>
          </a:ln>
        </p:spPr>
        <p:txBody>
          <a:bodyPr/>
          <a:lstStyle/>
          <a:p>
            <a:pPr algn="just"/>
            <a:endParaRPr kumimoji="1" lang="zh-CN" altLang="zh-CN" sz="1000">
              <a:latin typeface="Times New Roman" panose="02020603050405020304" pitchFamily="18" charset="0"/>
            </a:endParaRPr>
          </a:p>
        </p:txBody>
      </p:sp>
      <p:sp>
        <p:nvSpPr>
          <p:cNvPr id="47119" name="Comment 15"/>
          <p:cNvSpPr>
            <a:spLocks noChangeArrowheads="1"/>
          </p:cNvSpPr>
          <p:nvPr/>
        </p:nvSpPr>
        <p:spPr bwMode="auto">
          <a:xfrm>
            <a:off x="827088" y="1596851"/>
            <a:ext cx="1584325" cy="654050"/>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algn="ctr">
              <a:spcBef>
                <a:spcPct val="50000"/>
              </a:spcBef>
              <a:defRPr/>
            </a:pPr>
            <a:r>
              <a:rPr lang="zh-CN" altLang="en-US" sz="3600" b="1">
                <a:solidFill>
                  <a:srgbClr val="005400"/>
                </a:solidFill>
                <a:latin typeface="Arial" panose="020B0604020202020204" pitchFamily="34" charset="0"/>
                <a:ea typeface="隶书" panose="02010509060101010101" charset="-122"/>
              </a:rPr>
              <a:t>空树</a:t>
            </a:r>
            <a:endParaRPr kumimoji="1" lang="zh-CN" altLang="en-US" sz="1600">
              <a:solidFill>
                <a:srgbClr val="000000"/>
              </a:solidFill>
              <a:latin typeface="Arial" panose="020B0604020202020204" pitchFamily="34" charset="0"/>
            </a:endParaRPr>
          </a:p>
        </p:txBody>
      </p:sp>
      <p:sp>
        <p:nvSpPr>
          <p:cNvPr id="47120" name="Comment 16"/>
          <p:cNvSpPr>
            <a:spLocks noChangeArrowheads="1"/>
          </p:cNvSpPr>
          <p:nvPr/>
        </p:nvSpPr>
        <p:spPr bwMode="auto">
          <a:xfrm>
            <a:off x="3962400" y="1609551"/>
            <a:ext cx="2727325" cy="654050"/>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a:spcBef>
                <a:spcPct val="50000"/>
              </a:spcBef>
              <a:defRPr/>
            </a:pPr>
            <a:r>
              <a:rPr lang="zh-CN" altLang="en-US" sz="3600" b="1">
                <a:solidFill>
                  <a:srgbClr val="005400"/>
                </a:solidFill>
                <a:latin typeface="Arial" panose="020B0604020202020204" pitchFamily="34" charset="0"/>
                <a:ea typeface="隶书" panose="02010509060101010101" charset="-122"/>
              </a:rPr>
              <a:t>只含根结点</a:t>
            </a:r>
            <a:endParaRPr kumimoji="1" lang="zh-CN" altLang="en-US" sz="1600">
              <a:solidFill>
                <a:srgbClr val="000000"/>
              </a:solidFill>
              <a:latin typeface="Arial" panose="020B0604020202020204" pitchFamily="34" charset="0"/>
            </a:endParaRPr>
          </a:p>
        </p:txBody>
      </p:sp>
      <p:sp useBgFill="1">
        <p:nvSpPr>
          <p:cNvPr id="47122" name="Oval 18"/>
          <p:cNvSpPr>
            <a:spLocks noChangeArrowheads="1"/>
          </p:cNvSpPr>
          <p:nvPr/>
        </p:nvSpPr>
        <p:spPr bwMode="auto">
          <a:xfrm>
            <a:off x="1447800" y="4440063"/>
            <a:ext cx="990600" cy="762000"/>
          </a:xfrm>
          <a:prstGeom prst="ellipse">
            <a:avLst/>
          </a:prstGeom>
          <a:ln w="31750">
            <a:solidFill>
              <a:srgbClr val="990000"/>
            </a:solidFill>
            <a:round/>
          </a:ln>
        </p:spPr>
        <p:txBody>
          <a:bodyPr/>
          <a:lstStyle/>
          <a:p>
            <a:pPr algn="ctr"/>
            <a:r>
              <a:rPr kumimoji="1" lang="en-US" altLang="zh-CN" sz="4000" b="1">
                <a:solidFill>
                  <a:srgbClr val="FF3300"/>
                </a:solidFill>
                <a:latin typeface="Times New Roman" panose="02020603050405020304" pitchFamily="18" charset="0"/>
              </a:rPr>
              <a:t>N</a:t>
            </a:r>
            <a:endParaRPr kumimoji="1" lang="en-US" altLang="zh-CN" sz="2800" b="1">
              <a:solidFill>
                <a:schemeClr val="bg2"/>
              </a:solidFill>
              <a:latin typeface="Times New Roman" panose="02020603050405020304" pitchFamily="18" charset="0"/>
            </a:endParaRPr>
          </a:p>
        </p:txBody>
      </p:sp>
      <p:sp useBgFill="1">
        <p:nvSpPr>
          <p:cNvPr id="47123" name="Oval 19"/>
          <p:cNvSpPr>
            <a:spLocks noChangeArrowheads="1"/>
          </p:cNvSpPr>
          <p:nvPr/>
        </p:nvSpPr>
        <p:spPr bwMode="auto">
          <a:xfrm>
            <a:off x="3429000" y="4455938"/>
            <a:ext cx="990600" cy="762000"/>
          </a:xfrm>
          <a:prstGeom prst="ellipse">
            <a:avLst/>
          </a:prstGeom>
          <a:ln w="31750">
            <a:solidFill>
              <a:srgbClr val="990000"/>
            </a:solidFill>
            <a:round/>
          </a:ln>
        </p:spPr>
        <p:txBody>
          <a:bodyPr/>
          <a:lstStyle/>
          <a:p>
            <a:pPr algn="ctr"/>
            <a:r>
              <a:rPr kumimoji="1" lang="en-US" altLang="zh-CN" sz="4000" b="1">
                <a:solidFill>
                  <a:srgbClr val="FF3300"/>
                </a:solidFill>
                <a:latin typeface="Times New Roman" panose="02020603050405020304" pitchFamily="18" charset="0"/>
              </a:rPr>
              <a:t>N</a:t>
            </a:r>
            <a:endParaRPr kumimoji="1" lang="en-US" altLang="zh-CN" sz="2800" b="1">
              <a:solidFill>
                <a:schemeClr val="bg2"/>
              </a:solidFill>
              <a:latin typeface="Times New Roman" panose="02020603050405020304" pitchFamily="18" charset="0"/>
            </a:endParaRPr>
          </a:p>
        </p:txBody>
      </p:sp>
      <p:sp useBgFill="1">
        <p:nvSpPr>
          <p:cNvPr id="47124" name="Oval 20"/>
          <p:cNvSpPr>
            <a:spLocks noChangeArrowheads="1"/>
          </p:cNvSpPr>
          <p:nvPr/>
        </p:nvSpPr>
        <p:spPr bwMode="auto">
          <a:xfrm>
            <a:off x="6781800" y="4516263"/>
            <a:ext cx="990600" cy="762000"/>
          </a:xfrm>
          <a:prstGeom prst="ellipse">
            <a:avLst/>
          </a:prstGeom>
          <a:ln w="31750">
            <a:solidFill>
              <a:srgbClr val="990000"/>
            </a:solidFill>
            <a:round/>
          </a:ln>
        </p:spPr>
        <p:txBody>
          <a:bodyPr/>
          <a:lstStyle/>
          <a:p>
            <a:pPr algn="ctr"/>
            <a:r>
              <a:rPr kumimoji="1" lang="en-US" altLang="zh-CN" sz="4000" b="1">
                <a:solidFill>
                  <a:srgbClr val="FF3300"/>
                </a:solidFill>
                <a:latin typeface="Times New Roman" panose="02020603050405020304" pitchFamily="18" charset="0"/>
              </a:rPr>
              <a:t>N</a:t>
            </a:r>
            <a:endParaRPr kumimoji="1" lang="en-US" altLang="zh-CN" sz="2800" b="1">
              <a:solidFill>
                <a:schemeClr val="bg2"/>
              </a:solidFill>
              <a:latin typeface="Times New Roman" panose="02020603050405020304" pitchFamily="18" charset="0"/>
            </a:endParaRPr>
          </a:p>
        </p:txBody>
      </p:sp>
      <p:sp>
        <p:nvSpPr>
          <p:cNvPr id="47125" name="Text Box 21"/>
          <p:cNvSpPr txBox="1">
            <a:spLocks noChangeArrowheads="1"/>
          </p:cNvSpPr>
          <p:nvPr/>
        </p:nvSpPr>
        <p:spPr bwMode="auto">
          <a:xfrm>
            <a:off x="849313" y="5719588"/>
            <a:ext cx="522287" cy="701675"/>
          </a:xfrm>
          <a:prstGeom prst="rect">
            <a:avLst/>
          </a:prstGeom>
          <a:noFill/>
          <a:ln w="12700" cap="sq">
            <a:noFill/>
            <a:miter lim="800000"/>
            <a:headEnd type="none" w="sm" len="sm"/>
            <a:tailEnd type="none" w="sm" len="sm"/>
          </a:ln>
        </p:spPr>
        <p:txBody>
          <a:bodyPr wrap="none">
            <a:spAutoFit/>
          </a:bodyPr>
          <a:lstStyle/>
          <a:p>
            <a:pPr algn="ctr"/>
            <a:r>
              <a:rPr kumimoji="1" lang="en-US" altLang="zh-CN" sz="4000" b="1">
                <a:solidFill>
                  <a:srgbClr val="005400"/>
                </a:solidFill>
                <a:latin typeface="Times New Roman" panose="02020603050405020304" pitchFamily="18" charset="0"/>
              </a:rPr>
              <a:t>L</a:t>
            </a:r>
            <a:endParaRPr kumimoji="1" lang="en-US" altLang="zh-CN">
              <a:latin typeface="Times New Roman" panose="02020603050405020304" pitchFamily="18" charset="0"/>
            </a:endParaRPr>
          </a:p>
        </p:txBody>
      </p:sp>
      <p:sp>
        <p:nvSpPr>
          <p:cNvPr id="47126" name="Text Box 22"/>
          <p:cNvSpPr txBox="1">
            <a:spLocks noChangeArrowheads="1"/>
          </p:cNvSpPr>
          <p:nvPr/>
        </p:nvSpPr>
        <p:spPr bwMode="auto">
          <a:xfrm>
            <a:off x="4706938" y="5811663"/>
            <a:ext cx="550862" cy="701675"/>
          </a:xfrm>
          <a:prstGeom prst="rect">
            <a:avLst/>
          </a:prstGeom>
          <a:noFill/>
          <a:ln w="12700" cap="sq">
            <a:noFill/>
            <a:miter lim="800000"/>
            <a:headEnd type="none" w="sm" len="sm"/>
            <a:tailEnd type="none" w="sm" len="sm"/>
          </a:ln>
        </p:spPr>
        <p:txBody>
          <a:bodyPr wrap="none">
            <a:spAutoFit/>
          </a:bodyPr>
          <a:lstStyle/>
          <a:p>
            <a:r>
              <a:rPr kumimoji="1" lang="en-US" altLang="zh-CN" sz="4000" b="1">
                <a:solidFill>
                  <a:srgbClr val="005400"/>
                </a:solidFill>
                <a:latin typeface="Times New Roman" panose="02020603050405020304" pitchFamily="18" charset="0"/>
              </a:rPr>
              <a:t>R</a:t>
            </a:r>
            <a:endParaRPr kumimoji="1" lang="en-US" altLang="zh-CN">
              <a:latin typeface="Times New Roman" panose="02020603050405020304" pitchFamily="18" charset="0"/>
            </a:endParaRPr>
          </a:p>
        </p:txBody>
      </p:sp>
      <p:sp>
        <p:nvSpPr>
          <p:cNvPr id="47127" name="Text Box 23"/>
          <p:cNvSpPr txBox="1">
            <a:spLocks noChangeArrowheads="1"/>
          </p:cNvSpPr>
          <p:nvPr/>
        </p:nvSpPr>
        <p:spPr bwMode="auto">
          <a:xfrm>
            <a:off x="8059738" y="5811663"/>
            <a:ext cx="550862" cy="701675"/>
          </a:xfrm>
          <a:prstGeom prst="rect">
            <a:avLst/>
          </a:prstGeom>
          <a:noFill/>
          <a:ln w="12700" cap="sq">
            <a:noFill/>
            <a:miter lim="800000"/>
            <a:headEnd type="none" w="sm" len="sm"/>
            <a:tailEnd type="none" w="sm" len="sm"/>
          </a:ln>
        </p:spPr>
        <p:txBody>
          <a:bodyPr wrap="none">
            <a:spAutoFit/>
          </a:bodyPr>
          <a:lstStyle/>
          <a:p>
            <a:r>
              <a:rPr kumimoji="1" lang="en-US" altLang="zh-CN" sz="4000" b="1">
                <a:solidFill>
                  <a:srgbClr val="005400"/>
                </a:solidFill>
                <a:latin typeface="Times New Roman" panose="02020603050405020304" pitchFamily="18" charset="0"/>
              </a:rPr>
              <a:t>R</a:t>
            </a:r>
            <a:endParaRPr kumimoji="1" lang="en-US" altLang="zh-CN">
              <a:latin typeface="Times New Roman" panose="02020603050405020304" pitchFamily="18" charset="0"/>
            </a:endParaRPr>
          </a:p>
        </p:txBody>
      </p:sp>
      <p:sp>
        <p:nvSpPr>
          <p:cNvPr id="47128" name="Comment 24"/>
          <p:cNvSpPr>
            <a:spLocks noChangeArrowheads="1"/>
          </p:cNvSpPr>
          <p:nvPr/>
        </p:nvSpPr>
        <p:spPr bwMode="auto">
          <a:xfrm>
            <a:off x="72603" y="3541538"/>
            <a:ext cx="2843213" cy="592138"/>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algn="ctr">
              <a:spcBef>
                <a:spcPct val="50000"/>
              </a:spcBef>
              <a:defRPr/>
            </a:pPr>
            <a:r>
              <a:rPr lang="zh-CN" altLang="en-US" sz="3200" b="1">
                <a:solidFill>
                  <a:srgbClr val="0000FF"/>
                </a:solidFill>
                <a:latin typeface="Arial" panose="020B0604020202020204" pitchFamily="34" charset="0"/>
                <a:ea typeface="隶书" panose="02010509060101010101" charset="-122"/>
              </a:rPr>
              <a:t>右子</a:t>
            </a:r>
            <a:r>
              <a:rPr lang="zh-CN" altLang="en-US" sz="3200" b="1">
                <a:solidFill>
                  <a:srgbClr val="005400"/>
                </a:solidFill>
                <a:latin typeface="Arial" panose="020B0604020202020204" pitchFamily="34" charset="0"/>
                <a:ea typeface="隶书" panose="02010509060101010101" charset="-122"/>
              </a:rPr>
              <a:t>树为</a:t>
            </a:r>
            <a:r>
              <a:rPr lang="zh-CN" altLang="en-US" sz="3200" b="1">
                <a:solidFill>
                  <a:srgbClr val="FF3300"/>
                </a:solidFill>
                <a:latin typeface="Arial" panose="020B0604020202020204" pitchFamily="34" charset="0"/>
                <a:ea typeface="隶书" panose="02010509060101010101" charset="-122"/>
              </a:rPr>
              <a:t>空</a:t>
            </a:r>
            <a:r>
              <a:rPr lang="zh-CN" altLang="en-US" sz="3200" b="1">
                <a:solidFill>
                  <a:srgbClr val="005400"/>
                </a:solidFill>
                <a:latin typeface="Arial" panose="020B0604020202020204" pitchFamily="34" charset="0"/>
                <a:ea typeface="隶书" panose="02010509060101010101" charset="-122"/>
              </a:rPr>
              <a:t>树</a:t>
            </a:r>
            <a:endParaRPr kumimoji="1" lang="zh-CN" altLang="en-US" sz="3200">
              <a:solidFill>
                <a:srgbClr val="000000"/>
              </a:solidFill>
              <a:latin typeface="Arial" panose="020B0604020202020204" pitchFamily="34" charset="0"/>
            </a:endParaRPr>
          </a:p>
        </p:txBody>
      </p:sp>
      <p:sp>
        <p:nvSpPr>
          <p:cNvPr id="47129" name="Text Box 25"/>
          <p:cNvSpPr txBox="1">
            <a:spLocks noChangeArrowheads="1"/>
          </p:cNvSpPr>
          <p:nvPr/>
        </p:nvSpPr>
        <p:spPr bwMode="auto">
          <a:xfrm>
            <a:off x="6248400" y="5811663"/>
            <a:ext cx="522288" cy="701675"/>
          </a:xfrm>
          <a:prstGeom prst="rect">
            <a:avLst/>
          </a:prstGeom>
          <a:noFill/>
          <a:ln w="12700" cap="sq">
            <a:noFill/>
            <a:miter lim="800000"/>
            <a:headEnd type="none" w="sm" len="sm"/>
            <a:tailEnd type="none" w="sm" len="sm"/>
          </a:ln>
        </p:spPr>
        <p:txBody>
          <a:bodyPr wrap="none">
            <a:spAutoFit/>
          </a:bodyPr>
          <a:lstStyle/>
          <a:p>
            <a:pPr algn="ctr"/>
            <a:r>
              <a:rPr kumimoji="1" lang="en-US" altLang="zh-CN" sz="4000" b="1">
                <a:solidFill>
                  <a:srgbClr val="005400"/>
                </a:solidFill>
                <a:latin typeface="Times New Roman" panose="02020603050405020304" pitchFamily="18" charset="0"/>
              </a:rPr>
              <a:t>L</a:t>
            </a:r>
            <a:endParaRPr kumimoji="1" lang="en-US" altLang="zh-CN">
              <a:latin typeface="Times New Roman" panose="02020603050405020304" pitchFamily="18" charset="0"/>
            </a:endParaRPr>
          </a:p>
        </p:txBody>
      </p:sp>
      <p:sp>
        <p:nvSpPr>
          <p:cNvPr id="47130" name="Comment 26"/>
          <p:cNvSpPr>
            <a:spLocks noChangeArrowheads="1"/>
          </p:cNvSpPr>
          <p:nvPr/>
        </p:nvSpPr>
        <p:spPr bwMode="auto">
          <a:xfrm>
            <a:off x="3348038" y="3597101"/>
            <a:ext cx="2732087" cy="583565"/>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algn="ctr">
              <a:spcBef>
                <a:spcPct val="50000"/>
              </a:spcBef>
              <a:defRPr/>
            </a:pPr>
            <a:r>
              <a:rPr lang="zh-CN" altLang="en-US" sz="3200" b="1">
                <a:solidFill>
                  <a:srgbClr val="0000FF"/>
                </a:solidFill>
                <a:latin typeface="Arial" panose="020B0604020202020204" pitchFamily="34" charset="0"/>
                <a:ea typeface="隶书" panose="02010509060101010101" charset="-122"/>
              </a:rPr>
              <a:t>左子树</a:t>
            </a:r>
            <a:r>
              <a:rPr lang="zh-CN" altLang="en-US" sz="3200" b="1">
                <a:solidFill>
                  <a:srgbClr val="005400"/>
                </a:solidFill>
                <a:latin typeface="Arial" panose="020B0604020202020204" pitchFamily="34" charset="0"/>
                <a:ea typeface="隶书" panose="02010509060101010101" charset="-122"/>
              </a:rPr>
              <a:t>为</a:t>
            </a:r>
            <a:r>
              <a:rPr lang="zh-CN" altLang="en-US" sz="3200" b="1">
                <a:solidFill>
                  <a:srgbClr val="FF3300"/>
                </a:solidFill>
                <a:latin typeface="Arial" panose="020B0604020202020204" pitchFamily="34" charset="0"/>
                <a:ea typeface="隶书" panose="02010509060101010101" charset="-122"/>
                <a:cs typeface="+mn-ea"/>
              </a:rPr>
              <a:t>空</a:t>
            </a:r>
            <a:r>
              <a:rPr lang="zh-CN" altLang="en-US" sz="3200" b="1">
                <a:solidFill>
                  <a:srgbClr val="005400"/>
                </a:solidFill>
                <a:latin typeface="Arial" panose="020B0604020202020204" pitchFamily="34" charset="0"/>
                <a:ea typeface="隶书" panose="02010509060101010101" charset="-122"/>
              </a:rPr>
              <a:t>树</a:t>
            </a:r>
            <a:endParaRPr kumimoji="1" lang="zh-CN" altLang="en-US" sz="3200">
              <a:solidFill>
                <a:srgbClr val="000000"/>
              </a:solidFill>
              <a:latin typeface="Arial" panose="020B0604020202020204" pitchFamily="34" charset="0"/>
            </a:endParaRPr>
          </a:p>
        </p:txBody>
      </p:sp>
      <p:sp>
        <p:nvSpPr>
          <p:cNvPr id="47131" name="Comment 27"/>
          <p:cNvSpPr>
            <a:spLocks noChangeArrowheads="1"/>
          </p:cNvSpPr>
          <p:nvPr/>
        </p:nvSpPr>
        <p:spPr bwMode="auto">
          <a:xfrm>
            <a:off x="6372225" y="3204988"/>
            <a:ext cx="2663825" cy="1128713"/>
          </a:xfrm>
          <a:prstGeom prst="rect">
            <a:avLst/>
          </a:prstGeom>
          <a:solidFill>
            <a:srgbClr val="FCFDC6"/>
          </a:solidFill>
          <a:ln w="12700" cap="sq">
            <a:solidFill>
              <a:schemeClr val="tx1"/>
            </a:solidFill>
            <a:miter lim="800000"/>
            <a:headEnd type="none" w="sm" len="sm"/>
            <a:tailEnd type="none" w="sm" len="sm"/>
          </a:ln>
          <a:effectLst>
            <a:outerShdw dist="107763" dir="2700000" algn="ctr" rotWithShape="0">
              <a:schemeClr val="bg2"/>
            </a:outerShdw>
          </a:effectLst>
        </p:spPr>
        <p:txBody>
          <a:bodyPr>
            <a:spAutoFit/>
          </a:bodyPr>
          <a:lstStyle/>
          <a:p>
            <a:pPr algn="ctr">
              <a:spcBef>
                <a:spcPct val="10000"/>
              </a:spcBef>
              <a:defRPr/>
            </a:pPr>
            <a:r>
              <a:rPr lang="zh-CN" altLang="en-US" sz="3200" b="1">
                <a:solidFill>
                  <a:srgbClr val="005400"/>
                </a:solidFill>
                <a:latin typeface="Arial" panose="020B0604020202020204" pitchFamily="34" charset="0"/>
              </a:rPr>
              <a:t>左右子树</a:t>
            </a:r>
            <a:endParaRPr lang="zh-CN" altLang="en-US" sz="3200" b="1">
              <a:solidFill>
                <a:srgbClr val="005400"/>
              </a:solidFill>
              <a:latin typeface="Arial" panose="020B0604020202020204" pitchFamily="34" charset="0"/>
            </a:endParaRPr>
          </a:p>
          <a:p>
            <a:pPr algn="ctr">
              <a:spcBef>
                <a:spcPct val="10000"/>
              </a:spcBef>
              <a:defRPr/>
            </a:pPr>
            <a:r>
              <a:rPr lang="zh-CN" altLang="en-US" sz="3200" b="1">
                <a:solidFill>
                  <a:srgbClr val="005400"/>
                </a:solidFill>
                <a:latin typeface="Arial" panose="020B0604020202020204" pitchFamily="34" charset="0"/>
              </a:rPr>
              <a:t>均不为空树</a:t>
            </a:r>
            <a:endParaRPr kumimoji="1" lang="zh-CN" altLang="en-US" sz="3200">
              <a:solidFill>
                <a:srgbClr val="000000"/>
              </a:solidFill>
              <a:latin typeface="Arial" panose="020B0604020202020204" pitchFamily="34" charset="0"/>
            </a:endParaRPr>
          </a:p>
        </p:txBody>
      </p:sp>
      <p:sp>
        <p:nvSpPr>
          <p:cNvPr id="47132" name="Rectangle 28"/>
          <p:cNvSpPr>
            <a:spLocks noChangeArrowheads="1"/>
          </p:cNvSpPr>
          <p:nvPr/>
        </p:nvSpPr>
        <p:spPr bwMode="auto">
          <a:xfrm>
            <a:off x="611560" y="1039956"/>
            <a:ext cx="7533640" cy="521970"/>
          </a:xfrm>
          <a:prstGeom prst="rect">
            <a:avLst/>
          </a:prstGeom>
          <a:noFill/>
          <a:ln w="12700" cap="sq">
            <a:noFill/>
            <a:miter lim="800000"/>
            <a:headEnd type="none" w="sm" len="sm"/>
            <a:tailEnd type="none" w="sm" len="sm"/>
          </a:ln>
          <a:effectLst/>
        </p:spPr>
        <p:txBody>
          <a:bodyPr wrap="none">
            <a:spAutoFit/>
          </a:bodyPr>
          <a:lstStyle/>
          <a:p>
            <a:pPr algn="l">
              <a:defRPr/>
            </a:pPr>
            <a:r>
              <a:rPr lang="zh-CN" altLang="en-US" b="1" dirty="0">
                <a:solidFill>
                  <a:srgbClr val="0000FF"/>
                </a:solidFill>
                <a:effectLst>
                  <a:outerShdw blurRad="38100" dist="38100" dir="2700000" algn="tl">
                    <a:srgbClr val="C0C0C0"/>
                  </a:outerShdw>
                </a:effectLst>
              </a:rPr>
              <a:t>二叉树定义</a:t>
            </a:r>
            <a:r>
              <a:rPr lang="zh-CN" altLang="en-US" dirty="0"/>
              <a:t>：</a:t>
            </a:r>
            <a:r>
              <a:rPr sz="2200" b="1" dirty="0"/>
              <a:t>度不大于2且子树有左右之分的树型结构</a:t>
            </a:r>
            <a:r>
              <a:rPr lang="zh-CN" sz="2200" b="1" dirty="0"/>
              <a:t>。</a:t>
            </a:r>
            <a:endParaRPr lang="zh-CN" sz="22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dissolve">
                                      <p:cBhvr>
                                        <p:cTn id="7" dur="500"/>
                                        <p:tgtEl>
                                          <p:spTgt spid="4710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7109"/>
                                        </p:tgtEl>
                                        <p:attrNameLst>
                                          <p:attrName>style.visibility</p:attrName>
                                        </p:attrNameLst>
                                      </p:cBhvr>
                                      <p:to>
                                        <p:strVal val="visible"/>
                                      </p:to>
                                    </p:set>
                                    <p:animEffect transition="in" filter="dissolve">
                                      <p:cBhvr>
                                        <p:cTn id="11" dur="500"/>
                                        <p:tgtEl>
                                          <p:spTgt spid="4710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7119"/>
                                        </p:tgtEl>
                                        <p:attrNameLst>
                                          <p:attrName>style.visibility</p:attrName>
                                        </p:attrNameLst>
                                      </p:cBhvr>
                                      <p:to>
                                        <p:strVal val="visible"/>
                                      </p:to>
                                    </p:set>
                                    <p:anim calcmode="lin" valueType="num">
                                      <p:cBhvr additive="base">
                                        <p:cTn id="15" dur="500" fill="hold"/>
                                        <p:tgtEl>
                                          <p:spTgt spid="47119"/>
                                        </p:tgtEl>
                                        <p:attrNameLst>
                                          <p:attrName>ppt_x</p:attrName>
                                        </p:attrNameLst>
                                      </p:cBhvr>
                                      <p:tavLst>
                                        <p:tav tm="0">
                                          <p:val>
                                            <p:strVal val="0-#ppt_w/2"/>
                                          </p:val>
                                        </p:tav>
                                        <p:tav tm="100000">
                                          <p:val>
                                            <p:strVal val="#ppt_x"/>
                                          </p:val>
                                        </p:tav>
                                      </p:tavLst>
                                    </p:anim>
                                    <p:anim calcmode="lin" valueType="num">
                                      <p:cBhvr additive="base">
                                        <p:cTn id="16" dur="500" fill="hold"/>
                                        <p:tgtEl>
                                          <p:spTgt spid="4711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 presetClass="entr" presetSubtype="5" fill="hold" grpId="0" nodeType="clickEffect">
                                  <p:stCondLst>
                                    <p:cond delay="0"/>
                                  </p:stCondLst>
                                  <p:childTnLst>
                                    <p:set>
                                      <p:cBhvr>
                                        <p:cTn id="20" dur="1" fill="hold">
                                          <p:stCondLst>
                                            <p:cond delay="0"/>
                                          </p:stCondLst>
                                        </p:cTn>
                                        <p:tgtEl>
                                          <p:spTgt spid="47110"/>
                                        </p:tgtEl>
                                        <p:attrNameLst>
                                          <p:attrName>style.visibility</p:attrName>
                                        </p:attrNameLst>
                                      </p:cBhvr>
                                      <p:to>
                                        <p:strVal val="visible"/>
                                      </p:to>
                                    </p:set>
                                    <p:animEffect transition="in" filter="checkerboard(down)">
                                      <p:cBhvr>
                                        <p:cTn id="21" dur="500"/>
                                        <p:tgtEl>
                                          <p:spTgt spid="47110"/>
                                        </p:tgtEl>
                                      </p:cBhvr>
                                    </p:animEffect>
                                  </p:childTnLst>
                                </p:cTn>
                              </p:par>
                            </p:childTnLst>
                          </p:cTn>
                        </p:par>
                        <p:par>
                          <p:cTn id="22" fill="hold">
                            <p:stCondLst>
                              <p:cond delay="500"/>
                            </p:stCondLst>
                            <p:childTnLst>
                              <p:par>
                                <p:cTn id="23" presetID="2" presetClass="entr" presetSubtype="3" fill="hold" grpId="0" nodeType="afterEffect">
                                  <p:stCondLst>
                                    <p:cond delay="0"/>
                                  </p:stCondLst>
                                  <p:childTnLst>
                                    <p:set>
                                      <p:cBhvr>
                                        <p:cTn id="24" dur="1" fill="hold">
                                          <p:stCondLst>
                                            <p:cond delay="0"/>
                                          </p:stCondLst>
                                        </p:cTn>
                                        <p:tgtEl>
                                          <p:spTgt spid="47120"/>
                                        </p:tgtEl>
                                        <p:attrNameLst>
                                          <p:attrName>style.visibility</p:attrName>
                                        </p:attrNameLst>
                                      </p:cBhvr>
                                      <p:to>
                                        <p:strVal val="visible"/>
                                      </p:to>
                                    </p:set>
                                    <p:anim calcmode="lin" valueType="num">
                                      <p:cBhvr additive="base">
                                        <p:cTn id="25" dur="500" fill="hold"/>
                                        <p:tgtEl>
                                          <p:spTgt spid="47120"/>
                                        </p:tgtEl>
                                        <p:attrNameLst>
                                          <p:attrName>ppt_x</p:attrName>
                                        </p:attrNameLst>
                                      </p:cBhvr>
                                      <p:tavLst>
                                        <p:tav tm="0">
                                          <p:val>
                                            <p:strVal val="1+#ppt_w/2"/>
                                          </p:val>
                                        </p:tav>
                                        <p:tav tm="100000">
                                          <p:val>
                                            <p:strVal val="#ppt_x"/>
                                          </p:val>
                                        </p:tav>
                                      </p:tavLst>
                                    </p:anim>
                                    <p:anim calcmode="lin" valueType="num">
                                      <p:cBhvr additive="base">
                                        <p:cTn id="26" dur="500" fill="hold"/>
                                        <p:tgtEl>
                                          <p:spTgt spid="47120"/>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 presetClass="entr" presetSubtype="5" fill="hold" grpId="0" nodeType="clickEffect">
                                  <p:stCondLst>
                                    <p:cond delay="0"/>
                                  </p:stCondLst>
                                  <p:childTnLst>
                                    <p:set>
                                      <p:cBhvr>
                                        <p:cTn id="30" dur="1" fill="hold">
                                          <p:stCondLst>
                                            <p:cond delay="0"/>
                                          </p:stCondLst>
                                        </p:cTn>
                                        <p:tgtEl>
                                          <p:spTgt spid="47122"/>
                                        </p:tgtEl>
                                        <p:attrNameLst>
                                          <p:attrName>style.visibility</p:attrName>
                                        </p:attrNameLst>
                                      </p:cBhvr>
                                      <p:to>
                                        <p:strVal val="visible"/>
                                      </p:to>
                                    </p:set>
                                    <p:animEffect transition="in" filter="checkerboard(down)">
                                      <p:cBhvr>
                                        <p:cTn id="31" dur="500"/>
                                        <p:tgtEl>
                                          <p:spTgt spid="47122"/>
                                        </p:tgtEl>
                                      </p:cBhvr>
                                    </p:animEffect>
                                  </p:childTnLst>
                                </p:cTn>
                              </p:par>
                            </p:childTnLst>
                          </p:cTn>
                        </p:par>
                        <p:par>
                          <p:cTn id="32" fill="hold">
                            <p:stCondLst>
                              <p:cond delay="500"/>
                            </p:stCondLst>
                            <p:childTnLst>
                              <p:par>
                                <p:cTn id="33" presetID="3" presetClass="entr" presetSubtype="5" fill="hold" grpId="0" nodeType="afterEffect">
                                  <p:stCondLst>
                                    <p:cond delay="0"/>
                                  </p:stCondLst>
                                  <p:childTnLst>
                                    <p:set>
                                      <p:cBhvr>
                                        <p:cTn id="34" dur="1" fill="hold">
                                          <p:stCondLst>
                                            <p:cond delay="0"/>
                                          </p:stCondLst>
                                        </p:cTn>
                                        <p:tgtEl>
                                          <p:spTgt spid="47111"/>
                                        </p:tgtEl>
                                        <p:attrNameLst>
                                          <p:attrName>style.visibility</p:attrName>
                                        </p:attrNameLst>
                                      </p:cBhvr>
                                      <p:to>
                                        <p:strVal val="visible"/>
                                      </p:to>
                                    </p:set>
                                    <p:animEffect transition="in" filter="blinds(vertical)">
                                      <p:cBhvr>
                                        <p:cTn id="35" dur="500"/>
                                        <p:tgtEl>
                                          <p:spTgt spid="47111"/>
                                        </p:tgtEl>
                                      </p:cBhvr>
                                    </p:animEffect>
                                  </p:childTnLst>
                                </p:cTn>
                              </p:par>
                            </p:childTnLst>
                          </p:cTn>
                        </p:par>
                        <p:par>
                          <p:cTn id="36" fill="hold">
                            <p:stCondLst>
                              <p:cond delay="1000"/>
                            </p:stCondLst>
                            <p:childTnLst>
                              <p:par>
                                <p:cTn id="37" presetID="9" presetClass="entr" presetSubtype="0" fill="hold" grpId="0" nodeType="afterEffect">
                                  <p:stCondLst>
                                    <p:cond delay="0"/>
                                  </p:stCondLst>
                                  <p:childTnLst>
                                    <p:set>
                                      <p:cBhvr>
                                        <p:cTn id="38" dur="1" fill="hold">
                                          <p:stCondLst>
                                            <p:cond delay="0"/>
                                          </p:stCondLst>
                                        </p:cTn>
                                        <p:tgtEl>
                                          <p:spTgt spid="47125"/>
                                        </p:tgtEl>
                                        <p:attrNameLst>
                                          <p:attrName>style.visibility</p:attrName>
                                        </p:attrNameLst>
                                      </p:cBhvr>
                                      <p:to>
                                        <p:strVal val="visible"/>
                                      </p:to>
                                    </p:set>
                                    <p:animEffect transition="in" filter="dissolve">
                                      <p:cBhvr>
                                        <p:cTn id="39" dur="500"/>
                                        <p:tgtEl>
                                          <p:spTgt spid="47125"/>
                                        </p:tgtEl>
                                      </p:cBhvr>
                                    </p:animEffect>
                                  </p:childTnLst>
                                </p:cTn>
                              </p:par>
                            </p:childTnLst>
                          </p:cTn>
                        </p:par>
                        <p:par>
                          <p:cTn id="40" fill="hold">
                            <p:stCondLst>
                              <p:cond delay="1500"/>
                            </p:stCondLst>
                            <p:childTnLst>
                              <p:par>
                                <p:cTn id="41" presetID="2" presetClass="entr" presetSubtype="8" fill="hold" grpId="0" nodeType="afterEffect">
                                  <p:stCondLst>
                                    <p:cond delay="0"/>
                                  </p:stCondLst>
                                  <p:childTnLst>
                                    <p:set>
                                      <p:cBhvr>
                                        <p:cTn id="42" dur="1" fill="hold">
                                          <p:stCondLst>
                                            <p:cond delay="0"/>
                                          </p:stCondLst>
                                        </p:cTn>
                                        <p:tgtEl>
                                          <p:spTgt spid="47128"/>
                                        </p:tgtEl>
                                        <p:attrNameLst>
                                          <p:attrName>style.visibility</p:attrName>
                                        </p:attrNameLst>
                                      </p:cBhvr>
                                      <p:to>
                                        <p:strVal val="visible"/>
                                      </p:to>
                                    </p:set>
                                    <p:anim calcmode="lin" valueType="num">
                                      <p:cBhvr additive="base">
                                        <p:cTn id="43" dur="500" fill="hold"/>
                                        <p:tgtEl>
                                          <p:spTgt spid="47128"/>
                                        </p:tgtEl>
                                        <p:attrNameLst>
                                          <p:attrName>ppt_x</p:attrName>
                                        </p:attrNameLst>
                                      </p:cBhvr>
                                      <p:tavLst>
                                        <p:tav tm="0">
                                          <p:val>
                                            <p:strVal val="0-#ppt_w/2"/>
                                          </p:val>
                                        </p:tav>
                                        <p:tav tm="100000">
                                          <p:val>
                                            <p:strVal val="#ppt_x"/>
                                          </p:val>
                                        </p:tav>
                                      </p:tavLst>
                                    </p:anim>
                                    <p:anim calcmode="lin" valueType="num">
                                      <p:cBhvr additive="base">
                                        <p:cTn id="44" dur="500" fill="hold"/>
                                        <p:tgtEl>
                                          <p:spTgt spid="4712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 presetClass="entr" presetSubtype="5" fill="hold" grpId="0" nodeType="clickEffect">
                                  <p:stCondLst>
                                    <p:cond delay="0"/>
                                  </p:stCondLst>
                                  <p:childTnLst>
                                    <p:set>
                                      <p:cBhvr>
                                        <p:cTn id="48" dur="1" fill="hold">
                                          <p:stCondLst>
                                            <p:cond delay="0"/>
                                          </p:stCondLst>
                                        </p:cTn>
                                        <p:tgtEl>
                                          <p:spTgt spid="47123"/>
                                        </p:tgtEl>
                                        <p:attrNameLst>
                                          <p:attrName>style.visibility</p:attrName>
                                        </p:attrNameLst>
                                      </p:cBhvr>
                                      <p:to>
                                        <p:strVal val="visible"/>
                                      </p:to>
                                    </p:set>
                                    <p:animEffect transition="in" filter="checkerboard(down)">
                                      <p:cBhvr>
                                        <p:cTn id="49" dur="500"/>
                                        <p:tgtEl>
                                          <p:spTgt spid="47123"/>
                                        </p:tgtEl>
                                      </p:cBhvr>
                                    </p:animEffect>
                                  </p:childTnLst>
                                </p:cTn>
                              </p:par>
                            </p:childTnLst>
                          </p:cTn>
                        </p:par>
                        <p:par>
                          <p:cTn id="50" fill="hold">
                            <p:stCondLst>
                              <p:cond delay="500"/>
                            </p:stCondLst>
                            <p:childTnLst>
                              <p:par>
                                <p:cTn id="51" presetID="3" presetClass="entr" presetSubtype="5" fill="hold" grpId="0" nodeType="afterEffect">
                                  <p:stCondLst>
                                    <p:cond delay="0"/>
                                  </p:stCondLst>
                                  <p:childTnLst>
                                    <p:set>
                                      <p:cBhvr>
                                        <p:cTn id="52" dur="1" fill="hold">
                                          <p:stCondLst>
                                            <p:cond delay="0"/>
                                          </p:stCondLst>
                                        </p:cTn>
                                        <p:tgtEl>
                                          <p:spTgt spid="47113"/>
                                        </p:tgtEl>
                                        <p:attrNameLst>
                                          <p:attrName>style.visibility</p:attrName>
                                        </p:attrNameLst>
                                      </p:cBhvr>
                                      <p:to>
                                        <p:strVal val="visible"/>
                                      </p:to>
                                    </p:set>
                                    <p:animEffect transition="in" filter="blinds(vertical)">
                                      <p:cBhvr>
                                        <p:cTn id="53" dur="500"/>
                                        <p:tgtEl>
                                          <p:spTgt spid="47113"/>
                                        </p:tgtEl>
                                      </p:cBhvr>
                                    </p:animEffect>
                                  </p:childTnLst>
                                </p:cTn>
                              </p:par>
                            </p:childTnLst>
                          </p:cTn>
                        </p:par>
                        <p:par>
                          <p:cTn id="54" fill="hold">
                            <p:stCondLst>
                              <p:cond delay="1000"/>
                            </p:stCondLst>
                            <p:childTnLst>
                              <p:par>
                                <p:cTn id="55" presetID="9" presetClass="entr" presetSubtype="0" fill="hold" grpId="0" nodeType="afterEffect">
                                  <p:stCondLst>
                                    <p:cond delay="0"/>
                                  </p:stCondLst>
                                  <p:childTnLst>
                                    <p:set>
                                      <p:cBhvr>
                                        <p:cTn id="56" dur="1" fill="hold">
                                          <p:stCondLst>
                                            <p:cond delay="0"/>
                                          </p:stCondLst>
                                        </p:cTn>
                                        <p:tgtEl>
                                          <p:spTgt spid="47126"/>
                                        </p:tgtEl>
                                        <p:attrNameLst>
                                          <p:attrName>style.visibility</p:attrName>
                                        </p:attrNameLst>
                                      </p:cBhvr>
                                      <p:to>
                                        <p:strVal val="visible"/>
                                      </p:to>
                                    </p:set>
                                    <p:animEffect transition="in" filter="dissolve">
                                      <p:cBhvr>
                                        <p:cTn id="57" dur="500"/>
                                        <p:tgtEl>
                                          <p:spTgt spid="47126"/>
                                        </p:tgtEl>
                                      </p:cBhvr>
                                    </p:animEffect>
                                  </p:childTnLst>
                                </p:cTn>
                              </p:par>
                            </p:childTnLst>
                          </p:cTn>
                        </p:par>
                        <p:par>
                          <p:cTn id="58" fill="hold">
                            <p:stCondLst>
                              <p:cond delay="1500"/>
                            </p:stCondLst>
                            <p:childTnLst>
                              <p:par>
                                <p:cTn id="59" presetID="2" presetClass="entr" presetSubtype="1" fill="hold" grpId="0" nodeType="afterEffect">
                                  <p:stCondLst>
                                    <p:cond delay="0"/>
                                  </p:stCondLst>
                                  <p:childTnLst>
                                    <p:set>
                                      <p:cBhvr>
                                        <p:cTn id="60" dur="1" fill="hold">
                                          <p:stCondLst>
                                            <p:cond delay="0"/>
                                          </p:stCondLst>
                                        </p:cTn>
                                        <p:tgtEl>
                                          <p:spTgt spid="47130"/>
                                        </p:tgtEl>
                                        <p:attrNameLst>
                                          <p:attrName>style.visibility</p:attrName>
                                        </p:attrNameLst>
                                      </p:cBhvr>
                                      <p:to>
                                        <p:strVal val="visible"/>
                                      </p:to>
                                    </p:set>
                                    <p:anim calcmode="lin" valueType="num">
                                      <p:cBhvr additive="base">
                                        <p:cTn id="61" dur="500" fill="hold"/>
                                        <p:tgtEl>
                                          <p:spTgt spid="47130"/>
                                        </p:tgtEl>
                                        <p:attrNameLst>
                                          <p:attrName>ppt_x</p:attrName>
                                        </p:attrNameLst>
                                      </p:cBhvr>
                                      <p:tavLst>
                                        <p:tav tm="0">
                                          <p:val>
                                            <p:strVal val="#ppt_x"/>
                                          </p:val>
                                        </p:tav>
                                        <p:tav tm="100000">
                                          <p:val>
                                            <p:strVal val="#ppt_x"/>
                                          </p:val>
                                        </p:tav>
                                      </p:tavLst>
                                    </p:anim>
                                    <p:anim calcmode="lin" valueType="num">
                                      <p:cBhvr additive="base">
                                        <p:cTn id="62" dur="500" fill="hold"/>
                                        <p:tgtEl>
                                          <p:spTgt spid="47130"/>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5" presetClass="entr" presetSubtype="5" fill="hold" grpId="0" nodeType="clickEffect">
                                  <p:stCondLst>
                                    <p:cond delay="0"/>
                                  </p:stCondLst>
                                  <p:childTnLst>
                                    <p:set>
                                      <p:cBhvr>
                                        <p:cTn id="66" dur="1" fill="hold">
                                          <p:stCondLst>
                                            <p:cond delay="0"/>
                                          </p:stCondLst>
                                        </p:cTn>
                                        <p:tgtEl>
                                          <p:spTgt spid="47124"/>
                                        </p:tgtEl>
                                        <p:attrNameLst>
                                          <p:attrName>style.visibility</p:attrName>
                                        </p:attrNameLst>
                                      </p:cBhvr>
                                      <p:to>
                                        <p:strVal val="visible"/>
                                      </p:to>
                                    </p:set>
                                    <p:animEffect transition="in" filter="checkerboard(down)">
                                      <p:cBhvr>
                                        <p:cTn id="67" dur="500"/>
                                        <p:tgtEl>
                                          <p:spTgt spid="47124"/>
                                        </p:tgtEl>
                                      </p:cBhvr>
                                    </p:animEffect>
                                  </p:childTnLst>
                                </p:cTn>
                              </p:par>
                            </p:childTnLst>
                          </p:cTn>
                        </p:par>
                        <p:par>
                          <p:cTn id="68" fill="hold">
                            <p:stCondLst>
                              <p:cond delay="500"/>
                            </p:stCondLst>
                            <p:childTnLst>
                              <p:par>
                                <p:cTn id="69" presetID="3" presetClass="entr" presetSubtype="5" fill="hold" grpId="0" nodeType="afterEffect">
                                  <p:stCondLst>
                                    <p:cond delay="0"/>
                                  </p:stCondLst>
                                  <p:childTnLst>
                                    <p:set>
                                      <p:cBhvr>
                                        <p:cTn id="70" dur="1" fill="hold">
                                          <p:stCondLst>
                                            <p:cond delay="0"/>
                                          </p:stCondLst>
                                        </p:cTn>
                                        <p:tgtEl>
                                          <p:spTgt spid="47116"/>
                                        </p:tgtEl>
                                        <p:attrNameLst>
                                          <p:attrName>style.visibility</p:attrName>
                                        </p:attrNameLst>
                                      </p:cBhvr>
                                      <p:to>
                                        <p:strVal val="visible"/>
                                      </p:to>
                                    </p:set>
                                    <p:animEffect transition="in" filter="blinds(vertical)">
                                      <p:cBhvr>
                                        <p:cTn id="71" dur="500"/>
                                        <p:tgtEl>
                                          <p:spTgt spid="47116"/>
                                        </p:tgtEl>
                                      </p:cBhvr>
                                    </p:animEffect>
                                  </p:childTnLst>
                                </p:cTn>
                              </p:par>
                            </p:childTnLst>
                          </p:cTn>
                        </p:par>
                        <p:par>
                          <p:cTn id="72" fill="hold">
                            <p:stCondLst>
                              <p:cond delay="1000"/>
                            </p:stCondLst>
                            <p:childTnLst>
                              <p:par>
                                <p:cTn id="73" presetID="9" presetClass="entr" presetSubtype="0" fill="hold" grpId="0" nodeType="afterEffect">
                                  <p:stCondLst>
                                    <p:cond delay="0"/>
                                  </p:stCondLst>
                                  <p:childTnLst>
                                    <p:set>
                                      <p:cBhvr>
                                        <p:cTn id="74" dur="1" fill="hold">
                                          <p:stCondLst>
                                            <p:cond delay="0"/>
                                          </p:stCondLst>
                                        </p:cTn>
                                        <p:tgtEl>
                                          <p:spTgt spid="47129"/>
                                        </p:tgtEl>
                                        <p:attrNameLst>
                                          <p:attrName>style.visibility</p:attrName>
                                        </p:attrNameLst>
                                      </p:cBhvr>
                                      <p:to>
                                        <p:strVal val="visible"/>
                                      </p:to>
                                    </p:set>
                                    <p:animEffect transition="in" filter="dissolve">
                                      <p:cBhvr>
                                        <p:cTn id="75" dur="500"/>
                                        <p:tgtEl>
                                          <p:spTgt spid="47129"/>
                                        </p:tgtEl>
                                      </p:cBhvr>
                                    </p:animEffect>
                                  </p:childTnLst>
                                </p:cTn>
                              </p:par>
                            </p:childTnLst>
                          </p:cTn>
                        </p:par>
                        <p:par>
                          <p:cTn id="76" fill="hold">
                            <p:stCondLst>
                              <p:cond delay="1500"/>
                            </p:stCondLst>
                            <p:childTnLst>
                              <p:par>
                                <p:cTn id="77" presetID="3" presetClass="entr" presetSubtype="5" fill="hold" grpId="0" nodeType="afterEffect">
                                  <p:stCondLst>
                                    <p:cond delay="0"/>
                                  </p:stCondLst>
                                  <p:childTnLst>
                                    <p:set>
                                      <p:cBhvr>
                                        <p:cTn id="78" dur="1" fill="hold">
                                          <p:stCondLst>
                                            <p:cond delay="0"/>
                                          </p:stCondLst>
                                        </p:cTn>
                                        <p:tgtEl>
                                          <p:spTgt spid="47117"/>
                                        </p:tgtEl>
                                        <p:attrNameLst>
                                          <p:attrName>style.visibility</p:attrName>
                                        </p:attrNameLst>
                                      </p:cBhvr>
                                      <p:to>
                                        <p:strVal val="visible"/>
                                      </p:to>
                                    </p:set>
                                    <p:animEffect transition="in" filter="blinds(vertical)">
                                      <p:cBhvr>
                                        <p:cTn id="79" dur="500"/>
                                        <p:tgtEl>
                                          <p:spTgt spid="47117"/>
                                        </p:tgtEl>
                                      </p:cBhvr>
                                    </p:animEffect>
                                  </p:childTnLst>
                                </p:cTn>
                              </p:par>
                            </p:childTnLst>
                          </p:cTn>
                        </p:par>
                        <p:par>
                          <p:cTn id="80" fill="hold">
                            <p:stCondLst>
                              <p:cond delay="2000"/>
                            </p:stCondLst>
                            <p:childTnLst>
                              <p:par>
                                <p:cTn id="81" presetID="9" presetClass="entr" presetSubtype="0" fill="hold" grpId="0" nodeType="afterEffect">
                                  <p:stCondLst>
                                    <p:cond delay="0"/>
                                  </p:stCondLst>
                                  <p:childTnLst>
                                    <p:set>
                                      <p:cBhvr>
                                        <p:cTn id="82" dur="1" fill="hold">
                                          <p:stCondLst>
                                            <p:cond delay="0"/>
                                          </p:stCondLst>
                                        </p:cTn>
                                        <p:tgtEl>
                                          <p:spTgt spid="47127"/>
                                        </p:tgtEl>
                                        <p:attrNameLst>
                                          <p:attrName>style.visibility</p:attrName>
                                        </p:attrNameLst>
                                      </p:cBhvr>
                                      <p:to>
                                        <p:strVal val="visible"/>
                                      </p:to>
                                    </p:set>
                                    <p:animEffect transition="in" filter="dissolve">
                                      <p:cBhvr>
                                        <p:cTn id="83" dur="500"/>
                                        <p:tgtEl>
                                          <p:spTgt spid="47127"/>
                                        </p:tgtEl>
                                      </p:cBhvr>
                                    </p:animEffect>
                                  </p:childTnLst>
                                </p:cTn>
                              </p:par>
                            </p:childTnLst>
                          </p:cTn>
                        </p:par>
                        <p:par>
                          <p:cTn id="84" fill="hold">
                            <p:stCondLst>
                              <p:cond delay="2500"/>
                            </p:stCondLst>
                            <p:childTnLst>
                              <p:par>
                                <p:cTn id="85" presetID="2" presetClass="entr" presetSubtype="2" fill="hold" grpId="0" nodeType="afterEffect">
                                  <p:stCondLst>
                                    <p:cond delay="0"/>
                                  </p:stCondLst>
                                  <p:childTnLst>
                                    <p:set>
                                      <p:cBhvr>
                                        <p:cTn id="86" dur="1" fill="hold">
                                          <p:stCondLst>
                                            <p:cond delay="0"/>
                                          </p:stCondLst>
                                        </p:cTn>
                                        <p:tgtEl>
                                          <p:spTgt spid="47131"/>
                                        </p:tgtEl>
                                        <p:attrNameLst>
                                          <p:attrName>style.visibility</p:attrName>
                                        </p:attrNameLst>
                                      </p:cBhvr>
                                      <p:to>
                                        <p:strVal val="visible"/>
                                      </p:to>
                                    </p:set>
                                    <p:anim calcmode="lin" valueType="num">
                                      <p:cBhvr additive="base">
                                        <p:cTn id="87" dur="500" fill="hold"/>
                                        <p:tgtEl>
                                          <p:spTgt spid="47131"/>
                                        </p:tgtEl>
                                        <p:attrNameLst>
                                          <p:attrName>ppt_x</p:attrName>
                                        </p:attrNameLst>
                                      </p:cBhvr>
                                      <p:tavLst>
                                        <p:tav tm="0">
                                          <p:val>
                                            <p:strVal val="1+#ppt_w/2"/>
                                          </p:val>
                                        </p:tav>
                                        <p:tav tm="100000">
                                          <p:val>
                                            <p:strVal val="#ppt_x"/>
                                          </p:val>
                                        </p:tav>
                                      </p:tavLst>
                                    </p:anim>
                                    <p:anim calcmode="lin" valueType="num">
                                      <p:cBhvr additive="base">
                                        <p:cTn id="88" dur="500" fill="hold"/>
                                        <p:tgtEl>
                                          <p:spTgt spid="471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animBg="1"/>
      <p:bldP spid="47109" grpId="0" animBg="1"/>
      <p:bldP spid="47110" grpId="0" animBg="1" autoUpdateAnimBg="0"/>
      <p:bldP spid="47111" grpId="0" animBg="1" autoUpdateAnimBg="0"/>
      <p:bldP spid="47113" grpId="0" animBg="1" autoUpdateAnimBg="0"/>
      <p:bldP spid="47116" grpId="0" animBg="1" autoUpdateAnimBg="0"/>
      <p:bldP spid="47117" grpId="0" animBg="1" autoUpdateAnimBg="0"/>
      <p:bldP spid="47119" grpId="0" animBg="1" autoUpdateAnimBg="0"/>
      <p:bldP spid="47120" grpId="0" animBg="1" autoUpdateAnimBg="0"/>
      <p:bldP spid="47122" grpId="0" animBg="1" autoUpdateAnimBg="0"/>
      <p:bldP spid="47123" grpId="0" animBg="1" autoUpdateAnimBg="0"/>
      <p:bldP spid="47124" grpId="0" animBg="1" autoUpdateAnimBg="0"/>
      <p:bldP spid="47125" grpId="0" autoUpdateAnimBg="0"/>
      <p:bldP spid="47126" grpId="0" autoUpdateAnimBg="0"/>
      <p:bldP spid="47127" grpId="0" autoUpdateAnimBg="0"/>
      <p:bldP spid="47128" grpId="0" animBg="1" autoUpdateAnimBg="0"/>
      <p:bldP spid="47129" grpId="0" autoUpdateAnimBg="0"/>
      <p:bldP spid="47130" grpId="0" bldLvl="0" animBg="1" autoUpdateAnimBg="0"/>
      <p:bldP spid="47131"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4294967295"/>
          </p:nvPr>
        </p:nvSpPr>
        <p:spPr>
          <a:xfrm>
            <a:off x="7042150" y="6243638"/>
            <a:ext cx="1905000" cy="457200"/>
          </a:xfrm>
          <a:prstGeom prst="rect">
            <a:avLst/>
          </a:prstGeom>
          <a:noFill/>
        </p:spPr>
        <p:txBody>
          <a:bodyPr/>
          <a:lstStyle/>
          <a:p>
            <a:fld id="{C2A80FDA-7D6E-4DB2-B950-F4AA66AEA919}" type="slidenum">
              <a:rPr lang="en-US" altLang="zh-CN" smtClean="0"/>
            </a:fld>
            <a:endParaRPr lang="en-US" altLang="zh-CN" smtClean="0"/>
          </a:p>
        </p:txBody>
      </p:sp>
      <p:sp>
        <p:nvSpPr>
          <p:cNvPr id="49154" name="Text Box 2">
            <a:hlinkClick r:id="rId1" action="ppaction://hlinksldjump"/>
          </p:cNvPr>
          <p:cNvSpPr txBox="1">
            <a:spLocks noChangeArrowheads="1"/>
          </p:cNvSpPr>
          <p:nvPr/>
        </p:nvSpPr>
        <p:spPr bwMode="auto">
          <a:xfrm>
            <a:off x="639763" y="976213"/>
            <a:ext cx="6375400" cy="5045075"/>
          </a:xfrm>
          <a:prstGeom prst="rect">
            <a:avLst/>
          </a:prstGeom>
          <a:noFill/>
          <a:ln w="12700" cap="sq">
            <a:noFill/>
            <a:miter lim="800000"/>
            <a:headEnd type="none" w="sm" len="sm"/>
            <a:tailEnd type="none" w="sm" len="sm"/>
          </a:ln>
        </p:spPr>
        <p:txBody>
          <a:bodyPr wrap="none">
            <a:spAutoFit/>
          </a:bodyPr>
          <a:lstStyle/>
          <a:p>
            <a:pPr>
              <a:lnSpc>
                <a:spcPct val="145000"/>
              </a:lnSpc>
            </a:pPr>
            <a:r>
              <a:rPr kumimoji="1" lang="en-US" altLang="zh-CN" dirty="0">
                <a:latin typeface="Times New Roman" panose="02020603050405020304" pitchFamily="18" charset="0"/>
              </a:rPr>
              <a:t>   </a:t>
            </a:r>
            <a:r>
              <a:rPr kumimoji="1" lang="en-US" altLang="zh-CN" sz="2800" b="1" dirty="0" smtClean="0">
                <a:solidFill>
                  <a:srgbClr val="990000"/>
                </a:solidFill>
                <a:latin typeface="Times New Roman" panose="02020603050405020304" pitchFamily="18" charset="0"/>
              </a:rPr>
              <a:t>Root(T</a:t>
            </a:r>
            <a:r>
              <a:rPr kumimoji="1" lang="en-US" altLang="zh-CN" sz="2800" b="1" dirty="0">
                <a:solidFill>
                  <a:srgbClr val="990000"/>
                </a:solidFill>
                <a:latin typeface="Times New Roman" panose="02020603050405020304" pitchFamily="18" charset="0"/>
              </a:rPr>
              <a:t>);    Value(T, e);    Parent(T, e);</a:t>
            </a:r>
            <a:endParaRPr kumimoji="1" lang="en-US" altLang="zh-CN" sz="2800" b="1" dirty="0">
              <a:solidFill>
                <a:srgbClr val="990000"/>
              </a:solidFill>
              <a:latin typeface="Times New Roman" panose="02020603050405020304" pitchFamily="18" charset="0"/>
            </a:endParaRPr>
          </a:p>
          <a:p>
            <a:pPr>
              <a:lnSpc>
                <a:spcPct val="145000"/>
              </a:lnSpc>
            </a:pPr>
            <a:r>
              <a:rPr kumimoji="1" lang="en-US" altLang="zh-CN" sz="2800" b="1" dirty="0">
                <a:solidFill>
                  <a:srgbClr val="990000"/>
                </a:solidFill>
                <a:latin typeface="Times New Roman" panose="02020603050405020304" pitchFamily="18" charset="0"/>
              </a:rPr>
              <a:t>   </a:t>
            </a:r>
            <a:r>
              <a:rPr kumimoji="1" lang="en-US" altLang="zh-CN" sz="2800" b="1" dirty="0" err="1">
                <a:solidFill>
                  <a:srgbClr val="990000"/>
                </a:solidFill>
                <a:latin typeface="Times New Roman" panose="02020603050405020304" pitchFamily="18" charset="0"/>
              </a:rPr>
              <a:t>LeftChild</a:t>
            </a:r>
            <a:r>
              <a:rPr kumimoji="1" lang="en-US" altLang="zh-CN" sz="2800" b="1" dirty="0">
                <a:solidFill>
                  <a:srgbClr val="990000"/>
                </a:solidFill>
                <a:latin typeface="Times New Roman" panose="02020603050405020304" pitchFamily="18" charset="0"/>
              </a:rPr>
              <a:t>(T, e);     </a:t>
            </a:r>
            <a:r>
              <a:rPr kumimoji="1" lang="en-US" altLang="zh-CN" sz="2800" b="1" dirty="0" err="1">
                <a:solidFill>
                  <a:srgbClr val="990000"/>
                </a:solidFill>
                <a:latin typeface="Times New Roman" panose="02020603050405020304" pitchFamily="18" charset="0"/>
              </a:rPr>
              <a:t>RightChild</a:t>
            </a:r>
            <a:r>
              <a:rPr kumimoji="1" lang="en-US" altLang="zh-CN" sz="2800" b="1" dirty="0">
                <a:solidFill>
                  <a:srgbClr val="990000"/>
                </a:solidFill>
                <a:latin typeface="Times New Roman" panose="02020603050405020304" pitchFamily="18" charset="0"/>
              </a:rPr>
              <a:t>(T, e);</a:t>
            </a:r>
            <a:endParaRPr kumimoji="1" lang="en-US" altLang="zh-CN" sz="2800" b="1" dirty="0">
              <a:solidFill>
                <a:srgbClr val="990000"/>
              </a:solidFill>
              <a:latin typeface="Times New Roman" panose="02020603050405020304" pitchFamily="18" charset="0"/>
            </a:endParaRPr>
          </a:p>
          <a:p>
            <a:pPr>
              <a:lnSpc>
                <a:spcPct val="145000"/>
              </a:lnSpc>
            </a:pPr>
            <a:r>
              <a:rPr kumimoji="1" lang="en-US" altLang="zh-CN" sz="2800" b="1" dirty="0">
                <a:solidFill>
                  <a:srgbClr val="990000"/>
                </a:solidFill>
                <a:latin typeface="Times New Roman" panose="02020603050405020304" pitchFamily="18" charset="0"/>
              </a:rPr>
              <a:t>   </a:t>
            </a:r>
            <a:r>
              <a:rPr kumimoji="1" lang="en-US" altLang="zh-CN" sz="2800" b="1" dirty="0" err="1">
                <a:solidFill>
                  <a:srgbClr val="990000"/>
                </a:solidFill>
                <a:latin typeface="Times New Roman" panose="02020603050405020304" pitchFamily="18" charset="0"/>
              </a:rPr>
              <a:t>LeftSibling</a:t>
            </a:r>
            <a:r>
              <a:rPr kumimoji="1" lang="en-US" altLang="zh-CN" sz="2800" b="1" dirty="0">
                <a:solidFill>
                  <a:srgbClr val="990000"/>
                </a:solidFill>
                <a:latin typeface="Times New Roman" panose="02020603050405020304" pitchFamily="18" charset="0"/>
              </a:rPr>
              <a:t>(T, e);     </a:t>
            </a:r>
            <a:r>
              <a:rPr kumimoji="1" lang="en-US" altLang="zh-CN" sz="2800" b="1" dirty="0" err="1">
                <a:solidFill>
                  <a:srgbClr val="990000"/>
                </a:solidFill>
                <a:latin typeface="Times New Roman" panose="02020603050405020304" pitchFamily="18" charset="0"/>
              </a:rPr>
              <a:t>RightSibling</a:t>
            </a:r>
            <a:r>
              <a:rPr kumimoji="1" lang="en-US" altLang="zh-CN" sz="2800" b="1" dirty="0">
                <a:solidFill>
                  <a:srgbClr val="990000"/>
                </a:solidFill>
                <a:latin typeface="Times New Roman" panose="02020603050405020304" pitchFamily="18" charset="0"/>
              </a:rPr>
              <a:t>(T, e);</a:t>
            </a:r>
            <a:endParaRPr kumimoji="1" lang="en-US" altLang="zh-CN" sz="2800" b="1" dirty="0">
              <a:solidFill>
                <a:srgbClr val="990000"/>
              </a:solidFill>
              <a:latin typeface="Times New Roman" panose="02020603050405020304" pitchFamily="18" charset="0"/>
            </a:endParaRPr>
          </a:p>
          <a:p>
            <a:pPr>
              <a:lnSpc>
                <a:spcPct val="145000"/>
              </a:lnSpc>
            </a:pPr>
            <a:r>
              <a:rPr kumimoji="1" lang="en-US" altLang="zh-CN" sz="2800" b="1" dirty="0">
                <a:solidFill>
                  <a:srgbClr val="990000"/>
                </a:solidFill>
                <a:latin typeface="Times New Roman" panose="02020603050405020304" pitchFamily="18" charset="0"/>
              </a:rPr>
              <a:t>   </a:t>
            </a:r>
            <a:r>
              <a:rPr kumimoji="1" lang="en-US" altLang="zh-CN" sz="2800" b="1" dirty="0" err="1">
                <a:solidFill>
                  <a:srgbClr val="990000"/>
                </a:solidFill>
                <a:latin typeface="Times New Roman" panose="02020603050405020304" pitchFamily="18" charset="0"/>
              </a:rPr>
              <a:t>BiTreeEmpty</a:t>
            </a:r>
            <a:r>
              <a:rPr kumimoji="1" lang="en-US" altLang="zh-CN" sz="2800" b="1" dirty="0">
                <a:solidFill>
                  <a:srgbClr val="990000"/>
                </a:solidFill>
                <a:latin typeface="Times New Roman" panose="02020603050405020304" pitchFamily="18" charset="0"/>
              </a:rPr>
              <a:t>(T);      </a:t>
            </a:r>
            <a:r>
              <a:rPr kumimoji="1" lang="en-US" altLang="zh-CN" sz="2800" b="1" dirty="0" err="1">
                <a:solidFill>
                  <a:srgbClr val="990000"/>
                </a:solidFill>
                <a:latin typeface="Times New Roman" panose="02020603050405020304" pitchFamily="18" charset="0"/>
              </a:rPr>
              <a:t>BiTreeDepth</a:t>
            </a:r>
            <a:r>
              <a:rPr kumimoji="1" lang="en-US" altLang="zh-CN" sz="2800" b="1" dirty="0">
                <a:solidFill>
                  <a:srgbClr val="990000"/>
                </a:solidFill>
                <a:latin typeface="Times New Roman" panose="02020603050405020304" pitchFamily="18" charset="0"/>
              </a:rPr>
              <a:t>(T);</a:t>
            </a:r>
            <a:endParaRPr kumimoji="1" lang="en-US" altLang="zh-CN" sz="2800" b="1" dirty="0">
              <a:solidFill>
                <a:srgbClr val="990000"/>
              </a:solidFill>
              <a:latin typeface="Times New Roman" panose="02020603050405020304" pitchFamily="18" charset="0"/>
            </a:endParaRPr>
          </a:p>
          <a:p>
            <a:pPr>
              <a:lnSpc>
                <a:spcPct val="145000"/>
              </a:lnSpc>
            </a:pPr>
            <a:r>
              <a:rPr kumimoji="1" lang="en-US" altLang="zh-CN" sz="2800" b="1" dirty="0">
                <a:solidFill>
                  <a:srgbClr val="990000"/>
                </a:solidFill>
                <a:latin typeface="Times New Roman" panose="02020603050405020304" pitchFamily="18" charset="0"/>
              </a:rPr>
              <a:t>   </a:t>
            </a:r>
            <a:r>
              <a:rPr kumimoji="1" lang="en-US" altLang="zh-CN" sz="2800" b="1" dirty="0" err="1">
                <a:solidFill>
                  <a:srgbClr val="0000FF"/>
                </a:solidFill>
                <a:latin typeface="Times New Roman" panose="02020603050405020304" pitchFamily="18" charset="0"/>
              </a:rPr>
              <a:t>PreOrderTraverse</a:t>
            </a:r>
            <a:r>
              <a:rPr kumimoji="1" lang="en-US" altLang="zh-CN" sz="2800" b="1" dirty="0">
                <a:solidFill>
                  <a:srgbClr val="0000FF"/>
                </a:solidFill>
                <a:latin typeface="Times New Roman" panose="02020603050405020304" pitchFamily="18" charset="0"/>
              </a:rPr>
              <a:t>(T, </a:t>
            </a:r>
            <a:r>
              <a:rPr kumimoji="1" lang="en-US" altLang="zh-CN" sz="2800" b="1" dirty="0">
                <a:solidFill>
                  <a:srgbClr val="FF0000"/>
                </a:solidFill>
                <a:latin typeface="Times New Roman" panose="02020603050405020304" pitchFamily="18" charset="0"/>
              </a:rPr>
              <a:t>Visit()</a:t>
            </a:r>
            <a:r>
              <a:rPr kumimoji="1" lang="en-US" altLang="zh-CN" sz="2800" b="1" dirty="0">
                <a:solidFill>
                  <a:srgbClr val="0000FF"/>
                </a:solidFill>
                <a:latin typeface="Times New Roman" panose="02020603050405020304" pitchFamily="18" charset="0"/>
              </a:rPr>
              <a:t>);</a:t>
            </a:r>
            <a:endParaRPr kumimoji="1" lang="en-US" altLang="zh-CN" sz="2800" b="1" dirty="0">
              <a:solidFill>
                <a:srgbClr val="0000FF"/>
              </a:solidFill>
              <a:latin typeface="Times New Roman" panose="02020603050405020304" pitchFamily="18" charset="0"/>
            </a:endParaRPr>
          </a:p>
          <a:p>
            <a:pPr>
              <a:lnSpc>
                <a:spcPct val="145000"/>
              </a:lnSpc>
            </a:pPr>
            <a:r>
              <a:rPr kumimoji="1" lang="en-US" altLang="zh-CN" sz="2800" b="1" dirty="0">
                <a:solidFill>
                  <a:srgbClr val="0000FF"/>
                </a:solidFill>
                <a:latin typeface="Times New Roman" panose="02020603050405020304" pitchFamily="18" charset="0"/>
              </a:rPr>
              <a:t>   </a:t>
            </a:r>
            <a:r>
              <a:rPr kumimoji="1" lang="en-US" altLang="zh-CN" sz="2800" b="1" dirty="0" err="1">
                <a:solidFill>
                  <a:srgbClr val="0000FF"/>
                </a:solidFill>
                <a:latin typeface="Times New Roman" panose="02020603050405020304" pitchFamily="18" charset="0"/>
              </a:rPr>
              <a:t>InOrderTraverse</a:t>
            </a:r>
            <a:r>
              <a:rPr kumimoji="1" lang="en-US" altLang="zh-CN" sz="2800" b="1" dirty="0">
                <a:solidFill>
                  <a:srgbClr val="0000FF"/>
                </a:solidFill>
                <a:latin typeface="Times New Roman" panose="02020603050405020304" pitchFamily="18" charset="0"/>
              </a:rPr>
              <a:t>(T, </a:t>
            </a:r>
            <a:r>
              <a:rPr kumimoji="1" lang="en-US" altLang="zh-CN" sz="2800" b="1" dirty="0">
                <a:solidFill>
                  <a:srgbClr val="FF0000"/>
                </a:solidFill>
                <a:latin typeface="Times New Roman" panose="02020603050405020304" pitchFamily="18" charset="0"/>
              </a:rPr>
              <a:t>Visit()</a:t>
            </a:r>
            <a:r>
              <a:rPr kumimoji="1" lang="en-US" altLang="zh-CN" sz="2800" b="1" dirty="0">
                <a:solidFill>
                  <a:srgbClr val="0000FF"/>
                </a:solidFill>
                <a:latin typeface="Times New Roman" panose="02020603050405020304" pitchFamily="18" charset="0"/>
              </a:rPr>
              <a:t>);</a:t>
            </a:r>
            <a:endParaRPr kumimoji="1" lang="en-US" altLang="zh-CN" sz="2800" b="1" dirty="0">
              <a:solidFill>
                <a:srgbClr val="0000FF"/>
              </a:solidFill>
              <a:latin typeface="Times New Roman" panose="02020603050405020304" pitchFamily="18" charset="0"/>
            </a:endParaRPr>
          </a:p>
          <a:p>
            <a:pPr>
              <a:lnSpc>
                <a:spcPct val="145000"/>
              </a:lnSpc>
            </a:pPr>
            <a:r>
              <a:rPr kumimoji="1" lang="en-US" altLang="zh-CN" sz="2800" b="1" dirty="0">
                <a:solidFill>
                  <a:srgbClr val="0000FF"/>
                </a:solidFill>
                <a:latin typeface="Times New Roman" panose="02020603050405020304" pitchFamily="18" charset="0"/>
              </a:rPr>
              <a:t>   </a:t>
            </a:r>
            <a:r>
              <a:rPr kumimoji="1" lang="en-US" altLang="zh-CN" sz="2800" b="1" dirty="0" err="1">
                <a:solidFill>
                  <a:srgbClr val="0000FF"/>
                </a:solidFill>
                <a:latin typeface="Times New Roman" panose="02020603050405020304" pitchFamily="18" charset="0"/>
              </a:rPr>
              <a:t>PostOrderTraverse</a:t>
            </a:r>
            <a:r>
              <a:rPr kumimoji="1" lang="en-US" altLang="zh-CN" sz="2800" b="1" dirty="0">
                <a:solidFill>
                  <a:srgbClr val="0000FF"/>
                </a:solidFill>
                <a:latin typeface="Times New Roman" panose="02020603050405020304" pitchFamily="18" charset="0"/>
              </a:rPr>
              <a:t>(T, </a:t>
            </a:r>
            <a:r>
              <a:rPr kumimoji="1" lang="en-US" altLang="zh-CN" sz="2800" b="1" dirty="0">
                <a:solidFill>
                  <a:srgbClr val="FF0000"/>
                </a:solidFill>
                <a:latin typeface="Times New Roman" panose="02020603050405020304" pitchFamily="18" charset="0"/>
              </a:rPr>
              <a:t>Visit()</a:t>
            </a:r>
            <a:r>
              <a:rPr kumimoji="1" lang="en-US" altLang="zh-CN" sz="2800" b="1" dirty="0">
                <a:solidFill>
                  <a:srgbClr val="0000FF"/>
                </a:solidFill>
                <a:latin typeface="Times New Roman" panose="02020603050405020304" pitchFamily="18" charset="0"/>
              </a:rPr>
              <a:t>);</a:t>
            </a:r>
            <a:endParaRPr kumimoji="1" lang="en-US" altLang="zh-CN" sz="2800" b="1" dirty="0">
              <a:solidFill>
                <a:srgbClr val="0000FF"/>
              </a:solidFill>
              <a:latin typeface="Times New Roman" panose="02020603050405020304" pitchFamily="18" charset="0"/>
            </a:endParaRPr>
          </a:p>
          <a:p>
            <a:pPr>
              <a:lnSpc>
                <a:spcPct val="145000"/>
              </a:lnSpc>
            </a:pPr>
            <a:r>
              <a:rPr kumimoji="1" lang="en-US" altLang="zh-CN" sz="2800" b="1" dirty="0">
                <a:solidFill>
                  <a:srgbClr val="0000FF"/>
                </a:solidFill>
                <a:latin typeface="Times New Roman" panose="02020603050405020304" pitchFamily="18" charset="0"/>
              </a:rPr>
              <a:t>   </a:t>
            </a:r>
            <a:r>
              <a:rPr kumimoji="1" lang="en-US" altLang="zh-CN" sz="2800" b="1" dirty="0" err="1">
                <a:solidFill>
                  <a:srgbClr val="0000FF"/>
                </a:solidFill>
                <a:latin typeface="Times New Roman" panose="02020603050405020304" pitchFamily="18" charset="0"/>
              </a:rPr>
              <a:t>LevelOrderTraverse</a:t>
            </a:r>
            <a:r>
              <a:rPr kumimoji="1" lang="en-US" altLang="zh-CN" sz="2800" b="1" dirty="0">
                <a:solidFill>
                  <a:srgbClr val="0000FF"/>
                </a:solidFill>
                <a:latin typeface="Times New Roman" panose="02020603050405020304" pitchFamily="18" charset="0"/>
              </a:rPr>
              <a:t>(T, </a:t>
            </a:r>
            <a:r>
              <a:rPr kumimoji="1" lang="en-US" altLang="zh-CN" sz="2800" b="1" dirty="0">
                <a:solidFill>
                  <a:srgbClr val="FF0000"/>
                </a:solidFill>
                <a:latin typeface="Times New Roman" panose="02020603050405020304" pitchFamily="18" charset="0"/>
              </a:rPr>
              <a:t>Visit()</a:t>
            </a:r>
            <a:r>
              <a:rPr kumimoji="1" lang="en-US" altLang="zh-CN" sz="2800" b="1" dirty="0">
                <a:solidFill>
                  <a:srgbClr val="0000FF"/>
                </a:solidFill>
                <a:latin typeface="Times New Roman" panose="02020603050405020304" pitchFamily="18" charset="0"/>
              </a:rPr>
              <a:t>);</a:t>
            </a:r>
            <a:endParaRPr kumimoji="1" lang="en-US" altLang="zh-CN" sz="2800" b="1" dirty="0">
              <a:solidFill>
                <a:srgbClr val="0000FF"/>
              </a:solidFill>
              <a:latin typeface="Times New Roman" panose="02020603050405020304" pitchFamily="18" charset="0"/>
            </a:endParaRPr>
          </a:p>
        </p:txBody>
      </p:sp>
      <p:sp>
        <p:nvSpPr>
          <p:cNvPr id="49161" name="Text Box 9">
            <a:hlinkClick r:id="" action="ppaction://hlinkshowjump?jump=nextslide"/>
          </p:cNvPr>
          <p:cNvSpPr txBox="1">
            <a:spLocks noChangeArrowheads="1"/>
          </p:cNvSpPr>
          <p:nvPr/>
        </p:nvSpPr>
        <p:spPr bwMode="auto">
          <a:xfrm>
            <a:off x="901065" y="143510"/>
            <a:ext cx="6553200" cy="579438"/>
          </a:xfrm>
          <a:prstGeom prst="rect">
            <a:avLst/>
          </a:prstGeom>
          <a:noFill/>
          <a:ln w="12700" cap="sq">
            <a:noFill/>
            <a:miter lim="800000"/>
            <a:headEnd type="none" w="sm" len="sm"/>
            <a:tailEnd type="none" w="sm" len="sm"/>
          </a:ln>
        </p:spPr>
        <p:txBody>
          <a:bodyPr>
            <a:spAutoFit/>
          </a:bodyPr>
          <a:lstStyle/>
          <a:p>
            <a:r>
              <a:rPr kumimoji="1" lang="zh-CN" altLang="en-US" sz="3200" b="1" dirty="0">
                <a:solidFill>
                  <a:srgbClr val="FF3300"/>
                </a:solidFill>
                <a:latin typeface="Times New Roman" panose="02020603050405020304" pitchFamily="18" charset="0"/>
              </a:rPr>
              <a:t>二叉树的基本操作</a:t>
            </a:r>
            <a:r>
              <a:rPr kumimoji="1" lang="en-US" altLang="zh-CN" sz="3200" b="1" dirty="0">
                <a:solidFill>
                  <a:srgbClr val="FF3300"/>
                </a:solidFill>
                <a:latin typeface="Times New Roman" panose="02020603050405020304" pitchFamily="18" charset="0"/>
              </a:rPr>
              <a:t>——</a:t>
            </a:r>
            <a:r>
              <a:rPr kumimoji="1" lang="zh-CN" altLang="en-US" sz="3200" b="1" dirty="0">
                <a:solidFill>
                  <a:srgbClr val="FF3300"/>
                </a:solidFill>
                <a:latin typeface="Times New Roman" panose="02020603050405020304" pitchFamily="18" charset="0"/>
              </a:rPr>
              <a:t>查  找  类</a:t>
            </a:r>
            <a:endParaRPr kumimoji="1" lang="zh-CN" altLang="en-US" sz="3200" b="1" dirty="0">
              <a:solidFill>
                <a:srgbClr val="FF33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barn(outVertical)">
                                      <p:cBhvr>
                                        <p:cTn id="7" dur="500"/>
                                        <p:tgtEl>
                                          <p:spTgt spid="49154"/>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49161"/>
                                        </p:tgtEl>
                                        <p:attrNameLst>
                                          <p:attrName>style.visibility</p:attrName>
                                        </p:attrNameLst>
                                      </p:cBhvr>
                                      <p:to>
                                        <p:strVal val="visible"/>
                                      </p:to>
                                    </p:set>
                                    <p:anim calcmode="lin" valueType="num">
                                      <p:cBhvr additive="base">
                                        <p:cTn id="11" dur="500" fill="hold"/>
                                        <p:tgtEl>
                                          <p:spTgt spid="49161"/>
                                        </p:tgtEl>
                                        <p:attrNameLst>
                                          <p:attrName>ppt_x</p:attrName>
                                        </p:attrNameLst>
                                      </p:cBhvr>
                                      <p:tavLst>
                                        <p:tav tm="0">
                                          <p:val>
                                            <p:strVal val="#ppt_x"/>
                                          </p:val>
                                        </p:tav>
                                        <p:tav tm="100000">
                                          <p:val>
                                            <p:strVal val="#ppt_x"/>
                                          </p:val>
                                        </p:tav>
                                      </p:tavLst>
                                    </p:anim>
                                    <p:anim calcmode="lin" valueType="num">
                                      <p:cBhvr additive="base">
                                        <p:cTn id="12" dur="500" fill="hold"/>
                                        <p:tgtEl>
                                          <p:spTgt spid="4916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utoUpdateAnimBg="0"/>
      <p:bldP spid="4916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4294967295"/>
          </p:nvPr>
        </p:nvSpPr>
        <p:spPr>
          <a:xfrm>
            <a:off x="7042150" y="6243638"/>
            <a:ext cx="1905000" cy="457200"/>
          </a:xfrm>
          <a:prstGeom prst="rect">
            <a:avLst/>
          </a:prstGeom>
          <a:noFill/>
        </p:spPr>
        <p:txBody>
          <a:bodyPr/>
          <a:lstStyle/>
          <a:p>
            <a:fld id="{4D4BF719-A399-45DC-B5D8-C85A874B03DA}" type="slidenum">
              <a:rPr lang="en-US" altLang="zh-CN" smtClean="0"/>
            </a:fld>
            <a:endParaRPr lang="en-US" altLang="zh-CN" smtClean="0"/>
          </a:p>
        </p:txBody>
      </p:sp>
      <p:sp>
        <p:nvSpPr>
          <p:cNvPr id="106498" name="Text Box 2">
            <a:hlinkClick r:id="rId1" action="ppaction://hlinksldjump"/>
          </p:cNvPr>
          <p:cNvSpPr txBox="1">
            <a:spLocks noChangeArrowheads="1"/>
          </p:cNvSpPr>
          <p:nvPr/>
        </p:nvSpPr>
        <p:spPr bwMode="auto">
          <a:xfrm>
            <a:off x="899592" y="1150069"/>
            <a:ext cx="5441950" cy="3107690"/>
          </a:xfrm>
          <a:prstGeom prst="rect">
            <a:avLst/>
          </a:prstGeom>
          <a:noFill/>
          <a:ln w="12700" cap="sq">
            <a:noFill/>
            <a:miter lim="800000"/>
            <a:headEnd type="none" w="sm" len="sm"/>
            <a:tailEnd type="none" w="sm" len="sm"/>
          </a:ln>
        </p:spPr>
        <p:txBody>
          <a:bodyPr wrap="none">
            <a:spAutoFit/>
          </a:bodyPr>
          <a:lstStyle/>
          <a:p>
            <a:pPr algn="l">
              <a:buClrTx/>
              <a:buSzTx/>
            </a:pPr>
            <a:r>
              <a:rPr kumimoji="1" lang="zh-CN" altLang="en-US" b="1" dirty="0">
                <a:solidFill>
                  <a:srgbClr val="990000"/>
                </a:solidFill>
              </a:rPr>
              <a:t>插入</a:t>
            </a:r>
            <a:r>
              <a:rPr kumimoji="1" lang="zh-CN" altLang="en-US" b="1" dirty="0">
                <a:solidFill>
                  <a:srgbClr val="990000"/>
                </a:solidFill>
                <a:cs typeface="+mn-ea"/>
              </a:rPr>
              <a:t>类</a:t>
            </a:r>
            <a:r>
              <a:rPr kumimoji="1" lang="zh-CN" altLang="en-US" sz="2800" b="1" dirty="0">
                <a:solidFill>
                  <a:srgbClr val="990000"/>
                </a:solidFill>
                <a:cs typeface="+mn-ea"/>
              </a:rPr>
              <a:t>：</a:t>
            </a:r>
            <a:endParaRPr kumimoji="1" lang="zh-CN" altLang="en-US" sz="2800" b="1" dirty="0">
              <a:solidFill>
                <a:srgbClr val="990000"/>
              </a:solidFill>
              <a:cs typeface="+mn-ea"/>
            </a:endParaRPr>
          </a:p>
          <a:p>
            <a:pPr lvl="1">
              <a:lnSpc>
                <a:spcPct val="150000"/>
              </a:lnSpc>
            </a:pPr>
            <a:r>
              <a:rPr kumimoji="1" lang="zh-CN" altLang="en-US" sz="2800" b="1" dirty="0">
                <a:solidFill>
                  <a:srgbClr val="990000"/>
                </a:solidFill>
                <a:latin typeface="Times New Roman" panose="02020603050405020304" pitchFamily="18" charset="0"/>
              </a:rPr>
              <a:t>  </a:t>
            </a:r>
            <a:r>
              <a:rPr kumimoji="1" lang="en-US" altLang="zh-CN" sz="2800" b="1" dirty="0" err="1">
                <a:solidFill>
                  <a:srgbClr val="990000"/>
                </a:solidFill>
                <a:latin typeface="Times New Roman" panose="02020603050405020304" pitchFamily="18" charset="0"/>
              </a:rPr>
              <a:t>InitBiTree</a:t>
            </a:r>
            <a:r>
              <a:rPr kumimoji="1" lang="en-US" altLang="zh-CN" sz="2800" b="1" dirty="0">
                <a:solidFill>
                  <a:srgbClr val="990000"/>
                </a:solidFill>
                <a:latin typeface="Times New Roman" panose="02020603050405020304" pitchFamily="18" charset="0"/>
              </a:rPr>
              <a:t>(&amp;T);</a:t>
            </a:r>
            <a:endParaRPr kumimoji="1" lang="en-US" altLang="zh-CN" sz="2800" b="1" dirty="0">
              <a:solidFill>
                <a:srgbClr val="990000"/>
              </a:solidFill>
              <a:latin typeface="Times New Roman" panose="02020603050405020304" pitchFamily="18" charset="0"/>
            </a:endParaRPr>
          </a:p>
          <a:p>
            <a:pPr lvl="1">
              <a:lnSpc>
                <a:spcPct val="150000"/>
              </a:lnSpc>
            </a:pPr>
            <a:r>
              <a:rPr kumimoji="1" lang="en-US" altLang="zh-CN" sz="2800" b="1" dirty="0">
                <a:solidFill>
                  <a:srgbClr val="990000"/>
                </a:solidFill>
                <a:latin typeface="Times New Roman" panose="02020603050405020304" pitchFamily="18" charset="0"/>
              </a:rPr>
              <a:t>   Assign(</a:t>
            </a:r>
            <a:r>
              <a:rPr kumimoji="1" lang="en-US" altLang="zh-CN" sz="2800" b="1" dirty="0">
                <a:solidFill>
                  <a:srgbClr val="FF0000"/>
                </a:solidFill>
                <a:latin typeface="Times New Roman" panose="02020603050405020304" pitchFamily="18" charset="0"/>
              </a:rPr>
              <a:t>&amp;</a:t>
            </a:r>
            <a:r>
              <a:rPr kumimoji="1" lang="en-US" altLang="zh-CN" sz="2800" b="1" dirty="0">
                <a:solidFill>
                  <a:srgbClr val="990000"/>
                </a:solidFill>
                <a:latin typeface="Times New Roman" panose="02020603050405020304" pitchFamily="18" charset="0"/>
              </a:rPr>
              <a:t>T, &amp;e, value);</a:t>
            </a:r>
            <a:endParaRPr kumimoji="1" lang="en-US" altLang="zh-CN" sz="2800" b="1" dirty="0">
              <a:solidFill>
                <a:srgbClr val="990000"/>
              </a:solidFill>
              <a:latin typeface="Times New Roman" panose="02020603050405020304" pitchFamily="18" charset="0"/>
            </a:endParaRPr>
          </a:p>
          <a:p>
            <a:pPr lvl="1">
              <a:lnSpc>
                <a:spcPct val="150000"/>
              </a:lnSpc>
            </a:pPr>
            <a:r>
              <a:rPr kumimoji="1" lang="en-US" altLang="zh-CN" sz="2800" b="1" dirty="0">
                <a:solidFill>
                  <a:srgbClr val="990000"/>
                </a:solidFill>
                <a:latin typeface="Times New Roman" panose="02020603050405020304" pitchFamily="18" charset="0"/>
              </a:rPr>
              <a:t>   </a:t>
            </a:r>
            <a:r>
              <a:rPr kumimoji="1" lang="en-US" altLang="zh-CN" sz="2800" b="1" dirty="0" err="1">
                <a:solidFill>
                  <a:srgbClr val="990000"/>
                </a:solidFill>
                <a:latin typeface="Times New Roman" panose="02020603050405020304" pitchFamily="18" charset="0"/>
              </a:rPr>
              <a:t>CreateBiTree</a:t>
            </a:r>
            <a:r>
              <a:rPr kumimoji="1" lang="en-US" altLang="zh-CN" sz="2800" b="1" dirty="0">
                <a:solidFill>
                  <a:srgbClr val="990000"/>
                </a:solidFill>
                <a:latin typeface="Times New Roman" panose="02020603050405020304" pitchFamily="18" charset="0"/>
              </a:rPr>
              <a:t>(&amp;T, definition);</a:t>
            </a:r>
            <a:endParaRPr kumimoji="1" lang="en-US" altLang="zh-CN" sz="2800" b="1" dirty="0">
              <a:solidFill>
                <a:srgbClr val="990000"/>
              </a:solidFill>
              <a:latin typeface="Times New Roman" panose="02020603050405020304" pitchFamily="18" charset="0"/>
            </a:endParaRPr>
          </a:p>
          <a:p>
            <a:pPr lvl="1">
              <a:lnSpc>
                <a:spcPct val="150000"/>
              </a:lnSpc>
            </a:pPr>
            <a:r>
              <a:rPr kumimoji="1" lang="en-US" altLang="zh-CN" sz="2800" b="1" dirty="0">
                <a:solidFill>
                  <a:srgbClr val="990000"/>
                </a:solidFill>
                <a:latin typeface="Times New Roman" panose="02020603050405020304" pitchFamily="18" charset="0"/>
              </a:rPr>
              <a:t>   </a:t>
            </a:r>
            <a:r>
              <a:rPr kumimoji="1" lang="en-US" altLang="zh-CN" sz="2800" b="1" dirty="0" err="1">
                <a:solidFill>
                  <a:srgbClr val="990000"/>
                </a:solidFill>
                <a:latin typeface="Times New Roman" panose="02020603050405020304" pitchFamily="18" charset="0"/>
              </a:rPr>
              <a:t>InsertChild</a:t>
            </a:r>
            <a:r>
              <a:rPr kumimoji="1" lang="en-US" altLang="zh-CN" sz="2800" b="1" dirty="0">
                <a:solidFill>
                  <a:srgbClr val="990000"/>
                </a:solidFill>
                <a:latin typeface="Times New Roman" panose="02020603050405020304" pitchFamily="18" charset="0"/>
              </a:rPr>
              <a:t>(&amp;T, </a:t>
            </a:r>
            <a:r>
              <a:rPr kumimoji="1" lang="en-US" altLang="zh-CN" sz="2800" b="1" dirty="0">
                <a:solidFill>
                  <a:srgbClr val="FF0000"/>
                </a:solidFill>
                <a:latin typeface="Times New Roman" panose="02020603050405020304" pitchFamily="18" charset="0"/>
              </a:rPr>
              <a:t>&amp;</a:t>
            </a:r>
            <a:r>
              <a:rPr kumimoji="1" lang="en-US" altLang="zh-CN" sz="2800" b="1" dirty="0">
                <a:solidFill>
                  <a:srgbClr val="990000"/>
                </a:solidFill>
                <a:latin typeface="Times New Roman" panose="02020603050405020304" pitchFamily="18" charset="0"/>
              </a:rPr>
              <a:t>p, LR, c);</a:t>
            </a:r>
            <a:endParaRPr kumimoji="1" lang="en-US" altLang="zh-CN" sz="2800" b="1" dirty="0">
              <a:solidFill>
                <a:srgbClr val="990000"/>
              </a:solidFill>
              <a:latin typeface="Times New Roman" panose="02020603050405020304" pitchFamily="18" charset="0"/>
            </a:endParaRPr>
          </a:p>
        </p:txBody>
      </p:sp>
      <p:sp>
        <p:nvSpPr>
          <p:cNvPr id="32773" name="Text Box 6">
            <a:hlinkClick r:id="rId1" action="ppaction://hlinksldjump"/>
          </p:cNvPr>
          <p:cNvSpPr txBox="1">
            <a:spLocks noChangeArrowheads="1"/>
          </p:cNvSpPr>
          <p:nvPr/>
        </p:nvSpPr>
        <p:spPr bwMode="auto">
          <a:xfrm>
            <a:off x="1116013" y="4724484"/>
            <a:ext cx="4629150" cy="2030095"/>
          </a:xfrm>
          <a:prstGeom prst="rect">
            <a:avLst/>
          </a:prstGeom>
          <a:noFill/>
          <a:ln w="12700" cap="sq">
            <a:noFill/>
            <a:miter lim="800000"/>
            <a:headEnd type="none" w="sm" len="sm"/>
            <a:tailEnd type="none" w="sm" len="sm"/>
          </a:ln>
        </p:spPr>
        <p:txBody>
          <a:bodyPr wrap="none">
            <a:spAutoFit/>
          </a:bodyPr>
          <a:lstStyle/>
          <a:p>
            <a:pPr lvl="1">
              <a:lnSpc>
                <a:spcPct val="150000"/>
              </a:lnSpc>
            </a:pPr>
            <a:r>
              <a:rPr kumimoji="1" lang="en-US" altLang="zh-CN" sz="2800" b="1" dirty="0" err="1">
                <a:solidFill>
                  <a:srgbClr val="990000"/>
                </a:solidFill>
                <a:latin typeface="Times New Roman" panose="02020603050405020304" pitchFamily="18" charset="0"/>
              </a:rPr>
              <a:t>ClearBiTree</a:t>
            </a:r>
            <a:r>
              <a:rPr kumimoji="1" lang="en-US" altLang="zh-CN" sz="2800" b="1" dirty="0">
                <a:solidFill>
                  <a:srgbClr val="990000"/>
                </a:solidFill>
                <a:latin typeface="Times New Roman" panose="02020603050405020304" pitchFamily="18" charset="0"/>
              </a:rPr>
              <a:t>(&amp;T); </a:t>
            </a:r>
            <a:endParaRPr kumimoji="1" lang="en-US" altLang="zh-CN" sz="2800" b="1" dirty="0">
              <a:solidFill>
                <a:srgbClr val="990000"/>
              </a:solidFill>
              <a:latin typeface="Times New Roman" panose="02020603050405020304" pitchFamily="18" charset="0"/>
            </a:endParaRPr>
          </a:p>
          <a:p>
            <a:pPr lvl="1">
              <a:lnSpc>
                <a:spcPct val="150000"/>
              </a:lnSpc>
            </a:pPr>
            <a:r>
              <a:rPr kumimoji="1" lang="en-US" altLang="zh-CN" sz="2800" b="1" dirty="0" err="1">
                <a:solidFill>
                  <a:srgbClr val="990000"/>
                </a:solidFill>
                <a:latin typeface="Times New Roman" panose="02020603050405020304" pitchFamily="18" charset="0"/>
              </a:rPr>
              <a:t>DestroyBiTree</a:t>
            </a:r>
            <a:r>
              <a:rPr kumimoji="1" lang="en-US" altLang="zh-CN" sz="2800" b="1" dirty="0">
                <a:solidFill>
                  <a:srgbClr val="990000"/>
                </a:solidFill>
                <a:latin typeface="Times New Roman" panose="02020603050405020304" pitchFamily="18" charset="0"/>
              </a:rPr>
              <a:t>(&amp;T);</a:t>
            </a:r>
            <a:endParaRPr kumimoji="1" lang="en-US" altLang="zh-CN" sz="2800" b="1" dirty="0">
              <a:solidFill>
                <a:srgbClr val="990000"/>
              </a:solidFill>
              <a:latin typeface="Times New Roman" panose="02020603050405020304" pitchFamily="18" charset="0"/>
            </a:endParaRPr>
          </a:p>
          <a:p>
            <a:pPr>
              <a:lnSpc>
                <a:spcPct val="150000"/>
              </a:lnSpc>
            </a:pPr>
            <a:r>
              <a:rPr kumimoji="1" lang="en-US" altLang="zh-CN" sz="2800" b="1" dirty="0">
                <a:solidFill>
                  <a:srgbClr val="990000"/>
                </a:solidFill>
                <a:latin typeface="Times New Roman" panose="02020603050405020304" pitchFamily="18" charset="0"/>
              </a:rPr>
              <a:t>     </a:t>
            </a:r>
            <a:r>
              <a:rPr kumimoji="1" lang="en-US" altLang="zh-CN" sz="2800" b="1" dirty="0" err="1">
                <a:solidFill>
                  <a:srgbClr val="990000"/>
                </a:solidFill>
                <a:latin typeface="Times New Roman" panose="02020603050405020304" pitchFamily="18" charset="0"/>
              </a:rPr>
              <a:t>DeleteChild</a:t>
            </a:r>
            <a:r>
              <a:rPr kumimoji="1" lang="en-US" altLang="zh-CN" sz="2800" b="1" dirty="0">
                <a:solidFill>
                  <a:srgbClr val="990000"/>
                </a:solidFill>
                <a:latin typeface="Times New Roman" panose="02020603050405020304" pitchFamily="18" charset="0"/>
              </a:rPr>
              <a:t>(&amp;T, </a:t>
            </a:r>
            <a:r>
              <a:rPr kumimoji="1" lang="en-US" altLang="zh-CN" sz="2800" b="1" dirty="0">
                <a:solidFill>
                  <a:srgbClr val="FF0000"/>
                </a:solidFill>
                <a:latin typeface="Times New Roman" panose="02020603050405020304" pitchFamily="18" charset="0"/>
              </a:rPr>
              <a:t>&amp;</a:t>
            </a:r>
            <a:r>
              <a:rPr kumimoji="1" lang="en-US" altLang="zh-CN" sz="2800" b="1" dirty="0">
                <a:solidFill>
                  <a:srgbClr val="990000"/>
                </a:solidFill>
                <a:latin typeface="Times New Roman" panose="02020603050405020304" pitchFamily="18" charset="0"/>
              </a:rPr>
              <a:t>p, LR);</a:t>
            </a:r>
            <a:endParaRPr kumimoji="1" lang="en-US" altLang="zh-CN" sz="2800" b="1" dirty="0">
              <a:solidFill>
                <a:srgbClr val="990000"/>
              </a:solidFill>
              <a:latin typeface="Times New Roman" panose="02020603050405020304" pitchFamily="18" charset="0"/>
            </a:endParaRPr>
          </a:p>
        </p:txBody>
      </p:sp>
      <p:sp>
        <p:nvSpPr>
          <p:cNvPr id="32774" name="Rectangle 7"/>
          <p:cNvSpPr>
            <a:spLocks noChangeArrowheads="1"/>
          </p:cNvSpPr>
          <p:nvPr/>
        </p:nvSpPr>
        <p:spPr bwMode="auto">
          <a:xfrm>
            <a:off x="755968" y="4149080"/>
            <a:ext cx="1587500" cy="639763"/>
          </a:xfrm>
          <a:prstGeom prst="rect">
            <a:avLst/>
          </a:prstGeom>
          <a:noFill/>
          <a:ln w="12700" cap="sq">
            <a:noFill/>
            <a:miter lim="800000"/>
            <a:headEnd type="none" w="sm" len="sm"/>
            <a:tailEnd type="none" w="sm" len="sm"/>
          </a:ln>
        </p:spPr>
        <p:txBody>
          <a:bodyPr wrap="none">
            <a:spAutoFit/>
          </a:bodyPr>
          <a:lstStyle/>
          <a:p>
            <a:pPr>
              <a:lnSpc>
                <a:spcPct val="150000"/>
              </a:lnSpc>
            </a:pPr>
            <a:r>
              <a:rPr kumimoji="1" lang="en-US" altLang="zh-CN" b="1" dirty="0">
                <a:solidFill>
                  <a:srgbClr val="990000"/>
                </a:solidFill>
              </a:rPr>
              <a:t>  </a:t>
            </a:r>
            <a:r>
              <a:rPr kumimoji="1" lang="zh-CN" altLang="en-US" b="1" dirty="0">
                <a:solidFill>
                  <a:srgbClr val="990000"/>
                </a:solidFill>
              </a:rPr>
              <a:t>删除类：</a:t>
            </a:r>
            <a:endParaRPr kumimoji="1" lang="zh-CN" altLang="en-US" b="1" dirty="0">
              <a:solidFill>
                <a:srgbClr val="990000"/>
              </a:solidFill>
            </a:endParaRPr>
          </a:p>
        </p:txBody>
      </p:sp>
      <p:sp>
        <p:nvSpPr>
          <p:cNvPr id="7" name="Text Box 9">
            <a:hlinkClick r:id="" action="ppaction://hlinkshowjump?jump=nextslide"/>
          </p:cNvPr>
          <p:cNvSpPr txBox="1">
            <a:spLocks noChangeArrowheads="1"/>
          </p:cNvSpPr>
          <p:nvPr/>
        </p:nvSpPr>
        <p:spPr bwMode="auto">
          <a:xfrm>
            <a:off x="143842" y="143510"/>
            <a:ext cx="7956550" cy="584775"/>
          </a:xfrm>
          <a:prstGeom prst="rect">
            <a:avLst/>
          </a:prstGeom>
          <a:noFill/>
          <a:ln w="12700" cap="sq">
            <a:noFill/>
            <a:miter lim="800000"/>
            <a:headEnd type="none" w="sm" len="sm"/>
            <a:tailEnd type="none" w="sm" len="sm"/>
          </a:ln>
        </p:spPr>
        <p:txBody>
          <a:bodyPr wrap="square">
            <a:spAutoFit/>
          </a:bodyPr>
          <a:lstStyle/>
          <a:p>
            <a:r>
              <a:rPr kumimoji="1" lang="zh-CN" altLang="en-US" sz="3200" b="1" dirty="0">
                <a:solidFill>
                  <a:srgbClr val="FF3300"/>
                </a:solidFill>
                <a:latin typeface="Times New Roman" panose="02020603050405020304" pitchFamily="18" charset="0"/>
              </a:rPr>
              <a:t>二叉树的基本操作</a:t>
            </a:r>
            <a:r>
              <a:rPr kumimoji="1" lang="en-US" altLang="zh-CN" sz="3200" b="1" dirty="0" smtClean="0">
                <a:solidFill>
                  <a:srgbClr val="FF3300"/>
                </a:solidFill>
                <a:latin typeface="Times New Roman" panose="02020603050405020304" pitchFamily="18" charset="0"/>
              </a:rPr>
              <a:t>——</a:t>
            </a:r>
            <a:r>
              <a:rPr kumimoji="1" lang="zh-CN" altLang="en-US" sz="3200" b="1" dirty="0" smtClean="0">
                <a:solidFill>
                  <a:srgbClr val="FF3300"/>
                </a:solidFill>
                <a:latin typeface="Times New Roman" panose="02020603050405020304" pitchFamily="18" charset="0"/>
              </a:rPr>
              <a:t> 插入类、删除类</a:t>
            </a:r>
            <a:endParaRPr kumimoji="1" lang="zh-CN" altLang="en-US" sz="3200" b="1" dirty="0">
              <a:solidFill>
                <a:srgbClr val="FF33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blinds(horizontal)">
                                      <p:cBhvr>
                                        <p:cTn id="7" dur="500"/>
                                        <p:tgtEl>
                                          <p:spTgt spid="106498"/>
                                        </p:tgtEl>
                                      </p:cBhvr>
                                    </p:animEffect>
                                  </p:childTnLst>
                                </p:cTn>
                              </p:par>
                              <p:par>
                                <p:cTn id="8" presetID="3" presetClass="entr" presetSubtype="10" fill="hold" grpId="1" nodeType="withEffect">
                                  <p:stCondLst>
                                    <p:cond delay="0"/>
                                  </p:stCondLst>
                                  <p:childTnLst>
                                    <p:set>
                                      <p:cBhvr>
                                        <p:cTn id="9" dur="1" fill="hold">
                                          <p:stCondLst>
                                            <p:cond delay="0"/>
                                          </p:stCondLst>
                                        </p:cTn>
                                        <p:tgtEl>
                                          <p:spTgt spid="32773"/>
                                        </p:tgtEl>
                                        <p:attrNameLst>
                                          <p:attrName>style.visibility</p:attrName>
                                        </p:attrNameLst>
                                      </p:cBhvr>
                                      <p:to>
                                        <p:strVal val="visible"/>
                                      </p:to>
                                    </p:set>
                                    <p:animEffect transition="in" filter="blinds(horizontal)">
                                      <p:cBhvr>
                                        <p:cTn id="10" dur="500"/>
                                        <p:tgtEl>
                                          <p:spTgt spid="3277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2774"/>
                                        </p:tgtEl>
                                        <p:attrNameLst>
                                          <p:attrName>style.visibility</p:attrName>
                                        </p:attrNameLst>
                                      </p:cBhvr>
                                      <p:to>
                                        <p:strVal val="visible"/>
                                      </p:to>
                                    </p:set>
                                    <p:animEffect transition="in" filter="blinds(horizontal)">
                                      <p:cBhvr>
                                        <p:cTn id="13" dur="500"/>
                                        <p:tgtEl>
                                          <p:spTgt spid="32774"/>
                                        </p:tgtEl>
                                      </p:cBhvr>
                                    </p:animEffect>
                                  </p:childTnLst>
                                </p:cTn>
                              </p:par>
                            </p:childTnLst>
                          </p:cTn>
                        </p:par>
                        <p:par>
                          <p:cTn id="14" fill="hold">
                            <p:stCondLst>
                              <p:cond delay="500"/>
                            </p:stCondLst>
                            <p:childTnLst>
                              <p:par>
                                <p:cTn id="15" presetID="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1"/>
      <p:bldP spid="32773" grpId="1"/>
      <p:bldP spid="32774" grpId="0"/>
      <p:bldP spid="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4294967295"/>
          </p:nvPr>
        </p:nvSpPr>
        <p:spPr>
          <a:xfrm>
            <a:off x="7042150" y="6243638"/>
            <a:ext cx="1905000" cy="457200"/>
          </a:xfrm>
          <a:prstGeom prst="rect">
            <a:avLst/>
          </a:prstGeom>
          <a:noFill/>
        </p:spPr>
        <p:txBody>
          <a:bodyPr/>
          <a:lstStyle/>
          <a:p>
            <a:fld id="{C98CE43F-5D81-42CD-A3EC-59F8BA4F81BA}" type="slidenum">
              <a:rPr lang="en-US" altLang="zh-CN" smtClean="0"/>
            </a:fld>
            <a:endParaRPr lang="en-US" altLang="zh-CN" smtClean="0"/>
          </a:p>
        </p:txBody>
      </p:sp>
      <p:sp>
        <p:nvSpPr>
          <p:cNvPr id="2051" name="Text Box 3">
            <a:hlinkClick r:id="" action="ppaction://hlinkshowjump?jump=nextslide"/>
          </p:cNvPr>
          <p:cNvSpPr txBox="1">
            <a:spLocks noChangeArrowheads="1"/>
          </p:cNvSpPr>
          <p:nvPr/>
        </p:nvSpPr>
        <p:spPr bwMode="auto">
          <a:xfrm>
            <a:off x="1227162" y="1069340"/>
            <a:ext cx="6153150" cy="701675"/>
          </a:xfrm>
          <a:prstGeom prst="rect">
            <a:avLst/>
          </a:prstGeom>
          <a:noFill/>
          <a:ln w="12700" cap="sq">
            <a:noFill/>
            <a:miter lim="800000"/>
            <a:headEnd type="none" w="sm" len="sm"/>
            <a:tailEnd type="none" w="sm" len="sm"/>
          </a:ln>
        </p:spPr>
        <p:txBody>
          <a:bodyPr>
            <a:spAutoFit/>
          </a:bodyPr>
          <a:lstStyle/>
          <a:p>
            <a:r>
              <a:rPr kumimoji="1" lang="en-US" altLang="zh-CN" sz="4000" b="1" dirty="0">
                <a:solidFill>
                  <a:srgbClr val="008080"/>
                </a:solidFill>
                <a:latin typeface="Times New Roman" panose="02020603050405020304" pitchFamily="18" charset="0"/>
                <a:ea typeface="隶书" panose="02010509060101010101" charset="-122"/>
              </a:rPr>
              <a:t>6.1 </a:t>
            </a:r>
            <a:r>
              <a:rPr kumimoji="1" lang="zh-CN" altLang="en-US" sz="4000" b="1" dirty="0">
                <a:solidFill>
                  <a:srgbClr val="008080"/>
                </a:solidFill>
                <a:latin typeface="Times New Roman" panose="02020603050405020304" pitchFamily="18" charset="0"/>
                <a:ea typeface="隶书" panose="02010509060101010101" charset="-122"/>
              </a:rPr>
              <a:t>树的定义和基本术语</a:t>
            </a:r>
            <a:endParaRPr kumimoji="1" lang="zh-CN" altLang="en-US" dirty="0">
              <a:latin typeface="Times New Roman" panose="02020603050405020304" pitchFamily="18" charset="0"/>
            </a:endParaRPr>
          </a:p>
        </p:txBody>
      </p:sp>
      <p:sp>
        <p:nvSpPr>
          <p:cNvPr id="2052" name="Text Box 4">
            <a:hlinkClick r:id="rId1" action="ppaction://hlinksldjump" highlightClick="1"/>
          </p:cNvPr>
          <p:cNvSpPr txBox="1">
            <a:spLocks noChangeArrowheads="1"/>
          </p:cNvSpPr>
          <p:nvPr/>
        </p:nvSpPr>
        <p:spPr bwMode="auto">
          <a:xfrm>
            <a:off x="1116013" y="1717040"/>
            <a:ext cx="5543550" cy="701675"/>
          </a:xfrm>
          <a:prstGeom prst="rect">
            <a:avLst/>
          </a:prstGeom>
          <a:noFill/>
          <a:ln w="12700" cap="sq">
            <a:noFill/>
            <a:miter lim="800000"/>
            <a:headEnd type="none" w="sm" len="sm"/>
            <a:tailEnd type="none" w="sm" len="sm"/>
          </a:ln>
        </p:spPr>
        <p:txBody>
          <a:bodyPr>
            <a:spAutoFit/>
          </a:bodyPr>
          <a:lstStyle/>
          <a:p>
            <a:r>
              <a:rPr kumimoji="1" lang="en-US" altLang="zh-CN" sz="4000" b="1">
                <a:solidFill>
                  <a:srgbClr val="008080"/>
                </a:solidFill>
                <a:latin typeface="Times New Roman" panose="02020603050405020304" pitchFamily="18" charset="0"/>
                <a:ea typeface="隶书" panose="02010509060101010101" charset="-122"/>
              </a:rPr>
              <a:t> </a:t>
            </a:r>
            <a:r>
              <a:rPr kumimoji="1" lang="en-US" altLang="zh-CN" sz="4000" b="1">
                <a:solidFill>
                  <a:srgbClr val="0000FF"/>
                </a:solidFill>
                <a:latin typeface="Times New Roman" panose="02020603050405020304" pitchFamily="18" charset="0"/>
              </a:rPr>
              <a:t>6.2</a:t>
            </a:r>
            <a:r>
              <a:rPr kumimoji="1" lang="en-US" altLang="zh-CN" sz="4000" b="1">
                <a:solidFill>
                  <a:srgbClr val="0000FF"/>
                </a:solidFill>
              </a:rPr>
              <a:t> </a:t>
            </a:r>
            <a:r>
              <a:rPr kumimoji="1" lang="zh-CN" altLang="en-US" sz="4000" b="1">
                <a:solidFill>
                  <a:srgbClr val="0000FF"/>
                </a:solidFill>
                <a:latin typeface="隶书" panose="02010509060101010101" charset="-122"/>
                <a:ea typeface="隶书" panose="02010509060101010101" charset="-122"/>
              </a:rPr>
              <a:t>二叉树的定义</a:t>
            </a:r>
            <a:endParaRPr kumimoji="1" lang="zh-CN" altLang="en-US" sz="4000" b="1">
              <a:solidFill>
                <a:srgbClr val="0000FF"/>
              </a:solidFill>
              <a:latin typeface="隶书" panose="02010509060101010101" charset="-122"/>
              <a:ea typeface="隶书" panose="02010509060101010101" charset="-122"/>
            </a:endParaRPr>
          </a:p>
        </p:txBody>
      </p:sp>
      <p:sp>
        <p:nvSpPr>
          <p:cNvPr id="2053" name="Text Box 5">
            <a:hlinkClick r:id="rId2" action="ppaction://hlinksldjump" highlightClick="1"/>
          </p:cNvPr>
          <p:cNvSpPr txBox="1">
            <a:spLocks noChangeArrowheads="1"/>
          </p:cNvSpPr>
          <p:nvPr/>
        </p:nvSpPr>
        <p:spPr bwMode="auto">
          <a:xfrm>
            <a:off x="1258888" y="2383790"/>
            <a:ext cx="5473700" cy="701675"/>
          </a:xfrm>
          <a:prstGeom prst="rect">
            <a:avLst/>
          </a:prstGeom>
          <a:noFill/>
          <a:ln w="12700" cap="sq">
            <a:noFill/>
            <a:miter lim="800000"/>
            <a:headEnd type="none" w="sm" len="sm"/>
            <a:tailEnd type="none" w="sm" len="sm"/>
          </a:ln>
        </p:spPr>
        <p:txBody>
          <a:bodyPr>
            <a:spAutoFit/>
          </a:bodyPr>
          <a:lstStyle/>
          <a:p>
            <a:r>
              <a:rPr kumimoji="1" lang="en-US" altLang="zh-CN" sz="4000" b="1">
                <a:solidFill>
                  <a:srgbClr val="0000FF"/>
                </a:solidFill>
                <a:latin typeface="Times New Roman" panose="02020603050405020304" pitchFamily="18" charset="0"/>
                <a:ea typeface="隶书" panose="02010509060101010101" charset="-122"/>
              </a:rPr>
              <a:t>6.3</a:t>
            </a:r>
            <a:r>
              <a:rPr kumimoji="1" lang="en-US" altLang="zh-CN" sz="4000">
                <a:solidFill>
                  <a:srgbClr val="0000FF"/>
                </a:solidFill>
                <a:latin typeface="Times New Roman" panose="02020603050405020304" pitchFamily="18" charset="0"/>
                <a:ea typeface="隶书" panose="02010509060101010101" charset="-122"/>
              </a:rPr>
              <a:t> </a:t>
            </a:r>
            <a:r>
              <a:rPr kumimoji="1" lang="zh-CN" altLang="en-US" sz="4000" b="1">
                <a:solidFill>
                  <a:srgbClr val="0000FF"/>
                </a:solidFill>
                <a:latin typeface="Times New Roman" panose="02020603050405020304" pitchFamily="18" charset="0"/>
                <a:ea typeface="隶书" panose="02010509060101010101" charset="-122"/>
              </a:rPr>
              <a:t>二叉树的存储结构</a:t>
            </a:r>
            <a:endParaRPr kumimoji="1" lang="zh-CN" altLang="en-US">
              <a:solidFill>
                <a:srgbClr val="0000FF"/>
              </a:solidFill>
              <a:latin typeface="Times New Roman" panose="02020603050405020304" pitchFamily="18" charset="0"/>
            </a:endParaRPr>
          </a:p>
        </p:txBody>
      </p:sp>
      <p:sp>
        <p:nvSpPr>
          <p:cNvPr id="2054" name="Text Box 6">
            <a:hlinkClick r:id="rId3" action="ppaction://hlinksldjump" highlightClick="1"/>
          </p:cNvPr>
          <p:cNvSpPr txBox="1">
            <a:spLocks noChangeArrowheads="1"/>
          </p:cNvSpPr>
          <p:nvPr/>
        </p:nvSpPr>
        <p:spPr bwMode="auto">
          <a:xfrm>
            <a:off x="1258888" y="3102928"/>
            <a:ext cx="4003675" cy="701675"/>
          </a:xfrm>
          <a:prstGeom prst="rect">
            <a:avLst/>
          </a:prstGeom>
          <a:noFill/>
          <a:ln w="12700" cap="sq">
            <a:noFill/>
            <a:miter lim="800000"/>
            <a:headEnd type="none" w="sm" len="sm"/>
            <a:tailEnd type="none" w="sm" len="sm"/>
          </a:ln>
        </p:spPr>
        <p:txBody>
          <a:bodyPr wrap="none">
            <a:spAutoFit/>
          </a:bodyPr>
          <a:lstStyle/>
          <a:p>
            <a:r>
              <a:rPr kumimoji="1" lang="en-US" altLang="zh-CN" sz="4000" b="1">
                <a:solidFill>
                  <a:srgbClr val="0000FF"/>
                </a:solidFill>
                <a:latin typeface="Times New Roman" panose="02020603050405020304" pitchFamily="18" charset="0"/>
                <a:ea typeface="隶书" panose="02010509060101010101" charset="-122"/>
              </a:rPr>
              <a:t>6.4 </a:t>
            </a:r>
            <a:r>
              <a:rPr kumimoji="1" lang="zh-CN" altLang="en-US" sz="4000" b="1">
                <a:solidFill>
                  <a:srgbClr val="0000FF"/>
                </a:solidFill>
                <a:latin typeface="Times New Roman" panose="02020603050405020304" pitchFamily="18" charset="0"/>
                <a:ea typeface="隶书" panose="02010509060101010101" charset="-122"/>
              </a:rPr>
              <a:t>二叉树的遍历</a:t>
            </a:r>
            <a:endParaRPr kumimoji="1" lang="zh-CN" altLang="en-US">
              <a:solidFill>
                <a:srgbClr val="0000FF"/>
              </a:solidFill>
              <a:latin typeface="Times New Roman" panose="02020603050405020304" pitchFamily="18" charset="0"/>
            </a:endParaRPr>
          </a:p>
        </p:txBody>
      </p:sp>
      <p:sp>
        <p:nvSpPr>
          <p:cNvPr id="2055" name="Text Box 7">
            <a:hlinkClick r:id="rId4" action="ppaction://hlinksldjump" highlightClick="1"/>
          </p:cNvPr>
          <p:cNvSpPr txBox="1">
            <a:spLocks noChangeArrowheads="1"/>
          </p:cNvSpPr>
          <p:nvPr/>
        </p:nvSpPr>
        <p:spPr bwMode="auto">
          <a:xfrm>
            <a:off x="1258888" y="3823653"/>
            <a:ext cx="4897288" cy="706755"/>
          </a:xfrm>
          <a:prstGeom prst="rect">
            <a:avLst/>
          </a:prstGeom>
          <a:noFill/>
          <a:ln w="12700" cap="sq">
            <a:noFill/>
            <a:miter lim="800000"/>
            <a:headEnd type="none" w="sm" len="sm"/>
            <a:tailEnd type="none" w="sm" len="sm"/>
          </a:ln>
        </p:spPr>
        <p:txBody>
          <a:bodyPr wrap="square">
            <a:spAutoFit/>
          </a:bodyPr>
          <a:lstStyle/>
          <a:p>
            <a:r>
              <a:rPr kumimoji="1" lang="en-US" altLang="zh-CN" sz="4000" b="1" dirty="0">
                <a:solidFill>
                  <a:srgbClr val="0000FF"/>
                </a:solidFill>
                <a:latin typeface="Times New Roman" panose="02020603050405020304" pitchFamily="18" charset="0"/>
                <a:ea typeface="隶书" panose="02010509060101010101" charset="-122"/>
              </a:rPr>
              <a:t>6.5 </a:t>
            </a:r>
            <a:r>
              <a:rPr kumimoji="1" lang="zh-CN" altLang="en-US" sz="4000" b="1" dirty="0" smtClean="0">
                <a:solidFill>
                  <a:srgbClr val="0000FF"/>
                </a:solidFill>
                <a:latin typeface="Times New Roman" panose="02020603050405020304" pitchFamily="18" charset="0"/>
                <a:ea typeface="隶书" panose="02010509060101010101" charset="-122"/>
              </a:rPr>
              <a:t>线索</a:t>
            </a:r>
            <a:r>
              <a:rPr kumimoji="1" lang="zh-CN" altLang="en-US" sz="4000" b="1" dirty="0">
                <a:solidFill>
                  <a:srgbClr val="0000FF"/>
                </a:solidFill>
                <a:latin typeface="Times New Roman" panose="02020603050405020304" pitchFamily="18" charset="0"/>
                <a:ea typeface="隶书" panose="02010509060101010101" charset="-122"/>
              </a:rPr>
              <a:t>二叉树</a:t>
            </a:r>
            <a:endParaRPr kumimoji="1" lang="zh-CN" altLang="en-US" b="1" dirty="0">
              <a:solidFill>
                <a:srgbClr val="0000FF"/>
              </a:solidFill>
              <a:latin typeface="Times New Roman" panose="02020603050405020304" pitchFamily="18" charset="0"/>
              <a:ea typeface="隶书" panose="02010509060101010101" charset="-122"/>
            </a:endParaRPr>
          </a:p>
        </p:txBody>
      </p:sp>
      <p:sp>
        <p:nvSpPr>
          <p:cNvPr id="2056" name="Text Box 8">
            <a:hlinkClick r:id="rId5" action="ppaction://hlinksldjump" highlightClick="1"/>
          </p:cNvPr>
          <p:cNvSpPr txBox="1">
            <a:spLocks noChangeArrowheads="1"/>
          </p:cNvSpPr>
          <p:nvPr/>
        </p:nvSpPr>
        <p:spPr bwMode="auto">
          <a:xfrm>
            <a:off x="1285875" y="4472623"/>
            <a:ext cx="6022975" cy="701675"/>
          </a:xfrm>
          <a:prstGeom prst="rect">
            <a:avLst/>
          </a:prstGeom>
          <a:noFill/>
          <a:ln w="12700" cap="sq">
            <a:noFill/>
            <a:miter lim="800000"/>
            <a:headEnd type="none" w="sm" len="sm"/>
            <a:tailEnd type="none" w="sm" len="sm"/>
          </a:ln>
        </p:spPr>
        <p:txBody>
          <a:bodyPr>
            <a:spAutoFit/>
          </a:bodyPr>
          <a:lstStyle/>
          <a:p>
            <a:r>
              <a:rPr kumimoji="1" lang="en-US" altLang="zh-CN" sz="4000" b="1">
                <a:solidFill>
                  <a:srgbClr val="008080"/>
                </a:solidFill>
                <a:latin typeface="Times New Roman" panose="02020603050405020304" pitchFamily="18" charset="0"/>
                <a:ea typeface="隶书" panose="02010509060101010101" charset="-122"/>
              </a:rPr>
              <a:t>6.6 </a:t>
            </a:r>
            <a:r>
              <a:rPr kumimoji="1" lang="zh-CN" altLang="en-US" sz="4000" b="1">
                <a:solidFill>
                  <a:srgbClr val="008080"/>
                </a:solidFill>
                <a:latin typeface="Times New Roman" panose="02020603050405020304" pitchFamily="18" charset="0"/>
                <a:ea typeface="隶书" panose="02010509060101010101" charset="-122"/>
              </a:rPr>
              <a:t>树和森林的表示方法</a:t>
            </a:r>
            <a:endParaRPr kumimoji="1" lang="zh-CN" altLang="en-US" b="1">
              <a:latin typeface="Times New Roman" panose="02020603050405020304" pitchFamily="18" charset="0"/>
              <a:ea typeface="隶书" panose="02010509060101010101" charset="-122"/>
            </a:endParaRPr>
          </a:p>
        </p:txBody>
      </p:sp>
      <p:sp>
        <p:nvSpPr>
          <p:cNvPr id="2057" name="Text Box 9">
            <a:hlinkClick r:id="rId6" action="ppaction://hlinksldjump" highlightClick="1"/>
          </p:cNvPr>
          <p:cNvSpPr txBox="1">
            <a:spLocks noChangeArrowheads="1"/>
          </p:cNvSpPr>
          <p:nvPr/>
        </p:nvSpPr>
        <p:spPr bwMode="auto">
          <a:xfrm>
            <a:off x="1258888" y="5191760"/>
            <a:ext cx="4897437" cy="701675"/>
          </a:xfrm>
          <a:prstGeom prst="rect">
            <a:avLst/>
          </a:prstGeom>
          <a:noFill/>
          <a:ln w="12700" cap="sq">
            <a:noFill/>
            <a:miter lim="800000"/>
            <a:headEnd type="none" w="sm" len="sm"/>
            <a:tailEnd type="none" w="sm" len="sm"/>
          </a:ln>
        </p:spPr>
        <p:txBody>
          <a:bodyPr>
            <a:spAutoFit/>
          </a:bodyPr>
          <a:lstStyle/>
          <a:p>
            <a:r>
              <a:rPr kumimoji="1" lang="en-US" altLang="zh-CN" sz="4000" b="1">
                <a:solidFill>
                  <a:srgbClr val="008080"/>
                </a:solidFill>
                <a:latin typeface="Times New Roman" panose="02020603050405020304" pitchFamily="18" charset="0"/>
                <a:ea typeface="隶书" panose="02010509060101010101" charset="-122"/>
              </a:rPr>
              <a:t>6.7 </a:t>
            </a:r>
            <a:r>
              <a:rPr kumimoji="1" lang="zh-CN" altLang="en-US" sz="4000" b="1">
                <a:solidFill>
                  <a:srgbClr val="008080"/>
                </a:solidFill>
                <a:latin typeface="Times New Roman" panose="02020603050405020304" pitchFamily="18" charset="0"/>
                <a:ea typeface="隶书" panose="02010509060101010101" charset="-122"/>
              </a:rPr>
              <a:t>树和森林的遍历</a:t>
            </a:r>
            <a:endParaRPr kumimoji="1" lang="zh-CN" altLang="en-US">
              <a:latin typeface="Times New Roman" panose="02020603050405020304" pitchFamily="18" charset="0"/>
            </a:endParaRPr>
          </a:p>
        </p:txBody>
      </p:sp>
      <p:sp>
        <p:nvSpPr>
          <p:cNvPr id="2058" name="Text Box 10">
            <a:hlinkClick r:id="rId7" action="ppaction://hlinksldjump" highlightClick="1"/>
          </p:cNvPr>
          <p:cNvSpPr txBox="1">
            <a:spLocks noChangeArrowheads="1"/>
          </p:cNvSpPr>
          <p:nvPr/>
        </p:nvSpPr>
        <p:spPr bwMode="auto">
          <a:xfrm>
            <a:off x="1258888" y="5821774"/>
            <a:ext cx="6480175" cy="701675"/>
          </a:xfrm>
          <a:prstGeom prst="rect">
            <a:avLst/>
          </a:prstGeom>
          <a:noFill/>
          <a:ln w="12700" cap="sq">
            <a:noFill/>
            <a:miter lim="800000"/>
            <a:headEnd type="none" w="sm" len="sm"/>
            <a:tailEnd type="none" w="sm" len="sm"/>
          </a:ln>
        </p:spPr>
        <p:txBody>
          <a:bodyPr>
            <a:spAutoFit/>
          </a:bodyPr>
          <a:lstStyle/>
          <a:p>
            <a:r>
              <a:rPr kumimoji="1" lang="en-US" altLang="zh-CN" sz="4000" b="1" dirty="0">
                <a:solidFill>
                  <a:srgbClr val="0000FF"/>
                </a:solidFill>
                <a:latin typeface="Times New Roman" panose="02020603050405020304" pitchFamily="18" charset="0"/>
                <a:ea typeface="隶书" panose="02010509060101010101" charset="-122"/>
              </a:rPr>
              <a:t>6.8 </a:t>
            </a:r>
            <a:r>
              <a:rPr kumimoji="1" lang="zh-CN" altLang="en-US" sz="4000" b="1" dirty="0">
                <a:solidFill>
                  <a:srgbClr val="0000FF"/>
                </a:solidFill>
                <a:latin typeface="Times New Roman" panose="02020603050405020304" pitchFamily="18" charset="0"/>
                <a:ea typeface="隶书" panose="02010509060101010101" charset="-122"/>
              </a:rPr>
              <a:t>哈夫曼树与哈夫曼编码</a:t>
            </a:r>
            <a:endParaRPr kumimoji="1" lang="zh-CN" altLang="en-US" dirty="0">
              <a:solidFill>
                <a:srgbClr val="0000FF"/>
              </a:solidFill>
              <a:latin typeface="Times New Roman" panose="02020603050405020304" pitchFamily="18" charset="0"/>
            </a:endParaRPr>
          </a:p>
        </p:txBody>
      </p:sp>
      <p:sp>
        <p:nvSpPr>
          <p:cNvPr id="21515" name="Text Box 11"/>
          <p:cNvSpPr txBox="1">
            <a:spLocks noChangeArrowheads="1"/>
          </p:cNvSpPr>
          <p:nvPr/>
        </p:nvSpPr>
        <p:spPr bwMode="auto">
          <a:xfrm>
            <a:off x="971550" y="115888"/>
            <a:ext cx="6696075" cy="70675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4000" b="1" dirty="0">
                <a:latin typeface="楷体_GB2312" pitchFamily="49" charset="-122"/>
              </a:rPr>
              <a:t>第六章 树</a:t>
            </a:r>
            <a:r>
              <a:rPr lang="zh-CN" altLang="en-US" sz="4000" b="1" dirty="0" smtClean="0">
                <a:latin typeface="楷体_GB2312" pitchFamily="49" charset="-122"/>
              </a:rPr>
              <a:t>和</a:t>
            </a:r>
            <a:r>
              <a:rPr lang="zh-CN" altLang="en-US" sz="4000" b="1" dirty="0">
                <a:latin typeface="楷体_GB2312" pitchFamily="49" charset="-122"/>
              </a:rPr>
              <a:t>二叉树</a:t>
            </a:r>
            <a:endParaRPr lang="zh-CN" altLang="en-US" sz="4000" b="1" dirty="0">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linds(vertical)">
                                      <p:cBhvr>
                                        <p:cTn id="7" dur="500"/>
                                        <p:tgtEl>
                                          <p:spTgt spid="2051"/>
                                        </p:tgtEl>
                                      </p:cBhvr>
                                    </p:animEffect>
                                  </p:childTnLst>
                                </p:cTn>
                              </p:par>
                            </p:childTnLst>
                          </p:cTn>
                        </p:par>
                        <p:par>
                          <p:cTn id="8" fill="hold">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2052"/>
                                        </p:tgtEl>
                                        <p:attrNameLst>
                                          <p:attrName>style.visibility</p:attrName>
                                        </p:attrNameLst>
                                      </p:cBhvr>
                                      <p:to>
                                        <p:strVal val="visible"/>
                                      </p:to>
                                    </p:set>
                                    <p:animEffect transition="in" filter="blinds(vertical)">
                                      <p:cBhvr>
                                        <p:cTn id="11" dur="500"/>
                                        <p:tgtEl>
                                          <p:spTgt spid="2052"/>
                                        </p:tgtEl>
                                      </p:cBhvr>
                                    </p:animEffect>
                                  </p:childTnLst>
                                </p:cTn>
                              </p:par>
                            </p:childTnLst>
                          </p:cTn>
                        </p:par>
                        <p:par>
                          <p:cTn id="12" fill="hold">
                            <p:stCondLst>
                              <p:cond delay="1000"/>
                            </p:stCondLst>
                            <p:childTnLst>
                              <p:par>
                                <p:cTn id="13" presetID="3" presetClass="entr" presetSubtype="5" fill="hold" grpId="0" nodeType="afterEffect">
                                  <p:stCondLst>
                                    <p:cond delay="0"/>
                                  </p:stCondLst>
                                  <p:childTnLst>
                                    <p:set>
                                      <p:cBhvr>
                                        <p:cTn id="14" dur="1" fill="hold">
                                          <p:stCondLst>
                                            <p:cond delay="0"/>
                                          </p:stCondLst>
                                        </p:cTn>
                                        <p:tgtEl>
                                          <p:spTgt spid="2053"/>
                                        </p:tgtEl>
                                        <p:attrNameLst>
                                          <p:attrName>style.visibility</p:attrName>
                                        </p:attrNameLst>
                                      </p:cBhvr>
                                      <p:to>
                                        <p:strVal val="visible"/>
                                      </p:to>
                                    </p:set>
                                    <p:animEffect transition="in" filter="blinds(vertical)">
                                      <p:cBhvr>
                                        <p:cTn id="15" dur="500"/>
                                        <p:tgtEl>
                                          <p:spTgt spid="2053"/>
                                        </p:tgtEl>
                                      </p:cBhvr>
                                    </p:animEffect>
                                  </p:childTnLst>
                                </p:cTn>
                              </p:par>
                            </p:childTnLst>
                          </p:cTn>
                        </p:par>
                        <p:par>
                          <p:cTn id="16" fill="hold">
                            <p:stCondLst>
                              <p:cond delay="1500"/>
                            </p:stCondLst>
                            <p:childTnLst>
                              <p:par>
                                <p:cTn id="17" presetID="3" presetClass="entr" presetSubtype="5" fill="hold" grpId="0" nodeType="afterEffect">
                                  <p:stCondLst>
                                    <p:cond delay="0"/>
                                  </p:stCondLst>
                                  <p:childTnLst>
                                    <p:set>
                                      <p:cBhvr>
                                        <p:cTn id="18" dur="1" fill="hold">
                                          <p:stCondLst>
                                            <p:cond delay="0"/>
                                          </p:stCondLst>
                                        </p:cTn>
                                        <p:tgtEl>
                                          <p:spTgt spid="2054"/>
                                        </p:tgtEl>
                                        <p:attrNameLst>
                                          <p:attrName>style.visibility</p:attrName>
                                        </p:attrNameLst>
                                      </p:cBhvr>
                                      <p:to>
                                        <p:strVal val="visible"/>
                                      </p:to>
                                    </p:set>
                                    <p:animEffect transition="in" filter="blinds(vertical)">
                                      <p:cBhvr>
                                        <p:cTn id="19" dur="500"/>
                                        <p:tgtEl>
                                          <p:spTgt spid="2054"/>
                                        </p:tgtEl>
                                      </p:cBhvr>
                                    </p:animEffect>
                                  </p:childTnLst>
                                </p:cTn>
                              </p:par>
                            </p:childTnLst>
                          </p:cTn>
                        </p:par>
                        <p:par>
                          <p:cTn id="20" fill="hold">
                            <p:stCondLst>
                              <p:cond delay="2000"/>
                            </p:stCondLst>
                            <p:childTnLst>
                              <p:par>
                                <p:cTn id="21" presetID="3" presetClass="entr" presetSubtype="5" fill="hold" grpId="0" nodeType="afterEffect">
                                  <p:stCondLst>
                                    <p:cond delay="0"/>
                                  </p:stCondLst>
                                  <p:childTnLst>
                                    <p:set>
                                      <p:cBhvr>
                                        <p:cTn id="22" dur="1" fill="hold">
                                          <p:stCondLst>
                                            <p:cond delay="0"/>
                                          </p:stCondLst>
                                        </p:cTn>
                                        <p:tgtEl>
                                          <p:spTgt spid="2055"/>
                                        </p:tgtEl>
                                        <p:attrNameLst>
                                          <p:attrName>style.visibility</p:attrName>
                                        </p:attrNameLst>
                                      </p:cBhvr>
                                      <p:to>
                                        <p:strVal val="visible"/>
                                      </p:to>
                                    </p:set>
                                    <p:animEffect transition="in" filter="blinds(vertical)">
                                      <p:cBhvr>
                                        <p:cTn id="23" dur="500"/>
                                        <p:tgtEl>
                                          <p:spTgt spid="2055"/>
                                        </p:tgtEl>
                                      </p:cBhvr>
                                    </p:animEffect>
                                  </p:childTnLst>
                                </p:cTn>
                              </p:par>
                            </p:childTnLst>
                          </p:cTn>
                        </p:par>
                        <p:par>
                          <p:cTn id="24" fill="hold">
                            <p:stCondLst>
                              <p:cond delay="2500"/>
                            </p:stCondLst>
                            <p:childTnLst>
                              <p:par>
                                <p:cTn id="25" presetID="3" presetClass="entr" presetSubtype="5" fill="hold" grpId="0" nodeType="afterEffect">
                                  <p:stCondLst>
                                    <p:cond delay="0"/>
                                  </p:stCondLst>
                                  <p:childTnLst>
                                    <p:set>
                                      <p:cBhvr>
                                        <p:cTn id="26" dur="1" fill="hold">
                                          <p:stCondLst>
                                            <p:cond delay="0"/>
                                          </p:stCondLst>
                                        </p:cTn>
                                        <p:tgtEl>
                                          <p:spTgt spid="2056"/>
                                        </p:tgtEl>
                                        <p:attrNameLst>
                                          <p:attrName>style.visibility</p:attrName>
                                        </p:attrNameLst>
                                      </p:cBhvr>
                                      <p:to>
                                        <p:strVal val="visible"/>
                                      </p:to>
                                    </p:set>
                                    <p:animEffect transition="in" filter="blinds(vertical)">
                                      <p:cBhvr>
                                        <p:cTn id="27" dur="500"/>
                                        <p:tgtEl>
                                          <p:spTgt spid="2056"/>
                                        </p:tgtEl>
                                      </p:cBhvr>
                                    </p:animEffect>
                                  </p:childTnLst>
                                </p:cTn>
                              </p:par>
                            </p:childTnLst>
                          </p:cTn>
                        </p:par>
                        <p:par>
                          <p:cTn id="28" fill="hold">
                            <p:stCondLst>
                              <p:cond delay="3000"/>
                            </p:stCondLst>
                            <p:childTnLst>
                              <p:par>
                                <p:cTn id="29" presetID="3" presetClass="entr" presetSubtype="5" fill="hold" grpId="0" nodeType="afterEffect">
                                  <p:stCondLst>
                                    <p:cond delay="0"/>
                                  </p:stCondLst>
                                  <p:childTnLst>
                                    <p:set>
                                      <p:cBhvr>
                                        <p:cTn id="30" dur="1" fill="hold">
                                          <p:stCondLst>
                                            <p:cond delay="0"/>
                                          </p:stCondLst>
                                        </p:cTn>
                                        <p:tgtEl>
                                          <p:spTgt spid="2057"/>
                                        </p:tgtEl>
                                        <p:attrNameLst>
                                          <p:attrName>style.visibility</p:attrName>
                                        </p:attrNameLst>
                                      </p:cBhvr>
                                      <p:to>
                                        <p:strVal val="visible"/>
                                      </p:to>
                                    </p:set>
                                    <p:animEffect transition="in" filter="blinds(vertical)">
                                      <p:cBhvr>
                                        <p:cTn id="31" dur="500"/>
                                        <p:tgtEl>
                                          <p:spTgt spid="2057"/>
                                        </p:tgtEl>
                                      </p:cBhvr>
                                    </p:animEffect>
                                  </p:childTnLst>
                                </p:cTn>
                              </p:par>
                            </p:childTnLst>
                          </p:cTn>
                        </p:par>
                        <p:par>
                          <p:cTn id="32" fill="hold">
                            <p:stCondLst>
                              <p:cond delay="3500"/>
                            </p:stCondLst>
                            <p:childTnLst>
                              <p:par>
                                <p:cTn id="33" presetID="3" presetClass="entr" presetSubtype="5" fill="hold" grpId="0" nodeType="afterEffect">
                                  <p:stCondLst>
                                    <p:cond delay="0"/>
                                  </p:stCondLst>
                                  <p:childTnLst>
                                    <p:set>
                                      <p:cBhvr>
                                        <p:cTn id="34" dur="1" fill="hold">
                                          <p:stCondLst>
                                            <p:cond delay="0"/>
                                          </p:stCondLst>
                                        </p:cTn>
                                        <p:tgtEl>
                                          <p:spTgt spid="2058"/>
                                        </p:tgtEl>
                                        <p:attrNameLst>
                                          <p:attrName>style.visibility</p:attrName>
                                        </p:attrNameLst>
                                      </p:cBhvr>
                                      <p:to>
                                        <p:strVal val="visible"/>
                                      </p:to>
                                    </p:set>
                                    <p:animEffect transition="in" filter="blinds(vertical)">
                                      <p:cBhvr>
                                        <p:cTn id="35" dur="500"/>
                                        <p:tgtEl>
                                          <p:spTgt spid="2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autoUpdateAnimBg="0"/>
      <p:bldP spid="2052" grpId="0" autoUpdateAnimBg="0"/>
      <p:bldP spid="2053" grpId="0" autoUpdateAnimBg="0"/>
      <p:bldP spid="2054" grpId="0" autoUpdateAnimBg="0"/>
      <p:bldP spid="2055" grpId="0" autoUpdateAnimBg="0"/>
      <p:bldP spid="2056" grpId="0" autoUpdateAnimBg="0"/>
      <p:bldP spid="2057" grpId="0" autoUpdateAnimBg="0"/>
      <p:bldP spid="205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4294967295"/>
          </p:nvPr>
        </p:nvSpPr>
        <p:spPr>
          <a:xfrm>
            <a:off x="7042150" y="6243638"/>
            <a:ext cx="1905000" cy="457200"/>
          </a:xfrm>
          <a:prstGeom prst="rect">
            <a:avLst/>
          </a:prstGeom>
          <a:noFill/>
        </p:spPr>
        <p:txBody>
          <a:bodyPr/>
          <a:lstStyle/>
          <a:p>
            <a:fld id="{96E63D48-39BF-4BCA-9081-3F26ABD62BCA}" type="slidenum">
              <a:rPr lang="en-US" altLang="zh-CN" smtClean="0"/>
            </a:fld>
            <a:endParaRPr lang="en-US" altLang="zh-CN" smtClean="0"/>
          </a:p>
        </p:txBody>
      </p:sp>
      <p:sp>
        <p:nvSpPr>
          <p:cNvPr id="7172" name="Rectangle 2"/>
          <p:cNvSpPr>
            <a:spLocks noChangeArrowheads="1"/>
          </p:cNvSpPr>
          <p:nvPr/>
        </p:nvSpPr>
        <p:spPr bwMode="auto">
          <a:xfrm>
            <a:off x="539750" y="1628775"/>
            <a:ext cx="8209280" cy="1939290"/>
          </a:xfrm>
          <a:prstGeom prst="rect">
            <a:avLst/>
          </a:prstGeom>
          <a:solidFill>
            <a:srgbClr val="CAF2CE">
              <a:alpha val="50195"/>
            </a:srgbClr>
          </a:solidFill>
          <a:ln w="9525">
            <a:noFill/>
            <a:miter lim="800000"/>
          </a:ln>
        </p:spPr>
        <p:txBody>
          <a:bodyPr>
            <a:scene3d>
              <a:camera prst="orthographicFront"/>
              <a:lightRig rig="threePt" dir="t"/>
            </a:scene3d>
          </a:bodyPr>
          <a:lstStyle/>
          <a:p>
            <a:pPr algn="ctr">
              <a:lnSpc>
                <a:spcPct val="140000"/>
              </a:lnSpc>
            </a:pPr>
            <a:r>
              <a:rPr lang="en-US" altLang="zh-CN" sz="3600" b="1">
                <a:solidFill>
                  <a:schemeClr val="tx1"/>
                </a:solidFill>
                <a:effectLst>
                  <a:outerShdw blurRad="38100" dist="19050" dir="2700000" algn="tl" rotWithShape="0">
                    <a:schemeClr val="dk1">
                      <a:alpha val="40000"/>
                    </a:schemeClr>
                  </a:outerShdw>
                </a:effectLst>
              </a:rPr>
              <a:t>6.2.2</a:t>
            </a:r>
            <a:br>
              <a:rPr lang="en-US" altLang="zh-CN" sz="6000" b="1">
                <a:solidFill>
                  <a:schemeClr val="tx1"/>
                </a:solidFill>
                <a:effectLst>
                  <a:outerShdw blurRad="38100" dist="19050" dir="2700000" algn="tl" rotWithShape="0">
                    <a:schemeClr val="dk1">
                      <a:alpha val="40000"/>
                    </a:schemeClr>
                  </a:outerShdw>
                </a:effectLst>
              </a:rPr>
            </a:br>
            <a:r>
              <a:rPr lang="zh-CN" altLang="en-US" sz="3600" b="1">
                <a:solidFill>
                  <a:schemeClr val="tx1"/>
                </a:solidFill>
                <a:effectLst>
                  <a:outerShdw blurRad="38100" dist="19050" dir="2700000" algn="tl" rotWithShape="0">
                    <a:schemeClr val="dk1">
                      <a:alpha val="40000"/>
                    </a:schemeClr>
                  </a:outerShdw>
                </a:effectLst>
              </a:rPr>
              <a:t>二叉树的重要特性</a:t>
            </a:r>
            <a:endParaRPr lang="zh-CN" altLang="en-US" sz="3600" b="1">
              <a:solidFill>
                <a:schemeClr val="tx1"/>
              </a:solidFill>
              <a:effectLst>
                <a:outerShdw blurRad="38100" dist="19050" dir="2700000" algn="tl" rotWithShape="0">
                  <a:schemeClr val="dk1">
                    <a:alpha val="40000"/>
                  </a:schemeClr>
                </a:outerShdw>
              </a:effectLst>
            </a:endParaRPr>
          </a:p>
        </p:txBody>
      </p:sp>
      <p:graphicFrame>
        <p:nvGraphicFramePr>
          <p:cNvPr id="7170" name="Object 3"/>
          <p:cNvGraphicFramePr>
            <a:graphicFrameLocks noChangeAspect="1"/>
          </p:cNvGraphicFramePr>
          <p:nvPr/>
        </p:nvGraphicFramePr>
        <p:xfrm>
          <a:off x="6324600" y="4648200"/>
          <a:ext cx="2438400" cy="1752600"/>
        </p:xfrm>
        <a:graphic>
          <a:graphicData uri="http://schemas.openxmlformats.org/presentationml/2006/ole">
            <mc:AlternateContent xmlns:mc="http://schemas.openxmlformats.org/markup-compatibility/2006">
              <mc:Choice xmlns:v="urn:schemas-microsoft-com:vml" Requires="v">
                <p:oleObj spid="_x0000_s7169" name="剪辑" r:id="rId1" imgW="8724900" imgH="6657975" progId="">
                  <p:embed/>
                </p:oleObj>
              </mc:Choice>
              <mc:Fallback>
                <p:oleObj name="剪辑" r:id="rId1" imgW="8724900" imgH="6657975" progId="">
                  <p:embed/>
                  <p:pic>
                    <p:nvPicPr>
                      <p:cNvPr id="0" name="Object 3" descr="image21"/>
                      <p:cNvPicPr>
                        <a:picLocks noChangeAspect="1"/>
                      </p:cNvPicPr>
                      <p:nvPr/>
                    </p:nvPicPr>
                    <p:blipFill>
                      <a:blip r:embed="rId2"/>
                      <a:stretch>
                        <a:fillRect/>
                      </a:stretch>
                    </p:blipFill>
                    <p:spPr>
                      <a:xfrm>
                        <a:off x="6324600" y="4648200"/>
                        <a:ext cx="2438400" cy="1752600"/>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灯片编号占位符 3"/>
          <p:cNvSpPr>
            <a:spLocks noGrp="1"/>
          </p:cNvSpPr>
          <p:nvPr>
            <p:ph type="sldNum" sz="quarter" idx="4294967295"/>
          </p:nvPr>
        </p:nvSpPr>
        <p:spPr>
          <a:xfrm>
            <a:off x="7042150" y="6243638"/>
            <a:ext cx="1905000" cy="457200"/>
          </a:xfrm>
          <a:prstGeom prst="rect">
            <a:avLst/>
          </a:prstGeom>
          <a:noFill/>
        </p:spPr>
        <p:txBody>
          <a:bodyPr/>
          <a:lstStyle/>
          <a:p>
            <a:fld id="{FFFFC214-ADE2-4DD9-93CB-19DE92564FAD}" type="slidenum">
              <a:rPr lang="en-US" altLang="zh-CN" smtClean="0"/>
            </a:fld>
            <a:endParaRPr lang="en-US" altLang="zh-CN" smtClean="0"/>
          </a:p>
        </p:txBody>
      </p:sp>
      <p:sp>
        <p:nvSpPr>
          <p:cNvPr id="62467" name="Rectangle 3"/>
          <p:cNvSpPr>
            <a:spLocks noGrp="1" noChangeArrowheads="1"/>
          </p:cNvSpPr>
          <p:nvPr>
            <p:ph type="body" idx="4294967295"/>
          </p:nvPr>
        </p:nvSpPr>
        <p:spPr>
          <a:xfrm>
            <a:off x="539750" y="908720"/>
            <a:ext cx="8604250" cy="1655763"/>
          </a:xfrm>
        </p:spPr>
        <p:txBody>
          <a:bodyPr/>
          <a:lstStyle/>
          <a:p>
            <a:pPr algn="just" eaLnBrk="1" hangingPunct="1">
              <a:buFont typeface="Wingdings" panose="05000000000000000000" pitchFamily="2" charset="2"/>
              <a:buNone/>
              <a:defRPr/>
            </a:pPr>
            <a:r>
              <a:rPr lang="zh-CN" altLang="en-US" sz="2800" b="1" dirty="0" smtClean="0">
                <a:latin typeface="Times New Roman" panose="02020603050405020304" pitchFamily="18" charset="0"/>
              </a:rPr>
              <a:t>在二叉树的第 </a:t>
            </a:r>
            <a:r>
              <a:rPr lang="en-US" altLang="zh-CN" sz="2800" b="1" i="1" dirty="0" err="1" smtClean="0">
                <a:solidFill>
                  <a:srgbClr val="0000FF"/>
                </a:solidFill>
                <a:latin typeface="Times New Roman" panose="02020603050405020304" pitchFamily="18" charset="0"/>
              </a:rPr>
              <a:t>i</a:t>
            </a:r>
            <a:r>
              <a:rPr lang="en-US" altLang="zh-CN" sz="2800" b="1" dirty="0" smtClean="0">
                <a:latin typeface="Times New Roman" panose="02020603050405020304" pitchFamily="18" charset="0"/>
              </a:rPr>
              <a:t> </a:t>
            </a:r>
            <a:r>
              <a:rPr lang="zh-CN" altLang="en-US" sz="2800" b="1" dirty="0" smtClean="0">
                <a:latin typeface="Times New Roman" panose="02020603050405020304" pitchFamily="18" charset="0"/>
              </a:rPr>
              <a:t>层上</a:t>
            </a:r>
            <a:r>
              <a:rPr lang="zh-CN" altLang="en-US" sz="2800" b="1" dirty="0" smtClean="0">
                <a:solidFill>
                  <a:srgbClr val="FF0000"/>
                </a:solidFill>
                <a:effectLst>
                  <a:outerShdw blurRad="38100" dist="38100" dir="2700000" algn="tl">
                    <a:srgbClr val="C0C0C0"/>
                  </a:outerShdw>
                </a:effectLst>
                <a:latin typeface="Times New Roman" panose="02020603050405020304" pitchFamily="18" charset="0"/>
              </a:rPr>
              <a:t>至多</a:t>
            </a:r>
            <a:r>
              <a:rPr lang="zh-CN" altLang="en-US" sz="2800" b="1" dirty="0" smtClean="0">
                <a:latin typeface="Times New Roman" panose="02020603050405020304" pitchFamily="18" charset="0"/>
              </a:rPr>
              <a:t>有</a:t>
            </a:r>
            <a:r>
              <a:rPr lang="en-US" altLang="zh-CN" sz="2800" b="1" i="1" dirty="0" smtClean="0">
                <a:solidFill>
                  <a:srgbClr val="0000FF"/>
                </a:solidFill>
                <a:latin typeface="Times New Roman" panose="02020603050405020304" pitchFamily="18" charset="0"/>
              </a:rPr>
              <a:t>2</a:t>
            </a:r>
            <a:r>
              <a:rPr lang="en-US" altLang="zh-CN" sz="2800" b="1" i="1" baseline="30000" dirty="0" smtClean="0">
                <a:solidFill>
                  <a:srgbClr val="0000FF"/>
                </a:solidFill>
                <a:latin typeface="Times New Roman" panose="02020603050405020304" pitchFamily="18" charset="0"/>
              </a:rPr>
              <a:t>i-1 </a:t>
            </a:r>
            <a:r>
              <a:rPr lang="zh-CN" altLang="en-US" sz="2800" b="1" dirty="0" smtClean="0">
                <a:latin typeface="Times New Roman" panose="02020603050405020304" pitchFamily="18" charset="0"/>
              </a:rPr>
              <a:t>个结点</a:t>
            </a:r>
            <a:r>
              <a:rPr lang="zh-CN" altLang="en-US" sz="4000" dirty="0" smtClean="0">
                <a:latin typeface="Times New Roman" panose="02020603050405020304" pitchFamily="18" charset="0"/>
              </a:rPr>
              <a:t>。</a:t>
            </a:r>
            <a:r>
              <a:rPr lang="en-US" altLang="zh-CN" sz="2800" dirty="0" smtClean="0">
                <a:latin typeface="Times New Roman" panose="02020603050405020304" pitchFamily="18" charset="0"/>
              </a:rPr>
              <a:t>(i≥1)</a:t>
            </a:r>
            <a:endParaRPr lang="en-US" altLang="zh-CN" sz="2800" dirty="0" smtClean="0">
              <a:latin typeface="Times New Roman" panose="02020603050405020304" pitchFamily="18" charset="0"/>
            </a:endParaRPr>
          </a:p>
        </p:txBody>
      </p:sp>
      <p:sp>
        <p:nvSpPr>
          <p:cNvPr id="62469" name="Text Box 5"/>
          <p:cNvSpPr txBox="1">
            <a:spLocks noChangeArrowheads="1"/>
          </p:cNvSpPr>
          <p:nvPr/>
        </p:nvSpPr>
        <p:spPr bwMode="auto">
          <a:xfrm>
            <a:off x="250825" y="1916113"/>
            <a:ext cx="2319338" cy="1920875"/>
          </a:xfrm>
          <a:prstGeom prst="rect">
            <a:avLst/>
          </a:prstGeom>
          <a:noFill/>
          <a:ln w="12700" cap="sq">
            <a:noFill/>
            <a:miter lim="800000"/>
            <a:headEnd type="none" w="sm" len="sm"/>
            <a:tailEnd type="none" w="sm" len="sm"/>
          </a:ln>
        </p:spPr>
        <p:txBody>
          <a:bodyPr wrap="none">
            <a:spAutoFit/>
          </a:bodyPr>
          <a:lstStyle/>
          <a:p>
            <a:pPr>
              <a:lnSpc>
                <a:spcPct val="125000"/>
              </a:lnSpc>
            </a:pPr>
            <a:r>
              <a:rPr kumimoji="1" lang="zh-CN" altLang="en-US" b="1">
                <a:solidFill>
                  <a:srgbClr val="0000FF"/>
                </a:solidFill>
                <a:latin typeface="Times New Roman" panose="02020603050405020304" pitchFamily="18" charset="0"/>
              </a:rPr>
              <a:t>用归纳法证明：</a:t>
            </a:r>
            <a:endParaRPr kumimoji="1" lang="zh-CN" altLang="en-US">
              <a:solidFill>
                <a:srgbClr val="0000FF"/>
              </a:solidFill>
              <a:latin typeface="Times New Roman" panose="02020603050405020304" pitchFamily="18" charset="0"/>
            </a:endParaRPr>
          </a:p>
          <a:p>
            <a:pPr>
              <a:lnSpc>
                <a:spcPct val="125000"/>
              </a:lnSpc>
            </a:pPr>
            <a:r>
              <a:rPr kumimoji="1" lang="zh-CN" altLang="en-US">
                <a:solidFill>
                  <a:srgbClr val="0000FF"/>
                </a:solidFill>
                <a:latin typeface="Times New Roman" panose="02020603050405020304" pitchFamily="18" charset="0"/>
              </a:rPr>
              <a:t>  </a:t>
            </a:r>
            <a:r>
              <a:rPr kumimoji="1" lang="en-US" altLang="zh-CN">
                <a:solidFill>
                  <a:srgbClr val="0000FF"/>
                </a:solidFill>
                <a:latin typeface="Times New Roman" panose="02020603050405020304" pitchFamily="18" charset="0"/>
              </a:rPr>
              <a:t>1</a:t>
            </a:r>
            <a:r>
              <a:rPr kumimoji="1" lang="zh-CN" altLang="en-US">
                <a:solidFill>
                  <a:srgbClr val="0000FF"/>
                </a:solidFill>
                <a:latin typeface="Times New Roman" panose="02020603050405020304" pitchFamily="18" charset="0"/>
              </a:rPr>
              <a:t>：</a:t>
            </a:r>
            <a:r>
              <a:rPr kumimoji="1" lang="zh-CN" altLang="en-US" b="1">
                <a:solidFill>
                  <a:srgbClr val="0000FF"/>
                </a:solidFill>
                <a:latin typeface="Times New Roman" panose="02020603050405020304" pitchFamily="18" charset="0"/>
              </a:rPr>
              <a:t>归纳基：</a:t>
            </a:r>
            <a:endParaRPr kumimoji="1" lang="zh-CN" altLang="en-US" b="1">
              <a:solidFill>
                <a:srgbClr val="0000FF"/>
              </a:solidFill>
              <a:latin typeface="Times New Roman" panose="02020603050405020304" pitchFamily="18" charset="0"/>
            </a:endParaRPr>
          </a:p>
          <a:p>
            <a:pPr>
              <a:lnSpc>
                <a:spcPct val="125000"/>
              </a:lnSpc>
            </a:pPr>
            <a:r>
              <a:rPr kumimoji="1" lang="zh-CN" altLang="en-US">
                <a:solidFill>
                  <a:srgbClr val="0000FF"/>
                </a:solidFill>
                <a:latin typeface="Times New Roman" panose="02020603050405020304" pitchFamily="18" charset="0"/>
              </a:rPr>
              <a:t>  </a:t>
            </a:r>
            <a:r>
              <a:rPr kumimoji="1" lang="en-US" altLang="zh-CN">
                <a:solidFill>
                  <a:srgbClr val="0000FF"/>
                </a:solidFill>
                <a:latin typeface="Times New Roman" panose="02020603050405020304" pitchFamily="18" charset="0"/>
              </a:rPr>
              <a:t>2</a:t>
            </a:r>
            <a:r>
              <a:rPr kumimoji="1" lang="zh-CN" altLang="en-US">
                <a:solidFill>
                  <a:srgbClr val="0000FF"/>
                </a:solidFill>
                <a:latin typeface="Times New Roman" panose="02020603050405020304" pitchFamily="18" charset="0"/>
              </a:rPr>
              <a:t>：</a:t>
            </a:r>
            <a:r>
              <a:rPr kumimoji="1" lang="zh-CN" altLang="en-US" b="1">
                <a:solidFill>
                  <a:srgbClr val="0000FF"/>
                </a:solidFill>
                <a:latin typeface="Times New Roman" panose="02020603050405020304" pitchFamily="18" charset="0"/>
              </a:rPr>
              <a:t>归纳假设：</a:t>
            </a:r>
            <a:endParaRPr kumimoji="1" lang="zh-CN" altLang="en-US" b="1">
              <a:solidFill>
                <a:srgbClr val="0000FF"/>
              </a:solidFill>
              <a:latin typeface="Times New Roman" panose="02020603050405020304" pitchFamily="18" charset="0"/>
            </a:endParaRPr>
          </a:p>
          <a:p>
            <a:pPr>
              <a:lnSpc>
                <a:spcPct val="125000"/>
              </a:lnSpc>
            </a:pPr>
            <a:r>
              <a:rPr kumimoji="1" lang="zh-CN" altLang="en-US">
                <a:solidFill>
                  <a:srgbClr val="0000FF"/>
                </a:solidFill>
                <a:latin typeface="Times New Roman" panose="02020603050405020304" pitchFamily="18" charset="0"/>
              </a:rPr>
              <a:t>  </a:t>
            </a:r>
            <a:r>
              <a:rPr kumimoji="1" lang="en-US" altLang="zh-CN">
                <a:solidFill>
                  <a:srgbClr val="0000FF"/>
                </a:solidFill>
                <a:latin typeface="Times New Roman" panose="02020603050405020304" pitchFamily="18" charset="0"/>
              </a:rPr>
              <a:t>3</a:t>
            </a:r>
            <a:r>
              <a:rPr kumimoji="1" lang="zh-CN" altLang="en-US">
                <a:solidFill>
                  <a:srgbClr val="0000FF"/>
                </a:solidFill>
                <a:latin typeface="Times New Roman" panose="02020603050405020304" pitchFamily="18" charset="0"/>
              </a:rPr>
              <a:t>：</a:t>
            </a:r>
            <a:r>
              <a:rPr kumimoji="1" lang="zh-CN" altLang="en-US" b="1">
                <a:solidFill>
                  <a:srgbClr val="0000FF"/>
                </a:solidFill>
                <a:latin typeface="Times New Roman" panose="02020603050405020304" pitchFamily="18" charset="0"/>
              </a:rPr>
              <a:t>归纳证明：</a:t>
            </a:r>
            <a:endParaRPr kumimoji="1" lang="zh-CN" altLang="en-US">
              <a:solidFill>
                <a:srgbClr val="0000FF"/>
              </a:solidFill>
              <a:latin typeface="Times New Roman" panose="02020603050405020304" pitchFamily="18" charset="0"/>
            </a:endParaRPr>
          </a:p>
        </p:txBody>
      </p:sp>
      <p:sp>
        <p:nvSpPr>
          <p:cNvPr id="62470" name="Text Box 6"/>
          <p:cNvSpPr txBox="1">
            <a:spLocks noChangeArrowheads="1"/>
          </p:cNvSpPr>
          <p:nvPr/>
        </p:nvSpPr>
        <p:spPr bwMode="auto">
          <a:xfrm>
            <a:off x="2771775" y="2060575"/>
            <a:ext cx="5184601" cy="1126462"/>
          </a:xfrm>
          <a:prstGeom prst="rect">
            <a:avLst/>
          </a:prstGeom>
          <a:noFill/>
          <a:ln w="12700" cap="sq">
            <a:noFill/>
            <a:miter lim="800000"/>
            <a:headEnd type="none" w="sm" len="sm"/>
            <a:tailEnd type="none" w="sm" len="sm"/>
          </a:ln>
          <a:effectLst/>
        </p:spPr>
        <p:txBody>
          <a:bodyPr wrap="square">
            <a:spAutoFit/>
          </a:bodyPr>
          <a:lstStyle/>
          <a:p>
            <a:pPr>
              <a:lnSpc>
                <a:spcPct val="120000"/>
              </a:lnSpc>
              <a:defRPr/>
            </a:pPr>
            <a:r>
              <a:rPr kumimoji="1" lang="en-US" altLang="zh-CN" b="1" dirty="0">
                <a:effectLst>
                  <a:outerShdw blurRad="38100" dist="38100" dir="2700000" algn="tl">
                    <a:srgbClr val="C0C0C0"/>
                  </a:outerShdw>
                </a:effectLst>
                <a:latin typeface="Times New Roman" panose="02020603050405020304" pitchFamily="18" charset="0"/>
              </a:rPr>
              <a:t>1</a:t>
            </a:r>
            <a:r>
              <a:rPr kumimoji="1" lang="zh-CN" altLang="en-US" b="1" dirty="0">
                <a:effectLst>
                  <a:outerShdw blurRad="38100" dist="38100" dir="2700000" algn="tl">
                    <a:srgbClr val="C0C0C0"/>
                  </a:outerShdw>
                </a:effectLst>
                <a:latin typeface="Times New Roman" panose="02020603050405020304" pitchFamily="18" charset="0"/>
              </a:rPr>
              <a:t>：</a:t>
            </a:r>
            <a:r>
              <a:rPr kumimoji="1" lang="en-US" altLang="zh-CN" b="1" dirty="0" err="1">
                <a:effectLst>
                  <a:outerShdw blurRad="38100" dist="38100" dir="2700000" algn="tl">
                    <a:srgbClr val="C0C0C0"/>
                  </a:outerShdw>
                </a:effectLst>
                <a:latin typeface="Times New Roman" panose="02020603050405020304" pitchFamily="18" charset="0"/>
              </a:rPr>
              <a:t>i</a:t>
            </a:r>
            <a:r>
              <a:rPr kumimoji="1" lang="en-US" altLang="zh-CN" b="1" dirty="0">
                <a:effectLst>
                  <a:outerShdw blurRad="38100" dist="38100" dir="2700000" algn="tl">
                    <a:srgbClr val="C0C0C0"/>
                  </a:outerShdw>
                </a:effectLst>
                <a:latin typeface="Times New Roman" panose="02020603050405020304" pitchFamily="18" charset="0"/>
              </a:rPr>
              <a:t>=1</a:t>
            </a:r>
            <a:r>
              <a:rPr kumimoji="1" lang="zh-CN" altLang="en-US" b="1" dirty="0">
                <a:effectLst>
                  <a:outerShdw blurRad="38100" dist="38100" dir="2700000" algn="tl">
                    <a:srgbClr val="C0C0C0"/>
                  </a:outerShdw>
                </a:effectLst>
                <a:latin typeface="Times New Roman" panose="02020603050405020304" pitchFamily="18" charset="0"/>
              </a:rPr>
              <a:t>时，即只有</a:t>
            </a:r>
            <a:r>
              <a:rPr kumimoji="1" lang="en-US" altLang="zh-CN" b="1" dirty="0">
                <a:effectLst>
                  <a:outerShdw blurRad="38100" dist="38100" dir="2700000" algn="tl">
                    <a:srgbClr val="C0C0C0"/>
                  </a:outerShdw>
                </a:effectLst>
                <a:latin typeface="Times New Roman" panose="02020603050405020304" pitchFamily="18" charset="0"/>
              </a:rPr>
              <a:t>1 </a:t>
            </a:r>
            <a:r>
              <a:rPr kumimoji="1" lang="zh-CN" altLang="en-US" b="1" dirty="0">
                <a:effectLst>
                  <a:outerShdw blurRad="38100" dist="38100" dir="2700000" algn="tl">
                    <a:srgbClr val="C0C0C0"/>
                  </a:outerShdw>
                </a:effectLst>
                <a:latin typeface="Times New Roman" panose="02020603050405020304" pitchFamily="18" charset="0"/>
              </a:rPr>
              <a:t>层时，只有一个根结点： </a:t>
            </a:r>
            <a:r>
              <a:rPr kumimoji="1" lang="en-US" altLang="zh-CN" b="1" i="1" dirty="0">
                <a:effectLst>
                  <a:outerShdw blurRad="38100" dist="38100" dir="2700000" algn="tl">
                    <a:srgbClr val="C0C0C0"/>
                  </a:outerShdw>
                </a:effectLst>
                <a:latin typeface="Times New Roman" panose="02020603050405020304" pitchFamily="18" charset="0"/>
              </a:rPr>
              <a:t>2</a:t>
            </a:r>
            <a:r>
              <a:rPr kumimoji="1" lang="en-US" altLang="zh-CN" b="1" i="1" baseline="30000" dirty="0">
                <a:effectLst>
                  <a:outerShdw blurRad="38100" dist="38100" dir="2700000" algn="tl">
                    <a:srgbClr val="C0C0C0"/>
                  </a:outerShdw>
                </a:effectLst>
                <a:latin typeface="Times New Roman" panose="02020603050405020304" pitchFamily="18" charset="0"/>
              </a:rPr>
              <a:t>i-1 </a:t>
            </a:r>
            <a:r>
              <a:rPr kumimoji="1" lang="en-US" altLang="zh-CN" b="1" dirty="0">
                <a:effectLst>
                  <a:outerShdw blurRad="38100" dist="38100" dir="2700000" algn="tl">
                    <a:srgbClr val="C0C0C0"/>
                  </a:outerShdw>
                </a:effectLst>
                <a:latin typeface="Times New Roman" panose="02020603050405020304" pitchFamily="18" charset="0"/>
              </a:rPr>
              <a:t>= </a:t>
            </a:r>
            <a:r>
              <a:rPr kumimoji="1" lang="en-US" altLang="zh-CN" b="1" i="1" dirty="0">
                <a:effectLst>
                  <a:outerShdw blurRad="38100" dist="38100" dir="2700000" algn="tl">
                    <a:srgbClr val="C0C0C0"/>
                  </a:outerShdw>
                </a:effectLst>
                <a:latin typeface="Times New Roman" panose="02020603050405020304" pitchFamily="18" charset="0"/>
              </a:rPr>
              <a:t>2</a:t>
            </a:r>
            <a:r>
              <a:rPr kumimoji="1" lang="en-US" altLang="zh-CN" b="1" i="1" baseline="30000" dirty="0">
                <a:effectLst>
                  <a:outerShdw blurRad="38100" dist="38100" dir="2700000" algn="tl">
                    <a:srgbClr val="C0C0C0"/>
                  </a:outerShdw>
                </a:effectLst>
                <a:latin typeface="Times New Roman" panose="02020603050405020304" pitchFamily="18" charset="0"/>
              </a:rPr>
              <a:t>0 </a:t>
            </a:r>
            <a:r>
              <a:rPr kumimoji="1" lang="en-US" altLang="zh-CN" b="1" dirty="0">
                <a:effectLst>
                  <a:outerShdw blurRad="38100" dist="38100" dir="2700000" algn="tl">
                    <a:srgbClr val="C0C0C0"/>
                  </a:outerShdw>
                </a:effectLst>
                <a:latin typeface="Times New Roman" panose="02020603050405020304" pitchFamily="18" charset="0"/>
              </a:rPr>
              <a:t>= </a:t>
            </a:r>
            <a:r>
              <a:rPr kumimoji="1" lang="en-US" altLang="zh-CN" b="1" i="1" dirty="0">
                <a:effectLst>
                  <a:outerShdw blurRad="38100" dist="38100" dir="2700000" algn="tl">
                    <a:srgbClr val="C0C0C0"/>
                  </a:outerShdw>
                </a:effectLst>
                <a:latin typeface="Times New Roman" panose="02020603050405020304" pitchFamily="18" charset="0"/>
              </a:rPr>
              <a:t>1</a:t>
            </a:r>
            <a:r>
              <a:rPr kumimoji="1" lang="zh-CN" altLang="en-US" b="1" dirty="0">
                <a:effectLst>
                  <a:outerShdw blurRad="38100" dist="38100" dir="2700000" algn="tl">
                    <a:srgbClr val="C0C0C0"/>
                  </a:outerShdw>
                </a:effectLst>
                <a:latin typeface="Times New Roman" panose="02020603050405020304" pitchFamily="18" charset="0"/>
              </a:rPr>
              <a:t>；</a:t>
            </a:r>
            <a:endParaRPr kumimoji="1" lang="zh-CN" altLang="en-US" b="1" dirty="0">
              <a:effectLst>
                <a:outerShdw blurRad="38100" dist="38100" dir="2700000" algn="tl">
                  <a:srgbClr val="C0C0C0"/>
                </a:outerShdw>
              </a:effectLst>
              <a:latin typeface="Times New Roman" panose="02020603050405020304" pitchFamily="18" charset="0"/>
            </a:endParaRPr>
          </a:p>
        </p:txBody>
      </p:sp>
      <p:sp>
        <p:nvSpPr>
          <p:cNvPr id="62471" name="Text Box 7"/>
          <p:cNvSpPr txBox="1">
            <a:spLocks noChangeArrowheads="1"/>
          </p:cNvSpPr>
          <p:nvPr/>
        </p:nvSpPr>
        <p:spPr bwMode="auto">
          <a:xfrm>
            <a:off x="2627313" y="3068960"/>
            <a:ext cx="5788025" cy="822325"/>
          </a:xfrm>
          <a:prstGeom prst="rect">
            <a:avLst/>
          </a:prstGeom>
          <a:noFill/>
          <a:ln w="12700" cap="sq">
            <a:noFill/>
            <a:miter lim="800000"/>
            <a:headEnd type="none" w="sm" len="sm"/>
            <a:tailEnd type="none" w="sm" len="sm"/>
          </a:ln>
          <a:effectLst/>
        </p:spPr>
        <p:txBody>
          <a:bodyPr wrap="none">
            <a:spAutoFit/>
          </a:bodyPr>
          <a:lstStyle/>
          <a:p>
            <a:pPr>
              <a:defRPr/>
            </a:pPr>
            <a:r>
              <a:rPr kumimoji="1" lang="en-US" altLang="zh-CN" b="1" dirty="0">
                <a:effectLst>
                  <a:outerShdw blurRad="38100" dist="38100" dir="2700000" algn="tl">
                    <a:srgbClr val="C0C0C0"/>
                  </a:outerShdw>
                </a:effectLst>
                <a:latin typeface="Times New Roman" panose="02020603050405020304" pitchFamily="18" charset="0"/>
              </a:rPr>
              <a:t>2</a:t>
            </a:r>
            <a:r>
              <a:rPr kumimoji="1" lang="zh-CN" altLang="en-US" b="1" dirty="0">
                <a:effectLst>
                  <a:outerShdw blurRad="38100" dist="38100" dir="2700000" algn="tl">
                    <a:srgbClr val="C0C0C0"/>
                  </a:outerShdw>
                </a:effectLst>
                <a:latin typeface="Times New Roman" panose="02020603050405020304" pitchFamily="18" charset="0"/>
              </a:rPr>
              <a:t>：假设对所有的 </a:t>
            </a:r>
            <a:r>
              <a:rPr kumimoji="1" lang="en-US" altLang="zh-CN" b="1" i="1" dirty="0">
                <a:effectLst>
                  <a:outerShdw blurRad="38100" dist="38100" dir="2700000" algn="tl">
                    <a:srgbClr val="C0C0C0"/>
                  </a:outerShdw>
                </a:effectLst>
                <a:latin typeface="Times New Roman" panose="02020603050405020304" pitchFamily="18" charset="0"/>
              </a:rPr>
              <a:t>j</a:t>
            </a:r>
            <a:r>
              <a:rPr kumimoji="1" lang="zh-CN" altLang="en-US" b="1" dirty="0">
                <a:effectLst>
                  <a:outerShdw blurRad="38100" dist="38100" dir="2700000" algn="tl">
                    <a:srgbClr val="C0C0C0"/>
                  </a:outerShdw>
                </a:effectLst>
                <a:latin typeface="Times New Roman" panose="02020603050405020304" pitchFamily="18" charset="0"/>
              </a:rPr>
              <a:t>，</a:t>
            </a:r>
            <a:r>
              <a:rPr kumimoji="1" lang="en-US" altLang="zh-CN" b="1" i="1" dirty="0">
                <a:solidFill>
                  <a:srgbClr val="0000FF"/>
                </a:solidFill>
                <a:effectLst>
                  <a:outerShdw blurRad="38100" dist="38100" dir="2700000" algn="tl">
                    <a:srgbClr val="C0C0C0"/>
                  </a:outerShdw>
                </a:effectLst>
                <a:latin typeface="Times New Roman" panose="02020603050405020304" pitchFamily="18" charset="0"/>
              </a:rPr>
              <a:t>1</a:t>
            </a:r>
            <a:r>
              <a:rPr kumimoji="1" lang="en-US" altLang="zh-CN" b="1" dirty="0">
                <a:solidFill>
                  <a:srgbClr val="0000FF"/>
                </a:solidFill>
                <a:effectLst>
                  <a:outerShdw blurRad="38100" dist="38100" dir="2700000" algn="tl">
                    <a:srgbClr val="C0C0C0"/>
                  </a:outerShdw>
                </a:effectLst>
                <a:latin typeface="Times New Roman" panose="02020603050405020304" pitchFamily="18" charset="0"/>
              </a:rPr>
              <a:t>≤ </a:t>
            </a:r>
            <a:r>
              <a:rPr kumimoji="1" lang="en-US" altLang="zh-CN" b="1" i="1" dirty="0">
                <a:solidFill>
                  <a:srgbClr val="0000FF"/>
                </a:solidFill>
                <a:effectLst>
                  <a:outerShdw blurRad="38100" dist="38100" dir="2700000" algn="tl">
                    <a:srgbClr val="C0C0C0"/>
                  </a:outerShdw>
                </a:effectLst>
                <a:latin typeface="Times New Roman" panose="02020603050405020304" pitchFamily="18" charset="0"/>
              </a:rPr>
              <a:t>j</a:t>
            </a:r>
            <a:r>
              <a:rPr kumimoji="1" lang="en-US" altLang="zh-CN" b="1" dirty="0">
                <a:solidFill>
                  <a:srgbClr val="0000FF"/>
                </a:solidFill>
                <a:effectLst>
                  <a:outerShdw blurRad="38100" dist="38100" dir="2700000" algn="tl">
                    <a:srgbClr val="C0C0C0"/>
                  </a:outerShdw>
                </a:effectLst>
                <a:latin typeface="Times New Roman" panose="02020603050405020304" pitchFamily="18" charset="0"/>
              </a:rPr>
              <a:t> </a:t>
            </a:r>
            <a:r>
              <a:rPr kumimoji="1" lang="en-US" altLang="zh-CN" b="1" dirty="0">
                <a:solidFill>
                  <a:srgbClr val="0000FF"/>
                </a:solidFill>
                <a:effectLst>
                  <a:outerShdw blurRad="38100" dist="38100" dir="2700000" algn="tl">
                    <a:srgbClr val="C0C0C0"/>
                  </a:outerShdw>
                </a:effectLst>
                <a:latin typeface="Times New Roman" panose="02020603050405020304" pitchFamily="18" charset="0"/>
                <a:sym typeface="Symbol" panose="05050102010706020507" pitchFamily="18" charset="2"/>
              </a:rPr>
              <a:t> </a:t>
            </a:r>
            <a:r>
              <a:rPr kumimoji="1" lang="en-US" altLang="zh-CN" b="1" i="1" dirty="0" err="1">
                <a:solidFill>
                  <a:srgbClr val="0000FF"/>
                </a:solidFill>
                <a:effectLst>
                  <a:outerShdw blurRad="38100" dist="38100" dir="2700000" algn="tl">
                    <a:srgbClr val="C0C0C0"/>
                  </a:outerShdw>
                </a:effectLst>
                <a:latin typeface="Times New Roman" panose="02020603050405020304" pitchFamily="18" charset="0"/>
              </a:rPr>
              <a:t>i</a:t>
            </a:r>
            <a:r>
              <a:rPr kumimoji="1" lang="zh-CN" altLang="en-US" b="1" dirty="0">
                <a:effectLst>
                  <a:outerShdw blurRad="38100" dist="38100" dir="2700000" algn="tl">
                    <a:srgbClr val="C0C0C0"/>
                  </a:outerShdw>
                </a:effectLst>
                <a:latin typeface="Times New Roman" panose="02020603050405020304" pitchFamily="18" charset="0"/>
              </a:rPr>
              <a:t>，命题成立；</a:t>
            </a:r>
            <a:endParaRPr kumimoji="1" lang="zh-CN" altLang="en-US" b="1" dirty="0">
              <a:effectLst>
                <a:outerShdw blurRad="38100" dist="38100" dir="2700000" algn="tl">
                  <a:srgbClr val="C0C0C0"/>
                </a:outerShdw>
              </a:effectLst>
              <a:latin typeface="Times New Roman" panose="02020603050405020304" pitchFamily="18" charset="0"/>
            </a:endParaRPr>
          </a:p>
          <a:p>
            <a:pPr>
              <a:defRPr/>
            </a:pPr>
            <a:r>
              <a:rPr kumimoji="1" lang="zh-CN" altLang="en-US" b="1" dirty="0">
                <a:effectLst>
                  <a:outerShdw blurRad="38100" dist="38100" dir="2700000" algn="tl">
                    <a:srgbClr val="C0C0C0"/>
                  </a:outerShdw>
                </a:effectLst>
                <a:latin typeface="Times New Roman" panose="02020603050405020304" pitchFamily="18" charset="0"/>
              </a:rPr>
              <a:t>即第</a:t>
            </a:r>
            <a:r>
              <a:rPr kumimoji="1" lang="en-US" altLang="zh-CN" b="1" dirty="0">
                <a:solidFill>
                  <a:srgbClr val="0000FF"/>
                </a:solidFill>
                <a:effectLst>
                  <a:outerShdw blurRad="38100" dist="38100" dir="2700000" algn="tl">
                    <a:srgbClr val="C0C0C0"/>
                  </a:outerShdw>
                </a:effectLst>
                <a:latin typeface="Times New Roman" panose="02020603050405020304" pitchFamily="18" charset="0"/>
              </a:rPr>
              <a:t>j</a:t>
            </a:r>
            <a:r>
              <a:rPr kumimoji="1" lang="zh-CN" altLang="en-US" b="1" dirty="0">
                <a:effectLst>
                  <a:outerShdw blurRad="38100" dist="38100" dir="2700000" algn="tl">
                    <a:srgbClr val="C0C0C0"/>
                  </a:outerShdw>
                </a:effectLst>
                <a:latin typeface="Times New Roman" panose="02020603050405020304" pitchFamily="18" charset="0"/>
              </a:rPr>
              <a:t>层上至多有</a:t>
            </a:r>
            <a:r>
              <a:rPr kumimoji="1" lang="en-US" altLang="zh-CN" b="1" dirty="0">
                <a:effectLst>
                  <a:outerShdw blurRad="38100" dist="38100" dir="2700000" algn="tl">
                    <a:srgbClr val="C0C0C0"/>
                  </a:outerShdw>
                </a:effectLst>
                <a:latin typeface="Times New Roman" panose="02020603050405020304" pitchFamily="18" charset="0"/>
              </a:rPr>
              <a:t>2</a:t>
            </a:r>
            <a:r>
              <a:rPr kumimoji="1" lang="en-US" altLang="zh-CN" b="1" baseline="30000" dirty="0">
                <a:solidFill>
                  <a:srgbClr val="0000FF"/>
                </a:solidFill>
                <a:effectLst>
                  <a:outerShdw blurRad="38100" dist="38100" dir="2700000" algn="tl">
                    <a:srgbClr val="C0C0C0"/>
                  </a:outerShdw>
                </a:effectLst>
                <a:latin typeface="Times New Roman" panose="02020603050405020304" pitchFamily="18" charset="0"/>
              </a:rPr>
              <a:t>j-1</a:t>
            </a:r>
            <a:r>
              <a:rPr kumimoji="1" lang="en-US" altLang="zh-CN" b="1" baseline="30000" dirty="0">
                <a:effectLst>
                  <a:outerShdw blurRad="38100" dist="38100" dir="2700000" algn="tl">
                    <a:srgbClr val="C0C0C0"/>
                  </a:outerShdw>
                </a:effectLst>
                <a:latin typeface="Times New Roman" panose="02020603050405020304" pitchFamily="18" charset="0"/>
              </a:rPr>
              <a:t> </a:t>
            </a:r>
            <a:r>
              <a:rPr kumimoji="1" lang="zh-CN" altLang="en-US" b="1" dirty="0">
                <a:effectLst>
                  <a:outerShdw blurRad="38100" dist="38100" dir="2700000" algn="tl">
                    <a:srgbClr val="C0C0C0"/>
                  </a:outerShdw>
                </a:effectLst>
                <a:latin typeface="Times New Roman" panose="02020603050405020304" pitchFamily="18" charset="0"/>
              </a:rPr>
              <a:t>个结点。</a:t>
            </a:r>
            <a:endParaRPr kumimoji="1" lang="zh-CN" altLang="en-US" b="1" dirty="0">
              <a:effectLst>
                <a:outerShdw blurRad="38100" dist="38100" dir="2700000" algn="tl">
                  <a:srgbClr val="C0C0C0"/>
                </a:outerShdw>
              </a:effectLst>
              <a:latin typeface="Times New Roman" panose="02020603050405020304" pitchFamily="18" charset="0"/>
            </a:endParaRPr>
          </a:p>
        </p:txBody>
      </p:sp>
      <p:sp>
        <p:nvSpPr>
          <p:cNvPr id="62472" name="Text Box 8"/>
          <p:cNvSpPr txBox="1">
            <a:spLocks noChangeArrowheads="1"/>
          </p:cNvSpPr>
          <p:nvPr/>
        </p:nvSpPr>
        <p:spPr bwMode="auto">
          <a:xfrm>
            <a:off x="2700338" y="4221088"/>
            <a:ext cx="5822950" cy="968375"/>
          </a:xfrm>
          <a:prstGeom prst="rect">
            <a:avLst/>
          </a:prstGeom>
          <a:noFill/>
          <a:ln w="12700" cap="sq">
            <a:noFill/>
            <a:miter lim="800000"/>
            <a:headEnd type="none" w="sm" len="sm"/>
            <a:tailEnd type="none" w="sm" len="sm"/>
          </a:ln>
          <a:effectLst/>
        </p:spPr>
        <p:txBody>
          <a:bodyPr wrap="none">
            <a:spAutoFit/>
          </a:bodyPr>
          <a:lstStyle/>
          <a:p>
            <a:pPr>
              <a:lnSpc>
                <a:spcPct val="120000"/>
              </a:lnSpc>
              <a:defRPr/>
            </a:pPr>
            <a:r>
              <a:rPr kumimoji="1" lang="en-US" altLang="zh-CN" b="1">
                <a:effectLst>
                  <a:outerShdw blurRad="38100" dist="38100" dir="2700000" algn="tl">
                    <a:srgbClr val="C0C0C0"/>
                  </a:outerShdw>
                </a:effectLst>
                <a:latin typeface="Times New Roman" panose="02020603050405020304" pitchFamily="18" charset="0"/>
              </a:rPr>
              <a:t>3</a:t>
            </a:r>
            <a:r>
              <a:rPr kumimoji="1" lang="zh-CN" altLang="en-US" b="1">
                <a:effectLst>
                  <a:outerShdw blurRad="38100" dist="38100" dir="2700000" algn="tl">
                    <a:srgbClr val="C0C0C0"/>
                  </a:outerShdw>
                </a:effectLst>
                <a:latin typeface="Times New Roman" panose="02020603050405020304" pitchFamily="18" charset="0"/>
              </a:rPr>
              <a:t>：因二叉树上每个结点至多有两棵子树，</a:t>
            </a:r>
            <a:endParaRPr kumimoji="1" lang="zh-CN" altLang="en-US" b="1">
              <a:effectLst>
                <a:outerShdw blurRad="38100" dist="38100" dir="2700000" algn="tl">
                  <a:srgbClr val="C0C0C0"/>
                </a:outerShdw>
              </a:effectLst>
              <a:latin typeface="Times New Roman" panose="02020603050405020304" pitchFamily="18" charset="0"/>
            </a:endParaRPr>
          </a:p>
          <a:p>
            <a:pPr>
              <a:lnSpc>
                <a:spcPct val="120000"/>
              </a:lnSpc>
              <a:defRPr/>
            </a:pPr>
            <a:r>
              <a:rPr kumimoji="1" lang="zh-CN" altLang="en-US" b="1">
                <a:effectLst>
                  <a:outerShdw blurRad="38100" dist="38100" dir="2700000" algn="tl">
                    <a:srgbClr val="C0C0C0"/>
                  </a:outerShdw>
                </a:effectLst>
                <a:latin typeface="Times New Roman" panose="02020603050405020304" pitchFamily="18" charset="0"/>
              </a:rPr>
              <a:t>则第 </a:t>
            </a:r>
            <a:r>
              <a:rPr kumimoji="1" lang="en-US" altLang="zh-CN" b="1" i="1">
                <a:effectLst>
                  <a:outerShdw blurRad="38100" dist="38100" dir="2700000" algn="tl">
                    <a:srgbClr val="C0C0C0"/>
                  </a:outerShdw>
                </a:effectLst>
                <a:latin typeface="Times New Roman" panose="02020603050405020304" pitchFamily="18" charset="0"/>
              </a:rPr>
              <a:t>i </a:t>
            </a:r>
            <a:r>
              <a:rPr kumimoji="1" lang="zh-CN" altLang="en-US" b="1">
                <a:effectLst>
                  <a:outerShdw blurRad="38100" dist="38100" dir="2700000" algn="tl">
                    <a:srgbClr val="C0C0C0"/>
                  </a:outerShdw>
                </a:effectLst>
                <a:latin typeface="Times New Roman" panose="02020603050405020304" pitchFamily="18" charset="0"/>
              </a:rPr>
              <a:t>层的结点数 </a:t>
            </a:r>
            <a:r>
              <a:rPr kumimoji="1" lang="en-US" altLang="zh-CN" b="1">
                <a:effectLst>
                  <a:outerShdw blurRad="38100" dist="38100" dir="2700000" algn="tl">
                    <a:srgbClr val="C0C0C0"/>
                  </a:outerShdw>
                </a:effectLst>
                <a:latin typeface="Times New Roman" panose="02020603050405020304" pitchFamily="18" charset="0"/>
              </a:rPr>
              <a:t>= </a:t>
            </a:r>
            <a:r>
              <a:rPr kumimoji="1" lang="en-US" altLang="zh-CN" b="1" i="1">
                <a:solidFill>
                  <a:srgbClr val="0000FF"/>
                </a:solidFill>
                <a:effectLst>
                  <a:outerShdw blurRad="38100" dist="38100" dir="2700000" algn="tl">
                    <a:srgbClr val="C0C0C0"/>
                  </a:outerShdw>
                </a:effectLst>
                <a:latin typeface="Times New Roman" panose="02020603050405020304" pitchFamily="18" charset="0"/>
              </a:rPr>
              <a:t>2</a:t>
            </a:r>
            <a:r>
              <a:rPr kumimoji="1" lang="en-US" altLang="zh-CN" b="1" i="1" baseline="30000">
                <a:solidFill>
                  <a:srgbClr val="0000FF"/>
                </a:solidFill>
                <a:effectLst>
                  <a:outerShdw blurRad="38100" dist="38100" dir="2700000" algn="tl">
                    <a:srgbClr val="C0C0C0"/>
                  </a:outerShdw>
                </a:effectLst>
                <a:latin typeface="Times New Roman" panose="02020603050405020304" pitchFamily="18" charset="0"/>
              </a:rPr>
              <a:t>(</a:t>
            </a:r>
            <a:r>
              <a:rPr kumimoji="1" lang="en-US" altLang="zh-CN" b="1" i="1" baseline="30000">
                <a:solidFill>
                  <a:srgbClr val="FF0000"/>
                </a:solidFill>
                <a:effectLst>
                  <a:outerShdw blurRad="38100" dist="38100" dir="2700000" algn="tl">
                    <a:srgbClr val="C0C0C0"/>
                  </a:outerShdw>
                </a:effectLst>
                <a:latin typeface="Times New Roman" panose="02020603050405020304" pitchFamily="18" charset="0"/>
              </a:rPr>
              <a:t>i-1</a:t>
            </a:r>
            <a:r>
              <a:rPr kumimoji="1" lang="en-US" altLang="zh-CN" b="1" i="1" baseline="30000">
                <a:solidFill>
                  <a:srgbClr val="0000FF"/>
                </a:solidFill>
                <a:effectLst>
                  <a:outerShdw blurRad="38100" dist="38100" dir="2700000" algn="tl">
                    <a:srgbClr val="C0C0C0"/>
                  </a:outerShdw>
                </a:effectLst>
                <a:latin typeface="Times New Roman" panose="02020603050405020304" pitchFamily="18" charset="0"/>
              </a:rPr>
              <a:t>)-1</a:t>
            </a:r>
            <a:r>
              <a:rPr kumimoji="1" lang="en-US" altLang="zh-CN" b="1">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1" lang="en-US" altLang="zh-CN" b="1" i="1">
                <a:effectLst>
                  <a:outerShdw blurRad="38100" dist="38100" dir="2700000" algn="tl">
                    <a:srgbClr val="C0C0C0"/>
                  </a:outerShdw>
                </a:effectLst>
                <a:latin typeface="Times New Roman" panose="02020603050405020304" pitchFamily="18" charset="0"/>
                <a:sym typeface="Symbol" panose="05050102010706020507" pitchFamily="18" charset="2"/>
              </a:rPr>
              <a:t> 2</a:t>
            </a:r>
            <a:r>
              <a:rPr kumimoji="1" lang="en-US" altLang="zh-CN" b="1">
                <a:effectLst>
                  <a:outerShdw blurRad="38100" dist="38100" dir="2700000" algn="tl">
                    <a:srgbClr val="C0C0C0"/>
                  </a:outerShdw>
                </a:effectLst>
                <a:latin typeface="Times New Roman" panose="02020603050405020304" pitchFamily="18" charset="0"/>
                <a:sym typeface="Symbol" panose="05050102010706020507" pitchFamily="18" charset="2"/>
              </a:rPr>
              <a:t> = </a:t>
            </a:r>
            <a:r>
              <a:rPr kumimoji="1" lang="en-US" altLang="zh-CN" b="1" i="1">
                <a:effectLst>
                  <a:outerShdw blurRad="38100" dist="38100" dir="2700000" algn="tl">
                    <a:srgbClr val="C0C0C0"/>
                  </a:outerShdw>
                </a:effectLst>
                <a:latin typeface="Times New Roman" panose="02020603050405020304" pitchFamily="18" charset="0"/>
                <a:sym typeface="Symbol" panose="05050102010706020507" pitchFamily="18" charset="2"/>
              </a:rPr>
              <a:t>2</a:t>
            </a:r>
            <a:r>
              <a:rPr kumimoji="1" lang="en-US" altLang="zh-CN" b="1" i="1" baseline="30000">
                <a:effectLst>
                  <a:outerShdw blurRad="38100" dist="38100" dir="2700000" algn="tl">
                    <a:srgbClr val="C0C0C0"/>
                  </a:outerShdw>
                </a:effectLst>
                <a:latin typeface="Times New Roman" panose="02020603050405020304" pitchFamily="18" charset="0"/>
                <a:sym typeface="Symbol" panose="05050102010706020507" pitchFamily="18" charset="2"/>
              </a:rPr>
              <a:t>i-1</a:t>
            </a:r>
            <a:r>
              <a:rPr kumimoji="1" lang="en-US" altLang="zh-CN" b="1" i="1">
                <a:effectLst>
                  <a:outerShdw blurRad="38100" dist="38100" dir="2700000" algn="tl">
                    <a:srgbClr val="C0C0C0"/>
                  </a:outerShdw>
                </a:effectLst>
                <a:latin typeface="Times New Roman" panose="02020603050405020304" pitchFamily="18" charset="0"/>
                <a:sym typeface="Symbol" panose="05050102010706020507" pitchFamily="18" charset="2"/>
              </a:rPr>
              <a:t> </a:t>
            </a:r>
            <a:r>
              <a:rPr kumimoji="1" lang="zh-CN" altLang="en-US" b="1">
                <a:effectLst>
                  <a:outerShdw blurRad="38100" dist="38100" dir="2700000" algn="tl">
                    <a:srgbClr val="C0C0C0"/>
                  </a:outerShdw>
                </a:effectLst>
                <a:latin typeface="Times New Roman" panose="02020603050405020304" pitchFamily="18" charset="0"/>
                <a:sym typeface="Symbol" panose="05050102010706020507" pitchFamily="18" charset="2"/>
              </a:rPr>
              <a:t>。</a:t>
            </a:r>
            <a:endParaRPr kumimoji="1" lang="zh-CN" altLang="en-US" b="1">
              <a:effectLst>
                <a:outerShdw blurRad="38100" dist="38100" dir="2700000" algn="tl">
                  <a:srgbClr val="C0C0C0"/>
                </a:outerShdw>
              </a:effectLst>
              <a:latin typeface="Times New Roman" panose="02020603050405020304" pitchFamily="18" charset="0"/>
              <a:sym typeface="Symbol" panose="05050102010706020507" pitchFamily="18" charset="2"/>
            </a:endParaRPr>
          </a:p>
        </p:txBody>
      </p:sp>
      <p:sp>
        <p:nvSpPr>
          <p:cNvPr id="33800" name="Rectangle 9"/>
          <p:cNvSpPr>
            <a:spLocks noChangeArrowheads="1"/>
          </p:cNvSpPr>
          <p:nvPr/>
        </p:nvSpPr>
        <p:spPr bwMode="auto">
          <a:xfrm>
            <a:off x="541973" y="135255"/>
            <a:ext cx="3887787" cy="645160"/>
          </a:xfrm>
          <a:prstGeom prst="rect">
            <a:avLst/>
          </a:prstGeom>
          <a:noFill/>
          <a:ln w="12700" cap="sq">
            <a:noFill/>
            <a:miter lim="800000"/>
            <a:headEnd type="none" w="sm" len="sm"/>
            <a:tailEnd type="none" w="sm" len="sm"/>
          </a:ln>
        </p:spPr>
        <p:txBody>
          <a:bodyPr>
            <a:spAutoFit/>
          </a:bodyPr>
          <a:lstStyle/>
          <a:p>
            <a:pPr algn="l">
              <a:buClrTx/>
              <a:buSzTx/>
            </a:pPr>
            <a:r>
              <a:rPr lang="zh-CN" altLang="en-US" sz="3600" b="1">
                <a:solidFill>
                  <a:srgbClr val="0000FF"/>
                </a:solidFill>
                <a:latin typeface="楷体_GB2312" pitchFamily="49" charset="-122"/>
              </a:rPr>
              <a:t>性</a:t>
            </a:r>
            <a:r>
              <a:rPr lang="zh-CN" altLang="en-US" sz="3600" b="1">
                <a:solidFill>
                  <a:srgbClr val="0000FF"/>
                </a:solidFill>
                <a:latin typeface="楷体_GB2312" pitchFamily="49" charset="-122"/>
                <a:cs typeface="+mn-ea"/>
              </a:rPr>
              <a:t>质1：</a:t>
            </a:r>
            <a:endParaRPr lang="zh-CN" altLang="en-US" sz="3600" b="1">
              <a:solidFill>
                <a:srgbClr val="0000FF"/>
              </a:solidFill>
              <a:latin typeface="楷体_GB2312" pitchFamily="49" charset="-122"/>
              <a:cs typeface="+mn-ea"/>
            </a:endParaRPr>
          </a:p>
        </p:txBody>
      </p:sp>
      <p:sp>
        <p:nvSpPr>
          <p:cNvPr id="62474" name="Text Box 10"/>
          <p:cNvSpPr txBox="1">
            <a:spLocks noChangeArrowheads="1"/>
          </p:cNvSpPr>
          <p:nvPr/>
        </p:nvSpPr>
        <p:spPr bwMode="auto">
          <a:xfrm>
            <a:off x="395288" y="4267125"/>
            <a:ext cx="2268537" cy="953135"/>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zh-CN" altLang="en-US" b="1">
                <a:effectLst>
                  <a:outerShdw blurRad="38100" dist="38100" dir="2700000" algn="tl">
                    <a:srgbClr val="C0C0C0"/>
                  </a:outerShdw>
                </a:effectLst>
                <a:latin typeface="楷体_GB2312" pitchFamily="49" charset="-122"/>
              </a:rPr>
              <a:t>证明</a:t>
            </a:r>
            <a:r>
              <a:rPr lang="en-US" altLang="zh-CN" b="1">
                <a:solidFill>
                  <a:schemeClr val="hlink"/>
                </a:solidFill>
                <a:effectLst>
                  <a:outerShdw blurRad="38100" dist="38100" dir="2700000" algn="tl">
                    <a:srgbClr val="C0C0C0"/>
                  </a:outerShdw>
                </a:effectLst>
                <a:latin typeface="楷体_GB2312" pitchFamily="49" charset="-122"/>
              </a:rPr>
              <a:t>j=i</a:t>
            </a:r>
            <a:r>
              <a:rPr lang="zh-CN" altLang="en-US" b="1">
                <a:effectLst>
                  <a:outerShdw blurRad="38100" dist="38100" dir="2700000" algn="tl">
                    <a:srgbClr val="C0C0C0"/>
                  </a:outerShdw>
                </a:effectLst>
                <a:latin typeface="楷体_GB2312" pitchFamily="49" charset="-122"/>
              </a:rPr>
              <a:t>时</a:t>
            </a:r>
            <a:br>
              <a:rPr lang="zh-CN" altLang="en-US" b="1">
                <a:effectLst>
                  <a:outerShdw blurRad="38100" dist="38100" dir="2700000" algn="tl">
                    <a:srgbClr val="C0C0C0"/>
                  </a:outerShdw>
                </a:effectLst>
                <a:latin typeface="楷体_GB2312" pitchFamily="49" charset="-122"/>
              </a:rPr>
            </a:br>
            <a:r>
              <a:rPr lang="zh-CN" altLang="en-US" b="1">
                <a:solidFill>
                  <a:srgbClr val="0000FF"/>
                </a:solidFill>
                <a:effectLst>
                  <a:outerShdw blurRad="38100" dist="38100" dir="2700000" algn="tl">
                    <a:srgbClr val="C0C0C0"/>
                  </a:outerShdw>
                </a:effectLst>
                <a:latin typeface="楷体_GB2312" pitchFamily="49" charset="-122"/>
              </a:rPr>
              <a:t>命题成立</a:t>
            </a:r>
            <a:endParaRPr lang="zh-CN" altLang="en-US" b="1">
              <a:solidFill>
                <a:srgbClr val="0000FF"/>
              </a:solidFill>
              <a:effectLst>
                <a:outerShdw blurRad="38100" dist="38100" dir="2700000" algn="tl">
                  <a:srgbClr val="C0C0C0"/>
                </a:outerShdw>
              </a:effectLst>
              <a:latin typeface="楷体_GB2312" pitchFamily="49" charset="-122"/>
            </a:endParaRPr>
          </a:p>
        </p:txBody>
      </p:sp>
      <p:grpSp>
        <p:nvGrpSpPr>
          <p:cNvPr id="2" name="Group 25"/>
          <p:cNvGrpSpPr/>
          <p:nvPr/>
        </p:nvGrpSpPr>
        <p:grpSpPr bwMode="auto">
          <a:xfrm>
            <a:off x="6910388" y="1628775"/>
            <a:ext cx="2233612" cy="1368425"/>
            <a:chOff x="4332" y="890"/>
            <a:chExt cx="1407" cy="862"/>
          </a:xfrm>
        </p:grpSpPr>
        <p:sp>
          <p:nvSpPr>
            <p:cNvPr id="33809" name="Oval 12"/>
            <p:cNvSpPr>
              <a:spLocks noChangeArrowheads="1"/>
            </p:cNvSpPr>
            <p:nvPr/>
          </p:nvSpPr>
          <p:spPr bwMode="auto">
            <a:xfrm>
              <a:off x="4924" y="890"/>
              <a:ext cx="247" cy="22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33810" name="Oval 13"/>
            <p:cNvSpPr>
              <a:spLocks noChangeArrowheads="1"/>
            </p:cNvSpPr>
            <p:nvPr/>
          </p:nvSpPr>
          <p:spPr bwMode="auto">
            <a:xfrm>
              <a:off x="4604" y="1187"/>
              <a:ext cx="247" cy="22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2</a:t>
              </a:r>
              <a:endParaRPr kumimoji="1" lang="en-US" altLang="zh-CN" sz="2000">
                <a:latin typeface="Times New Roman" panose="02020603050405020304" pitchFamily="18" charset="0"/>
              </a:endParaRPr>
            </a:p>
          </p:txBody>
        </p:sp>
        <p:sp>
          <p:nvSpPr>
            <p:cNvPr id="33811" name="Oval 14"/>
            <p:cNvSpPr>
              <a:spLocks noChangeArrowheads="1"/>
            </p:cNvSpPr>
            <p:nvPr/>
          </p:nvSpPr>
          <p:spPr bwMode="auto">
            <a:xfrm>
              <a:off x="5198" y="1194"/>
              <a:ext cx="248" cy="22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3</a:t>
              </a:r>
              <a:endParaRPr kumimoji="1" lang="en-US" altLang="zh-CN" sz="2000">
                <a:latin typeface="Times New Roman" panose="02020603050405020304" pitchFamily="18" charset="0"/>
              </a:endParaRPr>
            </a:p>
          </p:txBody>
        </p:sp>
        <p:sp>
          <p:nvSpPr>
            <p:cNvPr id="33812" name="Oval 15"/>
            <p:cNvSpPr>
              <a:spLocks noChangeArrowheads="1"/>
            </p:cNvSpPr>
            <p:nvPr/>
          </p:nvSpPr>
          <p:spPr bwMode="auto">
            <a:xfrm>
              <a:off x="4332" y="1530"/>
              <a:ext cx="247" cy="22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4</a:t>
              </a:r>
              <a:endParaRPr kumimoji="1" lang="en-US" altLang="zh-CN" sz="2000">
                <a:latin typeface="Times New Roman" panose="02020603050405020304" pitchFamily="18" charset="0"/>
              </a:endParaRPr>
            </a:p>
          </p:txBody>
        </p:sp>
        <p:sp>
          <p:nvSpPr>
            <p:cNvPr id="33813" name="Oval 16"/>
            <p:cNvSpPr>
              <a:spLocks noChangeArrowheads="1"/>
            </p:cNvSpPr>
            <p:nvPr/>
          </p:nvSpPr>
          <p:spPr bwMode="auto">
            <a:xfrm>
              <a:off x="4830" y="1530"/>
              <a:ext cx="248" cy="22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5</a:t>
              </a:r>
              <a:endParaRPr kumimoji="1" lang="en-US" altLang="zh-CN" sz="2000">
                <a:latin typeface="Times New Roman" panose="02020603050405020304" pitchFamily="18" charset="0"/>
              </a:endParaRPr>
            </a:p>
          </p:txBody>
        </p:sp>
        <p:sp>
          <p:nvSpPr>
            <p:cNvPr id="33814" name="Oval 17"/>
            <p:cNvSpPr>
              <a:spLocks noChangeArrowheads="1"/>
            </p:cNvSpPr>
            <p:nvPr/>
          </p:nvSpPr>
          <p:spPr bwMode="auto">
            <a:xfrm>
              <a:off x="5492" y="1522"/>
              <a:ext cx="247" cy="22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7</a:t>
              </a:r>
              <a:endParaRPr kumimoji="1" lang="en-US" altLang="zh-CN" sz="2000">
                <a:latin typeface="Times New Roman" panose="02020603050405020304" pitchFamily="18" charset="0"/>
              </a:endParaRPr>
            </a:p>
          </p:txBody>
        </p:sp>
        <p:sp>
          <p:nvSpPr>
            <p:cNvPr id="33815" name="Line 18"/>
            <p:cNvSpPr>
              <a:spLocks noChangeShapeType="1"/>
            </p:cNvSpPr>
            <p:nvPr/>
          </p:nvSpPr>
          <p:spPr bwMode="auto">
            <a:xfrm flipH="1">
              <a:off x="4826" y="1071"/>
              <a:ext cx="95" cy="143"/>
            </a:xfrm>
            <a:prstGeom prst="line">
              <a:avLst/>
            </a:prstGeom>
            <a:noFill/>
            <a:ln w="9525">
              <a:solidFill>
                <a:schemeClr val="tx1"/>
              </a:solidFill>
              <a:round/>
            </a:ln>
          </p:spPr>
          <p:txBody>
            <a:bodyPr wrap="none" anchor="ctr">
              <a:spAutoFit/>
            </a:bodyPr>
            <a:lstStyle/>
            <a:p>
              <a:endParaRPr lang="zh-CN" altLang="en-US"/>
            </a:p>
          </p:txBody>
        </p:sp>
        <p:sp>
          <p:nvSpPr>
            <p:cNvPr id="33816" name="Line 19"/>
            <p:cNvSpPr>
              <a:spLocks noChangeShapeType="1"/>
            </p:cNvSpPr>
            <p:nvPr/>
          </p:nvSpPr>
          <p:spPr bwMode="auto">
            <a:xfrm flipH="1">
              <a:off x="4513" y="1402"/>
              <a:ext cx="124" cy="161"/>
            </a:xfrm>
            <a:prstGeom prst="line">
              <a:avLst/>
            </a:prstGeom>
            <a:noFill/>
            <a:ln w="9525">
              <a:solidFill>
                <a:schemeClr val="tx1"/>
              </a:solidFill>
              <a:round/>
            </a:ln>
          </p:spPr>
          <p:txBody>
            <a:bodyPr anchor="ctr">
              <a:spAutoFit/>
            </a:bodyPr>
            <a:lstStyle/>
            <a:p>
              <a:endParaRPr lang="zh-CN" altLang="en-US"/>
            </a:p>
          </p:txBody>
        </p:sp>
        <p:sp>
          <p:nvSpPr>
            <p:cNvPr id="33817" name="Line 20"/>
            <p:cNvSpPr>
              <a:spLocks noChangeShapeType="1"/>
            </p:cNvSpPr>
            <p:nvPr/>
          </p:nvSpPr>
          <p:spPr bwMode="auto">
            <a:xfrm>
              <a:off x="5145" y="1064"/>
              <a:ext cx="114" cy="143"/>
            </a:xfrm>
            <a:prstGeom prst="line">
              <a:avLst/>
            </a:prstGeom>
            <a:noFill/>
            <a:ln w="9525">
              <a:solidFill>
                <a:schemeClr val="tx1"/>
              </a:solidFill>
              <a:round/>
            </a:ln>
          </p:spPr>
          <p:txBody>
            <a:bodyPr wrap="none" anchor="ctr">
              <a:spAutoFit/>
            </a:bodyPr>
            <a:lstStyle/>
            <a:p>
              <a:endParaRPr lang="zh-CN" altLang="en-US"/>
            </a:p>
          </p:txBody>
        </p:sp>
        <p:sp>
          <p:nvSpPr>
            <p:cNvPr id="33818" name="Line 21"/>
            <p:cNvSpPr>
              <a:spLocks noChangeShapeType="1"/>
            </p:cNvSpPr>
            <p:nvPr/>
          </p:nvSpPr>
          <p:spPr bwMode="auto">
            <a:xfrm>
              <a:off x="4785" y="1385"/>
              <a:ext cx="152" cy="169"/>
            </a:xfrm>
            <a:prstGeom prst="line">
              <a:avLst/>
            </a:prstGeom>
            <a:noFill/>
            <a:ln w="9525">
              <a:solidFill>
                <a:schemeClr val="tx1"/>
              </a:solidFill>
              <a:round/>
            </a:ln>
          </p:spPr>
          <p:txBody>
            <a:bodyPr wrap="none" anchor="ctr">
              <a:spAutoFit/>
            </a:bodyPr>
            <a:lstStyle/>
            <a:p>
              <a:endParaRPr lang="zh-CN" altLang="en-US"/>
            </a:p>
          </p:txBody>
        </p:sp>
        <p:sp>
          <p:nvSpPr>
            <p:cNvPr id="33819" name="Line 22"/>
            <p:cNvSpPr>
              <a:spLocks noChangeShapeType="1"/>
            </p:cNvSpPr>
            <p:nvPr/>
          </p:nvSpPr>
          <p:spPr bwMode="auto">
            <a:xfrm>
              <a:off x="5392" y="1394"/>
              <a:ext cx="113" cy="160"/>
            </a:xfrm>
            <a:prstGeom prst="line">
              <a:avLst/>
            </a:prstGeom>
            <a:noFill/>
            <a:ln w="9525">
              <a:solidFill>
                <a:schemeClr val="tx1"/>
              </a:solidFill>
              <a:round/>
            </a:ln>
          </p:spPr>
          <p:txBody>
            <a:bodyPr anchor="ctr">
              <a:spAutoFit/>
            </a:bodyPr>
            <a:lstStyle/>
            <a:p>
              <a:endParaRPr lang="zh-CN" altLang="en-US"/>
            </a:p>
          </p:txBody>
        </p:sp>
        <p:sp>
          <p:nvSpPr>
            <p:cNvPr id="33820" name="Oval 23"/>
            <p:cNvSpPr>
              <a:spLocks noChangeArrowheads="1"/>
            </p:cNvSpPr>
            <p:nvPr/>
          </p:nvSpPr>
          <p:spPr bwMode="auto">
            <a:xfrm>
              <a:off x="5127" y="1525"/>
              <a:ext cx="248" cy="22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6</a:t>
              </a:r>
              <a:endParaRPr kumimoji="1" lang="en-US" altLang="zh-CN" sz="2000">
                <a:latin typeface="Times New Roman" panose="02020603050405020304" pitchFamily="18" charset="0"/>
              </a:endParaRPr>
            </a:p>
          </p:txBody>
        </p:sp>
        <p:sp>
          <p:nvSpPr>
            <p:cNvPr id="33821" name="Line 24"/>
            <p:cNvSpPr>
              <a:spLocks noChangeShapeType="1"/>
            </p:cNvSpPr>
            <p:nvPr/>
          </p:nvSpPr>
          <p:spPr bwMode="auto">
            <a:xfrm flipH="1">
              <a:off x="5193" y="1389"/>
              <a:ext cx="91" cy="181"/>
            </a:xfrm>
            <a:prstGeom prst="line">
              <a:avLst/>
            </a:prstGeom>
            <a:noFill/>
            <a:ln w="12700" cap="sq">
              <a:solidFill>
                <a:schemeClr val="tx1"/>
              </a:solidFill>
              <a:round/>
              <a:headEnd type="none" w="sm" len="sm"/>
              <a:tailEnd type="none" w="sm" len="sm"/>
            </a:ln>
          </p:spPr>
          <p:txBody>
            <a:bodyPr/>
            <a:lstStyle/>
            <a:p>
              <a:endParaRPr lang="zh-CN" altLang="en-US"/>
            </a:p>
          </p:txBody>
        </p:sp>
      </p:grpSp>
      <p:sp>
        <p:nvSpPr>
          <p:cNvPr id="33803" name="Oval 26"/>
          <p:cNvSpPr>
            <a:spLocks noChangeArrowheads="1"/>
          </p:cNvSpPr>
          <p:nvPr/>
        </p:nvSpPr>
        <p:spPr bwMode="auto">
          <a:xfrm>
            <a:off x="7850188" y="3147378"/>
            <a:ext cx="393700" cy="352425"/>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8</a:t>
            </a:r>
            <a:endParaRPr kumimoji="1" lang="en-US" altLang="zh-CN" sz="2000">
              <a:latin typeface="Times New Roman" panose="02020603050405020304" pitchFamily="18" charset="0"/>
            </a:endParaRPr>
          </a:p>
        </p:txBody>
      </p:sp>
      <p:sp>
        <p:nvSpPr>
          <p:cNvPr id="33804" name="Line 27"/>
          <p:cNvSpPr>
            <a:spLocks noChangeShapeType="1"/>
          </p:cNvSpPr>
          <p:nvPr/>
        </p:nvSpPr>
        <p:spPr bwMode="auto">
          <a:xfrm>
            <a:off x="7812088" y="2781300"/>
            <a:ext cx="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33805" name="Line 29"/>
          <p:cNvSpPr>
            <a:spLocks noChangeShapeType="1"/>
          </p:cNvSpPr>
          <p:nvPr/>
        </p:nvSpPr>
        <p:spPr bwMode="auto">
          <a:xfrm flipH="1">
            <a:off x="8101013" y="2923540"/>
            <a:ext cx="142875" cy="21590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94" name="Line 30"/>
          <p:cNvSpPr>
            <a:spLocks noChangeShapeType="1"/>
          </p:cNvSpPr>
          <p:nvPr/>
        </p:nvSpPr>
        <p:spPr bwMode="auto">
          <a:xfrm>
            <a:off x="6012482" y="5307558"/>
            <a:ext cx="863600" cy="0"/>
          </a:xfrm>
          <a:prstGeom prst="line">
            <a:avLst/>
          </a:prstGeom>
          <a:noFill/>
          <a:ln w="12700" cap="sq">
            <a:solidFill>
              <a:schemeClr val="hlink"/>
            </a:solidFill>
            <a:round/>
            <a:headEnd type="none" w="sm" len="sm"/>
            <a:tailEnd type="none" w="sm" len="sm"/>
          </a:ln>
        </p:spPr>
        <p:txBody>
          <a:bodyPr/>
          <a:lstStyle/>
          <a:p>
            <a:endParaRPr lang="zh-CN" altLang="en-US"/>
          </a:p>
        </p:txBody>
      </p:sp>
      <p:sp>
        <p:nvSpPr>
          <p:cNvPr id="62495" name="Text Box 31"/>
          <p:cNvSpPr txBox="1">
            <a:spLocks noChangeArrowheads="1"/>
          </p:cNvSpPr>
          <p:nvPr/>
        </p:nvSpPr>
        <p:spPr bwMode="auto">
          <a:xfrm>
            <a:off x="5652120" y="5301208"/>
            <a:ext cx="2305050" cy="304800"/>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zh-CN" altLang="en-US" sz="1400" b="1" dirty="0">
                <a:effectLst>
                  <a:outerShdw blurRad="38100" dist="38100" dir="2700000" algn="tl">
                    <a:srgbClr val="C0C0C0"/>
                  </a:outerShdw>
                </a:effectLst>
              </a:rPr>
              <a:t>第</a:t>
            </a:r>
            <a:r>
              <a:rPr lang="en-US" altLang="zh-CN" sz="1400" b="1" dirty="0">
                <a:effectLst>
                  <a:outerShdw blurRad="38100" dist="38100" dir="2700000" algn="tl">
                    <a:srgbClr val="C0C0C0"/>
                  </a:outerShdw>
                </a:effectLst>
              </a:rPr>
              <a:t>i-1</a:t>
            </a:r>
            <a:r>
              <a:rPr lang="zh-CN" altLang="en-US" sz="1400" b="1" dirty="0">
                <a:effectLst>
                  <a:outerShdw blurRad="38100" dist="38100" dir="2700000" algn="tl">
                    <a:srgbClr val="C0C0C0"/>
                  </a:outerShdw>
                </a:effectLst>
              </a:rPr>
              <a:t>层的结点数</a:t>
            </a:r>
            <a:endParaRPr lang="zh-CN" altLang="en-US" sz="1400" b="1" dirty="0">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9"/>
                                        </p:tgtEl>
                                        <p:attrNameLst>
                                          <p:attrName>style.visibility</p:attrName>
                                        </p:attrNameLst>
                                      </p:cBhvr>
                                      <p:to>
                                        <p:strVal val="visible"/>
                                      </p:to>
                                    </p:set>
                                    <p:animEffect transition="in" filter="wipe(left)">
                                      <p:cBhvr>
                                        <p:cTn id="7" dur="500"/>
                                        <p:tgtEl>
                                          <p:spTgt spid="624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62470"/>
                                        </p:tgtEl>
                                        <p:attrNameLst>
                                          <p:attrName>style.visibility</p:attrName>
                                        </p:attrNameLst>
                                      </p:cBhvr>
                                      <p:to>
                                        <p:strVal val="visible"/>
                                      </p:to>
                                    </p:set>
                                    <p:animEffect transition="in" filter="wipe(left)">
                                      <p:cBhvr>
                                        <p:cTn id="12" dur="300"/>
                                        <p:tgtEl>
                                          <p:spTgt spid="624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62471"/>
                                        </p:tgtEl>
                                        <p:attrNameLst>
                                          <p:attrName>style.visibility</p:attrName>
                                        </p:attrNameLst>
                                      </p:cBhvr>
                                      <p:to>
                                        <p:strVal val="visible"/>
                                      </p:to>
                                    </p:set>
                                    <p:animEffect transition="in" filter="wipe(left)">
                                      <p:cBhvr>
                                        <p:cTn id="17" dur="300"/>
                                        <p:tgtEl>
                                          <p:spTgt spid="6247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474">
                                            <p:txEl>
                                              <p:pRg st="0" end="0"/>
                                            </p:txEl>
                                          </p:spTgt>
                                        </p:tgtEl>
                                        <p:attrNameLst>
                                          <p:attrName>style.visibility</p:attrName>
                                        </p:attrNameLst>
                                      </p:cBhvr>
                                      <p:to>
                                        <p:strVal val="visible"/>
                                      </p:to>
                                    </p:set>
                                    <p:animEffect transition="in" filter="fade">
                                      <p:cBhvr>
                                        <p:cTn id="22" dur="2000"/>
                                        <p:tgtEl>
                                          <p:spTgt spid="6247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62472"/>
                                        </p:tgtEl>
                                        <p:attrNameLst>
                                          <p:attrName>style.visibility</p:attrName>
                                        </p:attrNameLst>
                                      </p:cBhvr>
                                      <p:to>
                                        <p:strVal val="visible"/>
                                      </p:to>
                                    </p:set>
                                    <p:animEffect transition="in" filter="wipe(left)">
                                      <p:cBhvr>
                                        <p:cTn id="27" dur="300"/>
                                        <p:tgtEl>
                                          <p:spTgt spid="62472"/>
                                        </p:tgtEl>
                                      </p:cBhvr>
                                    </p:animEffect>
                                  </p:childTnLst>
                                </p:cTn>
                              </p:par>
                            </p:childTnLst>
                          </p:cTn>
                        </p:par>
                        <p:par>
                          <p:cTn id="28" fill="hold">
                            <p:stCondLst>
                              <p:cond delay="15600"/>
                            </p:stCondLst>
                            <p:childTnLst>
                              <p:par>
                                <p:cTn id="29" presetID="10" presetClass="entr" presetSubtype="0" fill="hold" grpId="0" nodeType="afterEffect">
                                  <p:stCondLst>
                                    <p:cond delay="0"/>
                                  </p:stCondLst>
                                  <p:childTnLst>
                                    <p:set>
                                      <p:cBhvr>
                                        <p:cTn id="30" dur="1" fill="hold">
                                          <p:stCondLst>
                                            <p:cond delay="0"/>
                                          </p:stCondLst>
                                        </p:cTn>
                                        <p:tgtEl>
                                          <p:spTgt spid="62494"/>
                                        </p:tgtEl>
                                        <p:attrNameLst>
                                          <p:attrName>style.visibility</p:attrName>
                                        </p:attrNameLst>
                                      </p:cBhvr>
                                      <p:to>
                                        <p:strVal val="visible"/>
                                      </p:to>
                                    </p:set>
                                    <p:animEffect transition="in" filter="fade">
                                      <p:cBhvr>
                                        <p:cTn id="31" dur="2000"/>
                                        <p:tgtEl>
                                          <p:spTgt spid="6249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2495"/>
                                        </p:tgtEl>
                                        <p:attrNameLst>
                                          <p:attrName>style.visibility</p:attrName>
                                        </p:attrNameLst>
                                      </p:cBhvr>
                                      <p:to>
                                        <p:strVal val="visible"/>
                                      </p:to>
                                    </p:set>
                                    <p:animEffect transition="in" filter="wipe(down)">
                                      <p:cBhvr>
                                        <p:cTn id="34" dur="500"/>
                                        <p:tgtEl>
                                          <p:spTgt spid="62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utoUpdateAnimBg="0"/>
      <p:bldP spid="62470" grpId="0" autoUpdateAnimBg="0"/>
      <p:bldP spid="62471" grpId="0" autoUpdateAnimBg="0"/>
      <p:bldP spid="62472" grpId="0" autoUpdateAnimBg="0"/>
      <p:bldP spid="62494" grpId="0" animBg="1"/>
      <p:bldP spid="6249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灯片编号占位符 3"/>
          <p:cNvSpPr>
            <a:spLocks noGrp="1"/>
          </p:cNvSpPr>
          <p:nvPr>
            <p:ph type="sldNum" sz="quarter" idx="4294967295"/>
          </p:nvPr>
        </p:nvSpPr>
        <p:spPr>
          <a:xfrm>
            <a:off x="7042150" y="6243638"/>
            <a:ext cx="1905000" cy="457200"/>
          </a:xfrm>
          <a:prstGeom prst="rect">
            <a:avLst/>
          </a:prstGeom>
          <a:noFill/>
        </p:spPr>
        <p:txBody>
          <a:bodyPr/>
          <a:lstStyle/>
          <a:p>
            <a:fld id="{352B48E3-F33E-4923-82DD-60996B83B9BC}" type="slidenum">
              <a:rPr lang="en-US" altLang="zh-CN" smtClean="0"/>
            </a:fld>
            <a:endParaRPr lang="en-US" altLang="zh-CN" smtClean="0"/>
          </a:p>
        </p:txBody>
      </p:sp>
      <p:sp>
        <p:nvSpPr>
          <p:cNvPr id="8197" name="Rectangle 2"/>
          <p:cNvSpPr>
            <a:spLocks noGrp="1" noChangeArrowheads="1"/>
          </p:cNvSpPr>
          <p:nvPr>
            <p:ph type="body" idx="4294967295"/>
          </p:nvPr>
        </p:nvSpPr>
        <p:spPr>
          <a:xfrm>
            <a:off x="-36512" y="1196925"/>
            <a:ext cx="8001000" cy="1223963"/>
          </a:xfrm>
        </p:spPr>
        <p:txBody>
          <a:bodyPr/>
          <a:lstStyle/>
          <a:p>
            <a:pPr eaLnBrk="1" hangingPunct="1">
              <a:lnSpc>
                <a:spcPct val="110000"/>
              </a:lnSpc>
              <a:buFont typeface="Wingdings" panose="05000000000000000000" pitchFamily="2" charset="2"/>
              <a:buNone/>
            </a:pPr>
            <a:r>
              <a:rPr lang="en-US" altLang="zh-CN" dirty="0" smtClean="0"/>
              <a:t>         </a:t>
            </a:r>
            <a:r>
              <a:rPr lang="zh-CN" altLang="en-US" sz="2800" b="1" dirty="0" smtClean="0"/>
              <a:t>深度为 </a:t>
            </a:r>
            <a:r>
              <a:rPr lang="en-US" altLang="zh-CN" sz="2800" b="1" i="1" dirty="0" smtClean="0">
                <a:solidFill>
                  <a:srgbClr val="0000FF"/>
                </a:solidFill>
              </a:rPr>
              <a:t>k </a:t>
            </a:r>
            <a:r>
              <a:rPr lang="zh-CN" altLang="en-US" sz="2800" b="1" dirty="0" smtClean="0"/>
              <a:t>的</a:t>
            </a:r>
            <a:r>
              <a:rPr lang="zh-CN" altLang="en-US" sz="2800" b="1" dirty="0" smtClean="0">
                <a:solidFill>
                  <a:srgbClr val="0000FF"/>
                </a:solidFill>
              </a:rPr>
              <a:t>二叉树</a:t>
            </a:r>
            <a:r>
              <a:rPr lang="zh-CN" altLang="en-US" sz="2800" b="1" dirty="0" smtClean="0"/>
              <a:t>上至多含 </a:t>
            </a:r>
            <a:r>
              <a:rPr lang="en-US" altLang="zh-CN" sz="2800" b="1" i="1" dirty="0" smtClean="0">
                <a:solidFill>
                  <a:srgbClr val="0000FF"/>
                </a:solidFill>
              </a:rPr>
              <a:t>2</a:t>
            </a:r>
            <a:r>
              <a:rPr lang="en-US" altLang="zh-CN" sz="2800" b="1" i="1" baseline="30000" dirty="0" smtClean="0">
                <a:solidFill>
                  <a:srgbClr val="0000FF"/>
                </a:solidFill>
              </a:rPr>
              <a:t>k</a:t>
            </a:r>
            <a:r>
              <a:rPr lang="en-US" altLang="zh-CN" sz="2800" b="1" i="1" dirty="0" smtClean="0">
                <a:solidFill>
                  <a:srgbClr val="0000FF"/>
                </a:solidFill>
              </a:rPr>
              <a:t>-1 </a:t>
            </a:r>
            <a:r>
              <a:rPr lang="zh-CN" altLang="en-US" sz="2800" b="1" dirty="0" smtClean="0"/>
              <a:t>个结点（</a:t>
            </a:r>
            <a:r>
              <a:rPr lang="en-US" altLang="zh-CN" sz="2800" b="1" dirty="0" smtClean="0"/>
              <a:t>k</a:t>
            </a:r>
            <a:r>
              <a:rPr lang="en-US" altLang="zh-CN" sz="2800" b="1" dirty="0" smtClean="0">
                <a:latin typeface="楷体_GB2312" pitchFamily="49" charset="-122"/>
              </a:rPr>
              <a:t>≥</a:t>
            </a:r>
            <a:r>
              <a:rPr lang="en-US" altLang="zh-CN" sz="2800" b="1" dirty="0" smtClean="0"/>
              <a:t>1</a:t>
            </a:r>
            <a:r>
              <a:rPr lang="zh-CN" altLang="en-US" sz="2800" b="1" dirty="0" smtClean="0"/>
              <a:t>）。</a:t>
            </a:r>
            <a:endParaRPr lang="zh-CN" altLang="en-US" sz="2800" b="1" dirty="0" smtClean="0"/>
          </a:p>
        </p:txBody>
      </p:sp>
      <p:sp>
        <p:nvSpPr>
          <p:cNvPr id="172035" name="Text Box 3"/>
          <p:cNvSpPr txBox="1">
            <a:spLocks noChangeArrowheads="1"/>
          </p:cNvSpPr>
          <p:nvPr/>
        </p:nvSpPr>
        <p:spPr bwMode="auto">
          <a:xfrm>
            <a:off x="539750" y="2205038"/>
            <a:ext cx="1103313" cy="457200"/>
          </a:xfrm>
          <a:prstGeom prst="rect">
            <a:avLst/>
          </a:prstGeom>
          <a:noFill/>
          <a:ln w="12700" cap="sq">
            <a:noFill/>
            <a:miter lim="800000"/>
            <a:headEnd type="none" w="sm" len="sm"/>
            <a:tailEnd type="none" w="sm" len="sm"/>
          </a:ln>
        </p:spPr>
        <p:txBody>
          <a:bodyPr wrap="none">
            <a:spAutoFit/>
          </a:bodyPr>
          <a:lstStyle/>
          <a:p>
            <a:r>
              <a:rPr kumimoji="1" lang="zh-CN" altLang="en-US" b="1">
                <a:solidFill>
                  <a:schemeClr val="tx2"/>
                </a:solidFill>
                <a:latin typeface="Times New Roman" panose="02020603050405020304" pitchFamily="18" charset="0"/>
              </a:rPr>
              <a:t>证明：</a:t>
            </a:r>
            <a:endParaRPr kumimoji="1" lang="zh-CN" altLang="en-US">
              <a:latin typeface="Times New Roman" panose="02020603050405020304" pitchFamily="18" charset="0"/>
            </a:endParaRPr>
          </a:p>
        </p:txBody>
      </p:sp>
      <p:sp>
        <p:nvSpPr>
          <p:cNvPr id="172036" name="Text Box 4"/>
          <p:cNvSpPr txBox="1">
            <a:spLocks noChangeArrowheads="1"/>
          </p:cNvSpPr>
          <p:nvPr/>
        </p:nvSpPr>
        <p:spPr bwMode="auto">
          <a:xfrm>
            <a:off x="468313" y="2708275"/>
            <a:ext cx="8534400" cy="2245360"/>
          </a:xfrm>
          <a:prstGeom prst="rect">
            <a:avLst/>
          </a:prstGeom>
          <a:noFill/>
          <a:ln w="12700" cap="sq">
            <a:noFill/>
            <a:miter lim="800000"/>
            <a:headEnd type="none" w="sm" len="sm"/>
            <a:tailEnd type="none" w="sm" len="sm"/>
          </a:ln>
          <a:effectLst/>
        </p:spPr>
        <p:txBody>
          <a:bodyPr>
            <a:spAutoFit/>
          </a:bodyPr>
          <a:lstStyle/>
          <a:p>
            <a:pPr>
              <a:lnSpc>
                <a:spcPct val="125000"/>
              </a:lnSpc>
              <a:defRPr/>
            </a:pPr>
            <a:r>
              <a:rPr kumimoji="1" lang="en-US" altLang="zh-CN" dirty="0">
                <a:solidFill>
                  <a:schemeClr val="tx2"/>
                </a:solidFill>
                <a:latin typeface="Times New Roman" panose="02020603050405020304" pitchFamily="18" charset="0"/>
              </a:rPr>
              <a:t>       </a:t>
            </a:r>
            <a:r>
              <a:rPr kumimoji="1" lang="zh-CN" altLang="en-US" b="1" dirty="0">
                <a:effectLst>
                  <a:outerShdw blurRad="38100" dist="38100" dir="2700000" algn="tl">
                    <a:srgbClr val="C0C0C0"/>
                  </a:outerShdw>
                </a:effectLst>
                <a:latin typeface="Times New Roman" panose="02020603050405020304" pitchFamily="18" charset="0"/>
              </a:rPr>
              <a:t>基于上一条性质，深度为 </a:t>
            </a:r>
            <a:r>
              <a:rPr kumimoji="1" lang="en-US" altLang="zh-CN" b="1" i="1" dirty="0">
                <a:effectLst>
                  <a:outerShdw blurRad="38100" dist="38100" dir="2700000" algn="tl">
                    <a:srgbClr val="C0C0C0"/>
                  </a:outerShdw>
                </a:effectLst>
                <a:latin typeface="Times New Roman" panose="02020603050405020304" pitchFamily="18" charset="0"/>
              </a:rPr>
              <a:t>k </a:t>
            </a:r>
            <a:r>
              <a:rPr kumimoji="1" lang="zh-CN" altLang="en-US" b="1" dirty="0">
                <a:effectLst>
                  <a:outerShdw blurRad="38100" dist="38100" dir="2700000" algn="tl">
                    <a:srgbClr val="C0C0C0"/>
                  </a:outerShdw>
                </a:effectLst>
                <a:latin typeface="Times New Roman" panose="02020603050405020304" pitchFamily="18" charset="0"/>
              </a:rPr>
              <a:t>的二叉树上的结点数至多为</a:t>
            </a:r>
            <a:endParaRPr kumimoji="1" lang="zh-CN" altLang="en-US" b="1" dirty="0">
              <a:effectLst>
                <a:outerShdw blurRad="38100" dist="38100" dir="2700000" algn="tl">
                  <a:srgbClr val="C0C0C0"/>
                </a:outerShdw>
              </a:effectLst>
              <a:latin typeface="Times New Roman" panose="02020603050405020304" pitchFamily="18" charset="0"/>
            </a:endParaRPr>
          </a:p>
          <a:p>
            <a:pPr>
              <a:lnSpc>
                <a:spcPct val="125000"/>
              </a:lnSpc>
              <a:defRPr/>
            </a:pPr>
            <a:r>
              <a:rPr kumimoji="1" lang="zh-CN" altLang="en-US" b="1" i="1" dirty="0">
                <a:effectLst>
                  <a:outerShdw blurRad="38100" dist="38100" dir="2700000" algn="tl">
                    <a:srgbClr val="C0C0C0"/>
                  </a:outerShdw>
                </a:effectLst>
                <a:latin typeface="Times New Roman" panose="02020603050405020304" pitchFamily="18" charset="0"/>
              </a:rPr>
              <a:t>        </a:t>
            </a:r>
            <a:r>
              <a:rPr kumimoji="1" lang="en-US" altLang="zh-CN" b="1" i="1" dirty="0">
                <a:solidFill>
                  <a:srgbClr val="0000FF"/>
                </a:solidFill>
                <a:effectLst>
                  <a:outerShdw blurRad="38100" dist="38100" dir="2700000" algn="tl">
                    <a:srgbClr val="C0C0C0"/>
                  </a:outerShdw>
                </a:effectLst>
                <a:latin typeface="Times New Roman" panose="02020603050405020304" pitchFamily="18" charset="0"/>
              </a:rPr>
              <a:t>2</a:t>
            </a:r>
            <a:r>
              <a:rPr kumimoji="1" lang="en-US" altLang="zh-CN" b="1" i="1" baseline="30000" dirty="0">
                <a:solidFill>
                  <a:srgbClr val="0000FF"/>
                </a:solidFill>
                <a:effectLst>
                  <a:outerShdw blurRad="38100" dist="38100" dir="2700000" algn="tl">
                    <a:srgbClr val="C0C0C0"/>
                  </a:outerShdw>
                </a:effectLst>
                <a:latin typeface="Times New Roman" panose="02020603050405020304" pitchFamily="18" charset="0"/>
              </a:rPr>
              <a:t>0</a:t>
            </a:r>
            <a:r>
              <a:rPr kumimoji="1" lang="en-US" altLang="zh-CN" b="1" i="1" dirty="0">
                <a:solidFill>
                  <a:srgbClr val="0000FF"/>
                </a:solidFill>
                <a:effectLst>
                  <a:outerShdw blurRad="38100" dist="38100" dir="2700000" algn="tl">
                    <a:srgbClr val="C0C0C0"/>
                  </a:outerShdw>
                </a:effectLst>
                <a:latin typeface="Times New Roman" panose="02020603050405020304" pitchFamily="18" charset="0"/>
              </a:rPr>
              <a:t>+2</a:t>
            </a:r>
            <a:r>
              <a:rPr kumimoji="1" lang="en-US" altLang="zh-CN" b="1" i="1" baseline="30000" dirty="0">
                <a:solidFill>
                  <a:srgbClr val="0000FF"/>
                </a:solidFill>
                <a:effectLst>
                  <a:outerShdw blurRad="38100" dist="38100" dir="2700000" algn="tl">
                    <a:srgbClr val="C0C0C0"/>
                  </a:outerShdw>
                </a:effectLst>
                <a:latin typeface="Times New Roman" panose="02020603050405020304" pitchFamily="18" charset="0"/>
              </a:rPr>
              <a:t>1</a:t>
            </a:r>
            <a:r>
              <a:rPr kumimoji="1" lang="en-US" altLang="zh-CN" b="1" i="1" dirty="0">
                <a:solidFill>
                  <a:srgbClr val="0000FF"/>
                </a:solidFill>
                <a:effectLst>
                  <a:outerShdw blurRad="38100" dist="38100" dir="2700000" algn="tl">
                    <a:srgbClr val="C0C0C0"/>
                  </a:outerShdw>
                </a:effectLst>
                <a:latin typeface="Times New Roman" panose="02020603050405020304" pitchFamily="18" charset="0"/>
              </a:rPr>
              <a:t>+ </a:t>
            </a:r>
            <a:r>
              <a:rPr kumimoji="1" lang="en-US" altLang="zh-CN" b="1" i="1" dirty="0">
                <a:solidFill>
                  <a:srgbClr val="0000FF"/>
                </a:solidFill>
                <a:effectLst>
                  <a:outerShdw blurRad="38100" dist="38100" dir="2700000" algn="tl">
                    <a:srgbClr val="C0C0C0"/>
                  </a:outerShdw>
                </a:effectLst>
                <a:latin typeface="Times New Roman" panose="02020603050405020304" pitchFamily="18" charset="0"/>
                <a:sym typeface="Symbol" panose="05050102010706020507" pitchFamily="18" charset="2"/>
              </a:rPr>
              <a:t>      +2</a:t>
            </a:r>
            <a:r>
              <a:rPr kumimoji="1" lang="en-US" altLang="zh-CN" b="1" i="1" baseline="30000" dirty="0">
                <a:solidFill>
                  <a:srgbClr val="0000FF"/>
                </a:solidFill>
                <a:effectLst>
                  <a:outerShdw blurRad="38100" dist="38100" dir="2700000" algn="tl">
                    <a:srgbClr val="C0C0C0"/>
                  </a:outerShdw>
                </a:effectLst>
                <a:latin typeface="Times New Roman" panose="02020603050405020304" pitchFamily="18" charset="0"/>
                <a:sym typeface="Symbol" panose="05050102010706020507" pitchFamily="18" charset="2"/>
              </a:rPr>
              <a:t>k-1</a:t>
            </a:r>
            <a:r>
              <a:rPr kumimoji="1" lang="en-US" altLang="zh-CN" b="1" i="1" dirty="0">
                <a:solidFill>
                  <a:srgbClr val="0000FF"/>
                </a:solidFill>
                <a:effectLst>
                  <a:outerShdw blurRad="38100" dist="38100" dir="2700000" algn="tl">
                    <a:srgbClr val="C0C0C0"/>
                  </a:outerShdw>
                </a:effectLst>
                <a:latin typeface="Times New Roman" panose="02020603050405020304" pitchFamily="18" charset="0"/>
                <a:sym typeface="Symbol" panose="05050102010706020507" pitchFamily="18" charset="2"/>
              </a:rPr>
              <a:t> = </a:t>
            </a:r>
            <a:r>
              <a:rPr kumimoji="1" lang="en-US" altLang="zh-CN" b="1" i="1" dirty="0">
                <a:solidFill>
                  <a:srgbClr val="0000FF"/>
                </a:solidFill>
                <a:effectLst>
                  <a:outerShdw blurRad="38100" dist="38100" dir="2700000" algn="tl">
                    <a:srgbClr val="C0C0C0"/>
                  </a:outerShdw>
                </a:effectLst>
                <a:latin typeface="Times New Roman" panose="02020603050405020304" pitchFamily="18" charset="0"/>
                <a:sym typeface="Symbol" panose="05050102010706020507" pitchFamily="18" charset="2"/>
              </a:rPr>
              <a:t>2</a:t>
            </a:r>
            <a:r>
              <a:rPr kumimoji="1" lang="en-US" altLang="zh-CN" b="1" i="1" baseline="30000" dirty="0">
                <a:solidFill>
                  <a:srgbClr val="0000FF"/>
                </a:solidFill>
                <a:effectLst>
                  <a:outerShdw blurRad="38100" dist="38100" dir="2700000" algn="tl">
                    <a:srgbClr val="C0C0C0"/>
                  </a:outerShdw>
                </a:effectLst>
                <a:latin typeface="Times New Roman" panose="02020603050405020304" pitchFamily="18" charset="0"/>
                <a:sym typeface="Symbol" panose="05050102010706020507" pitchFamily="18" charset="2"/>
              </a:rPr>
              <a:t>k</a:t>
            </a:r>
            <a:r>
              <a:rPr kumimoji="1" lang="en-US" altLang="zh-CN" b="1" i="1" dirty="0">
                <a:solidFill>
                  <a:srgbClr val="0000FF"/>
                </a:solidFill>
                <a:effectLst>
                  <a:outerShdw blurRad="38100" dist="38100" dir="2700000" algn="tl">
                    <a:srgbClr val="C0C0C0"/>
                  </a:outerShdw>
                </a:effectLst>
                <a:latin typeface="Times New Roman" panose="02020603050405020304" pitchFamily="18" charset="0"/>
                <a:sym typeface="Symbol" panose="05050102010706020507" pitchFamily="18" charset="2"/>
              </a:rPr>
              <a:t>-1</a:t>
            </a:r>
            <a:r>
              <a:rPr kumimoji="1" lang="en-US" altLang="zh-CN" b="1" i="1" dirty="0">
                <a:solidFill>
                  <a:srgbClr val="0000FF"/>
                </a:solidFill>
                <a:effectLst>
                  <a:outerShdw blurRad="38100" dist="38100" dir="2700000" algn="tl">
                    <a:srgbClr val="C0C0C0"/>
                  </a:outerShdw>
                </a:effectLst>
                <a:latin typeface="Times New Roman" panose="02020603050405020304" pitchFamily="18" charset="0"/>
                <a:sym typeface="Symbol" panose="05050102010706020507" pitchFamily="18" charset="2"/>
              </a:rPr>
              <a:t>  </a:t>
            </a:r>
            <a:endParaRPr kumimoji="1" lang="en-US" altLang="zh-CN" b="1" i="1" dirty="0">
              <a:solidFill>
                <a:srgbClr val="0000FF"/>
              </a:solidFill>
              <a:effectLst>
                <a:outerShdw blurRad="38100" dist="38100" dir="2700000" algn="tl">
                  <a:srgbClr val="C0C0C0"/>
                </a:outerShdw>
              </a:effectLst>
              <a:latin typeface="Times New Roman" panose="02020603050405020304" pitchFamily="18" charset="0"/>
              <a:sym typeface="Symbol" panose="05050102010706020507" pitchFamily="18" charset="2"/>
            </a:endParaRPr>
          </a:p>
          <a:p>
            <a:pPr>
              <a:lnSpc>
                <a:spcPct val="125000"/>
              </a:lnSpc>
              <a:defRPr/>
            </a:pPr>
            <a:r>
              <a:rPr kumimoji="1" lang="en-US" altLang="zh-CN" b="1" i="1" dirty="0">
                <a:solidFill>
                  <a:srgbClr val="0000FF"/>
                </a:solidFill>
                <a:effectLst>
                  <a:outerShdw blurRad="38100" dist="38100" dir="2700000" algn="tl">
                    <a:srgbClr val="C0C0C0"/>
                  </a:outerShdw>
                </a:effectLst>
                <a:latin typeface="Times New Roman" panose="02020603050405020304" pitchFamily="18" charset="0"/>
                <a:sym typeface="Symbol" panose="05050102010706020507" pitchFamily="18" charset="2"/>
              </a:rPr>
              <a:t>                                          </a:t>
            </a:r>
            <a:r>
              <a:rPr kumimoji="1" lang="en-US" altLang="zh-CN" b="1" dirty="0">
                <a:solidFill>
                  <a:srgbClr val="0000FF"/>
                </a:solidFill>
                <a:effectLst>
                  <a:outerShdw blurRad="38100" dist="38100" dir="2700000" algn="tl">
                    <a:srgbClr val="C0C0C0"/>
                  </a:outerShdw>
                </a:effectLst>
                <a:latin typeface="Times New Roman" panose="02020603050405020304" pitchFamily="18" charset="0"/>
              </a:rPr>
              <a:t>  </a:t>
            </a:r>
            <a:endParaRPr kumimoji="1" lang="en-US" altLang="zh-CN" b="1" dirty="0">
              <a:solidFill>
                <a:srgbClr val="0000FF"/>
              </a:solidFill>
              <a:effectLst>
                <a:outerShdw blurRad="38100" dist="38100" dir="2700000" algn="tl">
                  <a:srgbClr val="C0C0C0"/>
                </a:outerShdw>
              </a:effectLst>
              <a:latin typeface="Times New Roman" panose="02020603050405020304" pitchFamily="18" charset="0"/>
            </a:endParaRPr>
          </a:p>
        </p:txBody>
      </p:sp>
      <p:sp>
        <p:nvSpPr>
          <p:cNvPr id="8200" name="Rectangle 5"/>
          <p:cNvSpPr>
            <a:spLocks noChangeArrowheads="1"/>
          </p:cNvSpPr>
          <p:nvPr/>
        </p:nvSpPr>
        <p:spPr bwMode="auto">
          <a:xfrm>
            <a:off x="469900" y="177800"/>
            <a:ext cx="1790700" cy="645160"/>
          </a:xfrm>
          <a:prstGeom prst="rect">
            <a:avLst/>
          </a:prstGeom>
          <a:noFill/>
          <a:ln w="12700" cap="sq">
            <a:noFill/>
            <a:miter lim="800000"/>
            <a:headEnd type="none" w="sm" len="sm"/>
            <a:tailEnd type="none" w="sm" len="sm"/>
          </a:ln>
        </p:spPr>
        <p:txBody>
          <a:bodyPr wrap="none">
            <a:spAutoFit/>
          </a:bodyPr>
          <a:lstStyle/>
          <a:p>
            <a:pPr algn="l">
              <a:buClrTx/>
              <a:buSzTx/>
            </a:pPr>
            <a:r>
              <a:rPr lang="zh-CN" altLang="en-US" sz="3600" b="1">
                <a:solidFill>
                  <a:srgbClr val="0000FF"/>
                </a:solidFill>
                <a:latin typeface="楷体_GB2312" pitchFamily="49" charset="-122"/>
              </a:rPr>
              <a:t>性</a:t>
            </a:r>
            <a:r>
              <a:rPr lang="zh-CN" altLang="en-US" sz="3600" b="1">
                <a:solidFill>
                  <a:srgbClr val="0000FF"/>
                </a:solidFill>
                <a:latin typeface="楷体_GB2312" pitchFamily="49" charset="-122"/>
                <a:cs typeface="+mn-ea"/>
              </a:rPr>
              <a:t>质2：</a:t>
            </a:r>
            <a:endParaRPr lang="zh-CN" altLang="en-US" sz="3600" b="1">
              <a:solidFill>
                <a:srgbClr val="0000FF"/>
              </a:solidFill>
              <a:latin typeface="楷体_GB2312" pitchFamily="49" charset="-122"/>
              <a:cs typeface="+mn-ea"/>
            </a:endParaRPr>
          </a:p>
        </p:txBody>
      </p:sp>
      <p:sp>
        <p:nvSpPr>
          <p:cNvPr id="172038" name="Rectangle 6"/>
          <p:cNvSpPr>
            <a:spLocks noChangeArrowheads="1"/>
          </p:cNvSpPr>
          <p:nvPr/>
        </p:nvSpPr>
        <p:spPr bwMode="auto">
          <a:xfrm>
            <a:off x="0" y="5013176"/>
            <a:ext cx="8136458" cy="521970"/>
          </a:xfrm>
          <a:prstGeom prst="rect">
            <a:avLst/>
          </a:prstGeom>
          <a:noFill/>
          <a:ln w="12700" cap="sq">
            <a:noFill/>
            <a:miter lim="800000"/>
            <a:headEnd type="none" w="sm" len="sm"/>
            <a:tailEnd type="none" w="sm" len="sm"/>
          </a:ln>
          <a:effectLst/>
        </p:spPr>
        <p:txBody>
          <a:bodyPr wrap="square">
            <a:spAutoFit/>
          </a:bodyPr>
          <a:lstStyle/>
          <a:p>
            <a:pPr>
              <a:defRPr/>
            </a:pPr>
            <a:r>
              <a:rPr kumimoji="1" lang="zh-CN" altLang="en-US" b="1" dirty="0">
                <a:solidFill>
                  <a:srgbClr val="FF0000"/>
                </a:solidFill>
                <a:effectLst>
                  <a:outerShdw blurRad="38100" dist="38100" dir="2700000" algn="tl">
                    <a:srgbClr val="C0C0C0"/>
                  </a:outerShdw>
                </a:effectLst>
              </a:rPr>
              <a:t>思考题</a:t>
            </a:r>
            <a:r>
              <a:rPr kumimoji="1" lang="zh-CN" altLang="en-US" b="1" dirty="0">
                <a:solidFill>
                  <a:srgbClr val="FF0000"/>
                </a:solidFill>
              </a:rPr>
              <a:t>：</a:t>
            </a:r>
            <a:r>
              <a:rPr kumimoji="1" lang="zh-CN" altLang="en-US" b="1" u="sng" dirty="0">
                <a:effectLst>
                  <a:outerShdw blurRad="38100" dist="38100" dir="2700000" algn="tl">
                    <a:srgbClr val="C0C0C0"/>
                  </a:outerShdw>
                </a:effectLst>
                <a:latin typeface="黑体" panose="02010609060101010101" pitchFamily="49" charset="-122"/>
                <a:ea typeface="黑体" panose="02010609060101010101" pitchFamily="49" charset="-122"/>
              </a:rPr>
              <a:t>深度为 </a:t>
            </a:r>
            <a:r>
              <a:rPr kumimoji="1" lang="en-US" altLang="zh-CN" b="1" u="sng"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h </a:t>
            </a:r>
            <a:r>
              <a:rPr kumimoji="1" lang="zh-CN" altLang="en-US" b="1" u="sng" dirty="0">
                <a:effectLst>
                  <a:outerShdw blurRad="38100" dist="38100" dir="2700000" algn="tl">
                    <a:srgbClr val="C0C0C0"/>
                  </a:outerShdw>
                </a:effectLst>
                <a:latin typeface="黑体" panose="02010609060101010101" pitchFamily="49" charset="-122"/>
                <a:ea typeface="黑体" panose="02010609060101010101" pitchFamily="49" charset="-122"/>
              </a:rPr>
              <a:t>的 </a:t>
            </a:r>
            <a:r>
              <a:rPr kumimoji="1" lang="en-US" altLang="zh-CN" b="1" u="sng"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k</a:t>
            </a:r>
            <a:r>
              <a:rPr kumimoji="1" lang="zh-CN" altLang="en-US" b="1" u="sng" dirty="0">
                <a:solidFill>
                  <a:srgbClr val="0000FF"/>
                </a:solidFill>
                <a:effectLst>
                  <a:outerShdw blurRad="38100" dist="38100" dir="2700000" algn="tl">
                    <a:srgbClr val="C0C0C0"/>
                  </a:outerShdw>
                </a:effectLst>
                <a:latin typeface="黑体" panose="02010609060101010101" pitchFamily="49" charset="-122"/>
                <a:ea typeface="黑体" panose="02010609060101010101" pitchFamily="49" charset="-122"/>
              </a:rPr>
              <a:t>叉树 </a:t>
            </a:r>
            <a:r>
              <a:rPr kumimoji="1" lang="zh-CN" altLang="en-US" b="1" u="sng" dirty="0">
                <a:effectLst>
                  <a:outerShdw blurRad="38100" dist="38100" dir="2700000" algn="tl">
                    <a:srgbClr val="C0C0C0"/>
                  </a:outerShdw>
                </a:effectLst>
                <a:latin typeface="黑体" panose="02010609060101010101" pitchFamily="49" charset="-122"/>
                <a:ea typeface="黑体" panose="02010609060101010101" pitchFamily="49" charset="-122"/>
              </a:rPr>
              <a:t>最多有多少个结点？</a:t>
            </a:r>
            <a:endParaRPr kumimoji="1" lang="zh-CN" altLang="en-US" b="1" u="sng"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graphicFrame>
        <p:nvGraphicFramePr>
          <p:cNvPr id="172040" name="Object 8"/>
          <p:cNvGraphicFramePr>
            <a:graphicFrameLocks noChangeAspect="1"/>
          </p:cNvGraphicFramePr>
          <p:nvPr/>
        </p:nvGraphicFramePr>
        <p:xfrm>
          <a:off x="4427538" y="5562749"/>
          <a:ext cx="890587" cy="890587"/>
        </p:xfrm>
        <a:graphic>
          <a:graphicData uri="http://schemas.openxmlformats.org/presentationml/2006/ole">
            <mc:AlternateContent xmlns:mc="http://schemas.openxmlformats.org/markup-compatibility/2006">
              <mc:Choice xmlns:v="urn:schemas-microsoft-com:vml" Requires="v">
                <p:oleObj spid="_x0000_s8193" name="" r:id="rId1" imgW="6096000" imgH="6096000" progId="Equation.3">
                  <p:embed/>
                </p:oleObj>
              </mc:Choice>
              <mc:Fallback>
                <p:oleObj name="" r:id="rId1" imgW="6096000" imgH="6096000" progId="Equation.3">
                  <p:embed/>
                  <p:pic>
                    <p:nvPicPr>
                      <p:cNvPr id="0" name="Object 8" descr="image22"/>
                      <p:cNvPicPr>
                        <a:picLocks noChangeAspect="1"/>
                      </p:cNvPicPr>
                      <p:nvPr/>
                    </p:nvPicPr>
                    <p:blipFill>
                      <a:blip r:embed="rId2"/>
                      <a:stretch>
                        <a:fillRect/>
                      </a:stretch>
                    </p:blipFill>
                    <p:spPr>
                      <a:xfrm>
                        <a:off x="4427538" y="5562749"/>
                        <a:ext cx="890587" cy="890587"/>
                      </a:xfrm>
                      <a:prstGeom prst="rect">
                        <a:avLst/>
                      </a:prstGeom>
                      <a:noFill/>
                      <a:ln w="9525">
                        <a:noFill/>
                      </a:ln>
                    </p:spPr>
                  </p:pic>
                </p:oleObj>
              </mc:Fallback>
            </mc:AlternateContent>
          </a:graphicData>
        </a:graphic>
      </p:graphicFrame>
      <p:sp>
        <p:nvSpPr>
          <p:cNvPr id="172041" name="Text Box 9"/>
          <p:cNvSpPr txBox="1">
            <a:spLocks noChangeArrowheads="1"/>
          </p:cNvSpPr>
          <p:nvPr/>
        </p:nvSpPr>
        <p:spPr bwMode="auto">
          <a:xfrm>
            <a:off x="3995738" y="5851674"/>
            <a:ext cx="431800" cy="366712"/>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altLang="zh-CN" sz="1800" b="1">
                <a:effectLst>
                  <a:outerShdw blurRad="38100" dist="38100" dir="2700000" algn="tl">
                    <a:srgbClr val="C0C0C0"/>
                  </a:outerShdw>
                </a:effectLst>
              </a:rPr>
              <a:t>=</a:t>
            </a:r>
            <a:endParaRPr lang="en-US" altLang="zh-CN" sz="1800" b="1">
              <a:effectLst>
                <a:outerShdw blurRad="38100" dist="38100" dir="2700000" algn="tl">
                  <a:srgbClr val="C0C0C0"/>
                </a:outerShdw>
              </a:effectLst>
            </a:endParaRPr>
          </a:p>
        </p:txBody>
      </p:sp>
      <p:graphicFrame>
        <p:nvGraphicFramePr>
          <p:cNvPr id="172044" name="Object 12"/>
          <p:cNvGraphicFramePr>
            <a:graphicFrameLocks noChangeAspect="1"/>
          </p:cNvGraphicFramePr>
          <p:nvPr/>
        </p:nvGraphicFramePr>
        <p:xfrm>
          <a:off x="3132138" y="5635774"/>
          <a:ext cx="762000" cy="714375"/>
        </p:xfrm>
        <a:graphic>
          <a:graphicData uri="http://schemas.openxmlformats.org/presentationml/2006/ole">
            <mc:AlternateContent xmlns:mc="http://schemas.openxmlformats.org/markup-compatibility/2006">
              <mc:Choice xmlns:v="urn:schemas-microsoft-com:vml" Requires="v">
                <p:oleObj spid="_x0000_s8194" name="" r:id="rId3" imgW="10972800" imgH="10363200" progId="Equation.3">
                  <p:embed/>
                </p:oleObj>
              </mc:Choice>
              <mc:Fallback>
                <p:oleObj name="" r:id="rId3" imgW="10972800" imgH="10363200" progId="Equation.3">
                  <p:embed/>
                  <p:pic>
                    <p:nvPicPr>
                      <p:cNvPr id="0" name="Object 12" descr="image23"/>
                      <p:cNvPicPr>
                        <a:picLocks noChangeAspect="1"/>
                      </p:cNvPicPr>
                      <p:nvPr/>
                    </p:nvPicPr>
                    <p:blipFill>
                      <a:blip r:embed="rId4"/>
                      <a:stretch>
                        <a:fillRect/>
                      </a:stretch>
                    </p:blipFill>
                    <p:spPr>
                      <a:xfrm>
                        <a:off x="3132138" y="5635774"/>
                        <a:ext cx="762000" cy="714375"/>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2035"/>
                                        </p:tgtEl>
                                        <p:attrNameLst>
                                          <p:attrName>style.visibility</p:attrName>
                                        </p:attrNameLst>
                                      </p:cBhvr>
                                      <p:to>
                                        <p:strVal val="visible"/>
                                      </p:to>
                                    </p:set>
                                    <p:anim calcmode="lin" valueType="num">
                                      <p:cBhvr additive="base">
                                        <p:cTn id="7" dur="500" fill="hold"/>
                                        <p:tgtEl>
                                          <p:spTgt spid="172035"/>
                                        </p:tgtEl>
                                        <p:attrNameLst>
                                          <p:attrName>ppt_x</p:attrName>
                                        </p:attrNameLst>
                                      </p:cBhvr>
                                      <p:tavLst>
                                        <p:tav tm="0">
                                          <p:val>
                                            <p:strVal val="0-#ppt_w/2"/>
                                          </p:val>
                                        </p:tav>
                                        <p:tav tm="100000">
                                          <p:val>
                                            <p:strVal val="#ppt_x"/>
                                          </p:val>
                                        </p:tav>
                                      </p:tavLst>
                                    </p:anim>
                                    <p:anim calcmode="lin" valueType="num">
                                      <p:cBhvr additive="base">
                                        <p:cTn id="8" dur="500" fill="hold"/>
                                        <p:tgtEl>
                                          <p:spTgt spid="1720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wd">
                                    <p:tmPct val="100000"/>
                                  </p:iterate>
                                  <p:childTnLst>
                                    <p:set>
                                      <p:cBhvr>
                                        <p:cTn id="12" dur="1" fill="hold">
                                          <p:stCondLst>
                                            <p:cond delay="0"/>
                                          </p:stCondLst>
                                        </p:cTn>
                                        <p:tgtEl>
                                          <p:spTgt spid="172036"/>
                                        </p:tgtEl>
                                        <p:attrNameLst>
                                          <p:attrName>style.visibility</p:attrName>
                                        </p:attrNameLst>
                                      </p:cBhvr>
                                      <p:to>
                                        <p:strVal val="visible"/>
                                      </p:to>
                                    </p:set>
                                    <p:animEffect transition="in" filter="wipe(left)">
                                      <p:cBhvr>
                                        <p:cTn id="13" dur="300"/>
                                        <p:tgtEl>
                                          <p:spTgt spid="1720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72038"/>
                                        </p:tgtEl>
                                        <p:attrNameLst>
                                          <p:attrName>style.visibility</p:attrName>
                                        </p:attrNameLst>
                                      </p:cBhvr>
                                      <p:to>
                                        <p:strVal val="visible"/>
                                      </p:to>
                                    </p:set>
                                    <p:animEffect transition="in" filter="wipe(down)">
                                      <p:cBhvr>
                                        <p:cTn id="18" dur="500"/>
                                        <p:tgtEl>
                                          <p:spTgt spid="17203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2041"/>
                                        </p:tgtEl>
                                        <p:attrNameLst>
                                          <p:attrName>style.visibility</p:attrName>
                                        </p:attrNameLst>
                                      </p:cBhvr>
                                      <p:to>
                                        <p:strVal val="visible"/>
                                      </p:to>
                                    </p:set>
                                  </p:childTnLst>
                                </p:cTn>
                              </p:par>
                            </p:childTnLst>
                          </p:cTn>
                        </p:par>
                        <p:par>
                          <p:cTn id="23" fill="hold">
                            <p:stCondLst>
                              <p:cond delay="0"/>
                            </p:stCondLst>
                            <p:childTnLst>
                              <p:par>
                                <p:cTn id="24" presetID="2" presetClass="entr" presetSubtype="2" fill="hold" nodeType="afterEffect">
                                  <p:stCondLst>
                                    <p:cond delay="0"/>
                                  </p:stCondLst>
                                  <p:childTnLst>
                                    <p:set>
                                      <p:cBhvr>
                                        <p:cTn id="25" dur="1" fill="hold">
                                          <p:stCondLst>
                                            <p:cond delay="0"/>
                                          </p:stCondLst>
                                        </p:cTn>
                                        <p:tgtEl>
                                          <p:spTgt spid="172040"/>
                                        </p:tgtEl>
                                        <p:attrNameLst>
                                          <p:attrName>style.visibility</p:attrName>
                                        </p:attrNameLst>
                                      </p:cBhvr>
                                      <p:to>
                                        <p:strVal val="visible"/>
                                      </p:to>
                                    </p:set>
                                    <p:anim calcmode="lin" valueType="num">
                                      <p:cBhvr additive="base">
                                        <p:cTn id="26" dur="500" fill="hold"/>
                                        <p:tgtEl>
                                          <p:spTgt spid="172040"/>
                                        </p:tgtEl>
                                        <p:attrNameLst>
                                          <p:attrName>ppt_x</p:attrName>
                                        </p:attrNameLst>
                                      </p:cBhvr>
                                      <p:tavLst>
                                        <p:tav tm="0">
                                          <p:val>
                                            <p:strVal val="1+#ppt_w/2"/>
                                          </p:val>
                                        </p:tav>
                                        <p:tav tm="100000">
                                          <p:val>
                                            <p:strVal val="#ppt_x"/>
                                          </p:val>
                                        </p:tav>
                                      </p:tavLst>
                                    </p:anim>
                                    <p:anim calcmode="lin" valueType="num">
                                      <p:cBhvr additive="base">
                                        <p:cTn id="27" dur="500" fill="hold"/>
                                        <p:tgtEl>
                                          <p:spTgt spid="172040"/>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172044"/>
                                        </p:tgtEl>
                                        <p:attrNameLst>
                                          <p:attrName>style.visibility</p:attrName>
                                        </p:attrNameLst>
                                      </p:cBhvr>
                                      <p:to>
                                        <p:strVal val="visible"/>
                                      </p:to>
                                    </p:set>
                                    <p:anim calcmode="lin" valueType="num">
                                      <p:cBhvr additive="base">
                                        <p:cTn id="32" dur="500" fill="hold"/>
                                        <p:tgtEl>
                                          <p:spTgt spid="172044"/>
                                        </p:tgtEl>
                                        <p:attrNameLst>
                                          <p:attrName>ppt_x</p:attrName>
                                        </p:attrNameLst>
                                      </p:cBhvr>
                                      <p:tavLst>
                                        <p:tav tm="0">
                                          <p:val>
                                            <p:strVal val="1+#ppt_w/2"/>
                                          </p:val>
                                        </p:tav>
                                        <p:tav tm="100000">
                                          <p:val>
                                            <p:strVal val="#ppt_x"/>
                                          </p:val>
                                        </p:tav>
                                      </p:tavLst>
                                    </p:anim>
                                    <p:anim calcmode="lin" valueType="num">
                                      <p:cBhvr additive="base">
                                        <p:cTn id="33" dur="500" fill="hold"/>
                                        <p:tgtEl>
                                          <p:spTgt spid="1720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autoUpdateAnimBg="0"/>
      <p:bldP spid="172036" grpId="0" bldLvl="0" animBg="1" autoUpdateAnimBg="0"/>
      <p:bldP spid="172038" grpId="0" bldLvl="0" animBg="1"/>
      <p:bldP spid="17204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4294967295"/>
          </p:nvPr>
        </p:nvSpPr>
        <p:spPr>
          <a:xfrm>
            <a:off x="7042150" y="6243638"/>
            <a:ext cx="1905000" cy="457200"/>
          </a:xfrm>
          <a:prstGeom prst="rect">
            <a:avLst/>
          </a:prstGeom>
          <a:noFill/>
        </p:spPr>
        <p:txBody>
          <a:bodyPr/>
          <a:lstStyle/>
          <a:p>
            <a:fld id="{1462F746-7537-4A7D-8BEC-8A6DB8B270B2}" type="slidenum">
              <a:rPr lang="en-US" altLang="zh-CN" smtClean="0"/>
            </a:fld>
            <a:endParaRPr lang="en-US" altLang="zh-CN" smtClean="0"/>
          </a:p>
        </p:txBody>
      </p:sp>
      <p:sp>
        <p:nvSpPr>
          <p:cNvPr id="175106" name="Rectangle 2"/>
          <p:cNvSpPr>
            <a:spLocks noGrp="1" noChangeArrowheads="1"/>
          </p:cNvSpPr>
          <p:nvPr>
            <p:ph type="body" idx="4294967295"/>
          </p:nvPr>
        </p:nvSpPr>
        <p:spPr>
          <a:xfrm>
            <a:off x="16510" y="802005"/>
            <a:ext cx="7705090" cy="1979930"/>
          </a:xfrm>
        </p:spPr>
        <p:txBody>
          <a:bodyPr/>
          <a:lstStyle/>
          <a:p>
            <a:pPr eaLnBrk="1" hangingPunct="1">
              <a:lnSpc>
                <a:spcPct val="120000"/>
              </a:lnSpc>
              <a:buFont typeface="Wingdings" panose="05000000000000000000" pitchFamily="2" charset="2"/>
              <a:buNone/>
              <a:defRPr/>
            </a:pPr>
            <a:r>
              <a:rPr lang="en-US" altLang="zh-CN" sz="3600" dirty="0" smtClean="0"/>
              <a:t>     </a:t>
            </a:r>
            <a:r>
              <a:rPr lang="zh-CN" altLang="en-US" sz="2800" b="1" dirty="0" smtClean="0">
                <a:effectLst>
                  <a:outerShdw blurRad="38100" dist="38100" dir="2700000" algn="tl">
                    <a:srgbClr val="C0C0C0"/>
                  </a:outerShdw>
                </a:effectLst>
                <a:latin typeface="Times New Roman" panose="02020603050405020304" pitchFamily="18" charset="0"/>
              </a:rPr>
              <a:t>对任何一棵二叉树，若它含有</a:t>
            </a:r>
            <a:r>
              <a:rPr lang="en-US" altLang="zh-CN" sz="2800" b="1" i="1" dirty="0" smtClean="0">
                <a:solidFill>
                  <a:srgbClr val="0000FF"/>
                </a:solidFill>
                <a:effectLst>
                  <a:outerShdw blurRad="38100" dist="38100" dir="2700000" algn="tl">
                    <a:srgbClr val="C0C0C0"/>
                  </a:outerShdw>
                </a:effectLst>
                <a:latin typeface="Times New Roman" panose="02020603050405020304" pitchFamily="18" charset="0"/>
              </a:rPr>
              <a:t>n</a:t>
            </a:r>
            <a:r>
              <a:rPr lang="en-US" altLang="zh-CN" sz="2800" b="1" i="1" baseline="-25000" dirty="0" smtClean="0">
                <a:solidFill>
                  <a:srgbClr val="0000FF"/>
                </a:solidFill>
                <a:effectLst>
                  <a:outerShdw blurRad="38100" dist="38100" dir="2700000" algn="tl">
                    <a:srgbClr val="C0C0C0"/>
                  </a:outerShdw>
                </a:effectLst>
                <a:latin typeface="Times New Roman" panose="02020603050405020304" pitchFamily="18" charset="0"/>
              </a:rPr>
              <a:t>0 </a:t>
            </a:r>
            <a:r>
              <a:rPr lang="zh-CN" altLang="en-US" sz="2800" b="1" dirty="0" smtClean="0">
                <a:effectLst>
                  <a:outerShdw blurRad="38100" dist="38100" dir="2700000" algn="tl">
                    <a:srgbClr val="C0C0C0"/>
                  </a:outerShdw>
                </a:effectLst>
                <a:latin typeface="Times New Roman" panose="02020603050405020304" pitchFamily="18" charset="0"/>
              </a:rPr>
              <a:t>个叶子结点、</a:t>
            </a:r>
            <a:r>
              <a:rPr lang="en-US" altLang="zh-CN" sz="2800" b="1" i="1" dirty="0" smtClean="0">
                <a:solidFill>
                  <a:srgbClr val="0000FF"/>
                </a:solidFill>
                <a:effectLst>
                  <a:outerShdw blurRad="38100" dist="38100" dir="2700000" algn="tl">
                    <a:srgbClr val="C0C0C0"/>
                  </a:outerShdw>
                </a:effectLst>
                <a:latin typeface="Times New Roman" panose="02020603050405020304" pitchFamily="18" charset="0"/>
              </a:rPr>
              <a:t>n</a:t>
            </a:r>
            <a:r>
              <a:rPr lang="en-US" altLang="zh-CN" sz="2800" b="1" i="1" baseline="-25000" dirty="0" smtClean="0">
                <a:solidFill>
                  <a:srgbClr val="0000FF"/>
                </a:solidFill>
                <a:effectLst>
                  <a:outerShdw blurRad="38100" dist="38100" dir="2700000" algn="tl">
                    <a:srgbClr val="C0C0C0"/>
                  </a:outerShdw>
                </a:effectLst>
                <a:latin typeface="Times New Roman" panose="02020603050405020304" pitchFamily="18" charset="0"/>
              </a:rPr>
              <a:t>2 </a:t>
            </a:r>
            <a:r>
              <a:rPr lang="zh-CN" altLang="en-US" sz="2800" b="1" dirty="0" smtClean="0">
                <a:effectLst>
                  <a:outerShdw blurRad="38100" dist="38100" dir="2700000" algn="tl">
                    <a:srgbClr val="C0C0C0"/>
                  </a:outerShdw>
                </a:effectLst>
                <a:latin typeface="Times New Roman" panose="02020603050405020304" pitchFamily="18" charset="0"/>
              </a:rPr>
              <a:t>个度为</a:t>
            </a:r>
            <a:r>
              <a:rPr lang="zh-CN" altLang="en-US" sz="2800" b="1" i="1" dirty="0" smtClean="0">
                <a:effectLst>
                  <a:outerShdw blurRad="38100" dist="38100" dir="2700000" algn="tl">
                    <a:srgbClr val="C0C0C0"/>
                  </a:outerShdw>
                </a:effectLst>
                <a:latin typeface="Times New Roman" panose="02020603050405020304" pitchFamily="18" charset="0"/>
              </a:rPr>
              <a:t> </a:t>
            </a:r>
            <a:r>
              <a:rPr lang="en-US" altLang="zh-CN" sz="2800" b="1" i="1" dirty="0" smtClean="0">
                <a:effectLst>
                  <a:outerShdw blurRad="38100" dist="38100" dir="2700000" algn="tl">
                    <a:srgbClr val="C0C0C0"/>
                  </a:outerShdw>
                </a:effectLst>
                <a:latin typeface="Times New Roman" panose="02020603050405020304" pitchFamily="18" charset="0"/>
              </a:rPr>
              <a:t>2</a:t>
            </a:r>
            <a:r>
              <a:rPr lang="en-US" altLang="zh-CN" sz="2800" b="1" dirty="0" smtClean="0">
                <a:effectLst>
                  <a:outerShdw blurRad="38100" dist="38100" dir="2700000" algn="tl">
                    <a:srgbClr val="C0C0C0"/>
                  </a:outerShdw>
                </a:effectLst>
                <a:latin typeface="Times New Roman" panose="02020603050405020304" pitchFamily="18" charset="0"/>
              </a:rPr>
              <a:t> </a:t>
            </a:r>
            <a:r>
              <a:rPr lang="zh-CN" altLang="en-US" sz="2800" b="1" dirty="0" smtClean="0">
                <a:effectLst>
                  <a:outerShdw blurRad="38100" dist="38100" dir="2700000" algn="tl">
                    <a:srgbClr val="C0C0C0"/>
                  </a:outerShdw>
                </a:effectLst>
                <a:latin typeface="Times New Roman" panose="02020603050405020304" pitchFamily="18" charset="0"/>
              </a:rPr>
              <a:t>的结点，则必定存在关系式：       </a:t>
            </a:r>
            <a:endParaRPr lang="zh-CN" altLang="en-US" sz="2800" b="1" dirty="0" smtClean="0">
              <a:effectLst>
                <a:outerShdw blurRad="38100" dist="38100" dir="2700000" algn="tl">
                  <a:srgbClr val="C0C0C0"/>
                </a:outerShdw>
              </a:effectLst>
              <a:latin typeface="Times New Roman" panose="02020603050405020304" pitchFamily="18" charset="0"/>
            </a:endParaRPr>
          </a:p>
          <a:p>
            <a:pPr eaLnBrk="1" hangingPunct="1">
              <a:lnSpc>
                <a:spcPct val="120000"/>
              </a:lnSpc>
              <a:buFont typeface="Wingdings" panose="05000000000000000000" pitchFamily="2" charset="2"/>
              <a:buNone/>
              <a:defRPr/>
            </a:pPr>
            <a:r>
              <a:rPr lang="zh-CN" altLang="en-US" sz="2800" b="1" dirty="0" smtClean="0">
                <a:effectLst>
                  <a:outerShdw blurRad="38100" dist="38100" dir="2700000" algn="tl">
                    <a:srgbClr val="C0C0C0"/>
                  </a:outerShdw>
                </a:effectLst>
                <a:latin typeface="Times New Roman" panose="02020603050405020304" pitchFamily="18" charset="0"/>
              </a:rPr>
              <a:t>                   </a:t>
            </a:r>
            <a:r>
              <a:rPr lang="en-US" altLang="zh-CN" sz="2800" b="1" i="1" dirty="0" smtClean="0">
                <a:solidFill>
                  <a:srgbClr val="0000FF"/>
                </a:solidFill>
                <a:effectLst>
                  <a:outerShdw blurRad="38100" dist="38100" dir="2700000" algn="tl">
                    <a:srgbClr val="C0C0C0"/>
                  </a:outerShdw>
                </a:effectLst>
                <a:latin typeface="Times New Roman" panose="02020603050405020304" pitchFamily="18" charset="0"/>
              </a:rPr>
              <a:t>n</a:t>
            </a:r>
            <a:r>
              <a:rPr lang="en-US" altLang="zh-CN" sz="2800" b="1" i="1" baseline="-25000" dirty="0" smtClean="0">
                <a:solidFill>
                  <a:srgbClr val="0000FF"/>
                </a:solidFill>
                <a:effectLst>
                  <a:outerShdw blurRad="38100" dist="38100" dir="2700000" algn="tl">
                    <a:srgbClr val="C0C0C0"/>
                  </a:outerShdw>
                </a:effectLst>
                <a:latin typeface="Times New Roman" panose="02020603050405020304" pitchFamily="18" charset="0"/>
              </a:rPr>
              <a:t>0</a:t>
            </a:r>
            <a:r>
              <a:rPr lang="en-US" altLang="zh-CN" sz="2800" b="1" i="1" dirty="0" smtClean="0">
                <a:solidFill>
                  <a:srgbClr val="0000FF"/>
                </a:solidFill>
                <a:effectLst>
                  <a:outerShdw blurRad="38100" dist="38100" dir="2700000" algn="tl">
                    <a:srgbClr val="C0C0C0"/>
                  </a:outerShdw>
                </a:effectLst>
                <a:latin typeface="Times New Roman" panose="02020603050405020304" pitchFamily="18" charset="0"/>
              </a:rPr>
              <a:t> = n</a:t>
            </a:r>
            <a:r>
              <a:rPr lang="en-US" altLang="zh-CN" sz="2800" b="1" i="1" baseline="-25000" dirty="0" smtClean="0">
                <a:solidFill>
                  <a:srgbClr val="0000FF"/>
                </a:solidFill>
                <a:effectLst>
                  <a:outerShdw blurRad="38100" dist="38100" dir="2700000" algn="tl">
                    <a:srgbClr val="C0C0C0"/>
                  </a:outerShdw>
                </a:effectLst>
                <a:latin typeface="Times New Roman" panose="02020603050405020304" pitchFamily="18" charset="0"/>
              </a:rPr>
              <a:t>2</a:t>
            </a:r>
            <a:r>
              <a:rPr lang="en-US" altLang="zh-CN" sz="2800" b="1" dirty="0" smtClean="0">
                <a:solidFill>
                  <a:srgbClr val="0000FF"/>
                </a:solidFill>
                <a:effectLst>
                  <a:outerShdw blurRad="38100" dist="38100" dir="2700000" algn="tl">
                    <a:srgbClr val="C0C0C0"/>
                  </a:outerShdw>
                </a:effectLst>
                <a:latin typeface="Times New Roman" panose="02020603050405020304" pitchFamily="18" charset="0"/>
              </a:rPr>
              <a:t>+1</a:t>
            </a:r>
            <a:r>
              <a:rPr lang="zh-CN" altLang="en-US" sz="2800" b="1" dirty="0" smtClean="0">
                <a:effectLst>
                  <a:outerShdw blurRad="38100" dist="38100" dir="2700000" algn="tl">
                    <a:srgbClr val="C0C0C0"/>
                  </a:outerShdw>
                </a:effectLst>
                <a:latin typeface="Times New Roman" panose="02020603050405020304" pitchFamily="18" charset="0"/>
              </a:rPr>
              <a:t>。</a:t>
            </a:r>
            <a:endParaRPr lang="zh-CN" altLang="en-US" sz="2800" b="1" dirty="0" smtClean="0">
              <a:effectLst>
                <a:outerShdw blurRad="38100" dist="38100" dir="2700000" algn="tl">
                  <a:srgbClr val="C0C0C0"/>
                </a:outerShdw>
              </a:effectLst>
              <a:latin typeface="Times New Roman" panose="02020603050405020304" pitchFamily="18" charset="0"/>
            </a:endParaRPr>
          </a:p>
        </p:txBody>
      </p:sp>
      <p:sp>
        <p:nvSpPr>
          <p:cNvPr id="175107" name="Text Box 3"/>
          <p:cNvSpPr txBox="1">
            <a:spLocks noChangeArrowheads="1"/>
          </p:cNvSpPr>
          <p:nvPr/>
        </p:nvSpPr>
        <p:spPr bwMode="auto">
          <a:xfrm>
            <a:off x="250825" y="2708275"/>
            <a:ext cx="1012825" cy="457200"/>
          </a:xfrm>
          <a:prstGeom prst="rect">
            <a:avLst/>
          </a:prstGeom>
          <a:noFill/>
          <a:ln w="12700" cap="sq">
            <a:noFill/>
            <a:miter lim="800000"/>
            <a:headEnd type="none" w="sm" len="sm"/>
            <a:tailEnd type="none" w="sm" len="sm"/>
          </a:ln>
        </p:spPr>
        <p:txBody>
          <a:bodyPr>
            <a:spAutoFit/>
          </a:bodyPr>
          <a:lstStyle/>
          <a:p>
            <a:r>
              <a:rPr kumimoji="1" lang="zh-CN" altLang="en-US" b="1">
                <a:solidFill>
                  <a:schemeClr val="tx2"/>
                </a:solidFill>
                <a:latin typeface="Times New Roman" panose="02020603050405020304" pitchFamily="18" charset="0"/>
              </a:rPr>
              <a:t>证明：</a:t>
            </a:r>
            <a:endParaRPr kumimoji="1" lang="zh-CN" altLang="en-US">
              <a:latin typeface="Times New Roman" panose="02020603050405020304" pitchFamily="18" charset="0"/>
            </a:endParaRPr>
          </a:p>
        </p:txBody>
      </p:sp>
      <p:sp>
        <p:nvSpPr>
          <p:cNvPr id="175108" name="Text Box 4"/>
          <p:cNvSpPr txBox="1">
            <a:spLocks noChangeArrowheads="1"/>
          </p:cNvSpPr>
          <p:nvPr/>
        </p:nvSpPr>
        <p:spPr bwMode="auto">
          <a:xfrm>
            <a:off x="611188" y="3284538"/>
            <a:ext cx="8042275" cy="2999105"/>
          </a:xfrm>
          <a:prstGeom prst="rect">
            <a:avLst/>
          </a:prstGeom>
          <a:noFill/>
          <a:ln w="12700" cap="sq">
            <a:noFill/>
            <a:miter lim="800000"/>
            <a:headEnd type="none" w="sm" len="sm"/>
            <a:tailEnd type="none" w="sm" len="sm"/>
          </a:ln>
          <a:effectLst/>
        </p:spPr>
        <p:txBody>
          <a:bodyPr>
            <a:spAutoFit/>
          </a:bodyPr>
          <a:lstStyle/>
          <a:p>
            <a:pPr>
              <a:lnSpc>
                <a:spcPct val="125000"/>
              </a:lnSpc>
              <a:defRPr/>
            </a:pPr>
            <a:r>
              <a:rPr kumimoji="1" lang="zh-CN" altLang="en-US" b="1">
                <a:latin typeface="楷体_GB2312" pitchFamily="49" charset="-122"/>
              </a:rPr>
              <a:t>设</a:t>
            </a:r>
            <a:r>
              <a:rPr kumimoji="1" lang="zh-CN" altLang="en-US">
                <a:latin typeface="楷体_GB2312" pitchFamily="49" charset="-122"/>
              </a:rPr>
              <a:t> 二叉树上</a:t>
            </a:r>
            <a:r>
              <a:rPr kumimoji="1" lang="zh-CN" altLang="en-US" b="1">
                <a:solidFill>
                  <a:srgbClr val="FF0000"/>
                </a:solidFill>
                <a:effectLst>
                  <a:outerShdw blurRad="38100" dist="38100" dir="2700000" algn="tl">
                    <a:srgbClr val="C0C0C0"/>
                  </a:outerShdw>
                </a:effectLst>
                <a:latin typeface="楷体_GB2312" pitchFamily="49" charset="-122"/>
                <a:cs typeface="+mn-ea"/>
              </a:rPr>
              <a:t>结点总数</a:t>
            </a:r>
            <a:r>
              <a:rPr kumimoji="1" lang="zh-CN" altLang="en-US">
                <a:solidFill>
                  <a:schemeClr val="tx2"/>
                </a:solidFill>
                <a:latin typeface="楷体_GB2312" pitchFamily="49" charset="-122"/>
              </a:rPr>
              <a:t> </a:t>
            </a:r>
            <a:r>
              <a:rPr kumimoji="1" lang="en-US" altLang="zh-CN" b="1" i="1">
                <a:solidFill>
                  <a:srgbClr val="0000FF"/>
                </a:solidFill>
                <a:latin typeface="楷体_GB2312" pitchFamily="49" charset="-122"/>
              </a:rPr>
              <a:t>n = n</a:t>
            </a:r>
            <a:r>
              <a:rPr kumimoji="1" lang="en-US" altLang="zh-CN" b="1" i="1" baseline="-25000">
                <a:solidFill>
                  <a:srgbClr val="0000FF"/>
                </a:solidFill>
                <a:latin typeface="楷体_GB2312" pitchFamily="49" charset="-122"/>
              </a:rPr>
              <a:t>0</a:t>
            </a:r>
            <a:r>
              <a:rPr kumimoji="1" lang="en-US" altLang="zh-CN" b="1" i="1">
                <a:solidFill>
                  <a:srgbClr val="0000FF"/>
                </a:solidFill>
                <a:latin typeface="楷体_GB2312" pitchFamily="49" charset="-122"/>
              </a:rPr>
              <a:t> + n</a:t>
            </a:r>
            <a:r>
              <a:rPr kumimoji="1" lang="en-US" altLang="zh-CN" b="1" i="1" baseline="-25000">
                <a:solidFill>
                  <a:srgbClr val="0000FF"/>
                </a:solidFill>
                <a:latin typeface="楷体_GB2312" pitchFamily="49" charset="-122"/>
              </a:rPr>
              <a:t>1</a:t>
            </a:r>
            <a:r>
              <a:rPr kumimoji="1" lang="en-US" altLang="zh-CN" b="1" i="1">
                <a:solidFill>
                  <a:srgbClr val="0000FF"/>
                </a:solidFill>
                <a:latin typeface="楷体_GB2312" pitchFamily="49" charset="-122"/>
              </a:rPr>
              <a:t> + n</a:t>
            </a:r>
            <a:r>
              <a:rPr kumimoji="1" lang="en-US" altLang="zh-CN" b="1" i="1" baseline="-25000">
                <a:solidFill>
                  <a:srgbClr val="0000FF"/>
                </a:solidFill>
                <a:latin typeface="楷体_GB2312" pitchFamily="49" charset="-122"/>
              </a:rPr>
              <a:t>2</a:t>
            </a:r>
            <a:r>
              <a:rPr kumimoji="1" lang="en-US" altLang="zh-CN" b="1" i="1" baseline="-25000">
                <a:solidFill>
                  <a:schemeClr val="tx2"/>
                </a:solidFill>
                <a:latin typeface="楷体_GB2312" pitchFamily="49" charset="-122"/>
              </a:rPr>
              <a:t>    </a:t>
            </a:r>
            <a:r>
              <a:rPr kumimoji="1" lang="en-US" altLang="zh-CN" b="1" i="1" baseline="-25000">
                <a:solidFill>
                  <a:schemeClr val="tx2"/>
                </a:solidFill>
                <a:latin typeface="Times New Roman" panose="02020603050405020304"/>
              </a:rPr>
              <a:t>…</a:t>
            </a:r>
            <a:r>
              <a:rPr kumimoji="1" lang="en-US" altLang="zh-CN" b="1">
                <a:solidFill>
                  <a:schemeClr val="hlink"/>
                </a:solidFill>
                <a:latin typeface="楷体_GB2312" pitchFamily="49" charset="-122"/>
              </a:rPr>
              <a:t>①</a:t>
            </a:r>
            <a:endParaRPr kumimoji="1" lang="en-US" altLang="zh-CN" b="1" baseline="-25000">
              <a:solidFill>
                <a:schemeClr val="hlink"/>
              </a:solidFill>
              <a:latin typeface="楷体_GB2312" pitchFamily="49" charset="-122"/>
            </a:endParaRPr>
          </a:p>
          <a:p>
            <a:pPr>
              <a:lnSpc>
                <a:spcPct val="110000"/>
              </a:lnSpc>
              <a:defRPr/>
            </a:pPr>
            <a:r>
              <a:rPr kumimoji="1" lang="zh-CN" altLang="en-US">
                <a:effectLst>
                  <a:outerShdw blurRad="38100" dist="38100" dir="2700000" algn="tl">
                    <a:srgbClr val="C0C0C0"/>
                  </a:outerShdw>
                </a:effectLst>
                <a:latin typeface="楷体_GB2312" pitchFamily="49" charset="-122"/>
              </a:rPr>
              <a:t>又设 二叉树上</a:t>
            </a:r>
            <a:r>
              <a:rPr kumimoji="1" lang="zh-CN" altLang="en-US" b="1">
                <a:solidFill>
                  <a:srgbClr val="FF0000"/>
                </a:solidFill>
                <a:effectLst>
                  <a:outerShdw blurRad="38100" dist="38100" dir="2700000" algn="tl">
                    <a:srgbClr val="C0C0C0"/>
                  </a:outerShdw>
                </a:effectLst>
                <a:latin typeface="楷体_GB2312" pitchFamily="49" charset="-122"/>
              </a:rPr>
              <a:t>分支总数</a:t>
            </a:r>
            <a:r>
              <a:rPr kumimoji="1" lang="zh-CN" altLang="en-US" b="1">
                <a:solidFill>
                  <a:schemeClr val="tx2"/>
                </a:solidFill>
                <a:latin typeface="楷体_GB2312" pitchFamily="49" charset="-122"/>
              </a:rPr>
              <a:t>为</a:t>
            </a:r>
            <a:r>
              <a:rPr kumimoji="1" lang="zh-CN" altLang="en-US">
                <a:solidFill>
                  <a:schemeClr val="tx2"/>
                </a:solidFill>
                <a:latin typeface="楷体_GB2312" pitchFamily="49" charset="-122"/>
              </a:rPr>
              <a:t> </a:t>
            </a:r>
            <a:r>
              <a:rPr kumimoji="1" lang="en-US" altLang="zh-CN" b="1" i="1">
                <a:solidFill>
                  <a:srgbClr val="FF0000"/>
                </a:solidFill>
                <a:effectLst>
                  <a:outerShdw blurRad="38100" dist="38100" dir="2700000" algn="tl">
                    <a:srgbClr val="C0C0C0"/>
                  </a:outerShdw>
                </a:effectLst>
                <a:latin typeface="楷体_GB2312" pitchFamily="49" charset="-122"/>
              </a:rPr>
              <a:t>b</a:t>
            </a:r>
            <a:r>
              <a:rPr kumimoji="1" lang="zh-CN" altLang="en-US" b="1" i="1">
                <a:solidFill>
                  <a:schemeClr val="tx2"/>
                </a:solidFill>
                <a:latin typeface="楷体_GB2312" pitchFamily="49" charset="-122"/>
              </a:rPr>
              <a:t>，则：</a:t>
            </a:r>
            <a:endParaRPr kumimoji="1" lang="zh-CN" altLang="en-US" b="1" i="1">
              <a:solidFill>
                <a:schemeClr val="tx2"/>
              </a:solidFill>
              <a:latin typeface="楷体_GB2312" pitchFamily="49" charset="-122"/>
            </a:endParaRPr>
          </a:p>
          <a:p>
            <a:pPr lvl="1">
              <a:lnSpc>
                <a:spcPct val="110000"/>
              </a:lnSpc>
              <a:buFontTx/>
              <a:buChar char="•"/>
              <a:defRPr/>
            </a:pPr>
            <a:r>
              <a:rPr kumimoji="1" lang="zh-CN" altLang="en-US" b="1">
                <a:solidFill>
                  <a:srgbClr val="333399"/>
                </a:solidFill>
                <a:effectLst>
                  <a:outerShdw blurRad="38100" dist="38100" dir="2700000" algn="tl">
                    <a:srgbClr val="C0C0C0"/>
                  </a:outerShdw>
                </a:effectLst>
                <a:latin typeface="楷体_GB2312" pitchFamily="49" charset="-122"/>
              </a:rPr>
              <a:t>从</a:t>
            </a:r>
            <a:r>
              <a:rPr kumimoji="1" lang="zh-CN" altLang="en-US" b="1">
                <a:solidFill>
                  <a:srgbClr val="0000FF"/>
                </a:solidFill>
                <a:effectLst>
                  <a:outerShdw blurRad="38100" dist="38100" dir="2700000" algn="tl">
                    <a:srgbClr val="C0C0C0"/>
                  </a:outerShdw>
                </a:effectLst>
                <a:latin typeface="楷体_GB2312" pitchFamily="49" charset="-122"/>
              </a:rPr>
              <a:t>前驱 </a:t>
            </a:r>
            <a:r>
              <a:rPr kumimoji="1" lang="en-US" altLang="zh-CN" b="1">
                <a:solidFill>
                  <a:srgbClr val="0000FF"/>
                </a:solidFill>
                <a:effectLst>
                  <a:outerShdw blurRad="38100" dist="38100" dir="2700000" algn="tl">
                    <a:srgbClr val="C0C0C0"/>
                  </a:outerShdw>
                </a:effectLst>
                <a:latin typeface="楷体_GB2312" pitchFamily="49" charset="-122"/>
              </a:rPr>
              <a:t>(</a:t>
            </a:r>
            <a:r>
              <a:rPr kumimoji="1" lang="zh-CN" altLang="en-US" b="1">
                <a:solidFill>
                  <a:srgbClr val="0000FF"/>
                </a:solidFill>
                <a:effectLst>
                  <a:outerShdw blurRad="38100" dist="38100" dir="2700000" algn="tl">
                    <a:srgbClr val="C0C0C0"/>
                  </a:outerShdw>
                </a:effectLst>
                <a:latin typeface="楷体_GB2312" pitchFamily="49" charset="-122"/>
              </a:rPr>
              <a:t>入支）</a:t>
            </a:r>
            <a:r>
              <a:rPr kumimoji="1" lang="zh-CN" altLang="en-US" b="1">
                <a:solidFill>
                  <a:srgbClr val="333399"/>
                </a:solidFill>
                <a:effectLst>
                  <a:outerShdw blurRad="38100" dist="38100" dir="2700000" algn="tl">
                    <a:srgbClr val="C0C0C0"/>
                  </a:outerShdw>
                </a:effectLst>
                <a:latin typeface="楷体_GB2312" pitchFamily="49" charset="-122"/>
              </a:rPr>
              <a:t>角度：  </a:t>
            </a:r>
            <a:r>
              <a:rPr kumimoji="1" lang="en-US" altLang="zh-CN" b="1">
                <a:solidFill>
                  <a:srgbClr val="FF0000"/>
                </a:solidFill>
                <a:effectLst>
                  <a:outerShdw blurRad="38100" dist="38100" dir="2700000" algn="tl">
                    <a:srgbClr val="C0C0C0"/>
                  </a:outerShdw>
                </a:effectLst>
                <a:latin typeface="楷体_GB2312" pitchFamily="49" charset="-122"/>
              </a:rPr>
              <a:t>b</a:t>
            </a:r>
            <a:r>
              <a:rPr kumimoji="1" lang="en-US" altLang="zh-CN" b="1" i="1">
                <a:solidFill>
                  <a:schemeClr val="tx2"/>
                </a:solidFill>
                <a:effectLst>
                  <a:outerShdw blurRad="38100" dist="38100" dir="2700000" algn="tl">
                    <a:srgbClr val="C0C0C0"/>
                  </a:outerShdw>
                </a:effectLst>
                <a:latin typeface="楷体_GB2312" pitchFamily="49" charset="-122"/>
              </a:rPr>
              <a:t>= </a:t>
            </a:r>
            <a:r>
              <a:rPr kumimoji="1" lang="en-US" altLang="zh-CN" b="1" i="1">
                <a:solidFill>
                  <a:srgbClr val="0000FF"/>
                </a:solidFill>
                <a:effectLst>
                  <a:outerShdw blurRad="38100" dist="38100" dir="2700000" algn="tl">
                    <a:srgbClr val="C0C0C0"/>
                  </a:outerShdw>
                </a:effectLst>
                <a:latin typeface="楷体_GB2312" pitchFamily="49" charset="-122"/>
              </a:rPr>
              <a:t>n-</a:t>
            </a:r>
            <a:r>
              <a:rPr kumimoji="1" lang="en-US" altLang="zh-CN" b="1">
                <a:solidFill>
                  <a:srgbClr val="0000FF"/>
                </a:solidFill>
                <a:effectLst>
                  <a:outerShdw blurRad="38100" dist="38100" dir="2700000" algn="tl">
                    <a:srgbClr val="C0C0C0"/>
                  </a:outerShdw>
                </a:effectLst>
                <a:latin typeface="楷体_GB2312" pitchFamily="49" charset="-122"/>
              </a:rPr>
              <a:t>1</a:t>
            </a:r>
            <a:r>
              <a:rPr kumimoji="1" lang="en-US" altLang="zh-CN" b="1" i="1">
                <a:solidFill>
                  <a:srgbClr val="0000FF"/>
                </a:solidFill>
                <a:effectLst>
                  <a:outerShdw blurRad="38100" dist="38100" dir="2700000" algn="tl">
                    <a:srgbClr val="C0C0C0"/>
                  </a:outerShdw>
                </a:effectLst>
                <a:latin typeface="楷体_GB2312" pitchFamily="49" charset="-122"/>
              </a:rPr>
              <a:t>      </a:t>
            </a:r>
            <a:r>
              <a:rPr kumimoji="1" lang="en-US" altLang="zh-CN" b="1" i="1">
                <a:solidFill>
                  <a:srgbClr val="0000FF"/>
                </a:solidFill>
                <a:effectLst>
                  <a:outerShdw blurRad="38100" dist="38100" dir="2700000" algn="tl">
                    <a:srgbClr val="C0C0C0"/>
                  </a:outerShdw>
                </a:effectLst>
                <a:latin typeface="Times New Roman" panose="02020603050405020304"/>
              </a:rPr>
              <a:t>…</a:t>
            </a:r>
            <a:r>
              <a:rPr kumimoji="1" lang="en-US" altLang="zh-CN" b="1" i="1">
                <a:solidFill>
                  <a:schemeClr val="tx2"/>
                </a:solidFill>
                <a:effectLst>
                  <a:outerShdw blurRad="38100" dist="38100" dir="2700000" algn="tl">
                    <a:srgbClr val="C0C0C0"/>
                  </a:outerShdw>
                </a:effectLst>
                <a:latin typeface="楷体_GB2312" pitchFamily="49" charset="-122"/>
              </a:rPr>
              <a:t> </a:t>
            </a:r>
            <a:r>
              <a:rPr kumimoji="1" lang="en-US" altLang="zh-CN" b="1">
                <a:solidFill>
                  <a:schemeClr val="hlink"/>
                </a:solidFill>
                <a:effectLst>
                  <a:outerShdw blurRad="38100" dist="38100" dir="2700000" algn="tl">
                    <a:srgbClr val="C0C0C0"/>
                  </a:outerShdw>
                </a:effectLst>
                <a:latin typeface="楷体_GB2312" pitchFamily="49" charset="-122"/>
              </a:rPr>
              <a:t>②</a:t>
            </a:r>
            <a:endParaRPr kumimoji="1" lang="en-US" altLang="zh-CN" b="1">
              <a:solidFill>
                <a:schemeClr val="hlink"/>
              </a:solidFill>
              <a:effectLst>
                <a:outerShdw blurRad="38100" dist="38100" dir="2700000" algn="tl">
                  <a:srgbClr val="C0C0C0"/>
                </a:outerShdw>
              </a:effectLst>
              <a:latin typeface="楷体_GB2312" pitchFamily="49" charset="-122"/>
            </a:endParaRPr>
          </a:p>
          <a:p>
            <a:pPr lvl="1">
              <a:lnSpc>
                <a:spcPct val="110000"/>
              </a:lnSpc>
              <a:buFontTx/>
              <a:buChar char="•"/>
              <a:defRPr/>
            </a:pPr>
            <a:r>
              <a:rPr kumimoji="1" lang="zh-CN" altLang="en-US" b="1">
                <a:solidFill>
                  <a:schemeClr val="folHlink"/>
                </a:solidFill>
                <a:effectLst>
                  <a:outerShdw blurRad="38100" dist="38100" dir="2700000" algn="tl">
                    <a:srgbClr val="C0C0C0"/>
                  </a:outerShdw>
                </a:effectLst>
                <a:latin typeface="楷体_GB2312" pitchFamily="49" charset="-122"/>
              </a:rPr>
              <a:t>从</a:t>
            </a:r>
            <a:r>
              <a:rPr kumimoji="1" lang="zh-CN" altLang="en-US" b="1">
                <a:solidFill>
                  <a:srgbClr val="0000FF"/>
                </a:solidFill>
                <a:effectLst>
                  <a:outerShdw blurRad="38100" dist="38100" dir="2700000" algn="tl">
                    <a:srgbClr val="C0C0C0"/>
                  </a:outerShdw>
                </a:effectLst>
                <a:latin typeface="楷体_GB2312" pitchFamily="49" charset="-122"/>
              </a:rPr>
              <a:t>后继（出支）</a:t>
            </a:r>
            <a:r>
              <a:rPr kumimoji="1" lang="zh-CN" altLang="en-US" b="1">
                <a:solidFill>
                  <a:srgbClr val="333399"/>
                </a:solidFill>
                <a:effectLst>
                  <a:outerShdw blurRad="38100" dist="38100" dir="2700000" algn="tl">
                    <a:srgbClr val="C0C0C0"/>
                  </a:outerShdw>
                </a:effectLst>
                <a:latin typeface="楷体_GB2312" pitchFamily="49" charset="-122"/>
              </a:rPr>
              <a:t>角度：  </a:t>
            </a:r>
            <a:r>
              <a:rPr kumimoji="1" lang="en-US" altLang="zh-CN" b="1">
                <a:solidFill>
                  <a:srgbClr val="FF0000"/>
                </a:solidFill>
                <a:effectLst>
                  <a:outerShdw blurRad="38100" dist="38100" dir="2700000" algn="tl">
                    <a:srgbClr val="C0C0C0"/>
                  </a:outerShdw>
                </a:effectLst>
                <a:latin typeface="楷体_GB2312" pitchFamily="49" charset="-122"/>
              </a:rPr>
              <a:t>b</a:t>
            </a:r>
            <a:r>
              <a:rPr kumimoji="1" lang="en-US" altLang="zh-CN" b="1">
                <a:solidFill>
                  <a:srgbClr val="0000FF"/>
                </a:solidFill>
                <a:effectLst>
                  <a:outerShdw blurRad="38100" dist="38100" dir="2700000" algn="tl">
                    <a:srgbClr val="C0C0C0"/>
                  </a:outerShdw>
                </a:effectLst>
                <a:latin typeface="楷体_GB2312" pitchFamily="49" charset="-122"/>
              </a:rPr>
              <a:t>=</a:t>
            </a:r>
            <a:r>
              <a:rPr kumimoji="1" lang="en-US" altLang="zh-CN" b="1" i="1">
                <a:solidFill>
                  <a:srgbClr val="0000FF"/>
                </a:solidFill>
                <a:latin typeface="楷体_GB2312" pitchFamily="49" charset="-122"/>
              </a:rPr>
              <a:t>n</a:t>
            </a:r>
            <a:r>
              <a:rPr kumimoji="1" lang="en-US" altLang="zh-CN" b="1" i="1" baseline="-25000">
                <a:solidFill>
                  <a:srgbClr val="0000FF"/>
                </a:solidFill>
                <a:latin typeface="楷体_GB2312" pitchFamily="49" charset="-122"/>
              </a:rPr>
              <a:t>1</a:t>
            </a:r>
            <a:r>
              <a:rPr kumimoji="1" lang="en-US" altLang="zh-CN" b="1" i="1">
                <a:solidFill>
                  <a:srgbClr val="0000FF"/>
                </a:solidFill>
                <a:latin typeface="楷体_GB2312" pitchFamily="49" charset="-122"/>
              </a:rPr>
              <a:t> + 2n</a:t>
            </a:r>
            <a:r>
              <a:rPr kumimoji="1" lang="en-US" altLang="zh-CN" b="1" i="1" baseline="-25000">
                <a:solidFill>
                  <a:srgbClr val="0000FF"/>
                </a:solidFill>
                <a:latin typeface="楷体_GB2312" pitchFamily="49" charset="-122"/>
              </a:rPr>
              <a:t>2</a:t>
            </a:r>
            <a:r>
              <a:rPr kumimoji="1" lang="en-US" altLang="zh-CN" b="1" i="1">
                <a:solidFill>
                  <a:srgbClr val="0000FF"/>
                </a:solidFill>
                <a:latin typeface="楷体_GB2312" pitchFamily="49" charset="-122"/>
              </a:rPr>
              <a:t> </a:t>
            </a:r>
            <a:r>
              <a:rPr kumimoji="1" lang="en-US" altLang="zh-CN" b="1" baseline="-25000">
                <a:solidFill>
                  <a:srgbClr val="0000FF"/>
                </a:solidFill>
                <a:effectLst>
                  <a:outerShdw blurRad="38100" dist="38100" dir="2700000" algn="tl">
                    <a:srgbClr val="C0C0C0"/>
                  </a:outerShdw>
                </a:effectLst>
                <a:latin typeface="Times New Roman" panose="02020603050405020304"/>
              </a:rPr>
              <a:t>…</a:t>
            </a:r>
            <a:r>
              <a:rPr kumimoji="1" lang="en-US" altLang="zh-CN" b="1">
                <a:solidFill>
                  <a:schemeClr val="hlink"/>
                </a:solidFill>
                <a:effectLst>
                  <a:outerShdw blurRad="38100" dist="38100" dir="2700000" algn="tl">
                    <a:srgbClr val="C0C0C0"/>
                  </a:outerShdw>
                </a:effectLst>
                <a:latin typeface="楷体_GB2312" pitchFamily="49" charset="-122"/>
              </a:rPr>
              <a:t>③</a:t>
            </a:r>
            <a:endParaRPr kumimoji="1" lang="en-US" altLang="zh-CN" b="1" baseline="-25000">
              <a:solidFill>
                <a:schemeClr val="hlink"/>
              </a:solidFill>
              <a:effectLst>
                <a:outerShdw blurRad="38100" dist="38100" dir="2700000" algn="tl">
                  <a:srgbClr val="C0C0C0"/>
                </a:outerShdw>
              </a:effectLst>
              <a:latin typeface="楷体_GB2312" pitchFamily="49" charset="-122"/>
            </a:endParaRPr>
          </a:p>
          <a:p>
            <a:pPr>
              <a:lnSpc>
                <a:spcPct val="110000"/>
              </a:lnSpc>
              <a:defRPr/>
            </a:pPr>
            <a:r>
              <a:rPr kumimoji="1" lang="en-US" altLang="zh-CN" b="1" i="1" baseline="-25000">
                <a:solidFill>
                  <a:schemeClr val="tx2"/>
                </a:solidFill>
                <a:latin typeface="楷体_GB2312" pitchFamily="49" charset="-122"/>
              </a:rPr>
              <a:t>          </a:t>
            </a:r>
            <a:r>
              <a:rPr kumimoji="1" lang="zh-CN" altLang="en-US" b="1">
                <a:latin typeface="楷体_GB2312" pitchFamily="49" charset="-122"/>
              </a:rPr>
              <a:t>从而有</a:t>
            </a:r>
            <a:r>
              <a:rPr kumimoji="1" lang="zh-CN" altLang="en-US" b="1">
                <a:solidFill>
                  <a:schemeClr val="hlink"/>
                </a:solidFill>
                <a:latin typeface="楷体_GB2312" pitchFamily="49" charset="-122"/>
              </a:rPr>
              <a:t>：</a:t>
            </a:r>
            <a:r>
              <a:rPr kumimoji="1" lang="zh-CN" altLang="en-US">
                <a:solidFill>
                  <a:schemeClr val="tx2"/>
                </a:solidFill>
                <a:latin typeface="楷体_GB2312" pitchFamily="49" charset="-122"/>
              </a:rPr>
              <a:t> </a:t>
            </a:r>
            <a:r>
              <a:rPr kumimoji="1" lang="en-US" altLang="zh-CN" b="1" i="1">
                <a:solidFill>
                  <a:srgbClr val="0000FF"/>
                </a:solidFill>
                <a:latin typeface="楷体_GB2312" pitchFamily="49" charset="-122"/>
              </a:rPr>
              <a:t>n</a:t>
            </a:r>
            <a:r>
              <a:rPr kumimoji="1" lang="en-US" altLang="zh-CN" b="1" i="1" baseline="-25000">
                <a:solidFill>
                  <a:srgbClr val="0000FF"/>
                </a:solidFill>
                <a:latin typeface="楷体_GB2312" pitchFamily="49" charset="-122"/>
              </a:rPr>
              <a:t>0</a:t>
            </a:r>
            <a:r>
              <a:rPr kumimoji="1" lang="en-US" altLang="zh-CN" b="1" i="1">
                <a:solidFill>
                  <a:srgbClr val="0000FF"/>
                </a:solidFill>
                <a:latin typeface="楷体_GB2312" pitchFamily="49" charset="-122"/>
              </a:rPr>
              <a:t> + n</a:t>
            </a:r>
            <a:r>
              <a:rPr kumimoji="1" lang="en-US" altLang="zh-CN" b="1" i="1" baseline="-25000">
                <a:solidFill>
                  <a:srgbClr val="0000FF"/>
                </a:solidFill>
                <a:latin typeface="楷体_GB2312" pitchFamily="49" charset="-122"/>
              </a:rPr>
              <a:t>1</a:t>
            </a:r>
            <a:r>
              <a:rPr kumimoji="1" lang="en-US" altLang="zh-CN" b="1" i="1">
                <a:solidFill>
                  <a:srgbClr val="0000FF"/>
                </a:solidFill>
                <a:latin typeface="楷体_GB2312" pitchFamily="49" charset="-122"/>
              </a:rPr>
              <a:t> + n</a:t>
            </a:r>
            <a:r>
              <a:rPr kumimoji="1" lang="en-US" altLang="zh-CN" b="1" i="1" baseline="-25000">
                <a:solidFill>
                  <a:srgbClr val="0000FF"/>
                </a:solidFill>
                <a:latin typeface="楷体_GB2312" pitchFamily="49" charset="-122"/>
              </a:rPr>
              <a:t>2 </a:t>
            </a:r>
            <a:r>
              <a:rPr kumimoji="1" lang="en-US" altLang="zh-CN" b="1">
                <a:solidFill>
                  <a:srgbClr val="0000FF"/>
                </a:solidFill>
                <a:latin typeface="Times New Roman" panose="02020603050405020304"/>
              </a:rPr>
              <a:t>–</a:t>
            </a:r>
            <a:r>
              <a:rPr kumimoji="1" lang="en-US" altLang="zh-CN" b="1">
                <a:solidFill>
                  <a:srgbClr val="0000FF"/>
                </a:solidFill>
                <a:latin typeface="楷体_GB2312" pitchFamily="49" charset="-122"/>
              </a:rPr>
              <a:t> 1</a:t>
            </a:r>
            <a:r>
              <a:rPr kumimoji="1" lang="en-US" altLang="zh-CN" b="1" i="1">
                <a:solidFill>
                  <a:schemeClr val="tx2"/>
                </a:solidFill>
                <a:latin typeface="楷体_GB2312" pitchFamily="49" charset="-122"/>
              </a:rPr>
              <a:t>= </a:t>
            </a:r>
            <a:r>
              <a:rPr kumimoji="1" lang="en-US" altLang="zh-CN" b="1" i="1">
                <a:solidFill>
                  <a:srgbClr val="0000FF"/>
                </a:solidFill>
                <a:latin typeface="楷体_GB2312" pitchFamily="49" charset="-122"/>
              </a:rPr>
              <a:t>n</a:t>
            </a:r>
            <a:r>
              <a:rPr kumimoji="1" lang="en-US" altLang="zh-CN" b="1" i="1" baseline="-25000">
                <a:solidFill>
                  <a:srgbClr val="0000FF"/>
                </a:solidFill>
                <a:latin typeface="楷体_GB2312" pitchFamily="49" charset="-122"/>
              </a:rPr>
              <a:t>1</a:t>
            </a:r>
            <a:r>
              <a:rPr kumimoji="1" lang="en-US" altLang="zh-CN" b="1" i="1">
                <a:solidFill>
                  <a:srgbClr val="0000FF"/>
                </a:solidFill>
                <a:latin typeface="楷体_GB2312" pitchFamily="49" charset="-122"/>
              </a:rPr>
              <a:t> + 2n</a:t>
            </a:r>
            <a:r>
              <a:rPr kumimoji="1" lang="en-US" altLang="zh-CN" b="1" i="1" baseline="-25000">
                <a:solidFill>
                  <a:srgbClr val="0000FF"/>
                </a:solidFill>
                <a:latin typeface="楷体_GB2312" pitchFamily="49" charset="-122"/>
              </a:rPr>
              <a:t>2</a:t>
            </a:r>
            <a:r>
              <a:rPr kumimoji="1" lang="en-US" altLang="zh-CN" b="1" i="1">
                <a:solidFill>
                  <a:srgbClr val="0000FF"/>
                </a:solidFill>
                <a:latin typeface="楷体_GB2312" pitchFamily="49" charset="-122"/>
              </a:rPr>
              <a:t> </a:t>
            </a:r>
            <a:endParaRPr kumimoji="1" lang="en-US" altLang="zh-CN" b="1" i="1">
              <a:solidFill>
                <a:srgbClr val="0000FF"/>
              </a:solidFill>
              <a:latin typeface="楷体_GB2312" pitchFamily="49" charset="-122"/>
            </a:endParaRPr>
          </a:p>
          <a:p>
            <a:pPr>
              <a:lnSpc>
                <a:spcPct val="110000"/>
              </a:lnSpc>
              <a:defRPr/>
            </a:pPr>
            <a:r>
              <a:rPr kumimoji="1" lang="zh-CN" altLang="en-US" b="1">
                <a:latin typeface="楷体_GB2312" pitchFamily="49" charset="-122"/>
              </a:rPr>
              <a:t>由此，</a:t>
            </a:r>
            <a:r>
              <a:rPr kumimoji="1" lang="zh-CN" altLang="en-US" b="1">
                <a:solidFill>
                  <a:schemeClr val="tx2"/>
                </a:solidFill>
                <a:latin typeface="楷体_GB2312" pitchFamily="49" charset="-122"/>
              </a:rPr>
              <a:t> </a:t>
            </a:r>
            <a:r>
              <a:rPr kumimoji="1" lang="en-US" altLang="zh-CN" b="1" i="1">
                <a:solidFill>
                  <a:srgbClr val="0000FF"/>
                </a:solidFill>
                <a:effectLst>
                  <a:outerShdw blurRad="38100" dist="38100" dir="2700000" algn="tl">
                    <a:srgbClr val="C0C0C0"/>
                  </a:outerShdw>
                </a:effectLst>
                <a:latin typeface="楷体_GB2312" pitchFamily="49" charset="-122"/>
              </a:rPr>
              <a:t>n</a:t>
            </a:r>
            <a:r>
              <a:rPr kumimoji="1" lang="en-US" altLang="zh-CN" b="1" i="1" baseline="-25000">
                <a:solidFill>
                  <a:srgbClr val="0000FF"/>
                </a:solidFill>
                <a:effectLst>
                  <a:outerShdw blurRad="38100" dist="38100" dir="2700000" algn="tl">
                    <a:srgbClr val="C0C0C0"/>
                  </a:outerShdw>
                </a:effectLst>
                <a:latin typeface="楷体_GB2312" pitchFamily="49" charset="-122"/>
              </a:rPr>
              <a:t>0</a:t>
            </a:r>
            <a:r>
              <a:rPr kumimoji="1" lang="en-US" altLang="zh-CN" b="1" i="1">
                <a:solidFill>
                  <a:srgbClr val="0000FF"/>
                </a:solidFill>
                <a:effectLst>
                  <a:outerShdw blurRad="38100" dist="38100" dir="2700000" algn="tl">
                    <a:srgbClr val="C0C0C0"/>
                  </a:outerShdw>
                </a:effectLst>
                <a:latin typeface="楷体_GB2312" pitchFamily="49" charset="-122"/>
              </a:rPr>
              <a:t> = n</a:t>
            </a:r>
            <a:r>
              <a:rPr kumimoji="1" lang="en-US" altLang="zh-CN" b="1" i="1" baseline="-25000">
                <a:solidFill>
                  <a:srgbClr val="0000FF"/>
                </a:solidFill>
                <a:effectLst>
                  <a:outerShdw blurRad="38100" dist="38100" dir="2700000" algn="tl">
                    <a:srgbClr val="C0C0C0"/>
                  </a:outerShdw>
                </a:effectLst>
                <a:latin typeface="楷体_GB2312" pitchFamily="49" charset="-122"/>
              </a:rPr>
              <a:t>2 </a:t>
            </a:r>
            <a:r>
              <a:rPr kumimoji="1" lang="en-US" altLang="zh-CN" b="1">
                <a:solidFill>
                  <a:srgbClr val="0000FF"/>
                </a:solidFill>
                <a:effectLst>
                  <a:outerShdw blurRad="38100" dist="38100" dir="2700000" algn="tl">
                    <a:srgbClr val="C0C0C0"/>
                  </a:outerShdw>
                </a:effectLst>
                <a:latin typeface="楷体_GB2312" pitchFamily="49" charset="-122"/>
              </a:rPr>
              <a:t>+ 1</a:t>
            </a:r>
            <a:r>
              <a:rPr kumimoji="1" lang="zh-CN" altLang="en-US">
                <a:latin typeface="楷体_GB2312" pitchFamily="49" charset="-122"/>
              </a:rPr>
              <a:t>。</a:t>
            </a:r>
            <a:endParaRPr kumimoji="1" lang="zh-CN" altLang="en-US">
              <a:latin typeface="楷体_GB2312" pitchFamily="49" charset="-122"/>
            </a:endParaRPr>
          </a:p>
        </p:txBody>
      </p:sp>
      <p:sp>
        <p:nvSpPr>
          <p:cNvPr id="34822" name="Rectangle 5"/>
          <p:cNvSpPr>
            <a:spLocks noChangeArrowheads="1"/>
          </p:cNvSpPr>
          <p:nvPr/>
        </p:nvSpPr>
        <p:spPr bwMode="auto">
          <a:xfrm>
            <a:off x="398780" y="152400"/>
            <a:ext cx="1633855" cy="583565"/>
          </a:xfrm>
          <a:prstGeom prst="rect">
            <a:avLst/>
          </a:prstGeom>
          <a:noFill/>
          <a:ln w="12700" cap="sq">
            <a:noFill/>
            <a:miter lim="800000"/>
            <a:headEnd type="none" w="sm" len="sm"/>
            <a:tailEnd type="none" w="sm" len="sm"/>
          </a:ln>
        </p:spPr>
        <p:txBody>
          <a:bodyPr wrap="none">
            <a:spAutoFit/>
          </a:bodyPr>
          <a:lstStyle/>
          <a:p>
            <a:pPr algn="l">
              <a:buClrTx/>
              <a:buSzTx/>
            </a:pPr>
            <a:r>
              <a:rPr lang="zh-CN" altLang="en-US" sz="3200" b="1">
                <a:solidFill>
                  <a:srgbClr val="0000FF"/>
                </a:solidFill>
              </a:rPr>
              <a:t>性</a:t>
            </a:r>
            <a:r>
              <a:rPr lang="zh-CN" altLang="en-US" sz="3200" b="1">
                <a:solidFill>
                  <a:srgbClr val="0000FF"/>
                </a:solidFill>
                <a:cs typeface="+mn-ea"/>
              </a:rPr>
              <a:t>质3：</a:t>
            </a:r>
            <a:endParaRPr lang="zh-CN" altLang="en-US" sz="3200" b="1">
              <a:solidFill>
                <a:srgbClr val="0000FF"/>
              </a:solidFill>
              <a:cs typeface="+mn-ea"/>
            </a:endParaRPr>
          </a:p>
        </p:txBody>
      </p:sp>
      <p:grpSp>
        <p:nvGrpSpPr>
          <p:cNvPr id="2" name="Group 6"/>
          <p:cNvGrpSpPr/>
          <p:nvPr/>
        </p:nvGrpSpPr>
        <p:grpSpPr bwMode="auto">
          <a:xfrm>
            <a:off x="5724525" y="1916113"/>
            <a:ext cx="2090738" cy="1368425"/>
            <a:chOff x="3882" y="2223"/>
            <a:chExt cx="1544" cy="1133"/>
          </a:xfrm>
        </p:grpSpPr>
        <p:sp>
          <p:nvSpPr>
            <p:cNvPr id="34824" name="Oval 7"/>
            <p:cNvSpPr>
              <a:spLocks noChangeArrowheads="1"/>
            </p:cNvSpPr>
            <p:nvPr/>
          </p:nvSpPr>
          <p:spPr bwMode="auto">
            <a:xfrm>
              <a:off x="4470" y="2223"/>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34825" name="Oval 8"/>
            <p:cNvSpPr>
              <a:spLocks noChangeArrowheads="1"/>
            </p:cNvSpPr>
            <p:nvPr/>
          </p:nvSpPr>
          <p:spPr bwMode="auto">
            <a:xfrm>
              <a:off x="4167" y="2613"/>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2</a:t>
              </a:r>
              <a:endParaRPr kumimoji="1" lang="en-US" altLang="zh-CN" sz="2000">
                <a:latin typeface="Times New Roman" panose="02020603050405020304" pitchFamily="18" charset="0"/>
              </a:endParaRPr>
            </a:p>
          </p:txBody>
        </p:sp>
        <p:sp>
          <p:nvSpPr>
            <p:cNvPr id="34826" name="Oval 9"/>
            <p:cNvSpPr>
              <a:spLocks noChangeArrowheads="1"/>
            </p:cNvSpPr>
            <p:nvPr/>
          </p:nvSpPr>
          <p:spPr bwMode="auto">
            <a:xfrm>
              <a:off x="4792" y="2623"/>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3</a:t>
              </a:r>
              <a:endParaRPr kumimoji="1" lang="en-US" altLang="zh-CN" sz="2000">
                <a:latin typeface="Times New Roman" panose="02020603050405020304" pitchFamily="18" charset="0"/>
              </a:endParaRPr>
            </a:p>
          </p:txBody>
        </p:sp>
        <p:sp>
          <p:nvSpPr>
            <p:cNvPr id="34827" name="Oval 10"/>
            <p:cNvSpPr>
              <a:spLocks noChangeArrowheads="1"/>
            </p:cNvSpPr>
            <p:nvPr/>
          </p:nvSpPr>
          <p:spPr bwMode="auto">
            <a:xfrm>
              <a:off x="3882" y="3064"/>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4</a:t>
              </a:r>
              <a:endParaRPr kumimoji="1" lang="en-US" altLang="zh-CN" sz="2000">
                <a:latin typeface="Times New Roman" panose="02020603050405020304" pitchFamily="18" charset="0"/>
              </a:endParaRPr>
            </a:p>
          </p:txBody>
        </p:sp>
        <p:sp>
          <p:nvSpPr>
            <p:cNvPr id="34828" name="Oval 11"/>
            <p:cNvSpPr>
              <a:spLocks noChangeArrowheads="1"/>
            </p:cNvSpPr>
            <p:nvPr/>
          </p:nvSpPr>
          <p:spPr bwMode="auto">
            <a:xfrm>
              <a:off x="4486" y="3064"/>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5</a:t>
              </a:r>
              <a:endParaRPr kumimoji="1" lang="en-US" altLang="zh-CN" sz="2000">
                <a:latin typeface="Times New Roman" panose="02020603050405020304" pitchFamily="18" charset="0"/>
              </a:endParaRPr>
            </a:p>
          </p:txBody>
        </p:sp>
        <p:sp>
          <p:nvSpPr>
            <p:cNvPr id="34829" name="Oval 12"/>
            <p:cNvSpPr>
              <a:spLocks noChangeArrowheads="1"/>
            </p:cNvSpPr>
            <p:nvPr/>
          </p:nvSpPr>
          <p:spPr bwMode="auto">
            <a:xfrm>
              <a:off x="5136" y="3054"/>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6</a:t>
              </a:r>
              <a:endParaRPr kumimoji="1" lang="en-US" altLang="zh-CN" sz="2000">
                <a:latin typeface="Times New Roman" panose="02020603050405020304" pitchFamily="18" charset="0"/>
              </a:endParaRPr>
            </a:p>
          </p:txBody>
        </p:sp>
        <p:sp>
          <p:nvSpPr>
            <p:cNvPr id="34830" name="Line 13"/>
            <p:cNvSpPr>
              <a:spLocks noChangeShapeType="1"/>
            </p:cNvSpPr>
            <p:nvPr/>
          </p:nvSpPr>
          <p:spPr bwMode="auto">
            <a:xfrm flipH="1">
              <a:off x="4419" y="2496"/>
              <a:ext cx="111" cy="189"/>
            </a:xfrm>
            <a:prstGeom prst="line">
              <a:avLst/>
            </a:prstGeom>
            <a:noFill/>
            <a:ln w="9525">
              <a:solidFill>
                <a:schemeClr val="tx1"/>
              </a:solidFill>
              <a:round/>
            </a:ln>
          </p:spPr>
          <p:txBody>
            <a:bodyPr wrap="none" anchor="ctr">
              <a:spAutoFit/>
            </a:bodyPr>
            <a:lstStyle/>
            <a:p>
              <a:endParaRPr lang="zh-CN" altLang="en-US"/>
            </a:p>
          </p:txBody>
        </p:sp>
        <p:sp>
          <p:nvSpPr>
            <p:cNvPr id="34831" name="Line 14"/>
            <p:cNvSpPr>
              <a:spLocks noChangeShapeType="1"/>
            </p:cNvSpPr>
            <p:nvPr/>
          </p:nvSpPr>
          <p:spPr bwMode="auto">
            <a:xfrm flipH="1">
              <a:off x="4107" y="2896"/>
              <a:ext cx="146" cy="211"/>
            </a:xfrm>
            <a:prstGeom prst="line">
              <a:avLst/>
            </a:prstGeom>
            <a:noFill/>
            <a:ln w="9525">
              <a:solidFill>
                <a:schemeClr val="tx1"/>
              </a:solidFill>
              <a:round/>
            </a:ln>
          </p:spPr>
          <p:txBody>
            <a:bodyPr anchor="ctr">
              <a:spAutoFit/>
            </a:bodyPr>
            <a:lstStyle/>
            <a:p>
              <a:endParaRPr lang="zh-CN" altLang="en-US"/>
            </a:p>
          </p:txBody>
        </p:sp>
        <p:sp>
          <p:nvSpPr>
            <p:cNvPr id="34832" name="Line 15"/>
            <p:cNvSpPr>
              <a:spLocks noChangeShapeType="1"/>
            </p:cNvSpPr>
            <p:nvPr/>
          </p:nvSpPr>
          <p:spPr bwMode="auto">
            <a:xfrm>
              <a:off x="4730" y="2452"/>
              <a:ext cx="133" cy="188"/>
            </a:xfrm>
            <a:prstGeom prst="line">
              <a:avLst/>
            </a:prstGeom>
            <a:noFill/>
            <a:ln w="9525">
              <a:solidFill>
                <a:schemeClr val="tx1"/>
              </a:solidFill>
              <a:round/>
            </a:ln>
          </p:spPr>
          <p:txBody>
            <a:bodyPr wrap="none" anchor="ctr">
              <a:spAutoFit/>
            </a:bodyPr>
            <a:lstStyle/>
            <a:p>
              <a:endParaRPr lang="zh-CN" altLang="en-US"/>
            </a:p>
          </p:txBody>
        </p:sp>
        <p:sp>
          <p:nvSpPr>
            <p:cNvPr id="34833" name="Line 16"/>
            <p:cNvSpPr>
              <a:spLocks noChangeShapeType="1"/>
            </p:cNvSpPr>
            <p:nvPr/>
          </p:nvSpPr>
          <p:spPr bwMode="auto">
            <a:xfrm>
              <a:off x="4385" y="2874"/>
              <a:ext cx="178" cy="222"/>
            </a:xfrm>
            <a:prstGeom prst="line">
              <a:avLst/>
            </a:prstGeom>
            <a:noFill/>
            <a:ln w="9525">
              <a:solidFill>
                <a:schemeClr val="tx1"/>
              </a:solidFill>
              <a:round/>
            </a:ln>
          </p:spPr>
          <p:txBody>
            <a:bodyPr wrap="none" anchor="ctr">
              <a:spAutoFit/>
            </a:bodyPr>
            <a:lstStyle/>
            <a:p>
              <a:endParaRPr lang="zh-CN" altLang="en-US"/>
            </a:p>
          </p:txBody>
        </p:sp>
        <p:sp>
          <p:nvSpPr>
            <p:cNvPr id="34834" name="Line 17"/>
            <p:cNvSpPr>
              <a:spLocks noChangeShapeType="1"/>
            </p:cNvSpPr>
            <p:nvPr/>
          </p:nvSpPr>
          <p:spPr bwMode="auto">
            <a:xfrm>
              <a:off x="5019" y="2885"/>
              <a:ext cx="133" cy="211"/>
            </a:xfrm>
            <a:prstGeom prst="line">
              <a:avLst/>
            </a:prstGeom>
            <a:noFill/>
            <a:ln w="9525">
              <a:solidFill>
                <a:schemeClr val="tx1"/>
              </a:solidFill>
              <a:round/>
            </a:ln>
          </p:spPr>
          <p:txBody>
            <a:bodyPr anchor="ctr">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5107"/>
                                        </p:tgtEl>
                                        <p:attrNameLst>
                                          <p:attrName>style.visibility</p:attrName>
                                        </p:attrNameLst>
                                      </p:cBhvr>
                                      <p:to>
                                        <p:strVal val="visible"/>
                                      </p:to>
                                    </p:set>
                                    <p:anim calcmode="lin" valueType="num">
                                      <p:cBhvr additive="base">
                                        <p:cTn id="13" dur="500" fill="hold"/>
                                        <p:tgtEl>
                                          <p:spTgt spid="175107"/>
                                        </p:tgtEl>
                                        <p:attrNameLst>
                                          <p:attrName>ppt_x</p:attrName>
                                        </p:attrNameLst>
                                      </p:cBhvr>
                                      <p:tavLst>
                                        <p:tav tm="0">
                                          <p:val>
                                            <p:strVal val="0-#ppt_w/2"/>
                                          </p:val>
                                        </p:tav>
                                        <p:tav tm="100000">
                                          <p:val>
                                            <p:strVal val="#ppt_x"/>
                                          </p:val>
                                        </p:tav>
                                      </p:tavLst>
                                    </p:anim>
                                    <p:anim calcmode="lin" valueType="num">
                                      <p:cBhvr additive="base">
                                        <p:cTn id="14" dur="500" fill="hold"/>
                                        <p:tgtEl>
                                          <p:spTgt spid="17510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iterate type="wd">
                                    <p:tmPct val="100000"/>
                                  </p:iterate>
                                  <p:childTnLst>
                                    <p:set>
                                      <p:cBhvr>
                                        <p:cTn id="18" dur="1" fill="hold">
                                          <p:stCondLst>
                                            <p:cond delay="0"/>
                                          </p:stCondLst>
                                        </p:cTn>
                                        <p:tgtEl>
                                          <p:spTgt spid="175108"/>
                                        </p:tgtEl>
                                        <p:attrNameLst>
                                          <p:attrName>style.visibility</p:attrName>
                                        </p:attrNameLst>
                                      </p:cBhvr>
                                      <p:to>
                                        <p:strVal val="visible"/>
                                      </p:to>
                                    </p:set>
                                    <p:animEffect transition="in" filter="wipe(left)">
                                      <p:cBhvr>
                                        <p:cTn id="19" dur="300"/>
                                        <p:tgtEl>
                                          <p:spTgt spid="175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autoUpdateAnimBg="0"/>
      <p:bldP spid="175108" grpId="0" bldLvl="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4294967295"/>
          </p:nvPr>
        </p:nvSpPr>
        <p:spPr>
          <a:xfrm>
            <a:off x="7042150" y="6243638"/>
            <a:ext cx="1905000" cy="457200"/>
          </a:xfrm>
          <a:prstGeom prst="rect">
            <a:avLst/>
          </a:prstGeom>
          <a:noFill/>
        </p:spPr>
        <p:txBody>
          <a:bodyPr/>
          <a:lstStyle/>
          <a:p>
            <a:fld id="{EEB1269B-720C-41AC-929D-F9BDDF8ED11D}" type="slidenum">
              <a:rPr lang="en-US" altLang="zh-CN" smtClean="0"/>
            </a:fld>
            <a:endParaRPr lang="en-US" altLang="zh-CN" smtClean="0"/>
          </a:p>
        </p:txBody>
      </p:sp>
      <p:sp>
        <p:nvSpPr>
          <p:cNvPr id="340994" name="Rectangle 2"/>
          <p:cNvSpPr>
            <a:spLocks noGrp="1" noChangeArrowheads="1"/>
          </p:cNvSpPr>
          <p:nvPr>
            <p:ph type="title"/>
          </p:nvPr>
        </p:nvSpPr>
        <p:spPr/>
        <p:txBody>
          <a:bodyPr/>
          <a:lstStyle/>
          <a:p>
            <a:pPr eaLnBrk="1" hangingPunct="1">
              <a:defRPr/>
            </a:pPr>
            <a:r>
              <a:rPr kumimoji="1" lang="zh-CN" altLang="en-US" sz="3200" b="1" smtClean="0">
                <a:solidFill>
                  <a:schemeClr val="tx1"/>
                </a:solidFill>
              </a:rPr>
              <a:t>利用</a:t>
            </a:r>
            <a:r>
              <a:rPr kumimoji="1" lang="zh-CN" altLang="en-US" sz="3600" b="1" smtClean="0">
                <a:solidFill>
                  <a:srgbClr val="FF0000"/>
                </a:solidFill>
              </a:rPr>
              <a:t>结点总数</a:t>
            </a:r>
            <a:r>
              <a:rPr kumimoji="1" lang="zh-CN" altLang="en-US" sz="3600" b="1" smtClean="0">
                <a:solidFill>
                  <a:schemeClr val="tx1"/>
                </a:solidFill>
              </a:rPr>
              <a:t>与</a:t>
            </a:r>
            <a:r>
              <a:rPr kumimoji="1" lang="zh-CN" altLang="en-US" sz="3600" b="1" smtClean="0">
                <a:solidFill>
                  <a:srgbClr val="FF0000"/>
                </a:solidFill>
                <a:effectLst>
                  <a:outerShdw blurRad="38100" dist="38100" dir="2700000" algn="tl">
                    <a:srgbClr val="C0C0C0"/>
                  </a:outerShdw>
                </a:effectLst>
              </a:rPr>
              <a:t>分支总数</a:t>
            </a:r>
            <a:r>
              <a:rPr kumimoji="1" lang="zh-CN" altLang="en-US" sz="3200" b="1" smtClean="0">
                <a:solidFill>
                  <a:schemeClr val="tx1"/>
                </a:solidFill>
                <a:effectLst>
                  <a:outerShdw blurRad="38100" dist="38100" dir="2700000" algn="tl">
                    <a:srgbClr val="C0C0C0"/>
                  </a:outerShdw>
                </a:effectLst>
              </a:rPr>
              <a:t>求解问题</a:t>
            </a:r>
            <a:endParaRPr kumimoji="1" lang="zh-CN" altLang="en-US" sz="3200" b="1" smtClean="0">
              <a:solidFill>
                <a:schemeClr val="tx1"/>
              </a:solidFill>
              <a:effectLst>
                <a:outerShdw blurRad="38100" dist="38100" dir="2700000" algn="tl">
                  <a:srgbClr val="C0C0C0"/>
                </a:outerShdw>
              </a:effectLst>
            </a:endParaRPr>
          </a:p>
        </p:txBody>
      </p:sp>
      <p:sp>
        <p:nvSpPr>
          <p:cNvPr id="340995" name="Rectangle 3"/>
          <p:cNvSpPr>
            <a:spLocks noGrp="1" noChangeArrowheads="1"/>
          </p:cNvSpPr>
          <p:nvPr>
            <p:ph type="body" idx="1"/>
          </p:nvPr>
        </p:nvSpPr>
        <p:spPr>
          <a:xfrm>
            <a:off x="755650" y="1052736"/>
            <a:ext cx="7993063" cy="2233613"/>
          </a:xfrm>
        </p:spPr>
        <p:txBody>
          <a:bodyPr/>
          <a:lstStyle/>
          <a:p>
            <a:pPr eaLnBrk="1" hangingPunct="1">
              <a:buFont typeface="Wingdings" panose="05000000000000000000" pitchFamily="2" charset="2"/>
              <a:buNone/>
              <a:defRPr/>
            </a:pPr>
            <a:r>
              <a:rPr lang="zh-CN" altLang="en-US" sz="2800" b="1" dirty="0" smtClean="0">
                <a:solidFill>
                  <a:srgbClr val="FF0000"/>
                </a:solidFill>
                <a:effectLst>
                  <a:outerShdw blurRad="38100" dist="38100" dir="2700000" algn="tl">
                    <a:srgbClr val="C0C0C0"/>
                  </a:outerShdw>
                </a:effectLst>
              </a:rPr>
              <a:t>思考题</a:t>
            </a:r>
            <a:r>
              <a:rPr lang="zh-CN" altLang="en-US" sz="2800" b="1" dirty="0" smtClean="0">
                <a:effectLst>
                  <a:outerShdw blurRad="38100" dist="38100" dir="2700000" algn="tl">
                    <a:srgbClr val="C0C0C0"/>
                  </a:outerShdw>
                </a:effectLst>
              </a:rPr>
              <a:t>：</a:t>
            </a:r>
            <a:endParaRPr lang="zh-CN" altLang="en-US" sz="2800" b="1" dirty="0" smtClean="0">
              <a:effectLst>
                <a:outerShdw blurRad="38100" dist="38100" dir="2700000" algn="tl">
                  <a:srgbClr val="C0C0C0"/>
                </a:outerShdw>
              </a:effectLst>
            </a:endParaRPr>
          </a:p>
          <a:p>
            <a:pPr eaLnBrk="1" hangingPunct="1">
              <a:buFont typeface="Wingdings" panose="05000000000000000000" pitchFamily="2" charset="2"/>
              <a:buNone/>
              <a:defRPr/>
            </a:pPr>
            <a:r>
              <a:rPr lang="zh-CN" altLang="en-US" sz="2800" b="1" dirty="0" smtClean="0">
                <a:effectLst>
                  <a:outerShdw blurRad="38100" dist="38100" dir="2700000" algn="tl">
                    <a:srgbClr val="C0C0C0"/>
                  </a:outerShdw>
                </a:effectLst>
                <a:latin typeface="楷体_GB2312" pitchFamily="49" charset="-122"/>
              </a:rPr>
              <a:t>有</a:t>
            </a:r>
            <a:r>
              <a:rPr lang="en-US" altLang="zh-CN" sz="2800" b="1" dirty="0" smtClean="0">
                <a:solidFill>
                  <a:srgbClr val="0000FF"/>
                </a:solidFill>
                <a:effectLst>
                  <a:outerShdw blurRad="38100" dist="38100" dir="2700000" algn="tl">
                    <a:srgbClr val="C0C0C0"/>
                  </a:outerShdw>
                </a:effectLst>
                <a:latin typeface="Arial" panose="020B0604020202020204" pitchFamily="34" charset="0"/>
              </a:rPr>
              <a:t>n</a:t>
            </a:r>
            <a:r>
              <a:rPr lang="zh-CN" altLang="en-US" sz="2800" b="1" dirty="0" smtClean="0">
                <a:effectLst>
                  <a:outerShdw blurRad="38100" dist="38100" dir="2700000" algn="tl">
                    <a:srgbClr val="C0C0C0"/>
                  </a:outerShdw>
                </a:effectLst>
                <a:latin typeface="楷体_GB2312" pitchFamily="49" charset="-122"/>
              </a:rPr>
              <a:t>个结点的树，仅有度为</a:t>
            </a:r>
            <a:r>
              <a:rPr lang="en-US" altLang="zh-CN" sz="2800" b="1" dirty="0" smtClean="0">
                <a:solidFill>
                  <a:srgbClr val="0000FF"/>
                </a:solidFill>
                <a:effectLst>
                  <a:outerShdw blurRad="38100" dist="38100" dir="2700000" algn="tl">
                    <a:srgbClr val="C0C0C0"/>
                  </a:outerShdw>
                </a:effectLst>
                <a:latin typeface="Arial" panose="020B0604020202020204" pitchFamily="34" charset="0"/>
              </a:rPr>
              <a:t>0</a:t>
            </a:r>
            <a:r>
              <a:rPr lang="zh-CN" altLang="en-US" sz="2800" b="1" dirty="0" smtClean="0">
                <a:effectLst>
                  <a:outerShdw blurRad="38100" dist="38100" dir="2700000" algn="tl">
                    <a:srgbClr val="C0C0C0"/>
                  </a:outerShdw>
                </a:effectLst>
                <a:latin typeface="楷体_GB2312" pitchFamily="49" charset="-122"/>
              </a:rPr>
              <a:t>的叶子结点和度</a:t>
            </a:r>
            <a:r>
              <a:rPr lang="zh-CN" altLang="en-US" dirty="0" smtClean="0">
                <a:effectLst>
                  <a:outerShdw blurRad="38100" dist="38100" dir="2700000" algn="tl">
                    <a:srgbClr val="C0C0C0"/>
                  </a:outerShdw>
                </a:effectLst>
                <a:latin typeface="楷体_GB2312" pitchFamily="49" charset="-122"/>
              </a:rPr>
              <a:t>为</a:t>
            </a:r>
            <a:r>
              <a:rPr lang="en-US" altLang="zh-CN" sz="2800" b="1" dirty="0" smtClean="0">
                <a:solidFill>
                  <a:srgbClr val="0000FF"/>
                </a:solidFill>
                <a:effectLst>
                  <a:outerShdw blurRad="38100" dist="38100" dir="2700000" algn="tl">
                    <a:srgbClr val="C0C0C0"/>
                  </a:outerShdw>
                </a:effectLst>
                <a:latin typeface="Arial" panose="020B0604020202020204" pitchFamily="34" charset="0"/>
              </a:rPr>
              <a:t>k</a:t>
            </a:r>
            <a:r>
              <a:rPr lang="zh-CN" altLang="en-US" sz="2800" b="1" dirty="0" smtClean="0">
                <a:effectLst>
                  <a:outerShdw blurRad="38100" dist="38100" dir="2700000" algn="tl">
                    <a:srgbClr val="C0C0C0"/>
                  </a:outerShdw>
                </a:effectLst>
                <a:latin typeface="楷体_GB2312" pitchFamily="49" charset="-122"/>
              </a:rPr>
              <a:t>的结点</a:t>
            </a:r>
            <a:r>
              <a:rPr lang="en-US" altLang="zh-CN" sz="2800" b="1" dirty="0" smtClean="0">
                <a:effectLst>
                  <a:outerShdw blurRad="38100" dist="38100" dir="2700000" algn="tl">
                    <a:srgbClr val="C0C0C0"/>
                  </a:outerShdw>
                </a:effectLst>
                <a:latin typeface="楷体_GB2312" pitchFamily="49" charset="-122"/>
              </a:rPr>
              <a:t>,</a:t>
            </a:r>
            <a:r>
              <a:rPr lang="zh-CN" altLang="en-US" sz="2800" b="1" dirty="0" smtClean="0">
                <a:effectLst>
                  <a:outerShdw blurRad="38100" dist="38100" dir="2700000" algn="tl">
                    <a:srgbClr val="C0C0C0"/>
                  </a:outerShdw>
                </a:effectLst>
                <a:latin typeface="楷体_GB2312" pitchFamily="49" charset="-122"/>
              </a:rPr>
              <a:t>问该树含有多少个叶子结点？</a:t>
            </a:r>
            <a:endParaRPr lang="zh-CN" altLang="en-US" sz="2800" b="1" dirty="0" smtClean="0">
              <a:effectLst>
                <a:outerShdw blurRad="38100" dist="38100" dir="2700000" algn="tl">
                  <a:srgbClr val="C0C0C0"/>
                </a:outerShdw>
              </a:effectLst>
              <a:latin typeface="楷体_GB2312" pitchFamily="49" charset="-122"/>
            </a:endParaRPr>
          </a:p>
          <a:p>
            <a:pPr eaLnBrk="1" hangingPunct="1">
              <a:buFont typeface="Wingdings" panose="05000000000000000000" pitchFamily="2" charset="2"/>
              <a:buNone/>
              <a:defRPr/>
            </a:pPr>
            <a:endParaRPr lang="en-US" altLang="zh-CN" sz="2800" b="1" dirty="0" smtClean="0">
              <a:effectLst>
                <a:outerShdw blurRad="38100" dist="38100" dir="2700000" algn="tl">
                  <a:srgbClr val="C0C0C0"/>
                </a:outerShdw>
              </a:effectLst>
              <a:latin typeface="楷体_GB2312" pitchFamily="49" charset="-122"/>
            </a:endParaRPr>
          </a:p>
        </p:txBody>
      </p:sp>
      <p:sp>
        <p:nvSpPr>
          <p:cNvPr id="340996" name="Text Box 4"/>
          <p:cNvSpPr txBox="1">
            <a:spLocks noChangeArrowheads="1"/>
          </p:cNvSpPr>
          <p:nvPr/>
        </p:nvSpPr>
        <p:spPr bwMode="auto">
          <a:xfrm>
            <a:off x="611188" y="2636838"/>
            <a:ext cx="7705725" cy="457200"/>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zh-CN" altLang="en-US" b="1">
                <a:solidFill>
                  <a:srgbClr val="FF0000"/>
                </a:solidFill>
                <a:effectLst>
                  <a:outerShdw blurRad="38100" dist="38100" dir="2700000" algn="tl">
                    <a:srgbClr val="C0C0C0"/>
                  </a:outerShdw>
                </a:effectLst>
                <a:latin typeface="楷体_GB2312" pitchFamily="49" charset="-122"/>
              </a:rPr>
              <a:t>结点总数   </a:t>
            </a:r>
            <a:r>
              <a:rPr lang="en-US" altLang="zh-CN" b="1">
                <a:solidFill>
                  <a:srgbClr val="0000FF"/>
                </a:solidFill>
                <a:effectLst>
                  <a:outerShdw blurRad="38100" dist="38100" dir="2700000" algn="tl">
                    <a:srgbClr val="C0C0C0"/>
                  </a:outerShdw>
                </a:effectLst>
                <a:latin typeface="楷体_GB2312" pitchFamily="49" charset="-122"/>
              </a:rPr>
              <a:t>n=n</a:t>
            </a:r>
            <a:r>
              <a:rPr lang="en-US" altLang="zh-CN" b="1" baseline="-25000">
                <a:solidFill>
                  <a:srgbClr val="0000FF"/>
                </a:solidFill>
                <a:effectLst>
                  <a:outerShdw blurRad="38100" dist="38100" dir="2700000" algn="tl">
                    <a:srgbClr val="C0C0C0"/>
                  </a:outerShdw>
                </a:effectLst>
                <a:latin typeface="楷体_GB2312" pitchFamily="49" charset="-122"/>
              </a:rPr>
              <a:t>0</a:t>
            </a:r>
            <a:r>
              <a:rPr lang="en-US" altLang="zh-CN" b="1">
                <a:solidFill>
                  <a:srgbClr val="0000FF"/>
                </a:solidFill>
                <a:effectLst>
                  <a:outerShdw blurRad="38100" dist="38100" dir="2700000" algn="tl">
                    <a:srgbClr val="C0C0C0"/>
                  </a:outerShdw>
                </a:effectLst>
                <a:latin typeface="楷体_GB2312" pitchFamily="49" charset="-122"/>
              </a:rPr>
              <a:t>+n</a:t>
            </a:r>
            <a:r>
              <a:rPr lang="en-US" altLang="zh-CN" b="1" baseline="-25000">
                <a:solidFill>
                  <a:srgbClr val="0000FF"/>
                </a:solidFill>
                <a:effectLst>
                  <a:outerShdw blurRad="38100" dist="38100" dir="2700000" algn="tl">
                    <a:srgbClr val="C0C0C0"/>
                  </a:outerShdw>
                </a:effectLst>
                <a:latin typeface="楷体_GB2312" pitchFamily="49" charset="-122"/>
              </a:rPr>
              <a:t>k</a:t>
            </a:r>
            <a:r>
              <a:rPr lang="en-US" altLang="zh-CN" b="1">
                <a:solidFill>
                  <a:srgbClr val="0000FF"/>
                </a:solidFill>
                <a:effectLst>
                  <a:outerShdw blurRad="38100" dist="38100" dir="2700000" algn="tl">
                    <a:srgbClr val="C0C0C0"/>
                  </a:outerShdw>
                </a:effectLst>
                <a:latin typeface="楷体_GB2312" pitchFamily="49" charset="-122"/>
              </a:rPr>
              <a:t> </a:t>
            </a:r>
            <a:r>
              <a:rPr lang="en-US" altLang="zh-CN" b="1">
                <a:effectLst>
                  <a:outerShdw blurRad="38100" dist="38100" dir="2700000" algn="tl">
                    <a:srgbClr val="C0C0C0"/>
                  </a:outerShdw>
                </a:effectLst>
                <a:latin typeface="楷体_GB2312" pitchFamily="49" charset="-122"/>
              </a:rPr>
              <a:t>             </a:t>
            </a:r>
            <a:r>
              <a:rPr lang="en-US" altLang="zh-CN" b="1">
                <a:effectLst>
                  <a:outerShdw blurRad="38100" dist="38100" dir="2700000" algn="tl">
                    <a:srgbClr val="C0C0C0"/>
                  </a:outerShdw>
                </a:effectLst>
                <a:latin typeface="Arial" panose="020B0604020202020204"/>
              </a:rPr>
              <a:t>…</a:t>
            </a:r>
            <a:r>
              <a:rPr lang="en-US" altLang="zh-CN" b="1">
                <a:solidFill>
                  <a:srgbClr val="FF0000"/>
                </a:solidFill>
                <a:effectLst>
                  <a:outerShdw blurRad="38100" dist="38100" dir="2700000" algn="tl">
                    <a:srgbClr val="C0C0C0"/>
                  </a:outerShdw>
                </a:effectLst>
              </a:rPr>
              <a:t>①</a:t>
            </a:r>
            <a:endParaRPr lang="en-US" altLang="zh-CN" b="1">
              <a:solidFill>
                <a:srgbClr val="FF0000"/>
              </a:solidFill>
              <a:effectLst>
                <a:outerShdw blurRad="38100" dist="38100" dir="2700000" algn="tl">
                  <a:srgbClr val="C0C0C0"/>
                </a:outerShdw>
              </a:effectLst>
            </a:endParaRPr>
          </a:p>
        </p:txBody>
      </p:sp>
      <p:sp>
        <p:nvSpPr>
          <p:cNvPr id="340997" name="Text Box 5"/>
          <p:cNvSpPr txBox="1">
            <a:spLocks noChangeArrowheads="1"/>
          </p:cNvSpPr>
          <p:nvPr/>
        </p:nvSpPr>
        <p:spPr bwMode="auto">
          <a:xfrm>
            <a:off x="611188" y="3141663"/>
            <a:ext cx="6481762" cy="457200"/>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zh-CN" altLang="en-US" b="1">
                <a:solidFill>
                  <a:srgbClr val="FF0000"/>
                </a:solidFill>
                <a:effectLst>
                  <a:outerShdw blurRad="38100" dist="38100" dir="2700000" algn="tl">
                    <a:srgbClr val="C0C0C0"/>
                  </a:outerShdw>
                </a:effectLst>
                <a:latin typeface="楷体_GB2312" pitchFamily="49" charset="-122"/>
              </a:rPr>
              <a:t>分支总数：</a:t>
            </a:r>
            <a:endParaRPr lang="zh-CN" altLang="en-US" b="1">
              <a:effectLst>
                <a:outerShdw blurRad="38100" dist="38100" dir="2700000" algn="tl">
                  <a:srgbClr val="C0C0C0"/>
                </a:outerShdw>
              </a:effectLst>
              <a:latin typeface="楷体_GB2312" pitchFamily="49" charset="-122"/>
            </a:endParaRPr>
          </a:p>
        </p:txBody>
      </p:sp>
      <p:sp>
        <p:nvSpPr>
          <p:cNvPr id="340998" name="Text Box 6"/>
          <p:cNvSpPr txBox="1">
            <a:spLocks noChangeArrowheads="1"/>
          </p:cNvSpPr>
          <p:nvPr/>
        </p:nvSpPr>
        <p:spPr bwMode="auto">
          <a:xfrm>
            <a:off x="684213" y="4794250"/>
            <a:ext cx="6481762" cy="521970"/>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zh-CN" altLang="en-US" b="1">
                <a:solidFill>
                  <a:srgbClr val="FF0000"/>
                </a:solidFill>
                <a:effectLst>
                  <a:outerShdw blurRad="38100" dist="38100" dir="2700000" algn="tl">
                    <a:srgbClr val="C0C0C0"/>
                  </a:outerShdw>
                </a:effectLst>
                <a:latin typeface="楷体_GB2312" pitchFamily="49" charset="-122"/>
              </a:rPr>
              <a:t>叶子结点</a:t>
            </a:r>
            <a:r>
              <a:rPr lang="zh-CN" altLang="en-US" b="1">
                <a:solidFill>
                  <a:srgbClr val="FF0000"/>
                </a:solidFill>
                <a:effectLst>
                  <a:outerShdw blurRad="38100" dist="38100" dir="2700000" algn="tl">
                    <a:srgbClr val="C0C0C0"/>
                  </a:outerShdw>
                </a:effectLst>
                <a:latin typeface="楷体_GB2312" pitchFamily="49" charset="-122"/>
              </a:rPr>
              <a:t>数目</a:t>
            </a:r>
            <a:r>
              <a:rPr lang="zh-CN" altLang="en-US" b="1">
                <a:solidFill>
                  <a:srgbClr val="0000FF"/>
                </a:solidFill>
                <a:effectLst>
                  <a:outerShdw blurRad="38100" dist="38100" dir="2700000" algn="tl">
                    <a:srgbClr val="C0C0C0"/>
                  </a:outerShdw>
                </a:effectLst>
                <a:latin typeface="楷体_GB2312" pitchFamily="49" charset="-122"/>
              </a:rPr>
              <a:t> </a:t>
            </a:r>
            <a:r>
              <a:rPr lang="en-US" altLang="zh-CN" b="1">
                <a:solidFill>
                  <a:srgbClr val="0000FF"/>
                </a:solidFill>
                <a:effectLst>
                  <a:outerShdw blurRad="38100" dist="38100" dir="2700000" algn="tl">
                    <a:srgbClr val="C0C0C0"/>
                  </a:outerShdw>
                </a:effectLst>
                <a:latin typeface="楷体_GB2312" pitchFamily="49" charset="-122"/>
                <a:sym typeface="+mn-ea"/>
              </a:rPr>
              <a:t>n</a:t>
            </a:r>
            <a:r>
              <a:rPr lang="en-US" altLang="zh-CN" b="1" baseline="-25000">
                <a:solidFill>
                  <a:srgbClr val="0000FF"/>
                </a:solidFill>
                <a:effectLst>
                  <a:outerShdw blurRad="38100" dist="38100" dir="2700000" algn="tl">
                    <a:srgbClr val="C0C0C0"/>
                  </a:outerShdw>
                </a:effectLst>
                <a:latin typeface="楷体_GB2312" pitchFamily="49" charset="-122"/>
                <a:sym typeface="+mn-ea"/>
              </a:rPr>
              <a:t>0 </a:t>
            </a:r>
            <a:r>
              <a:rPr lang="en-US" altLang="zh-CN" b="1">
                <a:solidFill>
                  <a:srgbClr val="0000FF"/>
                </a:solidFill>
                <a:effectLst>
                  <a:outerShdw blurRad="38100" dist="38100" dir="2700000" algn="tl">
                    <a:srgbClr val="C0C0C0"/>
                  </a:outerShdw>
                </a:effectLst>
                <a:latin typeface="楷体_GB2312" pitchFamily="49" charset="-122"/>
              </a:rPr>
              <a:t>= </a:t>
            </a:r>
            <a:r>
              <a:rPr kumimoji="1" lang="en-US" altLang="zh-CN" b="1">
                <a:solidFill>
                  <a:srgbClr val="0000FF"/>
                </a:solidFill>
                <a:effectLst>
                  <a:outerShdw blurRad="38100" dist="38100" dir="2700000" algn="tl">
                    <a:srgbClr val="C0C0C0"/>
                  </a:outerShdw>
                </a:effectLst>
                <a:latin typeface="楷体_GB2312" pitchFamily="49" charset="-122"/>
                <a:sym typeface="+mn-ea"/>
              </a:rPr>
              <a:t>n</a:t>
            </a:r>
            <a:r>
              <a:rPr kumimoji="1" lang="en-US" altLang="zh-CN" b="1" baseline="-25000">
                <a:solidFill>
                  <a:srgbClr val="0000FF"/>
                </a:solidFill>
                <a:effectLst>
                  <a:outerShdw blurRad="38100" dist="38100" dir="2700000" algn="tl">
                    <a:srgbClr val="C0C0C0"/>
                  </a:outerShdw>
                </a:effectLst>
                <a:latin typeface="楷体_GB2312" pitchFamily="49" charset="-122"/>
                <a:sym typeface="+mn-ea"/>
              </a:rPr>
              <a:t>k</a:t>
            </a:r>
            <a:r>
              <a:rPr lang="en-US" altLang="zh-CN" b="1">
                <a:solidFill>
                  <a:srgbClr val="FF0000"/>
                </a:solidFill>
                <a:effectLst>
                  <a:outerShdw blurRad="38100" dist="38100" dir="2700000" algn="tl">
                    <a:srgbClr val="C0C0C0"/>
                  </a:outerShdw>
                </a:effectLst>
                <a:latin typeface="楷体_GB2312" pitchFamily="49" charset="-122"/>
              </a:rPr>
              <a:t>(</a:t>
            </a:r>
            <a:r>
              <a:rPr lang="en-US" altLang="zh-CN" b="1">
                <a:solidFill>
                  <a:srgbClr val="0000FF"/>
                </a:solidFill>
                <a:effectLst>
                  <a:outerShdw blurRad="38100" dist="38100" dir="2700000" algn="tl">
                    <a:srgbClr val="C0C0C0"/>
                  </a:outerShdw>
                </a:effectLst>
                <a:latin typeface="楷体_GB2312" pitchFamily="49" charset="-122"/>
              </a:rPr>
              <a:t>k-1</a:t>
            </a:r>
            <a:r>
              <a:rPr lang="en-US" altLang="zh-CN" b="1">
                <a:solidFill>
                  <a:srgbClr val="FF0000"/>
                </a:solidFill>
                <a:effectLst>
                  <a:outerShdw blurRad="38100" dist="38100" dir="2700000" algn="tl">
                    <a:srgbClr val="C0C0C0"/>
                  </a:outerShdw>
                </a:effectLst>
                <a:latin typeface="楷体_GB2312" pitchFamily="49" charset="-122"/>
              </a:rPr>
              <a:t>)</a:t>
            </a:r>
            <a:r>
              <a:rPr lang="en-US" altLang="zh-CN" b="1">
                <a:effectLst>
                  <a:outerShdw blurRad="38100" dist="38100" dir="2700000" algn="tl">
                    <a:srgbClr val="C0C0C0"/>
                  </a:outerShdw>
                </a:effectLst>
                <a:latin typeface="楷体_GB2312" pitchFamily="49" charset="-122"/>
              </a:rPr>
              <a:t>+1</a:t>
            </a:r>
            <a:endParaRPr lang="en-US" altLang="zh-CN" b="1">
              <a:effectLst>
                <a:outerShdw blurRad="38100" dist="38100" dir="2700000" algn="tl">
                  <a:srgbClr val="C0C0C0"/>
                </a:outerShdw>
              </a:effectLst>
              <a:latin typeface="楷体_GB2312" pitchFamily="49" charset="-122"/>
            </a:endParaRPr>
          </a:p>
        </p:txBody>
      </p:sp>
      <p:sp>
        <p:nvSpPr>
          <p:cNvPr id="340999" name="Rectangle 7"/>
          <p:cNvSpPr>
            <a:spLocks noChangeArrowheads="1"/>
          </p:cNvSpPr>
          <p:nvPr/>
        </p:nvSpPr>
        <p:spPr bwMode="auto">
          <a:xfrm>
            <a:off x="107950" y="3706813"/>
            <a:ext cx="8893175" cy="953135"/>
          </a:xfrm>
          <a:prstGeom prst="rect">
            <a:avLst/>
          </a:prstGeom>
          <a:noFill/>
          <a:ln w="12700" cap="sq">
            <a:noFill/>
            <a:miter lim="800000"/>
            <a:headEnd type="none" w="sm" len="sm"/>
            <a:tailEnd type="none" w="sm" len="sm"/>
          </a:ln>
          <a:effectLst/>
        </p:spPr>
        <p:txBody>
          <a:bodyPr>
            <a:spAutoFit/>
          </a:bodyPr>
          <a:lstStyle/>
          <a:p>
            <a:pPr lvl="1">
              <a:defRPr/>
            </a:pPr>
            <a:r>
              <a:rPr kumimoji="1" lang="zh-CN" altLang="en-US" b="1">
                <a:solidFill>
                  <a:srgbClr val="333399"/>
                </a:solidFill>
                <a:effectLst>
                  <a:outerShdw blurRad="38100" dist="38100" dir="2700000" algn="tl">
                    <a:srgbClr val="C0C0C0"/>
                  </a:outerShdw>
                </a:effectLst>
                <a:latin typeface="楷体_GB2312" pitchFamily="49" charset="-122"/>
              </a:rPr>
              <a:t>从</a:t>
            </a:r>
            <a:r>
              <a:rPr kumimoji="1" lang="zh-CN" altLang="en-US" b="1">
                <a:solidFill>
                  <a:srgbClr val="0000FF"/>
                </a:solidFill>
                <a:effectLst>
                  <a:outerShdw blurRad="38100" dist="38100" dir="2700000" algn="tl">
                    <a:srgbClr val="C0C0C0"/>
                  </a:outerShdw>
                </a:effectLst>
                <a:latin typeface="楷体_GB2312" pitchFamily="49" charset="-122"/>
              </a:rPr>
              <a:t>入分支</a:t>
            </a:r>
            <a:r>
              <a:rPr kumimoji="1" lang="zh-CN" altLang="en-US" b="1">
                <a:solidFill>
                  <a:srgbClr val="333399"/>
                </a:solidFill>
                <a:effectLst>
                  <a:outerShdw blurRad="38100" dist="38100" dir="2700000" algn="tl">
                    <a:srgbClr val="C0C0C0"/>
                  </a:outerShdw>
                </a:effectLst>
                <a:latin typeface="楷体_GB2312" pitchFamily="49" charset="-122"/>
              </a:rPr>
              <a:t>角度：</a:t>
            </a:r>
            <a:r>
              <a:rPr kumimoji="1" lang="zh-CN" altLang="en-US" b="1">
                <a:solidFill>
                  <a:srgbClr val="0000FF"/>
                </a:solidFill>
                <a:effectLst>
                  <a:outerShdw blurRad="38100" dist="38100" dir="2700000" algn="tl">
                    <a:srgbClr val="C0C0C0"/>
                  </a:outerShdw>
                </a:effectLst>
                <a:latin typeface="楷体_GB2312" pitchFamily="49" charset="-122"/>
              </a:rPr>
              <a:t>有</a:t>
            </a:r>
            <a:r>
              <a:rPr kumimoji="1" lang="en-US" altLang="zh-CN" b="1">
                <a:solidFill>
                  <a:srgbClr val="FF0000"/>
                </a:solidFill>
                <a:effectLst>
                  <a:outerShdw blurRad="38100" dist="38100" dir="2700000" algn="tl">
                    <a:srgbClr val="C0C0C0"/>
                  </a:outerShdw>
                </a:effectLst>
                <a:latin typeface="楷体_GB2312" pitchFamily="49" charset="-122"/>
              </a:rPr>
              <a:t>b</a:t>
            </a:r>
            <a:r>
              <a:rPr kumimoji="1" lang="en-US" altLang="zh-CN" b="1" i="1">
                <a:solidFill>
                  <a:schemeClr val="tx2"/>
                </a:solidFill>
                <a:effectLst>
                  <a:outerShdw blurRad="38100" dist="38100" dir="2700000" algn="tl">
                    <a:srgbClr val="C0C0C0"/>
                  </a:outerShdw>
                </a:effectLst>
                <a:latin typeface="楷体_GB2312" pitchFamily="49" charset="-122"/>
              </a:rPr>
              <a:t>= </a:t>
            </a:r>
            <a:r>
              <a:rPr kumimoji="1" lang="en-US" altLang="zh-CN" b="1" i="1">
                <a:solidFill>
                  <a:srgbClr val="0000FF"/>
                </a:solidFill>
                <a:effectLst>
                  <a:outerShdw blurRad="38100" dist="38100" dir="2700000" algn="tl">
                    <a:srgbClr val="C0C0C0"/>
                  </a:outerShdw>
                </a:effectLst>
                <a:latin typeface="楷体_GB2312" pitchFamily="49" charset="-122"/>
              </a:rPr>
              <a:t>n-</a:t>
            </a:r>
            <a:r>
              <a:rPr kumimoji="1" lang="en-US" altLang="zh-CN" b="1">
                <a:solidFill>
                  <a:srgbClr val="0000FF"/>
                </a:solidFill>
                <a:effectLst>
                  <a:outerShdw blurRad="38100" dist="38100" dir="2700000" algn="tl">
                    <a:srgbClr val="C0C0C0"/>
                  </a:outerShdw>
                </a:effectLst>
                <a:latin typeface="楷体_GB2312" pitchFamily="49" charset="-122"/>
              </a:rPr>
              <a:t>1</a:t>
            </a:r>
            <a:r>
              <a:rPr kumimoji="1" lang="en-US" altLang="zh-CN" b="1" i="1">
                <a:solidFill>
                  <a:srgbClr val="0000FF"/>
                </a:solidFill>
                <a:effectLst>
                  <a:outerShdw blurRad="38100" dist="38100" dir="2700000" algn="tl">
                    <a:srgbClr val="C0C0C0"/>
                  </a:outerShdw>
                </a:effectLst>
                <a:latin typeface="楷体_GB2312" pitchFamily="49" charset="-122"/>
              </a:rPr>
              <a:t>   </a:t>
            </a:r>
            <a:r>
              <a:rPr kumimoji="1" lang="en-US" altLang="zh-CN" b="1" i="1">
                <a:solidFill>
                  <a:srgbClr val="0000FF"/>
                </a:solidFill>
                <a:effectLst>
                  <a:outerShdw blurRad="38100" dist="38100" dir="2700000" algn="tl">
                    <a:srgbClr val="C0C0C0"/>
                  </a:outerShdw>
                </a:effectLst>
                <a:latin typeface="Arial" panose="020B0604020202020204"/>
              </a:rPr>
              <a:t>…</a:t>
            </a:r>
            <a:r>
              <a:rPr kumimoji="1" lang="en-US" altLang="zh-CN" b="1" i="1">
                <a:solidFill>
                  <a:schemeClr val="tx2"/>
                </a:solidFill>
                <a:effectLst>
                  <a:outerShdw blurRad="38100" dist="38100" dir="2700000" algn="tl">
                    <a:srgbClr val="C0C0C0"/>
                  </a:outerShdw>
                </a:effectLst>
                <a:latin typeface="楷体_GB2312" pitchFamily="49" charset="-122"/>
              </a:rPr>
              <a:t> </a:t>
            </a:r>
            <a:r>
              <a:rPr kumimoji="1" lang="en-US" altLang="zh-CN" b="1">
                <a:solidFill>
                  <a:schemeClr val="hlink"/>
                </a:solidFill>
                <a:effectLst>
                  <a:outerShdw blurRad="38100" dist="38100" dir="2700000" algn="tl">
                    <a:srgbClr val="C0C0C0"/>
                  </a:outerShdw>
                </a:effectLst>
                <a:latin typeface="楷体_GB2312" pitchFamily="49" charset="-122"/>
              </a:rPr>
              <a:t>②</a:t>
            </a:r>
            <a:endParaRPr kumimoji="1" lang="en-US" altLang="zh-CN" b="1">
              <a:solidFill>
                <a:schemeClr val="hlink"/>
              </a:solidFill>
              <a:effectLst>
                <a:outerShdw blurRad="38100" dist="38100" dir="2700000" algn="tl">
                  <a:srgbClr val="C0C0C0"/>
                </a:outerShdw>
              </a:effectLst>
              <a:latin typeface="楷体_GB2312" pitchFamily="49" charset="-122"/>
            </a:endParaRPr>
          </a:p>
          <a:p>
            <a:pPr lvl="1">
              <a:defRPr/>
            </a:pPr>
            <a:r>
              <a:rPr kumimoji="1" lang="zh-CN" altLang="en-US" b="1">
                <a:solidFill>
                  <a:schemeClr val="folHlink"/>
                </a:solidFill>
                <a:effectLst>
                  <a:outerShdw blurRad="38100" dist="38100" dir="2700000" algn="tl">
                    <a:srgbClr val="C0C0C0"/>
                  </a:outerShdw>
                </a:effectLst>
                <a:latin typeface="楷体_GB2312" pitchFamily="49" charset="-122"/>
              </a:rPr>
              <a:t>从</a:t>
            </a:r>
            <a:r>
              <a:rPr kumimoji="1" lang="zh-CN" altLang="en-US" b="1">
                <a:solidFill>
                  <a:srgbClr val="0000FF"/>
                </a:solidFill>
                <a:effectLst>
                  <a:outerShdw blurRad="38100" dist="38100" dir="2700000" algn="tl">
                    <a:srgbClr val="C0C0C0"/>
                  </a:outerShdw>
                </a:effectLst>
                <a:latin typeface="楷体_GB2312" pitchFamily="49" charset="-122"/>
              </a:rPr>
              <a:t>出分支</a:t>
            </a:r>
            <a:r>
              <a:rPr kumimoji="1" lang="zh-CN" altLang="en-US" b="1">
                <a:solidFill>
                  <a:srgbClr val="333399"/>
                </a:solidFill>
                <a:effectLst>
                  <a:outerShdw blurRad="38100" dist="38100" dir="2700000" algn="tl">
                    <a:srgbClr val="C0C0C0"/>
                  </a:outerShdw>
                </a:effectLst>
                <a:latin typeface="楷体_GB2312" pitchFamily="49" charset="-122"/>
              </a:rPr>
              <a:t>角度：</a:t>
            </a:r>
            <a:r>
              <a:rPr kumimoji="1" lang="zh-CN" altLang="en-US" b="1">
                <a:solidFill>
                  <a:srgbClr val="0000FF"/>
                </a:solidFill>
                <a:effectLst>
                  <a:outerShdw blurRad="38100" dist="38100" dir="2700000" algn="tl">
                    <a:srgbClr val="C0C0C0"/>
                  </a:outerShdw>
                </a:effectLst>
                <a:latin typeface="楷体_GB2312" pitchFamily="49" charset="-122"/>
              </a:rPr>
              <a:t>有</a:t>
            </a:r>
            <a:r>
              <a:rPr kumimoji="1" lang="en-US" altLang="zh-CN" b="1">
                <a:solidFill>
                  <a:srgbClr val="FF0000"/>
                </a:solidFill>
                <a:effectLst>
                  <a:outerShdw blurRad="38100" dist="38100" dir="2700000" algn="tl">
                    <a:srgbClr val="C0C0C0"/>
                  </a:outerShdw>
                </a:effectLst>
                <a:latin typeface="楷体_GB2312" pitchFamily="49" charset="-122"/>
              </a:rPr>
              <a:t>b</a:t>
            </a:r>
            <a:r>
              <a:rPr kumimoji="1" lang="en-US" altLang="zh-CN" b="1">
                <a:solidFill>
                  <a:srgbClr val="0000FF"/>
                </a:solidFill>
                <a:effectLst>
                  <a:outerShdw blurRad="38100" dist="38100" dir="2700000" algn="tl">
                    <a:srgbClr val="C0C0C0"/>
                  </a:outerShdw>
                </a:effectLst>
                <a:latin typeface="楷体_GB2312" pitchFamily="49" charset="-122"/>
              </a:rPr>
              <a:t>=n</a:t>
            </a:r>
            <a:r>
              <a:rPr kumimoji="1" lang="en-US" altLang="zh-CN" b="1" baseline="-25000">
                <a:solidFill>
                  <a:srgbClr val="0000FF"/>
                </a:solidFill>
                <a:effectLst>
                  <a:outerShdw blurRad="38100" dist="38100" dir="2700000" algn="tl">
                    <a:srgbClr val="C0C0C0"/>
                  </a:outerShdw>
                </a:effectLst>
                <a:latin typeface="楷体_GB2312" pitchFamily="49" charset="-122"/>
              </a:rPr>
              <a:t>k</a:t>
            </a:r>
            <a:r>
              <a:rPr kumimoji="1" lang="en-US" altLang="zh-CN" b="1">
                <a:solidFill>
                  <a:srgbClr val="0000FF"/>
                </a:solidFill>
                <a:effectLst>
                  <a:outerShdw blurRad="38100" dist="38100" dir="2700000" algn="tl">
                    <a:srgbClr val="C0C0C0"/>
                  </a:outerShdw>
                </a:effectLst>
                <a:latin typeface="楷体_GB2312" pitchFamily="49" charset="-122"/>
              </a:rPr>
              <a:t>*k    </a:t>
            </a:r>
            <a:r>
              <a:rPr kumimoji="1" lang="en-US" altLang="zh-CN" b="1">
                <a:solidFill>
                  <a:srgbClr val="0000FF"/>
                </a:solidFill>
                <a:effectLst>
                  <a:outerShdw blurRad="38100" dist="38100" dir="2700000" algn="tl">
                    <a:srgbClr val="C0C0C0"/>
                  </a:outerShdw>
                </a:effectLst>
                <a:latin typeface="Arial" panose="020B0604020202020204"/>
              </a:rPr>
              <a:t>…</a:t>
            </a:r>
            <a:r>
              <a:rPr kumimoji="1" lang="en-US" altLang="zh-CN" b="1">
                <a:solidFill>
                  <a:schemeClr val="hlink"/>
                </a:solidFill>
                <a:effectLst>
                  <a:outerShdw blurRad="38100" dist="38100" dir="2700000" algn="tl">
                    <a:srgbClr val="C0C0C0"/>
                  </a:outerShdw>
                </a:effectLst>
                <a:latin typeface="楷体_GB2312" pitchFamily="49" charset="-122"/>
              </a:rPr>
              <a:t>③</a:t>
            </a:r>
            <a:endParaRPr kumimoji="1" lang="en-US" altLang="zh-CN" b="1">
              <a:solidFill>
                <a:schemeClr val="hlink"/>
              </a:solidFill>
              <a:effectLst>
                <a:outerShdw blurRad="38100" dist="38100" dir="2700000" algn="tl">
                  <a:srgbClr val="C0C0C0"/>
                </a:outerShdw>
              </a:effectLst>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40996"/>
                                        </p:tgtEl>
                                        <p:attrNameLst>
                                          <p:attrName>style.visibility</p:attrName>
                                        </p:attrNameLst>
                                      </p:cBhvr>
                                      <p:to>
                                        <p:strVal val="visible"/>
                                      </p:to>
                                    </p:set>
                                    <p:animEffect transition="in" filter="strips(downRight)">
                                      <p:cBhvr>
                                        <p:cTn id="7" dur="500"/>
                                        <p:tgtEl>
                                          <p:spTgt spid="3409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0997"/>
                                        </p:tgtEl>
                                        <p:attrNameLst>
                                          <p:attrName>style.visibility</p:attrName>
                                        </p:attrNameLst>
                                      </p:cBhvr>
                                      <p:to>
                                        <p:strVal val="visible"/>
                                      </p:to>
                                    </p:set>
                                    <p:animEffect transition="in" filter="wipe(down)">
                                      <p:cBhvr>
                                        <p:cTn id="12" dur="500"/>
                                        <p:tgtEl>
                                          <p:spTgt spid="3409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40998"/>
                                        </p:tgtEl>
                                        <p:attrNameLst>
                                          <p:attrName>style.visibility</p:attrName>
                                        </p:attrNameLst>
                                      </p:cBhvr>
                                      <p:to>
                                        <p:strVal val="visible"/>
                                      </p:to>
                                    </p:set>
                                    <p:animEffect transition="in" filter="wipe(down)">
                                      <p:cBhvr>
                                        <p:cTn id="17" dur="500"/>
                                        <p:tgtEl>
                                          <p:spTgt spid="3409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0999"/>
                                        </p:tgtEl>
                                        <p:attrNameLst>
                                          <p:attrName>style.visibility</p:attrName>
                                        </p:attrNameLst>
                                      </p:cBhvr>
                                      <p:to>
                                        <p:strVal val="visible"/>
                                      </p:to>
                                    </p:set>
                                    <p:animEffect transition="in" filter="wipe(left)">
                                      <p:cBhvr>
                                        <p:cTn id="22" dur="500"/>
                                        <p:tgtEl>
                                          <p:spTgt spid="340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6" grpId="0"/>
      <p:bldP spid="340997" grpId="0"/>
      <p:bldP spid="340998" grpId="0" bldLvl="0" animBg="1"/>
      <p:bldP spid="340999"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4294967295"/>
          </p:nvPr>
        </p:nvSpPr>
        <p:spPr>
          <a:xfrm>
            <a:off x="7042150" y="6243638"/>
            <a:ext cx="1905000" cy="457200"/>
          </a:xfrm>
          <a:prstGeom prst="rect">
            <a:avLst/>
          </a:prstGeom>
          <a:noFill/>
        </p:spPr>
        <p:txBody>
          <a:bodyPr/>
          <a:lstStyle/>
          <a:p>
            <a:fld id="{103812DC-2FB5-4AD5-9999-3F4DEC933C00}" type="slidenum">
              <a:rPr lang="en-US" altLang="zh-CN" smtClean="0"/>
            </a:fld>
            <a:endParaRPr lang="en-US" altLang="zh-CN" smtClean="0"/>
          </a:p>
        </p:txBody>
      </p:sp>
      <p:sp>
        <p:nvSpPr>
          <p:cNvPr id="36867" name="Text Box 2"/>
          <p:cNvSpPr txBox="1">
            <a:spLocks noChangeArrowheads="1"/>
          </p:cNvSpPr>
          <p:nvPr/>
        </p:nvSpPr>
        <p:spPr bwMode="auto">
          <a:xfrm>
            <a:off x="738188" y="220663"/>
            <a:ext cx="3449320" cy="583565"/>
          </a:xfrm>
          <a:prstGeom prst="rect">
            <a:avLst/>
          </a:prstGeom>
          <a:noFill/>
          <a:ln w="12700" cap="sq">
            <a:noFill/>
            <a:miter lim="800000"/>
            <a:headEnd type="none" w="sm" len="sm"/>
            <a:tailEnd type="none" w="sm" len="sm"/>
          </a:ln>
        </p:spPr>
        <p:txBody>
          <a:bodyPr wrap="none">
            <a:spAutoFit/>
          </a:bodyPr>
          <a:lstStyle/>
          <a:p>
            <a:r>
              <a:rPr kumimoji="1" lang="zh-CN" altLang="en-US" sz="3200" b="1">
                <a:latin typeface="Times New Roman" panose="02020603050405020304" pitchFamily="18" charset="0"/>
              </a:rPr>
              <a:t>两类</a:t>
            </a:r>
            <a:r>
              <a:rPr kumimoji="1" lang="zh-CN" altLang="en-US" sz="3200" b="1">
                <a:solidFill>
                  <a:srgbClr val="FF0000"/>
                </a:solidFill>
                <a:latin typeface="Times New Roman" panose="02020603050405020304" pitchFamily="18" charset="0"/>
              </a:rPr>
              <a:t>特殊</a:t>
            </a:r>
            <a:r>
              <a:rPr kumimoji="1" lang="zh-CN" altLang="en-US" sz="3200" b="1">
                <a:latin typeface="Times New Roman" panose="02020603050405020304" pitchFamily="18" charset="0"/>
              </a:rPr>
              <a:t>的二叉树</a:t>
            </a:r>
            <a:endParaRPr kumimoji="1" lang="zh-CN" altLang="en-US" sz="3200">
              <a:latin typeface="Times New Roman" panose="02020603050405020304" pitchFamily="18" charset="0"/>
            </a:endParaRPr>
          </a:p>
        </p:txBody>
      </p:sp>
      <p:sp>
        <p:nvSpPr>
          <p:cNvPr id="65539" name="Text Box 3"/>
          <p:cNvSpPr txBox="1">
            <a:spLocks noChangeArrowheads="1"/>
          </p:cNvSpPr>
          <p:nvPr/>
        </p:nvSpPr>
        <p:spPr bwMode="auto">
          <a:xfrm>
            <a:off x="899592" y="1087264"/>
            <a:ext cx="7561263" cy="1124585"/>
          </a:xfrm>
          <a:prstGeom prst="rect">
            <a:avLst/>
          </a:prstGeom>
          <a:noFill/>
          <a:ln w="12700" cap="sq">
            <a:noFill/>
            <a:miter lim="800000"/>
            <a:headEnd type="none" w="sm" len="sm"/>
            <a:tailEnd type="none" w="sm" len="sm"/>
          </a:ln>
          <a:effectLst/>
        </p:spPr>
        <p:txBody>
          <a:bodyPr>
            <a:spAutoFit/>
          </a:bodyPr>
          <a:lstStyle/>
          <a:p>
            <a:pPr>
              <a:lnSpc>
                <a:spcPct val="120000"/>
              </a:lnSpc>
              <a:defRPr/>
            </a:pPr>
            <a:r>
              <a:rPr kumimoji="1" lang="zh-CN" altLang="en-US" sz="2800" b="1" dirty="0">
                <a:solidFill>
                  <a:srgbClr val="0000FF"/>
                </a:solidFill>
                <a:effectLst>
                  <a:outerShdw blurRad="38100" dist="38100" dir="2700000" algn="tl">
                    <a:srgbClr val="C0C0C0"/>
                  </a:outerShdw>
                </a:effectLst>
                <a:latin typeface="Times New Roman" panose="02020603050405020304" pitchFamily="18" charset="0"/>
              </a:rPr>
              <a:t>满二叉树</a:t>
            </a:r>
            <a:r>
              <a:rPr kumimoji="1" lang="zh-CN" altLang="en-US" sz="2800" dirty="0">
                <a:solidFill>
                  <a:srgbClr val="333399"/>
                </a:solidFill>
                <a:latin typeface="Times New Roman" panose="02020603050405020304" pitchFamily="18" charset="0"/>
              </a:rPr>
              <a:t>：</a:t>
            </a:r>
            <a:r>
              <a:rPr kumimoji="1" lang="zh-CN" altLang="en-US" sz="2800" b="1" dirty="0">
                <a:effectLst>
                  <a:outerShdw blurRad="38100" dist="38100" dir="2700000" algn="tl">
                    <a:srgbClr val="C0C0C0"/>
                  </a:outerShdw>
                </a:effectLst>
                <a:latin typeface="Times New Roman" panose="02020603050405020304" pitchFamily="18" charset="0"/>
              </a:rPr>
              <a:t>指的是深度为</a:t>
            </a:r>
            <a:r>
              <a:rPr kumimoji="1" lang="en-US" altLang="zh-CN" sz="2800" b="1" i="1" dirty="0">
                <a:solidFill>
                  <a:srgbClr val="0000FF"/>
                </a:solidFill>
                <a:effectLst>
                  <a:outerShdw blurRad="38100" dist="38100" dir="2700000" algn="tl">
                    <a:srgbClr val="C0C0C0"/>
                  </a:outerShdw>
                </a:effectLst>
                <a:latin typeface="Times New Roman" panose="02020603050405020304" pitchFamily="18" charset="0"/>
              </a:rPr>
              <a:t>k</a:t>
            </a:r>
            <a:r>
              <a:rPr kumimoji="1" lang="zh-CN" altLang="en-US" sz="2800" b="1" dirty="0">
                <a:effectLst>
                  <a:outerShdw blurRad="38100" dist="38100" dir="2700000" algn="tl">
                    <a:srgbClr val="C0C0C0"/>
                  </a:outerShdw>
                </a:effectLst>
                <a:latin typeface="Times New Roman" panose="02020603050405020304" pitchFamily="18" charset="0"/>
              </a:rPr>
              <a:t>且含有</a:t>
            </a:r>
            <a:r>
              <a:rPr kumimoji="1" lang="en-US" altLang="zh-CN" sz="2800" b="1" i="1" dirty="0">
                <a:solidFill>
                  <a:srgbClr val="0000FF"/>
                </a:solidFill>
                <a:effectLst>
                  <a:outerShdw blurRad="38100" dist="38100" dir="2700000" algn="tl">
                    <a:srgbClr val="C0C0C0"/>
                  </a:outerShdw>
                </a:effectLst>
                <a:latin typeface="Times New Roman" panose="02020603050405020304" pitchFamily="18" charset="0"/>
              </a:rPr>
              <a:t>2</a:t>
            </a:r>
            <a:r>
              <a:rPr kumimoji="1" lang="en-US" altLang="zh-CN" sz="2800" b="1" i="1" baseline="30000" dirty="0">
                <a:solidFill>
                  <a:srgbClr val="0000FF"/>
                </a:solidFill>
                <a:effectLst>
                  <a:outerShdw blurRad="38100" dist="38100" dir="2700000" algn="tl">
                    <a:srgbClr val="C0C0C0"/>
                  </a:outerShdw>
                </a:effectLst>
                <a:latin typeface="Times New Roman" panose="02020603050405020304" pitchFamily="18" charset="0"/>
              </a:rPr>
              <a:t>k </a:t>
            </a:r>
            <a:r>
              <a:rPr kumimoji="1" lang="en-US" altLang="zh-CN" sz="2800" b="1" i="1" dirty="0">
                <a:solidFill>
                  <a:srgbClr val="0000FF"/>
                </a:solidFill>
                <a:effectLst>
                  <a:outerShdw blurRad="38100" dist="38100" dir="2700000" algn="tl">
                    <a:srgbClr val="C0C0C0"/>
                  </a:outerShdw>
                </a:effectLst>
                <a:latin typeface="Times New Roman" panose="02020603050405020304" pitchFamily="18" charset="0"/>
              </a:rPr>
              <a:t>– 1 </a:t>
            </a:r>
            <a:r>
              <a:rPr kumimoji="1" lang="zh-CN" altLang="en-US" sz="2800" b="1" dirty="0">
                <a:effectLst>
                  <a:outerShdw blurRad="38100" dist="38100" dir="2700000" algn="tl">
                    <a:srgbClr val="C0C0C0"/>
                  </a:outerShdw>
                </a:effectLst>
                <a:latin typeface="Times New Roman" panose="02020603050405020304" pitchFamily="18" charset="0"/>
              </a:rPr>
              <a:t>个结点的二</a:t>
            </a:r>
            <a:r>
              <a:rPr kumimoji="1" lang="zh-CN" altLang="en-US" sz="2800" b="1" dirty="0">
                <a:effectLst>
                  <a:outerShdw blurRad="38100" dist="38100" dir="2700000" algn="tl">
                    <a:srgbClr val="C0C0C0"/>
                  </a:outerShdw>
                </a:effectLst>
                <a:latin typeface="Times New Roman" panose="02020603050405020304" pitchFamily="18" charset="0"/>
                <a:cs typeface="+mn-ea"/>
              </a:rPr>
              <a:t>叉树。</a:t>
            </a:r>
            <a:endParaRPr kumimoji="1" lang="zh-CN" altLang="en-US" sz="2800" b="1" dirty="0">
              <a:solidFill>
                <a:srgbClr val="990000"/>
              </a:solidFill>
              <a:effectLst>
                <a:outerShdw blurRad="38100" dist="38100" dir="2700000" algn="tl">
                  <a:srgbClr val="C0C0C0"/>
                </a:outerShdw>
              </a:effectLst>
              <a:latin typeface="Times New Roman" panose="02020603050405020304" pitchFamily="18" charset="0"/>
            </a:endParaRPr>
          </a:p>
        </p:txBody>
      </p:sp>
      <p:grpSp>
        <p:nvGrpSpPr>
          <p:cNvPr id="2" name="Group 71"/>
          <p:cNvGrpSpPr/>
          <p:nvPr/>
        </p:nvGrpSpPr>
        <p:grpSpPr bwMode="auto">
          <a:xfrm>
            <a:off x="2195513" y="4002088"/>
            <a:ext cx="4724400" cy="2667000"/>
            <a:chOff x="1383" y="2521"/>
            <a:chExt cx="2976" cy="1680"/>
          </a:xfrm>
        </p:grpSpPr>
        <p:sp>
          <p:nvSpPr>
            <p:cNvPr id="36874" name="Oval 7"/>
            <p:cNvSpPr>
              <a:spLocks noChangeArrowheads="1"/>
            </p:cNvSpPr>
            <p:nvPr/>
          </p:nvSpPr>
          <p:spPr bwMode="auto">
            <a:xfrm>
              <a:off x="2727" y="2521"/>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1</a:t>
              </a:r>
              <a:endParaRPr kumimoji="1" lang="en-US" altLang="zh-CN">
                <a:latin typeface="Times New Roman" panose="02020603050405020304" pitchFamily="18" charset="0"/>
              </a:endParaRPr>
            </a:p>
          </p:txBody>
        </p:sp>
        <p:sp>
          <p:nvSpPr>
            <p:cNvPr id="36875" name="Oval 9"/>
            <p:cNvSpPr>
              <a:spLocks noChangeArrowheads="1"/>
            </p:cNvSpPr>
            <p:nvPr/>
          </p:nvSpPr>
          <p:spPr bwMode="auto">
            <a:xfrm>
              <a:off x="1959" y="3001"/>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2</a:t>
              </a:r>
              <a:endParaRPr kumimoji="1" lang="en-US" altLang="zh-CN">
                <a:latin typeface="Times New Roman" panose="02020603050405020304" pitchFamily="18" charset="0"/>
              </a:endParaRPr>
            </a:p>
          </p:txBody>
        </p:sp>
        <p:sp>
          <p:nvSpPr>
            <p:cNvPr id="36876" name="Oval 10"/>
            <p:cNvSpPr>
              <a:spLocks noChangeArrowheads="1"/>
            </p:cNvSpPr>
            <p:nvPr/>
          </p:nvSpPr>
          <p:spPr bwMode="auto">
            <a:xfrm>
              <a:off x="3495" y="3001"/>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3</a:t>
              </a:r>
              <a:endParaRPr kumimoji="1" lang="en-US" altLang="zh-CN">
                <a:latin typeface="Times New Roman" panose="02020603050405020304" pitchFamily="18" charset="0"/>
              </a:endParaRPr>
            </a:p>
          </p:txBody>
        </p:sp>
        <p:sp>
          <p:nvSpPr>
            <p:cNvPr id="36877" name="Oval 11"/>
            <p:cNvSpPr>
              <a:spLocks noChangeArrowheads="1"/>
            </p:cNvSpPr>
            <p:nvPr/>
          </p:nvSpPr>
          <p:spPr bwMode="auto">
            <a:xfrm>
              <a:off x="1575" y="3481"/>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4</a:t>
              </a:r>
              <a:endParaRPr kumimoji="1" lang="en-US" altLang="zh-CN">
                <a:latin typeface="Times New Roman" panose="02020603050405020304" pitchFamily="18" charset="0"/>
              </a:endParaRPr>
            </a:p>
          </p:txBody>
        </p:sp>
        <p:sp>
          <p:nvSpPr>
            <p:cNvPr id="36878" name="Oval 12"/>
            <p:cNvSpPr>
              <a:spLocks noChangeArrowheads="1"/>
            </p:cNvSpPr>
            <p:nvPr/>
          </p:nvSpPr>
          <p:spPr bwMode="auto">
            <a:xfrm>
              <a:off x="2343" y="3481"/>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5</a:t>
              </a:r>
              <a:endParaRPr kumimoji="1" lang="en-US" altLang="zh-CN">
                <a:latin typeface="Times New Roman" panose="02020603050405020304" pitchFamily="18" charset="0"/>
              </a:endParaRPr>
            </a:p>
          </p:txBody>
        </p:sp>
        <p:sp>
          <p:nvSpPr>
            <p:cNvPr id="36879" name="Oval 13"/>
            <p:cNvSpPr>
              <a:spLocks noChangeArrowheads="1"/>
            </p:cNvSpPr>
            <p:nvPr/>
          </p:nvSpPr>
          <p:spPr bwMode="auto">
            <a:xfrm>
              <a:off x="3111" y="3481"/>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6</a:t>
              </a:r>
              <a:endParaRPr kumimoji="1" lang="en-US" altLang="zh-CN">
                <a:latin typeface="Times New Roman" panose="02020603050405020304" pitchFamily="18" charset="0"/>
              </a:endParaRPr>
            </a:p>
          </p:txBody>
        </p:sp>
        <p:sp>
          <p:nvSpPr>
            <p:cNvPr id="36880" name="Oval 14"/>
            <p:cNvSpPr>
              <a:spLocks noChangeArrowheads="1"/>
            </p:cNvSpPr>
            <p:nvPr/>
          </p:nvSpPr>
          <p:spPr bwMode="auto">
            <a:xfrm>
              <a:off x="3879" y="3481"/>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7</a:t>
              </a:r>
              <a:endParaRPr kumimoji="1" lang="en-US" altLang="zh-CN">
                <a:latin typeface="Times New Roman" panose="02020603050405020304" pitchFamily="18" charset="0"/>
              </a:endParaRPr>
            </a:p>
          </p:txBody>
        </p:sp>
        <p:sp>
          <p:nvSpPr>
            <p:cNvPr id="36881" name="Oval 15"/>
            <p:cNvSpPr>
              <a:spLocks noChangeArrowheads="1"/>
            </p:cNvSpPr>
            <p:nvPr/>
          </p:nvSpPr>
          <p:spPr bwMode="auto">
            <a:xfrm>
              <a:off x="1383" y="3961"/>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8</a:t>
              </a:r>
              <a:endParaRPr kumimoji="1" lang="en-US" altLang="zh-CN">
                <a:latin typeface="Times New Roman" panose="02020603050405020304" pitchFamily="18" charset="0"/>
              </a:endParaRPr>
            </a:p>
          </p:txBody>
        </p:sp>
        <p:sp>
          <p:nvSpPr>
            <p:cNvPr id="36882" name="Oval 16"/>
            <p:cNvSpPr>
              <a:spLocks noChangeArrowheads="1"/>
            </p:cNvSpPr>
            <p:nvPr/>
          </p:nvSpPr>
          <p:spPr bwMode="auto">
            <a:xfrm>
              <a:off x="1767" y="3961"/>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9</a:t>
              </a:r>
              <a:endParaRPr kumimoji="1" lang="en-US" altLang="zh-CN">
                <a:latin typeface="Times New Roman" panose="02020603050405020304" pitchFamily="18" charset="0"/>
              </a:endParaRPr>
            </a:p>
          </p:txBody>
        </p:sp>
        <p:sp>
          <p:nvSpPr>
            <p:cNvPr id="36883" name="Oval 17"/>
            <p:cNvSpPr>
              <a:spLocks noChangeArrowheads="1"/>
            </p:cNvSpPr>
            <p:nvPr/>
          </p:nvSpPr>
          <p:spPr bwMode="auto">
            <a:xfrm>
              <a:off x="2151" y="3961"/>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10</a:t>
              </a:r>
              <a:endParaRPr kumimoji="1" lang="en-US" altLang="zh-CN">
                <a:latin typeface="Times New Roman" panose="02020603050405020304" pitchFamily="18" charset="0"/>
              </a:endParaRPr>
            </a:p>
          </p:txBody>
        </p:sp>
        <p:sp>
          <p:nvSpPr>
            <p:cNvPr id="36884" name="Oval 18"/>
            <p:cNvSpPr>
              <a:spLocks noChangeArrowheads="1"/>
            </p:cNvSpPr>
            <p:nvPr/>
          </p:nvSpPr>
          <p:spPr bwMode="auto">
            <a:xfrm>
              <a:off x="2535" y="3961"/>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11</a:t>
              </a:r>
              <a:endParaRPr kumimoji="1" lang="en-US" altLang="zh-CN">
                <a:latin typeface="Times New Roman" panose="02020603050405020304" pitchFamily="18" charset="0"/>
              </a:endParaRPr>
            </a:p>
          </p:txBody>
        </p:sp>
        <p:sp>
          <p:nvSpPr>
            <p:cNvPr id="36885" name="Oval 19"/>
            <p:cNvSpPr>
              <a:spLocks noChangeArrowheads="1"/>
            </p:cNvSpPr>
            <p:nvPr/>
          </p:nvSpPr>
          <p:spPr bwMode="auto">
            <a:xfrm>
              <a:off x="2919" y="3961"/>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12</a:t>
              </a:r>
              <a:endParaRPr kumimoji="1" lang="en-US" altLang="zh-CN">
                <a:latin typeface="Times New Roman" panose="02020603050405020304" pitchFamily="18" charset="0"/>
              </a:endParaRPr>
            </a:p>
          </p:txBody>
        </p:sp>
        <p:sp>
          <p:nvSpPr>
            <p:cNvPr id="36886" name="Oval 20"/>
            <p:cNvSpPr>
              <a:spLocks noChangeArrowheads="1"/>
            </p:cNvSpPr>
            <p:nvPr/>
          </p:nvSpPr>
          <p:spPr bwMode="auto">
            <a:xfrm>
              <a:off x="3303" y="3961"/>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13</a:t>
              </a:r>
              <a:endParaRPr kumimoji="1" lang="en-US" altLang="zh-CN">
                <a:latin typeface="Times New Roman" panose="02020603050405020304" pitchFamily="18" charset="0"/>
              </a:endParaRPr>
            </a:p>
          </p:txBody>
        </p:sp>
        <p:sp>
          <p:nvSpPr>
            <p:cNvPr id="36887" name="Oval 21"/>
            <p:cNvSpPr>
              <a:spLocks noChangeArrowheads="1"/>
            </p:cNvSpPr>
            <p:nvPr/>
          </p:nvSpPr>
          <p:spPr bwMode="auto">
            <a:xfrm>
              <a:off x="3687" y="3961"/>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14</a:t>
              </a:r>
              <a:endParaRPr kumimoji="1" lang="en-US" altLang="zh-CN">
                <a:latin typeface="Times New Roman" panose="02020603050405020304" pitchFamily="18" charset="0"/>
              </a:endParaRPr>
            </a:p>
          </p:txBody>
        </p:sp>
        <p:sp>
          <p:nvSpPr>
            <p:cNvPr id="36888" name="Oval 22"/>
            <p:cNvSpPr>
              <a:spLocks noChangeArrowheads="1"/>
            </p:cNvSpPr>
            <p:nvPr/>
          </p:nvSpPr>
          <p:spPr bwMode="auto">
            <a:xfrm>
              <a:off x="4071" y="3961"/>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15</a:t>
              </a:r>
              <a:endParaRPr kumimoji="1" lang="en-US" altLang="zh-CN">
                <a:latin typeface="Times New Roman" panose="02020603050405020304" pitchFamily="18" charset="0"/>
              </a:endParaRPr>
            </a:p>
          </p:txBody>
        </p:sp>
        <p:sp>
          <p:nvSpPr>
            <p:cNvPr id="36889" name="Line 23"/>
            <p:cNvSpPr>
              <a:spLocks noChangeShapeType="1"/>
            </p:cNvSpPr>
            <p:nvPr/>
          </p:nvSpPr>
          <p:spPr bwMode="auto">
            <a:xfrm flipH="1">
              <a:off x="2103" y="2665"/>
              <a:ext cx="624" cy="336"/>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6890" name="Line 24"/>
            <p:cNvSpPr>
              <a:spLocks noChangeShapeType="1"/>
            </p:cNvSpPr>
            <p:nvPr/>
          </p:nvSpPr>
          <p:spPr bwMode="auto">
            <a:xfrm>
              <a:off x="3015" y="2665"/>
              <a:ext cx="624" cy="336"/>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6891" name="Line 25"/>
            <p:cNvSpPr>
              <a:spLocks noChangeShapeType="1"/>
            </p:cNvSpPr>
            <p:nvPr/>
          </p:nvSpPr>
          <p:spPr bwMode="auto">
            <a:xfrm flipH="1">
              <a:off x="1719" y="3097"/>
              <a:ext cx="240"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6892" name="Line 26"/>
            <p:cNvSpPr>
              <a:spLocks noChangeShapeType="1"/>
            </p:cNvSpPr>
            <p:nvPr/>
          </p:nvSpPr>
          <p:spPr bwMode="auto">
            <a:xfrm>
              <a:off x="2247" y="3097"/>
              <a:ext cx="240"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6893" name="Line 27"/>
            <p:cNvSpPr>
              <a:spLocks noChangeShapeType="1"/>
            </p:cNvSpPr>
            <p:nvPr/>
          </p:nvSpPr>
          <p:spPr bwMode="auto">
            <a:xfrm flipH="1">
              <a:off x="3255" y="3097"/>
              <a:ext cx="240"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6894" name="Line 28"/>
            <p:cNvSpPr>
              <a:spLocks noChangeShapeType="1"/>
            </p:cNvSpPr>
            <p:nvPr/>
          </p:nvSpPr>
          <p:spPr bwMode="auto">
            <a:xfrm>
              <a:off x="3783" y="3097"/>
              <a:ext cx="240"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6895" name="Line 29"/>
            <p:cNvSpPr>
              <a:spLocks noChangeShapeType="1"/>
            </p:cNvSpPr>
            <p:nvPr/>
          </p:nvSpPr>
          <p:spPr bwMode="auto">
            <a:xfrm flipH="1">
              <a:off x="1527" y="3577"/>
              <a:ext cx="48"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6896" name="Line 30"/>
            <p:cNvSpPr>
              <a:spLocks noChangeShapeType="1"/>
            </p:cNvSpPr>
            <p:nvPr/>
          </p:nvSpPr>
          <p:spPr bwMode="auto">
            <a:xfrm>
              <a:off x="1863" y="3577"/>
              <a:ext cx="48"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6897" name="Line 31"/>
            <p:cNvSpPr>
              <a:spLocks noChangeShapeType="1"/>
            </p:cNvSpPr>
            <p:nvPr/>
          </p:nvSpPr>
          <p:spPr bwMode="auto">
            <a:xfrm flipH="1">
              <a:off x="2295" y="3577"/>
              <a:ext cx="48"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6898" name="Line 32"/>
            <p:cNvSpPr>
              <a:spLocks noChangeShapeType="1"/>
            </p:cNvSpPr>
            <p:nvPr/>
          </p:nvSpPr>
          <p:spPr bwMode="auto">
            <a:xfrm>
              <a:off x="2631" y="3577"/>
              <a:ext cx="48"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6899" name="Line 33"/>
            <p:cNvSpPr>
              <a:spLocks noChangeShapeType="1"/>
            </p:cNvSpPr>
            <p:nvPr/>
          </p:nvSpPr>
          <p:spPr bwMode="auto">
            <a:xfrm flipH="1">
              <a:off x="3063" y="3577"/>
              <a:ext cx="48"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6900" name="Line 34"/>
            <p:cNvSpPr>
              <a:spLocks noChangeShapeType="1"/>
            </p:cNvSpPr>
            <p:nvPr/>
          </p:nvSpPr>
          <p:spPr bwMode="auto">
            <a:xfrm>
              <a:off x="3399" y="3577"/>
              <a:ext cx="48"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6901" name="Line 35"/>
            <p:cNvSpPr>
              <a:spLocks noChangeShapeType="1"/>
            </p:cNvSpPr>
            <p:nvPr/>
          </p:nvSpPr>
          <p:spPr bwMode="auto">
            <a:xfrm flipH="1">
              <a:off x="3831" y="3577"/>
              <a:ext cx="48"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6902" name="Line 36"/>
            <p:cNvSpPr>
              <a:spLocks noChangeShapeType="1"/>
            </p:cNvSpPr>
            <p:nvPr/>
          </p:nvSpPr>
          <p:spPr bwMode="auto">
            <a:xfrm>
              <a:off x="4167" y="3577"/>
              <a:ext cx="48"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grpSp>
      <p:sp>
        <p:nvSpPr>
          <p:cNvPr id="65603" name="Rectangle 67"/>
          <p:cNvSpPr>
            <a:spLocks noChangeArrowheads="1"/>
          </p:cNvSpPr>
          <p:nvPr/>
        </p:nvSpPr>
        <p:spPr bwMode="auto">
          <a:xfrm>
            <a:off x="-468313" y="2205038"/>
            <a:ext cx="8347075" cy="521970"/>
          </a:xfrm>
          <a:prstGeom prst="rect">
            <a:avLst/>
          </a:prstGeom>
          <a:noFill/>
          <a:ln w="12700" cap="sq">
            <a:noFill/>
            <a:miter lim="800000"/>
            <a:headEnd type="none" w="sm" len="sm"/>
            <a:tailEnd type="none" w="sm" len="sm"/>
          </a:ln>
          <a:effectLst/>
        </p:spPr>
        <p:txBody>
          <a:bodyPr wrap="none">
            <a:spAutoFit/>
          </a:bodyPr>
          <a:lstStyle/>
          <a:p>
            <a:pPr lvl="3" algn="l">
              <a:spcBef>
                <a:spcPct val="20000"/>
              </a:spcBef>
              <a:buClr>
                <a:srgbClr val="FF9900"/>
              </a:buClr>
              <a:buFont typeface="Wingdings" panose="05000000000000000000" pitchFamily="2" charset="2"/>
              <a:buNone/>
              <a:defRPr/>
            </a:pPr>
            <a:r>
              <a:rPr kumimoji="1" lang="zh-CN" altLang="zh-CN" sz="2800" b="1">
                <a:solidFill>
                  <a:schemeClr val="hlink"/>
                </a:solidFill>
                <a:effectLst>
                  <a:outerShdw blurRad="38100" dist="38100" dir="2700000" algn="tl">
                    <a:srgbClr val="C0C0C0"/>
                  </a:outerShdw>
                </a:effectLst>
              </a:rPr>
              <a:t>特点</a:t>
            </a:r>
            <a:r>
              <a:rPr kumimoji="1" lang="zh-CN" altLang="zh-CN" sz="2800" b="1">
                <a:effectLst>
                  <a:outerShdw blurRad="38100" dist="38100" dir="2700000" algn="tl">
                    <a:srgbClr val="C0C0C0"/>
                  </a:outerShdw>
                </a:effectLst>
              </a:rPr>
              <a:t>：每一层上的结点数都是最大结点数</a:t>
            </a:r>
            <a:r>
              <a:rPr lang="zh-CN" altLang="en-US" b="1" dirty="0">
                <a:effectLst>
                  <a:outerShdw blurRad="38100" dist="38100" dir="2700000" algn="tl">
                    <a:srgbClr val="C0C0C0"/>
                  </a:outerShdw>
                </a:effectLst>
                <a:latin typeface="楷体_GB2312" pitchFamily="49" charset="-122"/>
                <a:sym typeface="+mn-ea"/>
              </a:rPr>
              <a:t>。</a:t>
            </a:r>
            <a:endParaRPr kumimoji="1" lang="zh-CN" altLang="zh-CN" sz="2800" b="1">
              <a:effectLst>
                <a:outerShdw blurRad="38100" dist="38100" dir="2700000" algn="tl">
                  <a:srgbClr val="C0C0C0"/>
                </a:outerShdw>
              </a:effectLst>
            </a:endParaRPr>
          </a:p>
        </p:txBody>
      </p:sp>
      <p:sp>
        <p:nvSpPr>
          <p:cNvPr id="65605" name="Rectangle 69"/>
          <p:cNvSpPr>
            <a:spLocks noChangeArrowheads="1"/>
          </p:cNvSpPr>
          <p:nvPr/>
        </p:nvSpPr>
        <p:spPr bwMode="auto">
          <a:xfrm>
            <a:off x="684213" y="2852738"/>
            <a:ext cx="7775575" cy="521970"/>
          </a:xfrm>
          <a:prstGeom prst="rect">
            <a:avLst/>
          </a:prstGeom>
          <a:noFill/>
          <a:ln w="12700" cap="sq">
            <a:noFill/>
            <a:miter lim="800000"/>
            <a:headEnd type="none" w="sm" len="sm"/>
            <a:tailEnd type="none" w="sm" len="sm"/>
          </a:ln>
          <a:effectLst/>
        </p:spPr>
        <p:txBody>
          <a:bodyPr>
            <a:spAutoFit/>
          </a:bodyPr>
          <a:lstStyle/>
          <a:p>
            <a:pPr>
              <a:defRPr/>
            </a:pPr>
            <a:r>
              <a:rPr lang="zh-CN" altLang="en-US" sz="2800" b="1" dirty="0">
                <a:effectLst>
                  <a:outerShdw blurRad="38100" dist="38100" dir="2700000" algn="tl">
                    <a:srgbClr val="C0C0C0"/>
                  </a:outerShdw>
                </a:effectLst>
              </a:rPr>
              <a:t>二叉树</a:t>
            </a:r>
            <a:r>
              <a:rPr lang="zh-CN" altLang="en-US" b="1" dirty="0">
                <a:effectLst>
                  <a:outerShdw blurRad="38100" dist="38100" dir="2700000" algn="tl">
                    <a:srgbClr val="C0C0C0"/>
                  </a:outerShdw>
                </a:effectLst>
              </a:rPr>
              <a:t>性质</a:t>
            </a:r>
            <a:r>
              <a:rPr lang="en-US" altLang="zh-CN" b="1" dirty="0">
                <a:effectLst>
                  <a:outerShdw blurRad="38100" dist="38100" dir="2700000" algn="tl">
                    <a:srgbClr val="C0C0C0"/>
                  </a:outerShdw>
                </a:effectLst>
              </a:rPr>
              <a:t>1</a:t>
            </a:r>
            <a:r>
              <a:rPr lang="zh-CN" altLang="en-US" sz="2800" b="1" dirty="0">
                <a:effectLst>
                  <a:outerShdw blurRad="38100" dist="38100" dir="2700000" algn="tl">
                    <a:srgbClr val="C0C0C0"/>
                  </a:outerShdw>
                </a:effectLst>
                <a:latin typeface="楷体_GB2312" pitchFamily="49" charset="-122"/>
              </a:rPr>
              <a:t>：第 </a:t>
            </a:r>
            <a:r>
              <a:rPr lang="en-US" altLang="zh-CN" sz="2800" b="1" i="1" dirty="0" err="1">
                <a:solidFill>
                  <a:srgbClr val="0000FF"/>
                </a:solidFill>
                <a:effectLst>
                  <a:outerShdw blurRad="38100" dist="38100" dir="2700000" algn="tl">
                    <a:srgbClr val="C0C0C0"/>
                  </a:outerShdw>
                </a:effectLst>
                <a:latin typeface="楷体_GB2312" pitchFamily="49" charset="-122"/>
              </a:rPr>
              <a:t>i</a:t>
            </a:r>
            <a:r>
              <a:rPr lang="en-US" altLang="zh-CN" sz="2800" b="1" dirty="0">
                <a:effectLst>
                  <a:outerShdw blurRad="38100" dist="38100" dir="2700000" algn="tl">
                    <a:srgbClr val="C0C0C0"/>
                  </a:outerShdw>
                </a:effectLst>
                <a:latin typeface="楷体_GB2312" pitchFamily="49" charset="-122"/>
              </a:rPr>
              <a:t> </a:t>
            </a:r>
            <a:r>
              <a:rPr lang="zh-CN" altLang="en-US" sz="2800" b="1" dirty="0">
                <a:effectLst>
                  <a:outerShdw blurRad="38100" dist="38100" dir="2700000" algn="tl">
                    <a:srgbClr val="C0C0C0"/>
                  </a:outerShdw>
                </a:effectLst>
                <a:latin typeface="楷体_GB2312" pitchFamily="49" charset="-122"/>
              </a:rPr>
              <a:t>层上至多有 </a:t>
            </a:r>
            <a:r>
              <a:rPr lang="en-US" altLang="zh-CN" sz="2800" b="1" i="1" dirty="0">
                <a:solidFill>
                  <a:srgbClr val="0000FF"/>
                </a:solidFill>
                <a:effectLst>
                  <a:outerShdw blurRad="38100" dist="38100" dir="2700000" algn="tl">
                    <a:srgbClr val="C0C0C0"/>
                  </a:outerShdw>
                </a:effectLst>
                <a:latin typeface="楷体_GB2312" pitchFamily="49" charset="-122"/>
              </a:rPr>
              <a:t>2</a:t>
            </a:r>
            <a:r>
              <a:rPr lang="en-US" altLang="zh-CN" sz="2800" b="1" i="1" baseline="30000" dirty="0">
                <a:solidFill>
                  <a:srgbClr val="0000FF"/>
                </a:solidFill>
                <a:effectLst>
                  <a:outerShdw blurRad="38100" dist="38100" dir="2700000" algn="tl">
                    <a:srgbClr val="C0C0C0"/>
                  </a:outerShdw>
                </a:effectLst>
                <a:latin typeface="楷体_GB2312" pitchFamily="49" charset="-122"/>
              </a:rPr>
              <a:t>i-1</a:t>
            </a:r>
            <a:r>
              <a:rPr lang="en-US" altLang="zh-CN" sz="2800" b="1" i="1" dirty="0">
                <a:solidFill>
                  <a:srgbClr val="0000FF"/>
                </a:solidFill>
                <a:effectLst>
                  <a:outerShdw blurRad="38100" dist="38100" dir="2700000" algn="tl">
                    <a:srgbClr val="C0C0C0"/>
                  </a:outerShdw>
                </a:effectLst>
                <a:latin typeface="楷体_GB2312" pitchFamily="49" charset="-122"/>
              </a:rPr>
              <a:t> </a:t>
            </a:r>
            <a:r>
              <a:rPr lang="zh-CN" altLang="en-US" sz="2800" b="1" dirty="0">
                <a:effectLst>
                  <a:outerShdw blurRad="38100" dist="38100" dir="2700000" algn="tl">
                    <a:srgbClr val="C0C0C0"/>
                  </a:outerShdw>
                </a:effectLst>
                <a:latin typeface="楷体_GB2312" pitchFamily="49" charset="-122"/>
              </a:rPr>
              <a:t>个结点。</a:t>
            </a:r>
            <a:endParaRPr lang="zh-CN" altLang="en-US" sz="2800" b="1" dirty="0">
              <a:effectLst>
                <a:outerShdw blurRad="38100" dist="38100" dir="2700000" algn="tl">
                  <a:srgbClr val="C0C0C0"/>
                </a:outerShdw>
              </a:effectLst>
              <a:latin typeface="楷体_GB2312" pitchFamily="49" charset="-122"/>
            </a:endParaRPr>
          </a:p>
        </p:txBody>
      </p:sp>
      <p:sp>
        <p:nvSpPr>
          <p:cNvPr id="65606" name="Rectangle 70"/>
          <p:cNvSpPr>
            <a:spLocks noChangeArrowheads="1"/>
          </p:cNvSpPr>
          <p:nvPr/>
        </p:nvSpPr>
        <p:spPr bwMode="auto">
          <a:xfrm>
            <a:off x="684213" y="3500438"/>
            <a:ext cx="8459787" cy="519112"/>
          </a:xfrm>
          <a:prstGeom prst="rect">
            <a:avLst/>
          </a:prstGeom>
          <a:noFill/>
          <a:ln w="12700" cap="sq">
            <a:noFill/>
            <a:miter lim="800000"/>
            <a:headEnd type="none" w="sm" len="sm"/>
            <a:tailEnd type="none" w="sm" len="sm"/>
          </a:ln>
          <a:effectLst/>
        </p:spPr>
        <p:txBody>
          <a:bodyPr>
            <a:spAutoFit/>
          </a:bodyPr>
          <a:lstStyle/>
          <a:p>
            <a:pPr>
              <a:defRPr/>
            </a:pPr>
            <a:r>
              <a:rPr lang="zh-CN" altLang="en-US" sz="2800" b="1" dirty="0">
                <a:effectLst>
                  <a:outerShdw blurRad="38100" dist="38100" dir="2700000" algn="tl">
                    <a:srgbClr val="C0C0C0"/>
                  </a:outerShdw>
                </a:effectLst>
              </a:rPr>
              <a:t>二叉树性质</a:t>
            </a:r>
            <a:r>
              <a:rPr lang="en-US" altLang="zh-CN" sz="2800" b="1" dirty="0">
                <a:effectLst>
                  <a:outerShdw blurRad="38100" dist="38100" dir="2700000" algn="tl">
                    <a:srgbClr val="C0C0C0"/>
                  </a:outerShdw>
                </a:effectLst>
              </a:rPr>
              <a:t>2</a:t>
            </a:r>
            <a:r>
              <a:rPr lang="zh-CN" altLang="en-US" sz="2800" b="1" dirty="0">
                <a:effectLst>
                  <a:outerShdw blurRad="38100" dist="38100" dir="2700000" algn="tl">
                    <a:srgbClr val="C0C0C0"/>
                  </a:outerShdw>
                </a:effectLst>
              </a:rPr>
              <a:t>：</a:t>
            </a:r>
            <a:r>
              <a:rPr lang="zh-CN" altLang="en-US" sz="2800" b="1" dirty="0">
                <a:effectLst>
                  <a:outerShdw blurRad="38100" dist="38100" dir="2700000" algn="tl">
                    <a:srgbClr val="C0C0C0"/>
                  </a:outerShdw>
                </a:effectLst>
                <a:latin typeface="楷体_GB2312" pitchFamily="49" charset="-122"/>
              </a:rPr>
              <a:t>深度为</a:t>
            </a:r>
            <a:r>
              <a:rPr lang="en-US" altLang="zh-CN" sz="2800" b="1" i="1" dirty="0">
                <a:solidFill>
                  <a:srgbClr val="0000FF"/>
                </a:solidFill>
                <a:effectLst>
                  <a:outerShdw blurRad="38100" dist="38100" dir="2700000" algn="tl">
                    <a:srgbClr val="C0C0C0"/>
                  </a:outerShdw>
                </a:effectLst>
                <a:latin typeface="楷体_GB2312" pitchFamily="49" charset="-122"/>
              </a:rPr>
              <a:t>k</a:t>
            </a:r>
            <a:r>
              <a:rPr lang="zh-CN" altLang="en-US" sz="2800" b="1" dirty="0">
                <a:effectLst>
                  <a:outerShdw blurRad="38100" dist="38100" dir="2700000" algn="tl">
                    <a:srgbClr val="C0C0C0"/>
                  </a:outerShdw>
                </a:effectLst>
                <a:latin typeface="楷体_GB2312" pitchFamily="49" charset="-122"/>
              </a:rPr>
              <a:t>的二叉树</a:t>
            </a:r>
            <a:r>
              <a:rPr lang="zh-CN" altLang="en-US" sz="2800" b="1" u="sng" dirty="0">
                <a:solidFill>
                  <a:srgbClr val="FF0000"/>
                </a:solidFill>
                <a:effectLst>
                  <a:outerShdw blurRad="38100" dist="38100" dir="2700000" algn="tl">
                    <a:srgbClr val="C0C0C0"/>
                  </a:outerShdw>
                </a:effectLst>
                <a:latin typeface="楷体_GB2312" pitchFamily="49" charset="-122"/>
              </a:rPr>
              <a:t>至多</a:t>
            </a:r>
            <a:r>
              <a:rPr lang="zh-CN" altLang="en-US" sz="2800" b="1" dirty="0">
                <a:effectLst>
                  <a:outerShdw blurRad="38100" dist="38100" dir="2700000" algn="tl">
                    <a:srgbClr val="C0C0C0"/>
                  </a:outerShdw>
                </a:effectLst>
                <a:latin typeface="楷体_GB2312" pitchFamily="49" charset="-122"/>
              </a:rPr>
              <a:t>有</a:t>
            </a:r>
            <a:r>
              <a:rPr lang="en-US" altLang="zh-CN" sz="2800" b="1" i="1" dirty="0">
                <a:solidFill>
                  <a:srgbClr val="0000FF"/>
                </a:solidFill>
                <a:effectLst>
                  <a:outerShdw blurRad="38100" dist="38100" dir="2700000" algn="tl">
                    <a:srgbClr val="C0C0C0"/>
                  </a:outerShdw>
                </a:effectLst>
                <a:latin typeface="Arial" panose="020B0604020202020204" pitchFamily="34" charset="0"/>
              </a:rPr>
              <a:t>2</a:t>
            </a:r>
            <a:r>
              <a:rPr lang="en-US" altLang="zh-CN" sz="2800" b="1" i="1" baseline="30000" dirty="0">
                <a:solidFill>
                  <a:srgbClr val="0000FF"/>
                </a:solidFill>
                <a:effectLst>
                  <a:outerShdw blurRad="38100" dist="38100" dir="2700000" algn="tl">
                    <a:srgbClr val="C0C0C0"/>
                  </a:outerShdw>
                </a:effectLst>
                <a:latin typeface="Arial" panose="020B0604020202020204" pitchFamily="34" charset="0"/>
              </a:rPr>
              <a:t>k </a:t>
            </a:r>
            <a:r>
              <a:rPr lang="en-US" altLang="zh-CN" sz="2800" b="1" i="1" dirty="0">
                <a:solidFill>
                  <a:srgbClr val="0000FF"/>
                </a:solidFill>
                <a:effectLst>
                  <a:outerShdw blurRad="38100" dist="38100" dir="2700000" algn="tl">
                    <a:srgbClr val="C0C0C0"/>
                  </a:outerShdw>
                </a:effectLst>
                <a:latin typeface="Arial" panose="020B0604020202020204" pitchFamily="34" charset="0"/>
              </a:rPr>
              <a:t>- 1</a:t>
            </a:r>
            <a:r>
              <a:rPr lang="en-US" altLang="zh-CN" sz="2800" b="1" i="1" dirty="0">
                <a:solidFill>
                  <a:srgbClr val="0000FF"/>
                </a:solidFill>
                <a:effectLst>
                  <a:outerShdw blurRad="38100" dist="38100" dir="2700000" algn="tl">
                    <a:srgbClr val="C0C0C0"/>
                  </a:outerShdw>
                </a:effectLst>
                <a:latin typeface="楷体_GB2312" pitchFamily="49" charset="-122"/>
              </a:rPr>
              <a:t> </a:t>
            </a:r>
            <a:r>
              <a:rPr lang="zh-CN" altLang="en-US" sz="2800" b="1" dirty="0">
                <a:effectLst>
                  <a:outerShdw blurRad="38100" dist="38100" dir="2700000" algn="tl">
                    <a:srgbClr val="C0C0C0"/>
                  </a:outerShdw>
                </a:effectLst>
                <a:latin typeface="楷体_GB2312" pitchFamily="49" charset="-122"/>
              </a:rPr>
              <a:t>个结点。</a:t>
            </a:r>
            <a:endParaRPr lang="zh-CN" altLang="en-US" sz="2800" b="1" dirty="0">
              <a:effectLst>
                <a:outerShdw blurRad="38100" dist="38100" dir="2700000" algn="tl">
                  <a:srgbClr val="C0C0C0"/>
                </a:outerShdw>
              </a:effectLst>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anim calcmode="lin" valueType="num">
                                      <p:cBhvr additive="base">
                                        <p:cTn id="7" dur="500" fill="hold"/>
                                        <p:tgtEl>
                                          <p:spTgt spid="65539"/>
                                        </p:tgtEl>
                                        <p:attrNameLst>
                                          <p:attrName>ppt_x</p:attrName>
                                        </p:attrNameLst>
                                      </p:cBhvr>
                                      <p:tavLst>
                                        <p:tav tm="0">
                                          <p:val>
                                            <p:strVal val="0-#ppt_w/2"/>
                                          </p:val>
                                        </p:tav>
                                        <p:tav tm="100000">
                                          <p:val>
                                            <p:strVal val="#ppt_x"/>
                                          </p:val>
                                        </p:tav>
                                      </p:tavLst>
                                    </p:anim>
                                    <p:anim calcmode="lin" valueType="num">
                                      <p:cBhvr additive="base">
                                        <p:cTn id="8" dur="500" fill="hold"/>
                                        <p:tgtEl>
                                          <p:spTgt spid="655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5605"/>
                                        </p:tgtEl>
                                        <p:attrNameLst>
                                          <p:attrName>style.visibility</p:attrName>
                                        </p:attrNameLst>
                                      </p:cBhvr>
                                      <p:to>
                                        <p:strVal val="visible"/>
                                      </p:to>
                                    </p:set>
                                    <p:animEffect transition="in" filter="fade">
                                      <p:cBhvr>
                                        <p:cTn id="13" dur="2000"/>
                                        <p:tgtEl>
                                          <p:spTgt spid="6560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5606"/>
                                        </p:tgtEl>
                                        <p:attrNameLst>
                                          <p:attrName>style.visibility</p:attrName>
                                        </p:attrNameLst>
                                      </p:cBhvr>
                                      <p:to>
                                        <p:strVal val="visible"/>
                                      </p:to>
                                    </p:set>
                                    <p:animEffect transition="in" filter="fade">
                                      <p:cBhvr>
                                        <p:cTn id="18" dur="2000"/>
                                        <p:tgtEl>
                                          <p:spTgt spid="6560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5603"/>
                                        </p:tgtEl>
                                        <p:attrNameLst>
                                          <p:attrName>style.visibility</p:attrName>
                                        </p:attrNameLst>
                                      </p:cBhvr>
                                      <p:to>
                                        <p:strVal val="visible"/>
                                      </p:to>
                                    </p:set>
                                    <p:animEffect transition="in" filter="wipe(left)">
                                      <p:cBhvr>
                                        <p:cTn id="23" dur="500"/>
                                        <p:tgtEl>
                                          <p:spTgt spid="6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ldLvl="0" animBg="1" autoUpdateAnimBg="0"/>
      <p:bldP spid="65603" grpId="0" bldLvl="0" animBg="1"/>
      <p:bldP spid="65605" grpId="0" bldLvl="0" animBg="1"/>
      <p:bldP spid="6560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4294967295"/>
          </p:nvPr>
        </p:nvSpPr>
        <p:spPr>
          <a:xfrm>
            <a:off x="7042150" y="6243638"/>
            <a:ext cx="1905000" cy="457200"/>
          </a:xfrm>
          <a:prstGeom prst="rect">
            <a:avLst/>
          </a:prstGeom>
          <a:noFill/>
        </p:spPr>
        <p:txBody>
          <a:bodyPr/>
          <a:lstStyle/>
          <a:p>
            <a:fld id="{5C41A7F0-A175-4203-90CA-CED474B0874E}" type="slidenum">
              <a:rPr lang="en-US" altLang="zh-CN" smtClean="0"/>
            </a:fld>
            <a:endParaRPr lang="en-US" altLang="zh-CN" smtClean="0"/>
          </a:p>
        </p:txBody>
      </p:sp>
      <p:sp>
        <p:nvSpPr>
          <p:cNvPr id="336898" name="Text Box 2"/>
          <p:cNvSpPr txBox="1">
            <a:spLocks noChangeArrowheads="1"/>
          </p:cNvSpPr>
          <p:nvPr/>
        </p:nvSpPr>
        <p:spPr bwMode="auto">
          <a:xfrm>
            <a:off x="235903" y="220663"/>
            <a:ext cx="2224405" cy="583565"/>
          </a:xfrm>
          <a:prstGeom prst="rect">
            <a:avLst/>
          </a:prstGeom>
          <a:noFill/>
          <a:ln w="12700" cap="sq">
            <a:noFill/>
            <a:miter lim="800000"/>
            <a:headEnd type="none" w="sm" len="sm"/>
            <a:tailEnd type="none" w="sm" len="sm"/>
          </a:ln>
          <a:effectLst/>
        </p:spPr>
        <p:txBody>
          <a:bodyPr wrap="none">
            <a:spAutoFit/>
          </a:bodyPr>
          <a:lstStyle/>
          <a:p>
            <a:pPr>
              <a:defRPr/>
            </a:pPr>
            <a:r>
              <a:rPr kumimoji="1" lang="zh-CN" altLang="en-US" sz="3200" b="1">
                <a:solidFill>
                  <a:srgbClr val="0000FF"/>
                </a:solidFill>
                <a:effectLst>
                  <a:outerShdw blurRad="38100" dist="38100" dir="2700000" algn="tl">
                    <a:srgbClr val="C0C0C0"/>
                  </a:outerShdw>
                </a:effectLst>
              </a:rPr>
              <a:t>完全二叉树</a:t>
            </a:r>
            <a:endParaRPr kumimoji="1" lang="zh-CN" altLang="en-US" sz="3200"/>
          </a:p>
        </p:txBody>
      </p:sp>
      <p:sp>
        <p:nvSpPr>
          <p:cNvPr id="336900" name="Text Box 4"/>
          <p:cNvSpPr txBox="1">
            <a:spLocks noChangeArrowheads="1"/>
          </p:cNvSpPr>
          <p:nvPr/>
        </p:nvSpPr>
        <p:spPr bwMode="auto">
          <a:xfrm>
            <a:off x="250825" y="1052513"/>
            <a:ext cx="4067175" cy="2369880"/>
          </a:xfrm>
          <a:prstGeom prst="rect">
            <a:avLst/>
          </a:prstGeom>
          <a:noFill/>
          <a:ln w="12700" cap="sq">
            <a:noFill/>
            <a:miter lim="800000"/>
            <a:headEnd type="none" w="sm" len="sm"/>
            <a:tailEnd type="none" w="sm" len="sm"/>
          </a:ln>
          <a:effectLst/>
        </p:spPr>
        <p:txBody>
          <a:bodyPr>
            <a:spAutoFit/>
          </a:bodyPr>
          <a:lstStyle/>
          <a:p>
            <a:pPr>
              <a:defRPr/>
            </a:pPr>
            <a:r>
              <a:rPr kumimoji="1" lang="en-US" altLang="zh-CN" sz="3600" dirty="0">
                <a:solidFill>
                  <a:srgbClr val="990000"/>
                </a:solidFill>
                <a:latin typeface="Times New Roman" panose="02020603050405020304" pitchFamily="18" charset="0"/>
              </a:rPr>
              <a:t>  </a:t>
            </a:r>
            <a:r>
              <a:rPr kumimoji="1" lang="en-US" altLang="zh-CN" sz="3600" dirty="0" smtClean="0">
                <a:solidFill>
                  <a:srgbClr val="990000"/>
                </a:solidFill>
                <a:latin typeface="Times New Roman" panose="02020603050405020304" pitchFamily="18" charset="0"/>
              </a:rPr>
              <a:t>   </a:t>
            </a:r>
            <a:r>
              <a:rPr kumimoji="1" lang="zh-CN" altLang="en-US" b="1" dirty="0" smtClean="0">
                <a:latin typeface="Times New Roman" panose="02020603050405020304" pitchFamily="18" charset="0"/>
              </a:rPr>
              <a:t>若</a:t>
            </a:r>
            <a:r>
              <a:rPr kumimoji="1" lang="zh-CN" altLang="en-US" b="1" dirty="0">
                <a:latin typeface="Times New Roman" panose="02020603050405020304" pitchFamily="18" charset="0"/>
              </a:rPr>
              <a:t>一棵二叉</a:t>
            </a:r>
            <a:r>
              <a:rPr kumimoji="1" lang="zh-CN" altLang="en-US" b="1" dirty="0">
                <a:effectLst>
                  <a:outerShdw blurRad="38100" dist="38100" dir="2700000" algn="tl">
                    <a:srgbClr val="C0C0C0"/>
                  </a:outerShdw>
                </a:effectLst>
                <a:latin typeface="楷体_GB2312" pitchFamily="49" charset="-122"/>
              </a:rPr>
              <a:t>树中所含的 </a:t>
            </a:r>
            <a:r>
              <a:rPr kumimoji="1" lang="en-US" altLang="zh-CN" b="1" i="1" dirty="0">
                <a:solidFill>
                  <a:srgbClr val="0000FF"/>
                </a:solidFill>
                <a:effectLst>
                  <a:outerShdw blurRad="38100" dist="38100" dir="2700000" algn="tl">
                    <a:srgbClr val="C0C0C0"/>
                  </a:outerShdw>
                </a:effectLst>
                <a:latin typeface="楷体_GB2312" pitchFamily="49" charset="-122"/>
              </a:rPr>
              <a:t>n</a:t>
            </a:r>
            <a:r>
              <a:rPr kumimoji="1" lang="en-US" altLang="zh-CN" b="1" i="1" dirty="0">
                <a:effectLst>
                  <a:outerShdw blurRad="38100" dist="38100" dir="2700000" algn="tl">
                    <a:srgbClr val="C0C0C0"/>
                  </a:outerShdw>
                </a:effectLst>
                <a:latin typeface="楷体_GB2312" pitchFamily="49" charset="-122"/>
              </a:rPr>
              <a:t> </a:t>
            </a:r>
            <a:r>
              <a:rPr kumimoji="1" lang="zh-CN" altLang="en-US" b="1" dirty="0">
                <a:effectLst>
                  <a:outerShdw blurRad="38100" dist="38100" dir="2700000" algn="tl">
                    <a:srgbClr val="C0C0C0"/>
                  </a:outerShdw>
                </a:effectLst>
                <a:latin typeface="楷体_GB2312" pitchFamily="49" charset="-122"/>
              </a:rPr>
              <a:t>个结点与</a:t>
            </a:r>
            <a:r>
              <a:rPr kumimoji="1" lang="zh-CN" altLang="en-US" b="1" u="sng" dirty="0">
                <a:effectLst>
                  <a:outerShdw blurRad="38100" dist="38100" dir="2700000" algn="tl">
                    <a:srgbClr val="C0C0C0"/>
                  </a:outerShdw>
                </a:effectLst>
                <a:latin typeface="楷体_GB2312" pitchFamily="49" charset="-122"/>
              </a:rPr>
              <a:t>满二叉树中编号为 </a:t>
            </a:r>
            <a:r>
              <a:rPr kumimoji="1" lang="en-US" altLang="zh-CN" b="1" i="1" u="sng" dirty="0">
                <a:solidFill>
                  <a:srgbClr val="0000FF"/>
                </a:solidFill>
                <a:effectLst>
                  <a:outerShdw blurRad="38100" dist="38100" dir="2700000" algn="tl">
                    <a:srgbClr val="C0C0C0"/>
                  </a:outerShdw>
                </a:effectLst>
                <a:latin typeface="楷体_GB2312" pitchFamily="49" charset="-122"/>
              </a:rPr>
              <a:t>1</a:t>
            </a:r>
            <a:r>
              <a:rPr kumimoji="1" lang="en-US" altLang="zh-CN" b="1" i="1" u="sng" dirty="0">
                <a:effectLst>
                  <a:outerShdw blurRad="38100" dist="38100" dir="2700000" algn="tl">
                    <a:srgbClr val="C0C0C0"/>
                  </a:outerShdw>
                </a:effectLst>
                <a:latin typeface="楷体_GB2312" pitchFamily="49" charset="-122"/>
              </a:rPr>
              <a:t> </a:t>
            </a:r>
            <a:r>
              <a:rPr kumimoji="1" lang="zh-CN" altLang="en-US" b="1" u="sng" dirty="0">
                <a:effectLst>
                  <a:outerShdw blurRad="38100" dist="38100" dir="2700000" algn="tl">
                    <a:srgbClr val="C0C0C0"/>
                  </a:outerShdw>
                </a:effectLst>
                <a:latin typeface="楷体_GB2312" pitchFamily="49" charset="-122"/>
              </a:rPr>
              <a:t>至 </a:t>
            </a:r>
            <a:r>
              <a:rPr kumimoji="1" lang="en-US" altLang="zh-CN" b="1" i="1" u="sng" dirty="0">
                <a:solidFill>
                  <a:srgbClr val="0000FF"/>
                </a:solidFill>
                <a:effectLst>
                  <a:outerShdw blurRad="38100" dist="38100" dir="2700000" algn="tl">
                    <a:srgbClr val="C0C0C0"/>
                  </a:outerShdw>
                </a:effectLst>
                <a:latin typeface="楷体_GB2312" pitchFamily="49" charset="-122"/>
              </a:rPr>
              <a:t>n</a:t>
            </a:r>
            <a:r>
              <a:rPr kumimoji="1" lang="en-US" altLang="zh-CN" b="1" i="1" u="sng" dirty="0">
                <a:effectLst>
                  <a:outerShdw blurRad="38100" dist="38100" dir="2700000" algn="tl">
                    <a:srgbClr val="C0C0C0"/>
                  </a:outerShdw>
                </a:effectLst>
                <a:latin typeface="楷体_GB2312" pitchFamily="49" charset="-122"/>
              </a:rPr>
              <a:t> </a:t>
            </a:r>
            <a:r>
              <a:rPr kumimoji="1" lang="zh-CN" altLang="en-US" b="1" u="sng" dirty="0">
                <a:effectLst>
                  <a:outerShdw blurRad="38100" dist="38100" dir="2700000" algn="tl">
                    <a:srgbClr val="C0C0C0"/>
                  </a:outerShdw>
                </a:effectLst>
                <a:latin typeface="楷体_GB2312" pitchFamily="49" charset="-122"/>
              </a:rPr>
              <a:t>的结点</a:t>
            </a:r>
            <a:r>
              <a:rPr kumimoji="1" lang="zh-CN" altLang="en-US" b="1" u="sng" dirty="0">
                <a:solidFill>
                  <a:srgbClr val="0000FF"/>
                </a:solidFill>
                <a:effectLst>
                  <a:outerShdw blurRad="38100" dist="38100" dir="2700000" algn="tl">
                    <a:srgbClr val="C0C0C0"/>
                  </a:outerShdw>
                </a:effectLst>
                <a:latin typeface="楷体_GB2312" pitchFamily="49" charset="-122"/>
              </a:rPr>
              <a:t>一一对应</a:t>
            </a:r>
            <a:r>
              <a:rPr kumimoji="1" lang="en-US" altLang="zh-CN" b="1" u="sng" dirty="0">
                <a:solidFill>
                  <a:srgbClr val="0000FF"/>
                </a:solidFill>
                <a:effectLst>
                  <a:outerShdw blurRad="38100" dist="38100" dir="2700000" algn="tl">
                    <a:srgbClr val="C0C0C0"/>
                  </a:outerShdw>
                </a:effectLst>
                <a:latin typeface="楷体_GB2312" pitchFamily="49" charset="-122"/>
              </a:rPr>
              <a:t>(</a:t>
            </a:r>
            <a:r>
              <a:rPr kumimoji="1" lang="zh-CN" altLang="en-US" b="1" u="sng" dirty="0">
                <a:solidFill>
                  <a:schemeClr val="hlink"/>
                </a:solidFill>
                <a:effectLst>
                  <a:outerShdw blurRad="38100" dist="38100" dir="2700000" algn="tl">
                    <a:srgbClr val="C0C0C0"/>
                  </a:outerShdw>
                </a:effectLst>
                <a:latin typeface="楷体_GB2312" pitchFamily="49" charset="-122"/>
              </a:rPr>
              <a:t>编号</a:t>
            </a:r>
            <a:r>
              <a:rPr kumimoji="1" lang="zh-CN" altLang="en-US" b="1" u="sng" dirty="0">
                <a:solidFill>
                  <a:srgbClr val="0000FF"/>
                </a:solidFill>
                <a:effectLst>
                  <a:outerShdw blurRad="38100" dist="38100" dir="2700000" algn="tl">
                    <a:srgbClr val="C0C0C0"/>
                  </a:outerShdw>
                </a:effectLst>
                <a:latin typeface="楷体_GB2312" pitchFamily="49" charset="-122"/>
              </a:rPr>
              <a:t>和</a:t>
            </a:r>
            <a:r>
              <a:rPr kumimoji="1" lang="zh-CN" altLang="en-US" b="1" u="sng" dirty="0">
                <a:solidFill>
                  <a:schemeClr val="hlink"/>
                </a:solidFill>
                <a:effectLst>
                  <a:outerShdw blurRad="38100" dist="38100" dir="2700000" algn="tl">
                    <a:srgbClr val="C0C0C0"/>
                  </a:outerShdw>
                </a:effectLst>
                <a:latin typeface="楷体_GB2312" pitchFamily="49" charset="-122"/>
              </a:rPr>
              <a:t>位置</a:t>
            </a:r>
            <a:r>
              <a:rPr kumimoji="1" lang="zh-CN" altLang="en-US" b="1" u="sng" dirty="0">
                <a:solidFill>
                  <a:srgbClr val="0000FF"/>
                </a:solidFill>
                <a:effectLst>
                  <a:outerShdw blurRad="38100" dist="38100" dir="2700000" algn="tl">
                    <a:srgbClr val="C0C0C0"/>
                  </a:outerShdw>
                </a:effectLst>
                <a:latin typeface="楷体_GB2312" pitchFamily="49" charset="-122"/>
              </a:rPr>
              <a:t>一一对应</a:t>
            </a:r>
            <a:r>
              <a:rPr kumimoji="1" lang="en-US" altLang="zh-CN" b="1" u="sng" dirty="0">
                <a:solidFill>
                  <a:srgbClr val="0000FF"/>
                </a:solidFill>
                <a:effectLst>
                  <a:outerShdw blurRad="38100" dist="38100" dir="2700000" algn="tl">
                    <a:srgbClr val="C0C0C0"/>
                  </a:outerShdw>
                </a:effectLst>
                <a:latin typeface="楷体_GB2312" pitchFamily="49" charset="-122"/>
              </a:rPr>
              <a:t>)</a:t>
            </a:r>
            <a:r>
              <a:rPr kumimoji="1" lang="zh-CN" altLang="en-US" b="1" dirty="0">
                <a:effectLst>
                  <a:outerShdw blurRad="38100" dist="38100" dir="2700000" algn="tl">
                    <a:srgbClr val="C0C0C0"/>
                  </a:outerShdw>
                </a:effectLst>
                <a:latin typeface="楷体_GB2312" pitchFamily="49" charset="-122"/>
              </a:rPr>
              <a:t>。</a:t>
            </a:r>
            <a:endParaRPr kumimoji="1" lang="zh-CN" altLang="en-US" b="1" dirty="0">
              <a:effectLst>
                <a:outerShdw blurRad="38100" dist="38100" dir="2700000" algn="tl">
                  <a:srgbClr val="C0C0C0"/>
                </a:outerShdw>
              </a:effectLst>
              <a:latin typeface="楷体_GB2312" pitchFamily="49" charset="-122"/>
            </a:endParaRPr>
          </a:p>
        </p:txBody>
      </p:sp>
      <p:grpSp>
        <p:nvGrpSpPr>
          <p:cNvPr id="2" name="Group 60"/>
          <p:cNvGrpSpPr/>
          <p:nvPr/>
        </p:nvGrpSpPr>
        <p:grpSpPr bwMode="auto">
          <a:xfrm>
            <a:off x="4419600" y="381000"/>
            <a:ext cx="4724400" cy="2667000"/>
            <a:chOff x="2784" y="240"/>
            <a:chExt cx="2976" cy="1680"/>
          </a:xfrm>
        </p:grpSpPr>
        <p:sp>
          <p:nvSpPr>
            <p:cNvPr id="37919" name="Oval 5"/>
            <p:cNvSpPr>
              <a:spLocks noChangeArrowheads="1"/>
            </p:cNvSpPr>
            <p:nvPr/>
          </p:nvSpPr>
          <p:spPr bwMode="auto">
            <a:xfrm>
              <a:off x="4128" y="24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1</a:t>
              </a:r>
              <a:endParaRPr kumimoji="1" lang="en-US" altLang="zh-CN">
                <a:latin typeface="Times New Roman" panose="02020603050405020304" pitchFamily="18" charset="0"/>
              </a:endParaRPr>
            </a:p>
          </p:txBody>
        </p:sp>
        <p:sp>
          <p:nvSpPr>
            <p:cNvPr id="37920" name="Oval 6"/>
            <p:cNvSpPr>
              <a:spLocks noChangeArrowheads="1"/>
            </p:cNvSpPr>
            <p:nvPr/>
          </p:nvSpPr>
          <p:spPr bwMode="auto">
            <a:xfrm>
              <a:off x="3360" y="72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2</a:t>
              </a:r>
              <a:endParaRPr kumimoji="1" lang="en-US" altLang="zh-CN">
                <a:latin typeface="Times New Roman" panose="02020603050405020304" pitchFamily="18" charset="0"/>
              </a:endParaRPr>
            </a:p>
          </p:txBody>
        </p:sp>
        <p:sp>
          <p:nvSpPr>
            <p:cNvPr id="37921" name="Oval 7"/>
            <p:cNvSpPr>
              <a:spLocks noChangeArrowheads="1"/>
            </p:cNvSpPr>
            <p:nvPr/>
          </p:nvSpPr>
          <p:spPr bwMode="auto">
            <a:xfrm>
              <a:off x="4896" y="72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3</a:t>
              </a:r>
              <a:endParaRPr kumimoji="1" lang="en-US" altLang="zh-CN">
                <a:latin typeface="Times New Roman" panose="02020603050405020304" pitchFamily="18" charset="0"/>
              </a:endParaRPr>
            </a:p>
          </p:txBody>
        </p:sp>
        <p:sp>
          <p:nvSpPr>
            <p:cNvPr id="37922" name="Oval 8"/>
            <p:cNvSpPr>
              <a:spLocks noChangeArrowheads="1"/>
            </p:cNvSpPr>
            <p:nvPr/>
          </p:nvSpPr>
          <p:spPr bwMode="auto">
            <a:xfrm>
              <a:off x="2976" y="120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4</a:t>
              </a:r>
              <a:endParaRPr kumimoji="1" lang="en-US" altLang="zh-CN">
                <a:latin typeface="Times New Roman" panose="02020603050405020304" pitchFamily="18" charset="0"/>
              </a:endParaRPr>
            </a:p>
          </p:txBody>
        </p:sp>
        <p:sp>
          <p:nvSpPr>
            <p:cNvPr id="37923" name="Oval 9"/>
            <p:cNvSpPr>
              <a:spLocks noChangeArrowheads="1"/>
            </p:cNvSpPr>
            <p:nvPr/>
          </p:nvSpPr>
          <p:spPr bwMode="auto">
            <a:xfrm>
              <a:off x="3744" y="120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5</a:t>
              </a:r>
              <a:endParaRPr kumimoji="1" lang="en-US" altLang="zh-CN">
                <a:latin typeface="Times New Roman" panose="02020603050405020304" pitchFamily="18" charset="0"/>
              </a:endParaRPr>
            </a:p>
          </p:txBody>
        </p:sp>
        <p:sp>
          <p:nvSpPr>
            <p:cNvPr id="37924" name="Oval 10"/>
            <p:cNvSpPr>
              <a:spLocks noChangeArrowheads="1"/>
            </p:cNvSpPr>
            <p:nvPr/>
          </p:nvSpPr>
          <p:spPr bwMode="auto">
            <a:xfrm>
              <a:off x="4512" y="120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6</a:t>
              </a:r>
              <a:endParaRPr kumimoji="1" lang="en-US" altLang="zh-CN">
                <a:latin typeface="Times New Roman" panose="02020603050405020304" pitchFamily="18" charset="0"/>
              </a:endParaRPr>
            </a:p>
          </p:txBody>
        </p:sp>
        <p:sp>
          <p:nvSpPr>
            <p:cNvPr id="37925" name="Oval 11"/>
            <p:cNvSpPr>
              <a:spLocks noChangeArrowheads="1"/>
            </p:cNvSpPr>
            <p:nvPr/>
          </p:nvSpPr>
          <p:spPr bwMode="auto">
            <a:xfrm>
              <a:off x="5280" y="120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7</a:t>
              </a:r>
              <a:endParaRPr kumimoji="1" lang="en-US" altLang="zh-CN">
                <a:latin typeface="Times New Roman" panose="02020603050405020304" pitchFamily="18" charset="0"/>
              </a:endParaRPr>
            </a:p>
          </p:txBody>
        </p:sp>
        <p:sp>
          <p:nvSpPr>
            <p:cNvPr id="37926" name="Oval 12"/>
            <p:cNvSpPr>
              <a:spLocks noChangeArrowheads="1"/>
            </p:cNvSpPr>
            <p:nvPr/>
          </p:nvSpPr>
          <p:spPr bwMode="auto">
            <a:xfrm>
              <a:off x="2784" y="168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8</a:t>
              </a:r>
              <a:endParaRPr kumimoji="1" lang="en-US" altLang="zh-CN">
                <a:latin typeface="Times New Roman" panose="02020603050405020304" pitchFamily="18" charset="0"/>
              </a:endParaRPr>
            </a:p>
          </p:txBody>
        </p:sp>
        <p:sp>
          <p:nvSpPr>
            <p:cNvPr id="37927" name="Oval 13"/>
            <p:cNvSpPr>
              <a:spLocks noChangeArrowheads="1"/>
            </p:cNvSpPr>
            <p:nvPr/>
          </p:nvSpPr>
          <p:spPr bwMode="auto">
            <a:xfrm>
              <a:off x="3168" y="168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9</a:t>
              </a:r>
              <a:endParaRPr kumimoji="1" lang="en-US" altLang="zh-CN">
                <a:latin typeface="Times New Roman" panose="02020603050405020304" pitchFamily="18" charset="0"/>
              </a:endParaRPr>
            </a:p>
          </p:txBody>
        </p:sp>
        <p:sp>
          <p:nvSpPr>
            <p:cNvPr id="37928" name="Oval 14"/>
            <p:cNvSpPr>
              <a:spLocks noChangeArrowheads="1"/>
            </p:cNvSpPr>
            <p:nvPr/>
          </p:nvSpPr>
          <p:spPr bwMode="auto">
            <a:xfrm>
              <a:off x="3552" y="168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10</a:t>
              </a:r>
              <a:endParaRPr kumimoji="1" lang="en-US" altLang="zh-CN">
                <a:latin typeface="Times New Roman" panose="02020603050405020304" pitchFamily="18" charset="0"/>
              </a:endParaRPr>
            </a:p>
          </p:txBody>
        </p:sp>
        <p:sp>
          <p:nvSpPr>
            <p:cNvPr id="37929" name="Oval 15"/>
            <p:cNvSpPr>
              <a:spLocks noChangeArrowheads="1"/>
            </p:cNvSpPr>
            <p:nvPr/>
          </p:nvSpPr>
          <p:spPr bwMode="auto">
            <a:xfrm>
              <a:off x="3936" y="168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11</a:t>
              </a:r>
              <a:endParaRPr kumimoji="1" lang="en-US" altLang="zh-CN">
                <a:latin typeface="Times New Roman" panose="02020603050405020304" pitchFamily="18" charset="0"/>
              </a:endParaRPr>
            </a:p>
          </p:txBody>
        </p:sp>
        <p:sp>
          <p:nvSpPr>
            <p:cNvPr id="37930" name="Oval 16"/>
            <p:cNvSpPr>
              <a:spLocks noChangeArrowheads="1"/>
            </p:cNvSpPr>
            <p:nvPr/>
          </p:nvSpPr>
          <p:spPr bwMode="auto">
            <a:xfrm>
              <a:off x="4320" y="168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12</a:t>
              </a:r>
              <a:endParaRPr kumimoji="1" lang="en-US" altLang="zh-CN">
                <a:latin typeface="Times New Roman" panose="02020603050405020304" pitchFamily="18" charset="0"/>
              </a:endParaRPr>
            </a:p>
          </p:txBody>
        </p:sp>
        <p:sp>
          <p:nvSpPr>
            <p:cNvPr id="37931" name="Oval 17"/>
            <p:cNvSpPr>
              <a:spLocks noChangeArrowheads="1"/>
            </p:cNvSpPr>
            <p:nvPr/>
          </p:nvSpPr>
          <p:spPr bwMode="auto">
            <a:xfrm>
              <a:off x="4704" y="168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13</a:t>
              </a:r>
              <a:endParaRPr kumimoji="1" lang="en-US" altLang="zh-CN">
                <a:latin typeface="Times New Roman" panose="02020603050405020304" pitchFamily="18" charset="0"/>
              </a:endParaRPr>
            </a:p>
          </p:txBody>
        </p:sp>
        <p:sp>
          <p:nvSpPr>
            <p:cNvPr id="37932" name="Oval 18"/>
            <p:cNvSpPr>
              <a:spLocks noChangeArrowheads="1"/>
            </p:cNvSpPr>
            <p:nvPr/>
          </p:nvSpPr>
          <p:spPr bwMode="auto">
            <a:xfrm>
              <a:off x="5088" y="168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14</a:t>
              </a:r>
              <a:endParaRPr kumimoji="1" lang="en-US" altLang="zh-CN">
                <a:latin typeface="Times New Roman" panose="02020603050405020304" pitchFamily="18" charset="0"/>
              </a:endParaRPr>
            </a:p>
          </p:txBody>
        </p:sp>
        <p:sp>
          <p:nvSpPr>
            <p:cNvPr id="37933" name="Oval 19"/>
            <p:cNvSpPr>
              <a:spLocks noChangeArrowheads="1"/>
            </p:cNvSpPr>
            <p:nvPr/>
          </p:nvSpPr>
          <p:spPr bwMode="auto">
            <a:xfrm>
              <a:off x="5472" y="168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15</a:t>
              </a:r>
              <a:endParaRPr kumimoji="1" lang="en-US" altLang="zh-CN">
                <a:latin typeface="Times New Roman" panose="02020603050405020304" pitchFamily="18" charset="0"/>
              </a:endParaRPr>
            </a:p>
          </p:txBody>
        </p:sp>
        <p:sp>
          <p:nvSpPr>
            <p:cNvPr id="37934" name="Line 20"/>
            <p:cNvSpPr>
              <a:spLocks noChangeShapeType="1"/>
            </p:cNvSpPr>
            <p:nvPr/>
          </p:nvSpPr>
          <p:spPr bwMode="auto">
            <a:xfrm flipH="1">
              <a:off x="3504" y="384"/>
              <a:ext cx="624" cy="336"/>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7935" name="Line 21"/>
            <p:cNvSpPr>
              <a:spLocks noChangeShapeType="1"/>
            </p:cNvSpPr>
            <p:nvPr/>
          </p:nvSpPr>
          <p:spPr bwMode="auto">
            <a:xfrm>
              <a:off x="4416" y="384"/>
              <a:ext cx="624" cy="336"/>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7936" name="Line 22"/>
            <p:cNvSpPr>
              <a:spLocks noChangeShapeType="1"/>
            </p:cNvSpPr>
            <p:nvPr/>
          </p:nvSpPr>
          <p:spPr bwMode="auto">
            <a:xfrm flipH="1">
              <a:off x="3120" y="816"/>
              <a:ext cx="240"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7937" name="Line 23"/>
            <p:cNvSpPr>
              <a:spLocks noChangeShapeType="1"/>
            </p:cNvSpPr>
            <p:nvPr/>
          </p:nvSpPr>
          <p:spPr bwMode="auto">
            <a:xfrm>
              <a:off x="3648" y="816"/>
              <a:ext cx="240"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7938" name="Line 24"/>
            <p:cNvSpPr>
              <a:spLocks noChangeShapeType="1"/>
            </p:cNvSpPr>
            <p:nvPr/>
          </p:nvSpPr>
          <p:spPr bwMode="auto">
            <a:xfrm flipH="1">
              <a:off x="4656" y="816"/>
              <a:ext cx="240"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7939" name="Line 25"/>
            <p:cNvSpPr>
              <a:spLocks noChangeShapeType="1"/>
            </p:cNvSpPr>
            <p:nvPr/>
          </p:nvSpPr>
          <p:spPr bwMode="auto">
            <a:xfrm>
              <a:off x="5184" y="816"/>
              <a:ext cx="240"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7940" name="Line 26"/>
            <p:cNvSpPr>
              <a:spLocks noChangeShapeType="1"/>
            </p:cNvSpPr>
            <p:nvPr/>
          </p:nvSpPr>
          <p:spPr bwMode="auto">
            <a:xfrm flipH="1">
              <a:off x="2928" y="1296"/>
              <a:ext cx="48"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7941" name="Line 27"/>
            <p:cNvSpPr>
              <a:spLocks noChangeShapeType="1"/>
            </p:cNvSpPr>
            <p:nvPr/>
          </p:nvSpPr>
          <p:spPr bwMode="auto">
            <a:xfrm>
              <a:off x="3264" y="1296"/>
              <a:ext cx="48"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7942" name="Line 28"/>
            <p:cNvSpPr>
              <a:spLocks noChangeShapeType="1"/>
            </p:cNvSpPr>
            <p:nvPr/>
          </p:nvSpPr>
          <p:spPr bwMode="auto">
            <a:xfrm flipH="1">
              <a:off x="3696" y="1296"/>
              <a:ext cx="48"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7943" name="Line 29"/>
            <p:cNvSpPr>
              <a:spLocks noChangeShapeType="1"/>
            </p:cNvSpPr>
            <p:nvPr/>
          </p:nvSpPr>
          <p:spPr bwMode="auto">
            <a:xfrm>
              <a:off x="4032" y="1296"/>
              <a:ext cx="48"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7944" name="Line 30"/>
            <p:cNvSpPr>
              <a:spLocks noChangeShapeType="1"/>
            </p:cNvSpPr>
            <p:nvPr/>
          </p:nvSpPr>
          <p:spPr bwMode="auto">
            <a:xfrm flipH="1">
              <a:off x="4464" y="1296"/>
              <a:ext cx="48"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7945" name="Line 31"/>
            <p:cNvSpPr>
              <a:spLocks noChangeShapeType="1"/>
            </p:cNvSpPr>
            <p:nvPr/>
          </p:nvSpPr>
          <p:spPr bwMode="auto">
            <a:xfrm>
              <a:off x="4800" y="1296"/>
              <a:ext cx="48"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7946" name="Line 32"/>
            <p:cNvSpPr>
              <a:spLocks noChangeShapeType="1"/>
            </p:cNvSpPr>
            <p:nvPr/>
          </p:nvSpPr>
          <p:spPr bwMode="auto">
            <a:xfrm flipH="1">
              <a:off x="5232" y="1296"/>
              <a:ext cx="48"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7947" name="Line 33"/>
            <p:cNvSpPr>
              <a:spLocks noChangeShapeType="1"/>
            </p:cNvSpPr>
            <p:nvPr/>
          </p:nvSpPr>
          <p:spPr bwMode="auto">
            <a:xfrm>
              <a:off x="5568" y="1296"/>
              <a:ext cx="48"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grpSp>
      <p:sp>
        <p:nvSpPr>
          <p:cNvPr id="336950" name="Rectangle 54"/>
          <p:cNvSpPr>
            <a:spLocks noChangeArrowheads="1"/>
          </p:cNvSpPr>
          <p:nvPr/>
        </p:nvSpPr>
        <p:spPr bwMode="auto">
          <a:xfrm>
            <a:off x="-1404938" y="3429000"/>
            <a:ext cx="5976938" cy="3107690"/>
          </a:xfrm>
          <a:prstGeom prst="rect">
            <a:avLst/>
          </a:prstGeom>
          <a:noFill/>
          <a:ln w="12700" cap="sq">
            <a:noFill/>
            <a:miter lim="800000"/>
            <a:headEnd type="none" w="sm" len="sm"/>
            <a:tailEnd type="none" w="sm" len="sm"/>
          </a:ln>
          <a:effectLst/>
        </p:spPr>
        <p:txBody>
          <a:bodyPr>
            <a:spAutoFit/>
          </a:bodyPr>
          <a:lstStyle/>
          <a:p>
            <a:pPr marL="1828800" lvl="3" indent="-457200">
              <a:defRPr/>
            </a:pPr>
            <a:r>
              <a:rPr kumimoji="1" lang="zh-CN" altLang="zh-CN" b="1" dirty="0">
                <a:solidFill>
                  <a:schemeClr val="hlink"/>
                </a:solidFill>
                <a:effectLst>
                  <a:outerShdw blurRad="38100" dist="38100" dir="2700000" algn="tl">
                    <a:srgbClr val="C0C0C0"/>
                  </a:outerShdw>
                </a:effectLst>
                <a:latin typeface="楷体_GB2312" pitchFamily="49" charset="-122"/>
              </a:rPr>
              <a:t>特点</a:t>
            </a:r>
            <a:r>
              <a:rPr kumimoji="1" lang="zh-CN" altLang="en-US" b="1" dirty="0">
                <a:solidFill>
                  <a:schemeClr val="hlink"/>
                </a:solidFill>
                <a:effectLst>
                  <a:outerShdw blurRad="38100" dist="38100" dir="2700000" algn="tl">
                    <a:srgbClr val="C0C0C0"/>
                  </a:outerShdw>
                </a:effectLst>
                <a:latin typeface="楷体_GB2312" pitchFamily="49" charset="-122"/>
              </a:rPr>
              <a:t>：</a:t>
            </a:r>
            <a:endParaRPr kumimoji="1" lang="zh-CN" altLang="en-US" b="1" dirty="0">
              <a:solidFill>
                <a:schemeClr val="hlink"/>
              </a:solidFill>
              <a:effectLst>
                <a:outerShdw blurRad="38100" dist="38100" dir="2700000" algn="tl">
                  <a:srgbClr val="C0C0C0"/>
                </a:outerShdw>
              </a:effectLst>
              <a:latin typeface="楷体_GB2312" pitchFamily="49" charset="-122"/>
            </a:endParaRPr>
          </a:p>
          <a:p>
            <a:pPr marL="1828800" lvl="3" indent="-457200">
              <a:defRPr/>
            </a:pPr>
            <a:r>
              <a:rPr kumimoji="1" lang="en-US" altLang="zh-CN" b="1" dirty="0">
                <a:effectLst>
                  <a:outerShdw blurRad="38100" dist="38100" dir="2700000" algn="tl">
                    <a:srgbClr val="C0C0C0"/>
                  </a:outerShdw>
                </a:effectLst>
                <a:latin typeface="楷体_GB2312" pitchFamily="49" charset="-122"/>
              </a:rPr>
              <a:t>1. </a:t>
            </a:r>
            <a:r>
              <a:rPr kumimoji="1" lang="zh-CN" altLang="en-US" b="1" u="sng" dirty="0">
                <a:solidFill>
                  <a:srgbClr val="0000FF"/>
                </a:solidFill>
                <a:effectLst>
                  <a:outerShdw blurRad="38100" dist="38100" dir="2700000" algn="tl">
                    <a:srgbClr val="C0C0C0"/>
                  </a:outerShdw>
                </a:effectLst>
                <a:latin typeface="楷体_GB2312" pitchFamily="49" charset="-122"/>
              </a:rPr>
              <a:t>叶子结点</a:t>
            </a:r>
            <a:r>
              <a:rPr kumimoji="1" lang="zh-CN" altLang="en-US" b="1" u="sng" dirty="0">
                <a:effectLst>
                  <a:outerShdw blurRad="38100" dist="38100" dir="2700000" algn="tl">
                    <a:srgbClr val="C0C0C0"/>
                  </a:outerShdw>
                </a:effectLst>
                <a:latin typeface="楷体_GB2312" pitchFamily="49" charset="-122"/>
              </a:rPr>
              <a:t>只可能在</a:t>
            </a:r>
            <a:r>
              <a:rPr kumimoji="1" lang="zh-CN" altLang="en-US" b="1" u="sng" dirty="0">
                <a:solidFill>
                  <a:srgbClr val="0000FF"/>
                </a:solidFill>
                <a:effectLst>
                  <a:outerShdw blurRad="38100" dist="38100" dir="2700000" algn="tl">
                    <a:srgbClr val="C0C0C0"/>
                  </a:outerShdw>
                </a:effectLst>
                <a:latin typeface="楷体_GB2312" pitchFamily="49" charset="-122"/>
              </a:rPr>
              <a:t>层次最大的两层上</a:t>
            </a:r>
            <a:r>
              <a:rPr kumimoji="1" lang="zh-CN" altLang="en-US" b="1" u="sng" dirty="0">
                <a:effectLst>
                  <a:outerShdw blurRad="38100" dist="38100" dir="2700000" algn="tl">
                    <a:srgbClr val="C0C0C0"/>
                  </a:outerShdw>
                </a:effectLst>
                <a:latin typeface="楷体_GB2312" pitchFamily="49" charset="-122"/>
              </a:rPr>
              <a:t>出现</a:t>
            </a:r>
            <a:r>
              <a:rPr kumimoji="1" lang="zh-CN" altLang="en-US" b="1" dirty="0">
                <a:effectLst>
                  <a:outerShdw blurRad="38100" dist="38100" dir="2700000" algn="tl">
                    <a:srgbClr val="C0C0C0"/>
                  </a:outerShdw>
                </a:effectLst>
                <a:latin typeface="楷体_GB2312" pitchFamily="49" charset="-122"/>
                <a:sym typeface="+mn-ea"/>
              </a:rPr>
              <a:t>。</a:t>
            </a:r>
            <a:endParaRPr kumimoji="1" lang="en-US" altLang="zh-CN" b="1" u="sng" dirty="0">
              <a:effectLst>
                <a:outerShdw blurRad="38100" dist="38100" dir="2700000" algn="tl">
                  <a:srgbClr val="C0C0C0"/>
                </a:outerShdw>
              </a:effectLst>
              <a:latin typeface="楷体_GB2312" pitchFamily="49" charset="-122"/>
            </a:endParaRPr>
          </a:p>
          <a:p>
            <a:pPr marL="1828800" lvl="3" indent="-457200">
              <a:defRPr/>
            </a:pPr>
            <a:r>
              <a:rPr kumimoji="1" lang="en-US" altLang="zh-CN" b="1" dirty="0">
                <a:effectLst>
                  <a:outerShdw blurRad="38100" dist="38100" dir="2700000" algn="tl">
                    <a:srgbClr val="C0C0C0"/>
                  </a:outerShdw>
                </a:effectLst>
                <a:latin typeface="楷体_GB2312" pitchFamily="49" charset="-122"/>
              </a:rPr>
              <a:t>2. </a:t>
            </a:r>
            <a:r>
              <a:rPr kumimoji="1" lang="zh-CN" altLang="en-US" b="1" dirty="0">
                <a:effectLst>
                  <a:outerShdw blurRad="38100" dist="38100" dir="2700000" algn="tl">
                    <a:srgbClr val="C0C0C0"/>
                  </a:outerShdw>
                </a:effectLst>
                <a:latin typeface="楷体_GB2312" pitchFamily="49" charset="-122"/>
              </a:rPr>
              <a:t>对任一个结点，若其</a:t>
            </a:r>
            <a:r>
              <a:rPr kumimoji="1" lang="zh-CN" altLang="en-US" b="1" dirty="0">
                <a:solidFill>
                  <a:srgbClr val="0000FF"/>
                </a:solidFill>
                <a:effectLst>
                  <a:outerShdw blurRad="38100" dist="38100" dir="2700000" algn="tl">
                    <a:srgbClr val="C0C0C0"/>
                  </a:outerShdw>
                </a:effectLst>
                <a:latin typeface="楷体_GB2312" pitchFamily="49" charset="-122"/>
              </a:rPr>
              <a:t>右分支</a:t>
            </a:r>
            <a:r>
              <a:rPr kumimoji="1" lang="zh-CN" altLang="en-US" b="1" dirty="0">
                <a:effectLst>
                  <a:outerShdw blurRad="38100" dist="38100" dir="2700000" algn="tl">
                    <a:srgbClr val="C0C0C0"/>
                  </a:outerShdw>
                </a:effectLst>
                <a:latin typeface="楷体_GB2312" pitchFamily="49" charset="-122"/>
              </a:rPr>
              <a:t>下子孙的</a:t>
            </a:r>
            <a:r>
              <a:rPr kumimoji="1" lang="zh-CN" altLang="en-US" b="1" dirty="0">
                <a:solidFill>
                  <a:srgbClr val="0000FF"/>
                </a:solidFill>
                <a:effectLst>
                  <a:outerShdw blurRad="38100" dist="38100" dir="2700000" algn="tl">
                    <a:srgbClr val="C0C0C0"/>
                  </a:outerShdw>
                </a:effectLst>
                <a:latin typeface="楷体_GB2312" pitchFamily="49" charset="-122"/>
              </a:rPr>
              <a:t>最大层次为</a:t>
            </a:r>
            <a:r>
              <a:rPr kumimoji="1" lang="en-US" altLang="zh-CN" b="1" dirty="0">
                <a:solidFill>
                  <a:srgbClr val="0000FF"/>
                </a:solidFill>
                <a:effectLst>
                  <a:outerShdw blurRad="38100" dist="38100" dir="2700000" algn="tl">
                    <a:srgbClr val="C0C0C0"/>
                  </a:outerShdw>
                </a:effectLst>
                <a:latin typeface="楷体_GB2312" pitchFamily="49" charset="-122"/>
              </a:rPr>
              <a:t>l</a:t>
            </a:r>
            <a:r>
              <a:rPr kumimoji="1" lang="zh-CN" altLang="en-US" b="1" dirty="0">
                <a:effectLst>
                  <a:outerShdw blurRad="38100" dist="38100" dir="2700000" algn="tl">
                    <a:srgbClr val="C0C0C0"/>
                  </a:outerShdw>
                </a:effectLst>
                <a:latin typeface="楷体_GB2312" pitchFamily="49" charset="-122"/>
              </a:rPr>
              <a:t>，</a:t>
            </a:r>
            <a:r>
              <a:rPr kumimoji="1" lang="zh-CN" altLang="zh-CN" b="1" dirty="0">
                <a:effectLst>
                  <a:outerShdw blurRad="38100" dist="38100" dir="2700000" algn="tl">
                    <a:srgbClr val="C0C0C0"/>
                  </a:outerShdw>
                </a:effectLst>
                <a:latin typeface="楷体_GB2312" pitchFamily="49" charset="-122"/>
              </a:rPr>
              <a:t>则其</a:t>
            </a:r>
            <a:r>
              <a:rPr kumimoji="1" lang="zh-CN" altLang="zh-CN" b="1" dirty="0">
                <a:solidFill>
                  <a:srgbClr val="0000FF"/>
                </a:solidFill>
                <a:effectLst>
                  <a:outerShdw blurRad="38100" dist="38100" dir="2700000" algn="tl">
                    <a:srgbClr val="C0C0C0"/>
                  </a:outerShdw>
                </a:effectLst>
                <a:latin typeface="楷体_GB2312" pitchFamily="49" charset="-122"/>
              </a:rPr>
              <a:t>左分支下子孙的最大层次必为</a:t>
            </a:r>
            <a:r>
              <a:rPr kumimoji="1" lang="en-US" altLang="zh-CN" b="1" dirty="0">
                <a:solidFill>
                  <a:srgbClr val="0000FF"/>
                </a:solidFill>
                <a:effectLst>
                  <a:outerShdw blurRad="38100" dist="38100" dir="2700000" algn="tl">
                    <a:srgbClr val="C0C0C0"/>
                  </a:outerShdw>
                </a:effectLst>
                <a:latin typeface="楷体_GB2312" pitchFamily="49" charset="-122"/>
              </a:rPr>
              <a:t>l</a:t>
            </a:r>
            <a:r>
              <a:rPr kumimoji="1" lang="zh-CN" altLang="zh-CN" b="1" dirty="0">
                <a:solidFill>
                  <a:srgbClr val="0000FF"/>
                </a:solidFill>
                <a:effectLst>
                  <a:outerShdw blurRad="38100" dist="38100" dir="2700000" algn="tl">
                    <a:srgbClr val="C0C0C0"/>
                  </a:outerShdw>
                </a:effectLst>
                <a:latin typeface="楷体_GB2312" pitchFamily="49" charset="-122"/>
              </a:rPr>
              <a:t>或</a:t>
            </a:r>
            <a:r>
              <a:rPr kumimoji="1" lang="en-US" altLang="zh-CN" b="1" dirty="0">
                <a:solidFill>
                  <a:srgbClr val="0000FF"/>
                </a:solidFill>
                <a:effectLst>
                  <a:outerShdw blurRad="38100" dist="38100" dir="2700000" algn="tl">
                    <a:srgbClr val="C0C0C0"/>
                  </a:outerShdw>
                </a:effectLst>
                <a:latin typeface="楷体_GB2312" pitchFamily="49" charset="-122"/>
              </a:rPr>
              <a:t>l+1</a:t>
            </a:r>
            <a:r>
              <a:rPr kumimoji="1" lang="zh-CN" altLang="en-US" b="1" dirty="0">
                <a:effectLst>
                  <a:outerShdw blurRad="38100" dist="38100" dir="2700000" algn="tl">
                    <a:srgbClr val="C0C0C0"/>
                  </a:outerShdw>
                </a:effectLst>
                <a:latin typeface="楷体_GB2312" pitchFamily="49" charset="-122"/>
                <a:sym typeface="+mn-ea"/>
              </a:rPr>
              <a:t>。</a:t>
            </a:r>
            <a:endParaRPr kumimoji="1" lang="en-US" altLang="zh-CN" b="1" dirty="0">
              <a:effectLst>
                <a:outerShdw blurRad="38100" dist="38100" dir="2700000" algn="tl">
                  <a:srgbClr val="C0C0C0"/>
                </a:outerShdw>
              </a:effectLst>
              <a:latin typeface="楷体_GB2312" pitchFamily="49" charset="-122"/>
            </a:endParaRPr>
          </a:p>
        </p:txBody>
      </p:sp>
      <p:grpSp>
        <p:nvGrpSpPr>
          <p:cNvPr id="3" name="Group 91"/>
          <p:cNvGrpSpPr/>
          <p:nvPr/>
        </p:nvGrpSpPr>
        <p:grpSpPr bwMode="auto">
          <a:xfrm>
            <a:off x="4284663" y="3429000"/>
            <a:ext cx="4419600" cy="2667000"/>
            <a:chOff x="2699" y="2160"/>
            <a:chExt cx="2784" cy="1680"/>
          </a:xfrm>
        </p:grpSpPr>
        <p:sp>
          <p:nvSpPr>
            <p:cNvPr id="37896" name="Oval 62"/>
            <p:cNvSpPr>
              <a:spLocks noChangeArrowheads="1"/>
            </p:cNvSpPr>
            <p:nvPr/>
          </p:nvSpPr>
          <p:spPr bwMode="auto">
            <a:xfrm>
              <a:off x="4043" y="216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1</a:t>
              </a:r>
              <a:endParaRPr kumimoji="1" lang="en-US" altLang="zh-CN">
                <a:latin typeface="Times New Roman" panose="02020603050405020304" pitchFamily="18" charset="0"/>
              </a:endParaRPr>
            </a:p>
          </p:txBody>
        </p:sp>
        <p:sp>
          <p:nvSpPr>
            <p:cNvPr id="37897" name="Oval 63"/>
            <p:cNvSpPr>
              <a:spLocks noChangeArrowheads="1"/>
            </p:cNvSpPr>
            <p:nvPr/>
          </p:nvSpPr>
          <p:spPr bwMode="auto">
            <a:xfrm>
              <a:off x="3275" y="264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2</a:t>
              </a:r>
              <a:endParaRPr kumimoji="1" lang="en-US" altLang="zh-CN">
                <a:latin typeface="Times New Roman" panose="02020603050405020304" pitchFamily="18" charset="0"/>
              </a:endParaRPr>
            </a:p>
          </p:txBody>
        </p:sp>
        <p:sp>
          <p:nvSpPr>
            <p:cNvPr id="37898" name="Oval 64"/>
            <p:cNvSpPr>
              <a:spLocks noChangeArrowheads="1"/>
            </p:cNvSpPr>
            <p:nvPr/>
          </p:nvSpPr>
          <p:spPr bwMode="auto">
            <a:xfrm>
              <a:off x="4811" y="264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3</a:t>
              </a:r>
              <a:endParaRPr kumimoji="1" lang="en-US" altLang="zh-CN">
                <a:latin typeface="Times New Roman" panose="02020603050405020304" pitchFamily="18" charset="0"/>
              </a:endParaRPr>
            </a:p>
          </p:txBody>
        </p:sp>
        <p:sp>
          <p:nvSpPr>
            <p:cNvPr id="37899" name="Oval 65"/>
            <p:cNvSpPr>
              <a:spLocks noChangeArrowheads="1"/>
            </p:cNvSpPr>
            <p:nvPr/>
          </p:nvSpPr>
          <p:spPr bwMode="auto">
            <a:xfrm>
              <a:off x="2891" y="312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4</a:t>
              </a:r>
              <a:endParaRPr kumimoji="1" lang="en-US" altLang="zh-CN">
                <a:latin typeface="Times New Roman" panose="02020603050405020304" pitchFamily="18" charset="0"/>
              </a:endParaRPr>
            </a:p>
          </p:txBody>
        </p:sp>
        <p:sp>
          <p:nvSpPr>
            <p:cNvPr id="37900" name="Oval 66"/>
            <p:cNvSpPr>
              <a:spLocks noChangeArrowheads="1"/>
            </p:cNvSpPr>
            <p:nvPr/>
          </p:nvSpPr>
          <p:spPr bwMode="auto">
            <a:xfrm>
              <a:off x="3659" y="312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5</a:t>
              </a:r>
              <a:endParaRPr kumimoji="1" lang="en-US" altLang="zh-CN">
                <a:latin typeface="Times New Roman" panose="02020603050405020304" pitchFamily="18" charset="0"/>
              </a:endParaRPr>
            </a:p>
          </p:txBody>
        </p:sp>
        <p:sp>
          <p:nvSpPr>
            <p:cNvPr id="37901" name="Oval 67"/>
            <p:cNvSpPr>
              <a:spLocks noChangeArrowheads="1"/>
            </p:cNvSpPr>
            <p:nvPr/>
          </p:nvSpPr>
          <p:spPr bwMode="auto">
            <a:xfrm>
              <a:off x="4427" y="312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6</a:t>
              </a:r>
              <a:endParaRPr kumimoji="1" lang="en-US" altLang="zh-CN">
                <a:latin typeface="Times New Roman" panose="02020603050405020304" pitchFamily="18" charset="0"/>
              </a:endParaRPr>
            </a:p>
          </p:txBody>
        </p:sp>
        <p:sp>
          <p:nvSpPr>
            <p:cNvPr id="37902" name="Oval 68"/>
            <p:cNvSpPr>
              <a:spLocks noChangeArrowheads="1"/>
            </p:cNvSpPr>
            <p:nvPr/>
          </p:nvSpPr>
          <p:spPr bwMode="auto">
            <a:xfrm>
              <a:off x="5195" y="312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7</a:t>
              </a:r>
              <a:endParaRPr kumimoji="1" lang="en-US" altLang="zh-CN">
                <a:latin typeface="Times New Roman" panose="02020603050405020304" pitchFamily="18" charset="0"/>
              </a:endParaRPr>
            </a:p>
          </p:txBody>
        </p:sp>
        <p:sp>
          <p:nvSpPr>
            <p:cNvPr id="37903" name="Oval 69"/>
            <p:cNvSpPr>
              <a:spLocks noChangeArrowheads="1"/>
            </p:cNvSpPr>
            <p:nvPr/>
          </p:nvSpPr>
          <p:spPr bwMode="auto">
            <a:xfrm>
              <a:off x="2699" y="360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8</a:t>
              </a:r>
              <a:endParaRPr kumimoji="1" lang="en-US" altLang="zh-CN">
                <a:latin typeface="Times New Roman" panose="02020603050405020304" pitchFamily="18" charset="0"/>
              </a:endParaRPr>
            </a:p>
          </p:txBody>
        </p:sp>
        <p:sp>
          <p:nvSpPr>
            <p:cNvPr id="37904" name="Oval 70"/>
            <p:cNvSpPr>
              <a:spLocks noChangeArrowheads="1"/>
            </p:cNvSpPr>
            <p:nvPr/>
          </p:nvSpPr>
          <p:spPr bwMode="auto">
            <a:xfrm>
              <a:off x="3083" y="360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9</a:t>
              </a:r>
              <a:endParaRPr kumimoji="1" lang="en-US" altLang="zh-CN">
                <a:latin typeface="Times New Roman" panose="02020603050405020304" pitchFamily="18" charset="0"/>
              </a:endParaRPr>
            </a:p>
          </p:txBody>
        </p:sp>
        <p:sp>
          <p:nvSpPr>
            <p:cNvPr id="37905" name="Oval 71"/>
            <p:cNvSpPr>
              <a:spLocks noChangeArrowheads="1"/>
            </p:cNvSpPr>
            <p:nvPr/>
          </p:nvSpPr>
          <p:spPr bwMode="auto">
            <a:xfrm>
              <a:off x="3467" y="360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10</a:t>
              </a:r>
              <a:endParaRPr kumimoji="1" lang="en-US" altLang="zh-CN">
                <a:latin typeface="Times New Roman" panose="02020603050405020304" pitchFamily="18" charset="0"/>
              </a:endParaRPr>
            </a:p>
          </p:txBody>
        </p:sp>
        <p:sp>
          <p:nvSpPr>
            <p:cNvPr id="37906" name="Oval 72"/>
            <p:cNvSpPr>
              <a:spLocks noChangeArrowheads="1"/>
            </p:cNvSpPr>
            <p:nvPr/>
          </p:nvSpPr>
          <p:spPr bwMode="auto">
            <a:xfrm>
              <a:off x="3851" y="360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11</a:t>
              </a:r>
              <a:endParaRPr kumimoji="1" lang="en-US" altLang="zh-CN">
                <a:latin typeface="Times New Roman" panose="02020603050405020304" pitchFamily="18" charset="0"/>
              </a:endParaRPr>
            </a:p>
          </p:txBody>
        </p:sp>
        <p:sp>
          <p:nvSpPr>
            <p:cNvPr id="37907" name="Oval 73"/>
            <p:cNvSpPr>
              <a:spLocks noChangeArrowheads="1"/>
            </p:cNvSpPr>
            <p:nvPr/>
          </p:nvSpPr>
          <p:spPr bwMode="auto">
            <a:xfrm>
              <a:off x="4235" y="360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12</a:t>
              </a:r>
              <a:endParaRPr kumimoji="1" lang="en-US" altLang="zh-CN">
                <a:latin typeface="Times New Roman" panose="02020603050405020304" pitchFamily="18" charset="0"/>
              </a:endParaRPr>
            </a:p>
          </p:txBody>
        </p:sp>
        <p:sp>
          <p:nvSpPr>
            <p:cNvPr id="37908" name="Line 77"/>
            <p:cNvSpPr>
              <a:spLocks noChangeShapeType="1"/>
            </p:cNvSpPr>
            <p:nvPr/>
          </p:nvSpPr>
          <p:spPr bwMode="auto">
            <a:xfrm flipH="1">
              <a:off x="3419" y="2304"/>
              <a:ext cx="624" cy="336"/>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7909" name="Line 78"/>
            <p:cNvSpPr>
              <a:spLocks noChangeShapeType="1"/>
            </p:cNvSpPr>
            <p:nvPr/>
          </p:nvSpPr>
          <p:spPr bwMode="auto">
            <a:xfrm>
              <a:off x="4331" y="2304"/>
              <a:ext cx="624" cy="336"/>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7910" name="Line 79"/>
            <p:cNvSpPr>
              <a:spLocks noChangeShapeType="1"/>
            </p:cNvSpPr>
            <p:nvPr/>
          </p:nvSpPr>
          <p:spPr bwMode="auto">
            <a:xfrm flipH="1">
              <a:off x="3035" y="2736"/>
              <a:ext cx="240"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7911" name="Line 80"/>
            <p:cNvSpPr>
              <a:spLocks noChangeShapeType="1"/>
            </p:cNvSpPr>
            <p:nvPr/>
          </p:nvSpPr>
          <p:spPr bwMode="auto">
            <a:xfrm>
              <a:off x="3563" y="2736"/>
              <a:ext cx="240"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7912" name="Line 81"/>
            <p:cNvSpPr>
              <a:spLocks noChangeShapeType="1"/>
            </p:cNvSpPr>
            <p:nvPr/>
          </p:nvSpPr>
          <p:spPr bwMode="auto">
            <a:xfrm flipH="1">
              <a:off x="4571" y="2736"/>
              <a:ext cx="240"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7913" name="Line 82"/>
            <p:cNvSpPr>
              <a:spLocks noChangeShapeType="1"/>
            </p:cNvSpPr>
            <p:nvPr/>
          </p:nvSpPr>
          <p:spPr bwMode="auto">
            <a:xfrm>
              <a:off x="5099" y="2736"/>
              <a:ext cx="240"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7914" name="Line 83"/>
            <p:cNvSpPr>
              <a:spLocks noChangeShapeType="1"/>
            </p:cNvSpPr>
            <p:nvPr/>
          </p:nvSpPr>
          <p:spPr bwMode="auto">
            <a:xfrm flipH="1">
              <a:off x="2843" y="3216"/>
              <a:ext cx="48"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7915" name="Line 84"/>
            <p:cNvSpPr>
              <a:spLocks noChangeShapeType="1"/>
            </p:cNvSpPr>
            <p:nvPr/>
          </p:nvSpPr>
          <p:spPr bwMode="auto">
            <a:xfrm>
              <a:off x="3179" y="3216"/>
              <a:ext cx="48"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7916" name="Line 85"/>
            <p:cNvSpPr>
              <a:spLocks noChangeShapeType="1"/>
            </p:cNvSpPr>
            <p:nvPr/>
          </p:nvSpPr>
          <p:spPr bwMode="auto">
            <a:xfrm flipH="1">
              <a:off x="3611" y="3216"/>
              <a:ext cx="48"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7917" name="Line 86"/>
            <p:cNvSpPr>
              <a:spLocks noChangeShapeType="1"/>
            </p:cNvSpPr>
            <p:nvPr/>
          </p:nvSpPr>
          <p:spPr bwMode="auto">
            <a:xfrm>
              <a:off x="3947" y="3216"/>
              <a:ext cx="48"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7918" name="Line 87"/>
            <p:cNvSpPr>
              <a:spLocks noChangeShapeType="1"/>
            </p:cNvSpPr>
            <p:nvPr/>
          </p:nvSpPr>
          <p:spPr bwMode="auto">
            <a:xfrm flipH="1">
              <a:off x="4379" y="3216"/>
              <a:ext cx="48"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6900"/>
                                        </p:tgtEl>
                                        <p:attrNameLst>
                                          <p:attrName>style.visibility</p:attrName>
                                        </p:attrNameLst>
                                      </p:cBhvr>
                                      <p:to>
                                        <p:strVal val="visible"/>
                                      </p:to>
                                    </p:set>
                                    <p:anim calcmode="lin" valueType="num">
                                      <p:cBhvr additive="base">
                                        <p:cTn id="7" dur="500" fill="hold"/>
                                        <p:tgtEl>
                                          <p:spTgt spid="336900"/>
                                        </p:tgtEl>
                                        <p:attrNameLst>
                                          <p:attrName>ppt_x</p:attrName>
                                        </p:attrNameLst>
                                      </p:cBhvr>
                                      <p:tavLst>
                                        <p:tav tm="0">
                                          <p:val>
                                            <p:strVal val="#ppt_x"/>
                                          </p:val>
                                        </p:tav>
                                        <p:tav tm="100000">
                                          <p:val>
                                            <p:strVal val="#ppt_x"/>
                                          </p:val>
                                        </p:tav>
                                      </p:tavLst>
                                    </p:anim>
                                    <p:anim calcmode="lin" valueType="num">
                                      <p:cBhvr additive="base">
                                        <p:cTn id="8" dur="500" fill="hold"/>
                                        <p:tgtEl>
                                          <p:spTgt spid="3369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36950"/>
                                        </p:tgtEl>
                                        <p:attrNameLst>
                                          <p:attrName>style.visibility</p:attrName>
                                        </p:attrNameLst>
                                      </p:cBhvr>
                                      <p:to>
                                        <p:strVal val="visible"/>
                                      </p:to>
                                    </p:set>
                                    <p:animEffect transition="in" filter="wipe(left)">
                                      <p:cBhvr>
                                        <p:cTn id="13" dur="500"/>
                                        <p:tgtEl>
                                          <p:spTgt spid="336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0" grpId="0" autoUpdateAnimBg="0"/>
      <p:bldP spid="336950"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4294967295"/>
          </p:nvPr>
        </p:nvSpPr>
        <p:spPr>
          <a:xfrm>
            <a:off x="7042150" y="6243638"/>
            <a:ext cx="1905000" cy="457200"/>
          </a:xfrm>
          <a:prstGeom prst="rect">
            <a:avLst/>
          </a:prstGeom>
          <a:noFill/>
        </p:spPr>
        <p:txBody>
          <a:bodyPr/>
          <a:lstStyle/>
          <a:p>
            <a:fld id="{1F77C2A8-DB01-4F2F-A804-5026C0DE40A8}" type="slidenum">
              <a:rPr lang="en-US" altLang="zh-CN" smtClean="0"/>
            </a:fld>
            <a:endParaRPr lang="en-US" altLang="zh-CN" smtClean="0"/>
          </a:p>
        </p:txBody>
      </p:sp>
      <p:grpSp>
        <p:nvGrpSpPr>
          <p:cNvPr id="2" name="Group 2"/>
          <p:cNvGrpSpPr/>
          <p:nvPr/>
        </p:nvGrpSpPr>
        <p:grpSpPr bwMode="auto">
          <a:xfrm>
            <a:off x="395288" y="3214688"/>
            <a:ext cx="5103812" cy="1727200"/>
            <a:chOff x="1070" y="668"/>
            <a:chExt cx="3215" cy="1610"/>
          </a:xfrm>
        </p:grpSpPr>
        <p:sp>
          <p:nvSpPr>
            <p:cNvPr id="38979" name="Oval 3"/>
            <p:cNvSpPr>
              <a:spLocks noChangeArrowheads="1"/>
            </p:cNvSpPr>
            <p:nvPr/>
          </p:nvSpPr>
          <p:spPr bwMode="auto">
            <a:xfrm>
              <a:off x="2549" y="668"/>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38980" name="Oval 4"/>
            <p:cNvSpPr>
              <a:spLocks noChangeArrowheads="1"/>
            </p:cNvSpPr>
            <p:nvPr/>
          </p:nvSpPr>
          <p:spPr bwMode="auto">
            <a:xfrm>
              <a:off x="1746" y="1080"/>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2</a:t>
              </a:r>
              <a:endParaRPr kumimoji="1" lang="en-US" altLang="zh-CN" sz="2000">
                <a:latin typeface="Times New Roman" panose="02020603050405020304" pitchFamily="18" charset="0"/>
              </a:endParaRPr>
            </a:p>
          </p:txBody>
        </p:sp>
        <p:sp>
          <p:nvSpPr>
            <p:cNvPr id="38981" name="Oval 5"/>
            <p:cNvSpPr>
              <a:spLocks noChangeArrowheads="1"/>
            </p:cNvSpPr>
            <p:nvPr/>
          </p:nvSpPr>
          <p:spPr bwMode="auto">
            <a:xfrm>
              <a:off x="3360" y="1080"/>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3</a:t>
              </a:r>
              <a:endParaRPr kumimoji="1" lang="en-US" altLang="zh-CN" sz="2000">
                <a:latin typeface="Times New Roman" panose="02020603050405020304" pitchFamily="18" charset="0"/>
              </a:endParaRPr>
            </a:p>
          </p:txBody>
        </p:sp>
        <p:sp>
          <p:nvSpPr>
            <p:cNvPr id="38982" name="Oval 6"/>
            <p:cNvSpPr>
              <a:spLocks noChangeArrowheads="1"/>
            </p:cNvSpPr>
            <p:nvPr/>
          </p:nvSpPr>
          <p:spPr bwMode="auto">
            <a:xfrm>
              <a:off x="2323" y="1986"/>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11</a:t>
              </a:r>
              <a:endParaRPr kumimoji="1" lang="en-US" altLang="zh-CN" sz="2000">
                <a:latin typeface="Times New Roman" panose="02020603050405020304" pitchFamily="18" charset="0"/>
              </a:endParaRPr>
            </a:p>
          </p:txBody>
        </p:sp>
        <p:sp>
          <p:nvSpPr>
            <p:cNvPr id="38983" name="Oval 7"/>
            <p:cNvSpPr>
              <a:spLocks noChangeArrowheads="1"/>
            </p:cNvSpPr>
            <p:nvPr/>
          </p:nvSpPr>
          <p:spPr bwMode="auto">
            <a:xfrm>
              <a:off x="1294" y="1520"/>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4</a:t>
              </a:r>
              <a:endParaRPr kumimoji="1" lang="en-US" altLang="zh-CN" sz="2000">
                <a:latin typeface="Times New Roman" panose="02020603050405020304" pitchFamily="18" charset="0"/>
              </a:endParaRPr>
            </a:p>
          </p:txBody>
        </p:sp>
        <p:sp>
          <p:nvSpPr>
            <p:cNvPr id="38984" name="Oval 8"/>
            <p:cNvSpPr>
              <a:spLocks noChangeArrowheads="1"/>
            </p:cNvSpPr>
            <p:nvPr/>
          </p:nvSpPr>
          <p:spPr bwMode="auto">
            <a:xfrm>
              <a:off x="2121" y="1520"/>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5</a:t>
              </a:r>
              <a:endParaRPr kumimoji="1" lang="en-US" altLang="zh-CN" sz="2000">
                <a:latin typeface="Times New Roman" panose="02020603050405020304" pitchFamily="18" charset="0"/>
              </a:endParaRPr>
            </a:p>
          </p:txBody>
        </p:sp>
        <p:sp>
          <p:nvSpPr>
            <p:cNvPr id="38985" name="Oval 9"/>
            <p:cNvSpPr>
              <a:spLocks noChangeArrowheads="1"/>
            </p:cNvSpPr>
            <p:nvPr/>
          </p:nvSpPr>
          <p:spPr bwMode="auto">
            <a:xfrm>
              <a:off x="1070" y="1986"/>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8</a:t>
              </a:r>
              <a:endParaRPr kumimoji="1" lang="en-US" altLang="zh-CN" sz="2000">
                <a:latin typeface="Times New Roman" panose="02020603050405020304" pitchFamily="18" charset="0"/>
              </a:endParaRPr>
            </a:p>
          </p:txBody>
        </p:sp>
        <p:sp>
          <p:nvSpPr>
            <p:cNvPr id="38986" name="Oval 10"/>
            <p:cNvSpPr>
              <a:spLocks noChangeArrowheads="1"/>
            </p:cNvSpPr>
            <p:nvPr/>
          </p:nvSpPr>
          <p:spPr bwMode="auto">
            <a:xfrm>
              <a:off x="1487" y="1986"/>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9</a:t>
              </a:r>
              <a:endParaRPr kumimoji="1" lang="en-US" altLang="zh-CN" sz="2000">
                <a:latin typeface="Times New Roman" panose="02020603050405020304" pitchFamily="18" charset="0"/>
              </a:endParaRPr>
            </a:p>
          </p:txBody>
        </p:sp>
        <p:sp>
          <p:nvSpPr>
            <p:cNvPr id="38987" name="Oval 11"/>
            <p:cNvSpPr>
              <a:spLocks noChangeArrowheads="1"/>
            </p:cNvSpPr>
            <p:nvPr/>
          </p:nvSpPr>
          <p:spPr bwMode="auto">
            <a:xfrm>
              <a:off x="2741" y="1986"/>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12</a:t>
              </a:r>
              <a:endParaRPr kumimoji="1" lang="en-US" altLang="zh-CN" sz="2000">
                <a:latin typeface="Times New Roman" panose="02020603050405020304" pitchFamily="18" charset="0"/>
              </a:endParaRPr>
            </a:p>
          </p:txBody>
        </p:sp>
        <p:sp>
          <p:nvSpPr>
            <p:cNvPr id="38988" name="Oval 12"/>
            <p:cNvSpPr>
              <a:spLocks noChangeArrowheads="1"/>
            </p:cNvSpPr>
            <p:nvPr/>
          </p:nvSpPr>
          <p:spPr bwMode="auto">
            <a:xfrm>
              <a:off x="3159" y="1986"/>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13</a:t>
              </a:r>
              <a:endParaRPr kumimoji="1" lang="en-US" altLang="zh-CN" sz="2000">
                <a:latin typeface="Times New Roman" panose="02020603050405020304" pitchFamily="18" charset="0"/>
              </a:endParaRPr>
            </a:p>
          </p:txBody>
        </p:sp>
        <p:sp>
          <p:nvSpPr>
            <p:cNvPr id="38989" name="Oval 13"/>
            <p:cNvSpPr>
              <a:spLocks noChangeArrowheads="1"/>
            </p:cNvSpPr>
            <p:nvPr/>
          </p:nvSpPr>
          <p:spPr bwMode="auto">
            <a:xfrm>
              <a:off x="2949" y="1520"/>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6</a:t>
              </a:r>
              <a:endParaRPr kumimoji="1" lang="en-US" altLang="zh-CN" sz="2000">
                <a:latin typeface="Times New Roman" panose="02020603050405020304" pitchFamily="18" charset="0"/>
              </a:endParaRPr>
            </a:p>
          </p:txBody>
        </p:sp>
        <p:sp>
          <p:nvSpPr>
            <p:cNvPr id="38990" name="Oval 14"/>
            <p:cNvSpPr>
              <a:spLocks noChangeArrowheads="1"/>
            </p:cNvSpPr>
            <p:nvPr/>
          </p:nvSpPr>
          <p:spPr bwMode="auto">
            <a:xfrm>
              <a:off x="3777" y="1520"/>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7</a:t>
              </a:r>
              <a:endParaRPr kumimoji="1" lang="en-US" altLang="zh-CN" sz="2000">
                <a:latin typeface="Times New Roman" panose="02020603050405020304" pitchFamily="18" charset="0"/>
              </a:endParaRPr>
            </a:p>
          </p:txBody>
        </p:sp>
        <p:sp>
          <p:nvSpPr>
            <p:cNvPr id="38991" name="Oval 15"/>
            <p:cNvSpPr>
              <a:spLocks noChangeArrowheads="1"/>
            </p:cNvSpPr>
            <p:nvPr/>
          </p:nvSpPr>
          <p:spPr bwMode="auto">
            <a:xfrm>
              <a:off x="1905" y="1986"/>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10</a:t>
              </a:r>
              <a:endParaRPr kumimoji="1" lang="en-US" altLang="zh-CN" sz="2000">
                <a:latin typeface="Times New Roman" panose="02020603050405020304" pitchFamily="18" charset="0"/>
              </a:endParaRPr>
            </a:p>
          </p:txBody>
        </p:sp>
        <p:sp>
          <p:nvSpPr>
            <p:cNvPr id="38992" name="Oval 16"/>
            <p:cNvSpPr>
              <a:spLocks noChangeArrowheads="1"/>
            </p:cNvSpPr>
            <p:nvPr/>
          </p:nvSpPr>
          <p:spPr bwMode="auto">
            <a:xfrm>
              <a:off x="3577" y="1986"/>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14</a:t>
              </a:r>
              <a:endParaRPr kumimoji="1" lang="en-US" altLang="zh-CN" sz="2000">
                <a:latin typeface="Times New Roman" panose="02020603050405020304" pitchFamily="18" charset="0"/>
              </a:endParaRPr>
            </a:p>
          </p:txBody>
        </p:sp>
        <p:sp>
          <p:nvSpPr>
            <p:cNvPr id="38993" name="Oval 17"/>
            <p:cNvSpPr>
              <a:spLocks noChangeArrowheads="1"/>
            </p:cNvSpPr>
            <p:nvPr/>
          </p:nvSpPr>
          <p:spPr bwMode="auto">
            <a:xfrm>
              <a:off x="3995" y="1986"/>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15</a:t>
              </a:r>
              <a:endParaRPr kumimoji="1" lang="en-US" altLang="zh-CN" sz="2000">
                <a:latin typeface="Times New Roman" panose="02020603050405020304" pitchFamily="18" charset="0"/>
              </a:endParaRPr>
            </a:p>
          </p:txBody>
        </p:sp>
        <p:sp>
          <p:nvSpPr>
            <p:cNvPr id="38994" name="Line 18"/>
            <p:cNvSpPr>
              <a:spLocks noChangeShapeType="1"/>
            </p:cNvSpPr>
            <p:nvPr/>
          </p:nvSpPr>
          <p:spPr bwMode="auto">
            <a:xfrm flipH="1">
              <a:off x="2000" y="889"/>
              <a:ext cx="567" cy="278"/>
            </a:xfrm>
            <a:prstGeom prst="line">
              <a:avLst/>
            </a:prstGeom>
            <a:noFill/>
            <a:ln w="9525">
              <a:solidFill>
                <a:schemeClr val="tx1"/>
              </a:solidFill>
              <a:round/>
            </a:ln>
          </p:spPr>
          <p:txBody>
            <a:bodyPr wrap="none" anchor="ctr">
              <a:spAutoFit/>
            </a:bodyPr>
            <a:lstStyle/>
            <a:p>
              <a:endParaRPr lang="zh-CN" altLang="en-US"/>
            </a:p>
          </p:txBody>
        </p:sp>
        <p:sp>
          <p:nvSpPr>
            <p:cNvPr id="38995" name="Line 19"/>
            <p:cNvSpPr>
              <a:spLocks noChangeShapeType="1"/>
            </p:cNvSpPr>
            <p:nvPr/>
          </p:nvSpPr>
          <p:spPr bwMode="auto">
            <a:xfrm>
              <a:off x="2800" y="900"/>
              <a:ext cx="567" cy="300"/>
            </a:xfrm>
            <a:prstGeom prst="line">
              <a:avLst/>
            </a:prstGeom>
            <a:noFill/>
            <a:ln w="9525">
              <a:solidFill>
                <a:schemeClr val="tx1"/>
              </a:solidFill>
              <a:round/>
            </a:ln>
          </p:spPr>
          <p:txBody>
            <a:bodyPr wrap="none" anchor="ctr">
              <a:spAutoFit/>
            </a:bodyPr>
            <a:lstStyle/>
            <a:p>
              <a:endParaRPr lang="zh-CN" altLang="en-US"/>
            </a:p>
          </p:txBody>
        </p:sp>
        <p:sp>
          <p:nvSpPr>
            <p:cNvPr id="38996" name="Line 20"/>
            <p:cNvSpPr>
              <a:spLocks noChangeShapeType="1"/>
            </p:cNvSpPr>
            <p:nvPr/>
          </p:nvSpPr>
          <p:spPr bwMode="auto">
            <a:xfrm flipH="1">
              <a:off x="1545" y="1333"/>
              <a:ext cx="233" cy="234"/>
            </a:xfrm>
            <a:prstGeom prst="line">
              <a:avLst/>
            </a:prstGeom>
            <a:noFill/>
            <a:ln w="9525">
              <a:solidFill>
                <a:schemeClr val="tx1"/>
              </a:solidFill>
              <a:round/>
            </a:ln>
          </p:spPr>
          <p:txBody>
            <a:bodyPr wrap="none" anchor="ctr">
              <a:spAutoFit/>
            </a:bodyPr>
            <a:lstStyle/>
            <a:p>
              <a:endParaRPr lang="zh-CN" altLang="en-US"/>
            </a:p>
          </p:txBody>
        </p:sp>
        <p:sp>
          <p:nvSpPr>
            <p:cNvPr id="38997" name="Line 21"/>
            <p:cNvSpPr>
              <a:spLocks noChangeShapeType="1"/>
            </p:cNvSpPr>
            <p:nvPr/>
          </p:nvSpPr>
          <p:spPr bwMode="auto">
            <a:xfrm>
              <a:off x="1978" y="1333"/>
              <a:ext cx="211" cy="211"/>
            </a:xfrm>
            <a:prstGeom prst="line">
              <a:avLst/>
            </a:prstGeom>
            <a:noFill/>
            <a:ln w="9525">
              <a:solidFill>
                <a:schemeClr val="tx1"/>
              </a:solidFill>
              <a:round/>
            </a:ln>
          </p:spPr>
          <p:txBody>
            <a:bodyPr wrap="none" anchor="ctr">
              <a:spAutoFit/>
            </a:bodyPr>
            <a:lstStyle/>
            <a:p>
              <a:endParaRPr lang="zh-CN" altLang="en-US"/>
            </a:p>
          </p:txBody>
        </p:sp>
        <p:sp>
          <p:nvSpPr>
            <p:cNvPr id="38998" name="Line 22"/>
            <p:cNvSpPr>
              <a:spLocks noChangeShapeType="1"/>
            </p:cNvSpPr>
            <p:nvPr/>
          </p:nvSpPr>
          <p:spPr bwMode="auto">
            <a:xfrm flipH="1">
              <a:off x="3188" y="1344"/>
              <a:ext cx="235" cy="234"/>
            </a:xfrm>
            <a:prstGeom prst="line">
              <a:avLst/>
            </a:prstGeom>
            <a:noFill/>
            <a:ln w="9525">
              <a:solidFill>
                <a:schemeClr val="tx1"/>
              </a:solidFill>
              <a:round/>
            </a:ln>
          </p:spPr>
          <p:txBody>
            <a:bodyPr anchor="ctr">
              <a:spAutoFit/>
            </a:bodyPr>
            <a:lstStyle/>
            <a:p>
              <a:endParaRPr lang="zh-CN" altLang="en-US"/>
            </a:p>
          </p:txBody>
        </p:sp>
        <p:sp>
          <p:nvSpPr>
            <p:cNvPr id="38999" name="Line 23"/>
            <p:cNvSpPr>
              <a:spLocks noChangeShapeType="1"/>
            </p:cNvSpPr>
            <p:nvPr/>
          </p:nvSpPr>
          <p:spPr bwMode="auto">
            <a:xfrm>
              <a:off x="3600" y="1333"/>
              <a:ext cx="223" cy="222"/>
            </a:xfrm>
            <a:prstGeom prst="line">
              <a:avLst/>
            </a:prstGeom>
            <a:noFill/>
            <a:ln w="9525">
              <a:solidFill>
                <a:schemeClr val="tx1"/>
              </a:solidFill>
              <a:round/>
            </a:ln>
          </p:spPr>
          <p:txBody>
            <a:bodyPr wrap="none" anchor="ctr">
              <a:spAutoFit/>
            </a:bodyPr>
            <a:lstStyle/>
            <a:p>
              <a:endParaRPr lang="zh-CN" altLang="en-US"/>
            </a:p>
          </p:txBody>
        </p:sp>
        <p:sp>
          <p:nvSpPr>
            <p:cNvPr id="39000" name="Line 24"/>
            <p:cNvSpPr>
              <a:spLocks noChangeShapeType="1"/>
            </p:cNvSpPr>
            <p:nvPr/>
          </p:nvSpPr>
          <p:spPr bwMode="auto">
            <a:xfrm flipH="1">
              <a:off x="1233" y="1800"/>
              <a:ext cx="134" cy="200"/>
            </a:xfrm>
            <a:prstGeom prst="line">
              <a:avLst/>
            </a:prstGeom>
            <a:noFill/>
            <a:ln w="9525">
              <a:solidFill>
                <a:schemeClr val="tx1"/>
              </a:solidFill>
              <a:round/>
            </a:ln>
          </p:spPr>
          <p:txBody>
            <a:bodyPr wrap="none" anchor="ctr">
              <a:spAutoFit/>
            </a:bodyPr>
            <a:lstStyle/>
            <a:p>
              <a:endParaRPr lang="zh-CN" altLang="en-US"/>
            </a:p>
          </p:txBody>
        </p:sp>
        <p:sp>
          <p:nvSpPr>
            <p:cNvPr id="39001" name="Line 25"/>
            <p:cNvSpPr>
              <a:spLocks noChangeShapeType="1"/>
            </p:cNvSpPr>
            <p:nvPr/>
          </p:nvSpPr>
          <p:spPr bwMode="auto">
            <a:xfrm>
              <a:off x="1478" y="1811"/>
              <a:ext cx="122" cy="200"/>
            </a:xfrm>
            <a:prstGeom prst="line">
              <a:avLst/>
            </a:prstGeom>
            <a:noFill/>
            <a:ln w="9525">
              <a:solidFill>
                <a:schemeClr val="tx1"/>
              </a:solidFill>
              <a:round/>
            </a:ln>
          </p:spPr>
          <p:txBody>
            <a:bodyPr anchor="ctr">
              <a:spAutoFit/>
            </a:bodyPr>
            <a:lstStyle/>
            <a:p>
              <a:endParaRPr lang="zh-CN" altLang="en-US"/>
            </a:p>
          </p:txBody>
        </p:sp>
        <p:sp>
          <p:nvSpPr>
            <p:cNvPr id="39002" name="Line 26"/>
            <p:cNvSpPr>
              <a:spLocks noChangeShapeType="1"/>
            </p:cNvSpPr>
            <p:nvPr/>
          </p:nvSpPr>
          <p:spPr bwMode="auto">
            <a:xfrm flipH="1">
              <a:off x="2111" y="1811"/>
              <a:ext cx="89" cy="178"/>
            </a:xfrm>
            <a:prstGeom prst="line">
              <a:avLst/>
            </a:prstGeom>
            <a:noFill/>
            <a:ln w="9525">
              <a:solidFill>
                <a:schemeClr val="tx1"/>
              </a:solidFill>
              <a:round/>
            </a:ln>
          </p:spPr>
          <p:txBody>
            <a:bodyPr wrap="none" anchor="ctr">
              <a:spAutoFit/>
            </a:bodyPr>
            <a:lstStyle/>
            <a:p>
              <a:endParaRPr lang="zh-CN" altLang="en-US"/>
            </a:p>
          </p:txBody>
        </p:sp>
        <p:sp>
          <p:nvSpPr>
            <p:cNvPr id="39003" name="Line 27"/>
            <p:cNvSpPr>
              <a:spLocks noChangeShapeType="1"/>
            </p:cNvSpPr>
            <p:nvPr/>
          </p:nvSpPr>
          <p:spPr bwMode="auto">
            <a:xfrm>
              <a:off x="2356" y="1778"/>
              <a:ext cx="111" cy="211"/>
            </a:xfrm>
            <a:prstGeom prst="line">
              <a:avLst/>
            </a:prstGeom>
            <a:noFill/>
            <a:ln w="9525">
              <a:solidFill>
                <a:schemeClr val="tx1"/>
              </a:solidFill>
              <a:round/>
            </a:ln>
          </p:spPr>
          <p:txBody>
            <a:bodyPr wrap="none" anchor="ctr">
              <a:spAutoFit/>
            </a:bodyPr>
            <a:lstStyle/>
            <a:p>
              <a:endParaRPr lang="zh-CN" altLang="en-US"/>
            </a:p>
          </p:txBody>
        </p:sp>
        <p:sp>
          <p:nvSpPr>
            <p:cNvPr id="39004" name="Line 28"/>
            <p:cNvSpPr>
              <a:spLocks noChangeShapeType="1"/>
            </p:cNvSpPr>
            <p:nvPr/>
          </p:nvSpPr>
          <p:spPr bwMode="auto">
            <a:xfrm flipH="1">
              <a:off x="2900" y="1800"/>
              <a:ext cx="123" cy="200"/>
            </a:xfrm>
            <a:prstGeom prst="line">
              <a:avLst/>
            </a:prstGeom>
            <a:noFill/>
            <a:ln w="9525">
              <a:solidFill>
                <a:schemeClr val="tx1"/>
              </a:solidFill>
              <a:round/>
            </a:ln>
          </p:spPr>
          <p:txBody>
            <a:bodyPr wrap="none" anchor="ctr">
              <a:spAutoFit/>
            </a:bodyPr>
            <a:lstStyle/>
            <a:p>
              <a:endParaRPr lang="zh-CN" altLang="en-US"/>
            </a:p>
          </p:txBody>
        </p:sp>
        <p:sp>
          <p:nvSpPr>
            <p:cNvPr id="39005" name="Line 29"/>
            <p:cNvSpPr>
              <a:spLocks noChangeShapeType="1"/>
            </p:cNvSpPr>
            <p:nvPr/>
          </p:nvSpPr>
          <p:spPr bwMode="auto">
            <a:xfrm>
              <a:off x="3178" y="1789"/>
              <a:ext cx="134" cy="211"/>
            </a:xfrm>
            <a:prstGeom prst="line">
              <a:avLst/>
            </a:prstGeom>
            <a:noFill/>
            <a:ln w="9525">
              <a:solidFill>
                <a:schemeClr val="tx1"/>
              </a:solidFill>
              <a:round/>
            </a:ln>
          </p:spPr>
          <p:txBody>
            <a:bodyPr wrap="none" anchor="ctr">
              <a:spAutoFit/>
            </a:bodyPr>
            <a:lstStyle/>
            <a:p>
              <a:endParaRPr lang="zh-CN" altLang="en-US"/>
            </a:p>
          </p:txBody>
        </p:sp>
        <p:sp>
          <p:nvSpPr>
            <p:cNvPr id="39006" name="Line 30"/>
            <p:cNvSpPr>
              <a:spLocks noChangeShapeType="1"/>
            </p:cNvSpPr>
            <p:nvPr/>
          </p:nvSpPr>
          <p:spPr bwMode="auto">
            <a:xfrm flipH="1">
              <a:off x="3778" y="1800"/>
              <a:ext cx="100" cy="200"/>
            </a:xfrm>
            <a:prstGeom prst="line">
              <a:avLst/>
            </a:prstGeom>
            <a:noFill/>
            <a:ln w="9525">
              <a:solidFill>
                <a:schemeClr val="tx1"/>
              </a:solidFill>
              <a:round/>
            </a:ln>
          </p:spPr>
          <p:txBody>
            <a:bodyPr wrap="none" anchor="ctr">
              <a:spAutoFit/>
            </a:bodyPr>
            <a:lstStyle/>
            <a:p>
              <a:endParaRPr lang="zh-CN" altLang="en-US"/>
            </a:p>
          </p:txBody>
        </p:sp>
        <p:sp>
          <p:nvSpPr>
            <p:cNvPr id="39007" name="Line 31"/>
            <p:cNvSpPr>
              <a:spLocks noChangeShapeType="1"/>
            </p:cNvSpPr>
            <p:nvPr/>
          </p:nvSpPr>
          <p:spPr bwMode="auto">
            <a:xfrm>
              <a:off x="4012" y="1789"/>
              <a:ext cx="144" cy="211"/>
            </a:xfrm>
            <a:prstGeom prst="line">
              <a:avLst/>
            </a:prstGeom>
            <a:noFill/>
            <a:ln w="9525">
              <a:solidFill>
                <a:schemeClr val="tx1"/>
              </a:solidFill>
              <a:round/>
            </a:ln>
          </p:spPr>
          <p:txBody>
            <a:bodyPr wrap="none" anchor="ctr">
              <a:spAutoFit/>
            </a:bodyPr>
            <a:lstStyle/>
            <a:p>
              <a:endParaRPr lang="zh-CN" altLang="en-US"/>
            </a:p>
          </p:txBody>
        </p:sp>
      </p:grpSp>
      <p:grpSp>
        <p:nvGrpSpPr>
          <p:cNvPr id="3" name="Group 32"/>
          <p:cNvGrpSpPr/>
          <p:nvPr/>
        </p:nvGrpSpPr>
        <p:grpSpPr bwMode="auto">
          <a:xfrm>
            <a:off x="315913" y="5084763"/>
            <a:ext cx="4757737" cy="1584325"/>
            <a:chOff x="199" y="2153"/>
            <a:chExt cx="2997" cy="1610"/>
          </a:xfrm>
        </p:grpSpPr>
        <p:sp>
          <p:nvSpPr>
            <p:cNvPr id="38956" name="Oval 33"/>
            <p:cNvSpPr>
              <a:spLocks noChangeArrowheads="1"/>
            </p:cNvSpPr>
            <p:nvPr/>
          </p:nvSpPr>
          <p:spPr bwMode="auto">
            <a:xfrm>
              <a:off x="1678" y="2153"/>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38957" name="Oval 34"/>
            <p:cNvSpPr>
              <a:spLocks noChangeArrowheads="1"/>
            </p:cNvSpPr>
            <p:nvPr/>
          </p:nvSpPr>
          <p:spPr bwMode="auto">
            <a:xfrm>
              <a:off x="875" y="2565"/>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2</a:t>
              </a:r>
              <a:endParaRPr kumimoji="1" lang="en-US" altLang="zh-CN" sz="2000">
                <a:latin typeface="Times New Roman" panose="02020603050405020304" pitchFamily="18" charset="0"/>
              </a:endParaRPr>
            </a:p>
          </p:txBody>
        </p:sp>
        <p:sp>
          <p:nvSpPr>
            <p:cNvPr id="38958" name="Oval 35"/>
            <p:cNvSpPr>
              <a:spLocks noChangeArrowheads="1"/>
            </p:cNvSpPr>
            <p:nvPr/>
          </p:nvSpPr>
          <p:spPr bwMode="auto">
            <a:xfrm>
              <a:off x="2489" y="2565"/>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3</a:t>
              </a:r>
              <a:endParaRPr kumimoji="1" lang="en-US" altLang="zh-CN" sz="2000">
                <a:latin typeface="Times New Roman" panose="02020603050405020304" pitchFamily="18" charset="0"/>
              </a:endParaRPr>
            </a:p>
          </p:txBody>
        </p:sp>
        <p:sp>
          <p:nvSpPr>
            <p:cNvPr id="38959" name="Oval 36"/>
            <p:cNvSpPr>
              <a:spLocks noChangeArrowheads="1"/>
            </p:cNvSpPr>
            <p:nvPr/>
          </p:nvSpPr>
          <p:spPr bwMode="auto">
            <a:xfrm>
              <a:off x="1452" y="347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11</a:t>
              </a:r>
              <a:endParaRPr kumimoji="1" lang="en-US" altLang="zh-CN" sz="2000">
                <a:latin typeface="Times New Roman" panose="02020603050405020304" pitchFamily="18" charset="0"/>
              </a:endParaRPr>
            </a:p>
          </p:txBody>
        </p:sp>
        <p:sp>
          <p:nvSpPr>
            <p:cNvPr id="38960" name="Oval 37"/>
            <p:cNvSpPr>
              <a:spLocks noChangeArrowheads="1"/>
            </p:cNvSpPr>
            <p:nvPr/>
          </p:nvSpPr>
          <p:spPr bwMode="auto">
            <a:xfrm>
              <a:off x="423" y="3005"/>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4</a:t>
              </a:r>
              <a:endParaRPr kumimoji="1" lang="en-US" altLang="zh-CN" sz="2000">
                <a:latin typeface="Times New Roman" panose="02020603050405020304" pitchFamily="18" charset="0"/>
              </a:endParaRPr>
            </a:p>
          </p:txBody>
        </p:sp>
        <p:sp>
          <p:nvSpPr>
            <p:cNvPr id="38961" name="Oval 38"/>
            <p:cNvSpPr>
              <a:spLocks noChangeArrowheads="1"/>
            </p:cNvSpPr>
            <p:nvPr/>
          </p:nvSpPr>
          <p:spPr bwMode="auto">
            <a:xfrm>
              <a:off x="1250" y="3005"/>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5</a:t>
              </a:r>
              <a:endParaRPr kumimoji="1" lang="en-US" altLang="zh-CN" sz="2000">
                <a:latin typeface="Times New Roman" panose="02020603050405020304" pitchFamily="18" charset="0"/>
              </a:endParaRPr>
            </a:p>
          </p:txBody>
        </p:sp>
        <p:sp>
          <p:nvSpPr>
            <p:cNvPr id="38962" name="Oval 39"/>
            <p:cNvSpPr>
              <a:spLocks noChangeArrowheads="1"/>
            </p:cNvSpPr>
            <p:nvPr/>
          </p:nvSpPr>
          <p:spPr bwMode="auto">
            <a:xfrm>
              <a:off x="199" y="347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8</a:t>
              </a:r>
              <a:endParaRPr kumimoji="1" lang="en-US" altLang="zh-CN" sz="2000">
                <a:latin typeface="Times New Roman" panose="02020603050405020304" pitchFamily="18" charset="0"/>
              </a:endParaRPr>
            </a:p>
          </p:txBody>
        </p:sp>
        <p:sp>
          <p:nvSpPr>
            <p:cNvPr id="38963" name="Oval 40"/>
            <p:cNvSpPr>
              <a:spLocks noChangeArrowheads="1"/>
            </p:cNvSpPr>
            <p:nvPr/>
          </p:nvSpPr>
          <p:spPr bwMode="auto">
            <a:xfrm>
              <a:off x="616" y="347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9</a:t>
              </a:r>
              <a:endParaRPr kumimoji="1" lang="en-US" altLang="zh-CN" sz="2000">
                <a:latin typeface="Times New Roman" panose="02020603050405020304" pitchFamily="18" charset="0"/>
              </a:endParaRPr>
            </a:p>
          </p:txBody>
        </p:sp>
        <p:sp>
          <p:nvSpPr>
            <p:cNvPr id="38964" name="Oval 41"/>
            <p:cNvSpPr>
              <a:spLocks noChangeArrowheads="1"/>
            </p:cNvSpPr>
            <p:nvPr/>
          </p:nvSpPr>
          <p:spPr bwMode="auto">
            <a:xfrm>
              <a:off x="1870" y="347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12</a:t>
              </a:r>
              <a:endParaRPr kumimoji="1" lang="en-US" altLang="zh-CN" sz="2000">
                <a:latin typeface="Times New Roman" panose="02020603050405020304" pitchFamily="18" charset="0"/>
              </a:endParaRPr>
            </a:p>
          </p:txBody>
        </p:sp>
        <p:sp>
          <p:nvSpPr>
            <p:cNvPr id="38965" name="Oval 42"/>
            <p:cNvSpPr>
              <a:spLocks noChangeArrowheads="1"/>
            </p:cNvSpPr>
            <p:nvPr/>
          </p:nvSpPr>
          <p:spPr bwMode="auto">
            <a:xfrm>
              <a:off x="2078" y="3005"/>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6</a:t>
              </a:r>
              <a:endParaRPr kumimoji="1" lang="en-US" altLang="zh-CN" sz="2000">
                <a:latin typeface="Times New Roman" panose="02020603050405020304" pitchFamily="18" charset="0"/>
              </a:endParaRPr>
            </a:p>
          </p:txBody>
        </p:sp>
        <p:sp>
          <p:nvSpPr>
            <p:cNvPr id="38966" name="Oval 43"/>
            <p:cNvSpPr>
              <a:spLocks noChangeArrowheads="1"/>
            </p:cNvSpPr>
            <p:nvPr/>
          </p:nvSpPr>
          <p:spPr bwMode="auto">
            <a:xfrm>
              <a:off x="2906" y="3005"/>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7</a:t>
              </a:r>
              <a:endParaRPr kumimoji="1" lang="en-US" altLang="zh-CN" sz="2000">
                <a:latin typeface="Times New Roman" panose="02020603050405020304" pitchFamily="18" charset="0"/>
              </a:endParaRPr>
            </a:p>
          </p:txBody>
        </p:sp>
        <p:sp>
          <p:nvSpPr>
            <p:cNvPr id="38967" name="Oval 44"/>
            <p:cNvSpPr>
              <a:spLocks noChangeArrowheads="1"/>
            </p:cNvSpPr>
            <p:nvPr/>
          </p:nvSpPr>
          <p:spPr bwMode="auto">
            <a:xfrm>
              <a:off x="1034" y="347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10</a:t>
              </a:r>
              <a:endParaRPr kumimoji="1" lang="en-US" altLang="zh-CN" sz="2000">
                <a:latin typeface="Times New Roman" panose="02020603050405020304" pitchFamily="18" charset="0"/>
              </a:endParaRPr>
            </a:p>
          </p:txBody>
        </p:sp>
        <p:sp>
          <p:nvSpPr>
            <p:cNvPr id="38968" name="Line 45"/>
            <p:cNvSpPr>
              <a:spLocks noChangeShapeType="1"/>
            </p:cNvSpPr>
            <p:nvPr/>
          </p:nvSpPr>
          <p:spPr bwMode="auto">
            <a:xfrm flipH="1">
              <a:off x="1129" y="2374"/>
              <a:ext cx="567" cy="278"/>
            </a:xfrm>
            <a:prstGeom prst="line">
              <a:avLst/>
            </a:prstGeom>
            <a:noFill/>
            <a:ln w="9525">
              <a:solidFill>
                <a:schemeClr val="tx1"/>
              </a:solidFill>
              <a:round/>
            </a:ln>
          </p:spPr>
          <p:txBody>
            <a:bodyPr wrap="none" anchor="ctr">
              <a:spAutoFit/>
            </a:bodyPr>
            <a:lstStyle/>
            <a:p>
              <a:endParaRPr lang="zh-CN" altLang="en-US"/>
            </a:p>
          </p:txBody>
        </p:sp>
        <p:sp>
          <p:nvSpPr>
            <p:cNvPr id="38969" name="Line 46"/>
            <p:cNvSpPr>
              <a:spLocks noChangeShapeType="1"/>
            </p:cNvSpPr>
            <p:nvPr/>
          </p:nvSpPr>
          <p:spPr bwMode="auto">
            <a:xfrm>
              <a:off x="1929" y="2385"/>
              <a:ext cx="567" cy="300"/>
            </a:xfrm>
            <a:prstGeom prst="line">
              <a:avLst/>
            </a:prstGeom>
            <a:noFill/>
            <a:ln w="9525">
              <a:solidFill>
                <a:schemeClr val="tx1"/>
              </a:solidFill>
              <a:round/>
            </a:ln>
          </p:spPr>
          <p:txBody>
            <a:bodyPr wrap="none" anchor="ctr">
              <a:spAutoFit/>
            </a:bodyPr>
            <a:lstStyle/>
            <a:p>
              <a:endParaRPr lang="zh-CN" altLang="en-US"/>
            </a:p>
          </p:txBody>
        </p:sp>
        <p:sp>
          <p:nvSpPr>
            <p:cNvPr id="38970" name="Line 47"/>
            <p:cNvSpPr>
              <a:spLocks noChangeShapeType="1"/>
            </p:cNvSpPr>
            <p:nvPr/>
          </p:nvSpPr>
          <p:spPr bwMode="auto">
            <a:xfrm flipH="1">
              <a:off x="674" y="2818"/>
              <a:ext cx="233" cy="234"/>
            </a:xfrm>
            <a:prstGeom prst="line">
              <a:avLst/>
            </a:prstGeom>
            <a:noFill/>
            <a:ln w="9525">
              <a:solidFill>
                <a:schemeClr val="tx1"/>
              </a:solidFill>
              <a:round/>
            </a:ln>
          </p:spPr>
          <p:txBody>
            <a:bodyPr wrap="none" anchor="ctr">
              <a:spAutoFit/>
            </a:bodyPr>
            <a:lstStyle/>
            <a:p>
              <a:endParaRPr lang="zh-CN" altLang="en-US"/>
            </a:p>
          </p:txBody>
        </p:sp>
        <p:sp>
          <p:nvSpPr>
            <p:cNvPr id="38971" name="Line 48"/>
            <p:cNvSpPr>
              <a:spLocks noChangeShapeType="1"/>
            </p:cNvSpPr>
            <p:nvPr/>
          </p:nvSpPr>
          <p:spPr bwMode="auto">
            <a:xfrm>
              <a:off x="1107" y="2818"/>
              <a:ext cx="211" cy="211"/>
            </a:xfrm>
            <a:prstGeom prst="line">
              <a:avLst/>
            </a:prstGeom>
            <a:noFill/>
            <a:ln w="9525">
              <a:solidFill>
                <a:schemeClr val="tx1"/>
              </a:solidFill>
              <a:round/>
            </a:ln>
          </p:spPr>
          <p:txBody>
            <a:bodyPr wrap="none" anchor="ctr">
              <a:spAutoFit/>
            </a:bodyPr>
            <a:lstStyle/>
            <a:p>
              <a:endParaRPr lang="zh-CN" altLang="en-US"/>
            </a:p>
          </p:txBody>
        </p:sp>
        <p:sp>
          <p:nvSpPr>
            <p:cNvPr id="38972" name="Line 49"/>
            <p:cNvSpPr>
              <a:spLocks noChangeShapeType="1"/>
            </p:cNvSpPr>
            <p:nvPr/>
          </p:nvSpPr>
          <p:spPr bwMode="auto">
            <a:xfrm flipH="1">
              <a:off x="2317" y="2829"/>
              <a:ext cx="235" cy="234"/>
            </a:xfrm>
            <a:prstGeom prst="line">
              <a:avLst/>
            </a:prstGeom>
            <a:noFill/>
            <a:ln w="9525">
              <a:solidFill>
                <a:schemeClr val="tx1"/>
              </a:solidFill>
              <a:round/>
            </a:ln>
          </p:spPr>
          <p:txBody>
            <a:bodyPr anchor="ctr">
              <a:spAutoFit/>
            </a:bodyPr>
            <a:lstStyle/>
            <a:p>
              <a:endParaRPr lang="zh-CN" altLang="en-US"/>
            </a:p>
          </p:txBody>
        </p:sp>
        <p:sp>
          <p:nvSpPr>
            <p:cNvPr id="38973" name="Line 50"/>
            <p:cNvSpPr>
              <a:spLocks noChangeShapeType="1"/>
            </p:cNvSpPr>
            <p:nvPr/>
          </p:nvSpPr>
          <p:spPr bwMode="auto">
            <a:xfrm>
              <a:off x="2729" y="2818"/>
              <a:ext cx="223" cy="222"/>
            </a:xfrm>
            <a:prstGeom prst="line">
              <a:avLst/>
            </a:prstGeom>
            <a:noFill/>
            <a:ln w="9525">
              <a:solidFill>
                <a:schemeClr val="tx1"/>
              </a:solidFill>
              <a:round/>
            </a:ln>
          </p:spPr>
          <p:txBody>
            <a:bodyPr wrap="none" anchor="ctr">
              <a:spAutoFit/>
            </a:bodyPr>
            <a:lstStyle/>
            <a:p>
              <a:endParaRPr lang="zh-CN" altLang="en-US"/>
            </a:p>
          </p:txBody>
        </p:sp>
        <p:sp>
          <p:nvSpPr>
            <p:cNvPr id="38974" name="Line 51"/>
            <p:cNvSpPr>
              <a:spLocks noChangeShapeType="1"/>
            </p:cNvSpPr>
            <p:nvPr/>
          </p:nvSpPr>
          <p:spPr bwMode="auto">
            <a:xfrm flipH="1">
              <a:off x="362" y="3285"/>
              <a:ext cx="134" cy="200"/>
            </a:xfrm>
            <a:prstGeom prst="line">
              <a:avLst/>
            </a:prstGeom>
            <a:noFill/>
            <a:ln w="9525">
              <a:solidFill>
                <a:schemeClr val="tx1"/>
              </a:solidFill>
              <a:round/>
            </a:ln>
          </p:spPr>
          <p:txBody>
            <a:bodyPr wrap="none" anchor="ctr">
              <a:spAutoFit/>
            </a:bodyPr>
            <a:lstStyle/>
            <a:p>
              <a:endParaRPr lang="zh-CN" altLang="en-US"/>
            </a:p>
          </p:txBody>
        </p:sp>
        <p:sp>
          <p:nvSpPr>
            <p:cNvPr id="38975" name="Line 52"/>
            <p:cNvSpPr>
              <a:spLocks noChangeShapeType="1"/>
            </p:cNvSpPr>
            <p:nvPr/>
          </p:nvSpPr>
          <p:spPr bwMode="auto">
            <a:xfrm>
              <a:off x="607" y="3296"/>
              <a:ext cx="122" cy="200"/>
            </a:xfrm>
            <a:prstGeom prst="line">
              <a:avLst/>
            </a:prstGeom>
            <a:noFill/>
            <a:ln w="9525">
              <a:solidFill>
                <a:schemeClr val="tx1"/>
              </a:solidFill>
              <a:round/>
            </a:ln>
          </p:spPr>
          <p:txBody>
            <a:bodyPr anchor="ctr">
              <a:spAutoFit/>
            </a:bodyPr>
            <a:lstStyle/>
            <a:p>
              <a:endParaRPr lang="zh-CN" altLang="en-US"/>
            </a:p>
          </p:txBody>
        </p:sp>
        <p:sp>
          <p:nvSpPr>
            <p:cNvPr id="38976" name="Line 53"/>
            <p:cNvSpPr>
              <a:spLocks noChangeShapeType="1"/>
            </p:cNvSpPr>
            <p:nvPr/>
          </p:nvSpPr>
          <p:spPr bwMode="auto">
            <a:xfrm flipH="1">
              <a:off x="1240" y="3296"/>
              <a:ext cx="89" cy="178"/>
            </a:xfrm>
            <a:prstGeom prst="line">
              <a:avLst/>
            </a:prstGeom>
            <a:noFill/>
            <a:ln w="9525">
              <a:solidFill>
                <a:schemeClr val="tx1"/>
              </a:solidFill>
              <a:round/>
            </a:ln>
          </p:spPr>
          <p:txBody>
            <a:bodyPr wrap="none" anchor="ctr">
              <a:spAutoFit/>
            </a:bodyPr>
            <a:lstStyle/>
            <a:p>
              <a:endParaRPr lang="zh-CN" altLang="en-US"/>
            </a:p>
          </p:txBody>
        </p:sp>
        <p:sp>
          <p:nvSpPr>
            <p:cNvPr id="38977" name="Line 54"/>
            <p:cNvSpPr>
              <a:spLocks noChangeShapeType="1"/>
            </p:cNvSpPr>
            <p:nvPr/>
          </p:nvSpPr>
          <p:spPr bwMode="auto">
            <a:xfrm>
              <a:off x="1485" y="3263"/>
              <a:ext cx="111" cy="211"/>
            </a:xfrm>
            <a:prstGeom prst="line">
              <a:avLst/>
            </a:prstGeom>
            <a:noFill/>
            <a:ln w="9525">
              <a:solidFill>
                <a:schemeClr val="tx1"/>
              </a:solidFill>
              <a:round/>
            </a:ln>
          </p:spPr>
          <p:txBody>
            <a:bodyPr wrap="none" anchor="ctr">
              <a:spAutoFit/>
            </a:bodyPr>
            <a:lstStyle/>
            <a:p>
              <a:endParaRPr lang="zh-CN" altLang="en-US"/>
            </a:p>
          </p:txBody>
        </p:sp>
        <p:sp>
          <p:nvSpPr>
            <p:cNvPr id="38978" name="Line 55"/>
            <p:cNvSpPr>
              <a:spLocks noChangeShapeType="1"/>
            </p:cNvSpPr>
            <p:nvPr/>
          </p:nvSpPr>
          <p:spPr bwMode="auto">
            <a:xfrm flipH="1">
              <a:off x="2029" y="3285"/>
              <a:ext cx="123" cy="200"/>
            </a:xfrm>
            <a:prstGeom prst="line">
              <a:avLst/>
            </a:prstGeom>
            <a:noFill/>
            <a:ln w="9525">
              <a:solidFill>
                <a:schemeClr val="tx1"/>
              </a:solidFill>
              <a:round/>
            </a:ln>
          </p:spPr>
          <p:txBody>
            <a:bodyPr wrap="none" anchor="ctr">
              <a:spAutoFit/>
            </a:bodyPr>
            <a:lstStyle/>
            <a:p>
              <a:endParaRPr lang="zh-CN" altLang="en-US"/>
            </a:p>
          </p:txBody>
        </p:sp>
      </p:grpSp>
      <p:grpSp>
        <p:nvGrpSpPr>
          <p:cNvPr id="4" name="Group 56"/>
          <p:cNvGrpSpPr/>
          <p:nvPr/>
        </p:nvGrpSpPr>
        <p:grpSpPr bwMode="auto">
          <a:xfrm>
            <a:off x="5940425" y="3284538"/>
            <a:ext cx="1966913" cy="1728787"/>
            <a:chOff x="3964" y="227"/>
            <a:chExt cx="1239" cy="1600"/>
          </a:xfrm>
        </p:grpSpPr>
        <p:sp>
          <p:nvSpPr>
            <p:cNvPr id="38943" name="Oval 57"/>
            <p:cNvSpPr>
              <a:spLocks noChangeArrowheads="1"/>
            </p:cNvSpPr>
            <p:nvPr/>
          </p:nvSpPr>
          <p:spPr bwMode="auto">
            <a:xfrm>
              <a:off x="4552" y="227"/>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38944" name="Oval 58"/>
            <p:cNvSpPr>
              <a:spLocks noChangeArrowheads="1"/>
            </p:cNvSpPr>
            <p:nvPr/>
          </p:nvSpPr>
          <p:spPr bwMode="auto">
            <a:xfrm>
              <a:off x="4249" y="617"/>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2</a:t>
              </a:r>
              <a:endParaRPr kumimoji="1" lang="en-US" altLang="zh-CN" sz="2000">
                <a:latin typeface="Times New Roman" panose="02020603050405020304" pitchFamily="18" charset="0"/>
              </a:endParaRPr>
            </a:p>
          </p:txBody>
        </p:sp>
        <p:sp>
          <p:nvSpPr>
            <p:cNvPr id="38945" name="Oval 59"/>
            <p:cNvSpPr>
              <a:spLocks noChangeArrowheads="1"/>
            </p:cNvSpPr>
            <p:nvPr/>
          </p:nvSpPr>
          <p:spPr bwMode="auto">
            <a:xfrm>
              <a:off x="4874" y="627"/>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3</a:t>
              </a:r>
              <a:endParaRPr kumimoji="1" lang="en-US" altLang="zh-CN" sz="2000">
                <a:latin typeface="Times New Roman" panose="02020603050405020304" pitchFamily="18" charset="0"/>
              </a:endParaRPr>
            </a:p>
          </p:txBody>
        </p:sp>
        <p:sp>
          <p:nvSpPr>
            <p:cNvPr id="38946" name="Oval 60"/>
            <p:cNvSpPr>
              <a:spLocks noChangeArrowheads="1"/>
            </p:cNvSpPr>
            <p:nvPr/>
          </p:nvSpPr>
          <p:spPr bwMode="auto">
            <a:xfrm>
              <a:off x="3964" y="1068"/>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4</a:t>
              </a:r>
              <a:endParaRPr kumimoji="1" lang="en-US" altLang="zh-CN" sz="2000">
                <a:latin typeface="Times New Roman" panose="02020603050405020304" pitchFamily="18" charset="0"/>
              </a:endParaRPr>
            </a:p>
          </p:txBody>
        </p:sp>
        <p:sp>
          <p:nvSpPr>
            <p:cNvPr id="38947" name="Oval 61"/>
            <p:cNvSpPr>
              <a:spLocks noChangeArrowheads="1"/>
            </p:cNvSpPr>
            <p:nvPr/>
          </p:nvSpPr>
          <p:spPr bwMode="auto">
            <a:xfrm>
              <a:off x="4568" y="1068"/>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5</a:t>
              </a:r>
              <a:endParaRPr kumimoji="1" lang="en-US" altLang="zh-CN" sz="2000">
                <a:latin typeface="Times New Roman" panose="02020603050405020304" pitchFamily="18" charset="0"/>
              </a:endParaRPr>
            </a:p>
          </p:txBody>
        </p:sp>
        <p:sp>
          <p:nvSpPr>
            <p:cNvPr id="38948" name="Oval 62"/>
            <p:cNvSpPr>
              <a:spLocks noChangeArrowheads="1"/>
            </p:cNvSpPr>
            <p:nvPr/>
          </p:nvSpPr>
          <p:spPr bwMode="auto">
            <a:xfrm>
              <a:off x="4318" y="1535"/>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6</a:t>
              </a:r>
              <a:endParaRPr kumimoji="1" lang="en-US" altLang="zh-CN" sz="2000">
                <a:latin typeface="Times New Roman" panose="02020603050405020304" pitchFamily="18" charset="0"/>
              </a:endParaRPr>
            </a:p>
          </p:txBody>
        </p:sp>
        <p:sp>
          <p:nvSpPr>
            <p:cNvPr id="38949" name="Oval 63"/>
            <p:cNvSpPr>
              <a:spLocks noChangeArrowheads="1"/>
            </p:cNvSpPr>
            <p:nvPr/>
          </p:nvSpPr>
          <p:spPr bwMode="auto">
            <a:xfrm>
              <a:off x="4913" y="1535"/>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7</a:t>
              </a:r>
              <a:endParaRPr kumimoji="1" lang="en-US" altLang="zh-CN" sz="2000">
                <a:latin typeface="Times New Roman" panose="02020603050405020304" pitchFamily="18" charset="0"/>
              </a:endParaRPr>
            </a:p>
          </p:txBody>
        </p:sp>
        <p:sp>
          <p:nvSpPr>
            <p:cNvPr id="38950" name="Line 64"/>
            <p:cNvSpPr>
              <a:spLocks noChangeShapeType="1"/>
            </p:cNvSpPr>
            <p:nvPr/>
          </p:nvSpPr>
          <p:spPr bwMode="auto">
            <a:xfrm flipH="1">
              <a:off x="4501" y="500"/>
              <a:ext cx="111" cy="189"/>
            </a:xfrm>
            <a:prstGeom prst="line">
              <a:avLst/>
            </a:prstGeom>
            <a:noFill/>
            <a:ln w="9525">
              <a:solidFill>
                <a:schemeClr val="tx1"/>
              </a:solidFill>
              <a:round/>
            </a:ln>
          </p:spPr>
          <p:txBody>
            <a:bodyPr wrap="none" anchor="ctr">
              <a:spAutoFit/>
            </a:bodyPr>
            <a:lstStyle/>
            <a:p>
              <a:endParaRPr lang="zh-CN" altLang="en-US"/>
            </a:p>
          </p:txBody>
        </p:sp>
        <p:sp>
          <p:nvSpPr>
            <p:cNvPr id="38951" name="Line 65"/>
            <p:cNvSpPr>
              <a:spLocks noChangeShapeType="1"/>
            </p:cNvSpPr>
            <p:nvPr/>
          </p:nvSpPr>
          <p:spPr bwMode="auto">
            <a:xfrm flipH="1">
              <a:off x="4189" y="900"/>
              <a:ext cx="146" cy="211"/>
            </a:xfrm>
            <a:prstGeom prst="line">
              <a:avLst/>
            </a:prstGeom>
            <a:noFill/>
            <a:ln w="9525">
              <a:solidFill>
                <a:schemeClr val="tx1"/>
              </a:solidFill>
              <a:round/>
            </a:ln>
          </p:spPr>
          <p:txBody>
            <a:bodyPr anchor="ctr">
              <a:spAutoFit/>
            </a:bodyPr>
            <a:lstStyle/>
            <a:p>
              <a:endParaRPr lang="zh-CN" altLang="en-US"/>
            </a:p>
          </p:txBody>
        </p:sp>
        <p:sp>
          <p:nvSpPr>
            <p:cNvPr id="38952" name="Line 66"/>
            <p:cNvSpPr>
              <a:spLocks noChangeShapeType="1"/>
            </p:cNvSpPr>
            <p:nvPr/>
          </p:nvSpPr>
          <p:spPr bwMode="auto">
            <a:xfrm>
              <a:off x="4812" y="456"/>
              <a:ext cx="133" cy="188"/>
            </a:xfrm>
            <a:prstGeom prst="line">
              <a:avLst/>
            </a:prstGeom>
            <a:noFill/>
            <a:ln w="9525">
              <a:solidFill>
                <a:schemeClr val="tx1"/>
              </a:solidFill>
              <a:round/>
            </a:ln>
          </p:spPr>
          <p:txBody>
            <a:bodyPr wrap="none" anchor="ctr">
              <a:spAutoFit/>
            </a:bodyPr>
            <a:lstStyle/>
            <a:p>
              <a:endParaRPr lang="zh-CN" altLang="en-US"/>
            </a:p>
          </p:txBody>
        </p:sp>
        <p:sp>
          <p:nvSpPr>
            <p:cNvPr id="38953" name="Line 67"/>
            <p:cNvSpPr>
              <a:spLocks noChangeShapeType="1"/>
            </p:cNvSpPr>
            <p:nvPr/>
          </p:nvSpPr>
          <p:spPr bwMode="auto">
            <a:xfrm>
              <a:off x="4467" y="878"/>
              <a:ext cx="178" cy="222"/>
            </a:xfrm>
            <a:prstGeom prst="line">
              <a:avLst/>
            </a:prstGeom>
            <a:noFill/>
            <a:ln w="9525">
              <a:solidFill>
                <a:schemeClr val="tx1"/>
              </a:solidFill>
              <a:round/>
            </a:ln>
          </p:spPr>
          <p:txBody>
            <a:bodyPr wrap="none" anchor="ctr">
              <a:spAutoFit/>
            </a:bodyPr>
            <a:lstStyle/>
            <a:p>
              <a:endParaRPr lang="zh-CN" altLang="en-US"/>
            </a:p>
          </p:txBody>
        </p:sp>
        <p:sp>
          <p:nvSpPr>
            <p:cNvPr id="38954" name="Line 68"/>
            <p:cNvSpPr>
              <a:spLocks noChangeShapeType="1"/>
            </p:cNvSpPr>
            <p:nvPr/>
          </p:nvSpPr>
          <p:spPr bwMode="auto">
            <a:xfrm>
              <a:off x="4801" y="1300"/>
              <a:ext cx="189" cy="278"/>
            </a:xfrm>
            <a:prstGeom prst="line">
              <a:avLst/>
            </a:prstGeom>
            <a:noFill/>
            <a:ln w="9525">
              <a:solidFill>
                <a:schemeClr val="tx1"/>
              </a:solidFill>
              <a:round/>
            </a:ln>
          </p:spPr>
          <p:txBody>
            <a:bodyPr wrap="none" anchor="ctr">
              <a:spAutoFit/>
            </a:bodyPr>
            <a:lstStyle/>
            <a:p>
              <a:endParaRPr lang="zh-CN" altLang="en-US"/>
            </a:p>
          </p:txBody>
        </p:sp>
        <p:sp>
          <p:nvSpPr>
            <p:cNvPr id="38955" name="Line 69"/>
            <p:cNvSpPr>
              <a:spLocks noChangeShapeType="1"/>
            </p:cNvSpPr>
            <p:nvPr/>
          </p:nvSpPr>
          <p:spPr bwMode="auto">
            <a:xfrm flipH="1">
              <a:off x="4545" y="1355"/>
              <a:ext cx="111" cy="200"/>
            </a:xfrm>
            <a:prstGeom prst="line">
              <a:avLst/>
            </a:prstGeom>
            <a:noFill/>
            <a:ln w="9525">
              <a:solidFill>
                <a:schemeClr val="tx1"/>
              </a:solidFill>
              <a:round/>
            </a:ln>
          </p:spPr>
          <p:txBody>
            <a:bodyPr wrap="none" anchor="ctr">
              <a:spAutoFit/>
            </a:bodyPr>
            <a:lstStyle/>
            <a:p>
              <a:endParaRPr lang="zh-CN" altLang="en-US"/>
            </a:p>
          </p:txBody>
        </p:sp>
      </p:grpSp>
      <p:grpSp>
        <p:nvGrpSpPr>
          <p:cNvPr id="5" name="Group 70"/>
          <p:cNvGrpSpPr/>
          <p:nvPr/>
        </p:nvGrpSpPr>
        <p:grpSpPr bwMode="auto">
          <a:xfrm>
            <a:off x="6162675" y="5230813"/>
            <a:ext cx="2451100" cy="1366837"/>
            <a:chOff x="3882" y="2223"/>
            <a:chExt cx="1544" cy="1133"/>
          </a:xfrm>
        </p:grpSpPr>
        <p:sp>
          <p:nvSpPr>
            <p:cNvPr id="38932" name="Oval 71"/>
            <p:cNvSpPr>
              <a:spLocks noChangeArrowheads="1"/>
            </p:cNvSpPr>
            <p:nvPr/>
          </p:nvSpPr>
          <p:spPr bwMode="auto">
            <a:xfrm>
              <a:off x="4470" y="2223"/>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38933" name="Oval 72"/>
            <p:cNvSpPr>
              <a:spLocks noChangeArrowheads="1"/>
            </p:cNvSpPr>
            <p:nvPr/>
          </p:nvSpPr>
          <p:spPr bwMode="auto">
            <a:xfrm>
              <a:off x="4167" y="2613"/>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2</a:t>
              </a:r>
              <a:endParaRPr kumimoji="1" lang="en-US" altLang="zh-CN" sz="2000">
                <a:latin typeface="Times New Roman" panose="02020603050405020304" pitchFamily="18" charset="0"/>
              </a:endParaRPr>
            </a:p>
          </p:txBody>
        </p:sp>
        <p:sp>
          <p:nvSpPr>
            <p:cNvPr id="38934" name="Oval 73"/>
            <p:cNvSpPr>
              <a:spLocks noChangeArrowheads="1"/>
            </p:cNvSpPr>
            <p:nvPr/>
          </p:nvSpPr>
          <p:spPr bwMode="auto">
            <a:xfrm>
              <a:off x="4792" y="2623"/>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3</a:t>
              </a:r>
              <a:endParaRPr kumimoji="1" lang="en-US" altLang="zh-CN" sz="2000">
                <a:latin typeface="Times New Roman" panose="02020603050405020304" pitchFamily="18" charset="0"/>
              </a:endParaRPr>
            </a:p>
          </p:txBody>
        </p:sp>
        <p:sp>
          <p:nvSpPr>
            <p:cNvPr id="38935" name="Oval 74"/>
            <p:cNvSpPr>
              <a:spLocks noChangeArrowheads="1"/>
            </p:cNvSpPr>
            <p:nvPr/>
          </p:nvSpPr>
          <p:spPr bwMode="auto">
            <a:xfrm>
              <a:off x="3882" y="3064"/>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4</a:t>
              </a:r>
              <a:endParaRPr kumimoji="1" lang="en-US" altLang="zh-CN" sz="2000">
                <a:latin typeface="Times New Roman" panose="02020603050405020304" pitchFamily="18" charset="0"/>
              </a:endParaRPr>
            </a:p>
          </p:txBody>
        </p:sp>
        <p:sp>
          <p:nvSpPr>
            <p:cNvPr id="38936" name="Oval 75"/>
            <p:cNvSpPr>
              <a:spLocks noChangeArrowheads="1"/>
            </p:cNvSpPr>
            <p:nvPr/>
          </p:nvSpPr>
          <p:spPr bwMode="auto">
            <a:xfrm>
              <a:off x="4486" y="3064"/>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5</a:t>
              </a:r>
              <a:endParaRPr kumimoji="1" lang="en-US" altLang="zh-CN" sz="2000">
                <a:latin typeface="Times New Roman" panose="02020603050405020304" pitchFamily="18" charset="0"/>
              </a:endParaRPr>
            </a:p>
          </p:txBody>
        </p:sp>
        <p:sp>
          <p:nvSpPr>
            <p:cNvPr id="38937" name="Oval 76"/>
            <p:cNvSpPr>
              <a:spLocks noChangeArrowheads="1"/>
            </p:cNvSpPr>
            <p:nvPr/>
          </p:nvSpPr>
          <p:spPr bwMode="auto">
            <a:xfrm>
              <a:off x="5136" y="3054"/>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6</a:t>
              </a:r>
              <a:endParaRPr kumimoji="1" lang="en-US" altLang="zh-CN" sz="2000">
                <a:latin typeface="Times New Roman" panose="02020603050405020304" pitchFamily="18" charset="0"/>
              </a:endParaRPr>
            </a:p>
          </p:txBody>
        </p:sp>
        <p:sp>
          <p:nvSpPr>
            <p:cNvPr id="38938" name="Line 77"/>
            <p:cNvSpPr>
              <a:spLocks noChangeShapeType="1"/>
            </p:cNvSpPr>
            <p:nvPr/>
          </p:nvSpPr>
          <p:spPr bwMode="auto">
            <a:xfrm flipH="1">
              <a:off x="4419" y="2496"/>
              <a:ext cx="111" cy="189"/>
            </a:xfrm>
            <a:prstGeom prst="line">
              <a:avLst/>
            </a:prstGeom>
            <a:noFill/>
            <a:ln w="9525">
              <a:solidFill>
                <a:schemeClr val="tx1"/>
              </a:solidFill>
              <a:round/>
            </a:ln>
          </p:spPr>
          <p:txBody>
            <a:bodyPr wrap="none" anchor="ctr">
              <a:spAutoFit/>
            </a:bodyPr>
            <a:lstStyle/>
            <a:p>
              <a:endParaRPr lang="zh-CN" altLang="en-US"/>
            </a:p>
          </p:txBody>
        </p:sp>
        <p:sp>
          <p:nvSpPr>
            <p:cNvPr id="38939" name="Line 78"/>
            <p:cNvSpPr>
              <a:spLocks noChangeShapeType="1"/>
            </p:cNvSpPr>
            <p:nvPr/>
          </p:nvSpPr>
          <p:spPr bwMode="auto">
            <a:xfrm flipH="1">
              <a:off x="4107" y="2896"/>
              <a:ext cx="146" cy="211"/>
            </a:xfrm>
            <a:prstGeom prst="line">
              <a:avLst/>
            </a:prstGeom>
            <a:noFill/>
            <a:ln w="9525">
              <a:solidFill>
                <a:schemeClr val="tx1"/>
              </a:solidFill>
              <a:round/>
            </a:ln>
          </p:spPr>
          <p:txBody>
            <a:bodyPr anchor="ctr">
              <a:spAutoFit/>
            </a:bodyPr>
            <a:lstStyle/>
            <a:p>
              <a:endParaRPr lang="zh-CN" altLang="en-US"/>
            </a:p>
          </p:txBody>
        </p:sp>
        <p:sp>
          <p:nvSpPr>
            <p:cNvPr id="38940" name="Line 79"/>
            <p:cNvSpPr>
              <a:spLocks noChangeShapeType="1"/>
            </p:cNvSpPr>
            <p:nvPr/>
          </p:nvSpPr>
          <p:spPr bwMode="auto">
            <a:xfrm>
              <a:off x="4730" y="2452"/>
              <a:ext cx="133" cy="188"/>
            </a:xfrm>
            <a:prstGeom prst="line">
              <a:avLst/>
            </a:prstGeom>
            <a:noFill/>
            <a:ln w="9525">
              <a:solidFill>
                <a:schemeClr val="tx1"/>
              </a:solidFill>
              <a:round/>
            </a:ln>
          </p:spPr>
          <p:txBody>
            <a:bodyPr wrap="none" anchor="ctr">
              <a:spAutoFit/>
            </a:bodyPr>
            <a:lstStyle/>
            <a:p>
              <a:endParaRPr lang="zh-CN" altLang="en-US"/>
            </a:p>
          </p:txBody>
        </p:sp>
        <p:sp>
          <p:nvSpPr>
            <p:cNvPr id="38941" name="Line 80"/>
            <p:cNvSpPr>
              <a:spLocks noChangeShapeType="1"/>
            </p:cNvSpPr>
            <p:nvPr/>
          </p:nvSpPr>
          <p:spPr bwMode="auto">
            <a:xfrm>
              <a:off x="4385" y="2874"/>
              <a:ext cx="178" cy="222"/>
            </a:xfrm>
            <a:prstGeom prst="line">
              <a:avLst/>
            </a:prstGeom>
            <a:noFill/>
            <a:ln w="9525">
              <a:solidFill>
                <a:schemeClr val="tx1"/>
              </a:solidFill>
              <a:round/>
            </a:ln>
          </p:spPr>
          <p:txBody>
            <a:bodyPr wrap="none" anchor="ctr">
              <a:spAutoFit/>
            </a:bodyPr>
            <a:lstStyle/>
            <a:p>
              <a:endParaRPr lang="zh-CN" altLang="en-US"/>
            </a:p>
          </p:txBody>
        </p:sp>
        <p:sp>
          <p:nvSpPr>
            <p:cNvPr id="38942" name="Line 81"/>
            <p:cNvSpPr>
              <a:spLocks noChangeShapeType="1"/>
            </p:cNvSpPr>
            <p:nvPr/>
          </p:nvSpPr>
          <p:spPr bwMode="auto">
            <a:xfrm>
              <a:off x="5019" y="2885"/>
              <a:ext cx="133" cy="211"/>
            </a:xfrm>
            <a:prstGeom prst="line">
              <a:avLst/>
            </a:prstGeom>
            <a:noFill/>
            <a:ln w="9525">
              <a:solidFill>
                <a:schemeClr val="tx1"/>
              </a:solidFill>
              <a:round/>
            </a:ln>
          </p:spPr>
          <p:txBody>
            <a:bodyPr anchor="ctr">
              <a:spAutoFit/>
            </a:bodyPr>
            <a:lstStyle/>
            <a:p>
              <a:endParaRPr lang="zh-CN" altLang="en-US"/>
            </a:p>
          </p:txBody>
        </p:sp>
      </p:grpSp>
      <p:grpSp>
        <p:nvGrpSpPr>
          <p:cNvPr id="6" name="Group 83"/>
          <p:cNvGrpSpPr/>
          <p:nvPr/>
        </p:nvGrpSpPr>
        <p:grpSpPr bwMode="auto">
          <a:xfrm>
            <a:off x="3619500" y="4579938"/>
            <a:ext cx="3689350" cy="2089150"/>
            <a:chOff x="2280" y="1956"/>
            <a:chExt cx="2436" cy="2040"/>
          </a:xfrm>
        </p:grpSpPr>
        <p:sp>
          <p:nvSpPr>
            <p:cNvPr id="38924" name="Freeform 84"/>
            <p:cNvSpPr/>
            <p:nvPr/>
          </p:nvSpPr>
          <p:spPr bwMode="auto">
            <a:xfrm>
              <a:off x="2424" y="1968"/>
              <a:ext cx="396" cy="216"/>
            </a:xfrm>
            <a:custGeom>
              <a:avLst/>
              <a:gdLst>
                <a:gd name="T0" fmla="*/ 0 w 396"/>
                <a:gd name="T1" fmla="*/ 48 h 216"/>
                <a:gd name="T2" fmla="*/ 120 w 396"/>
                <a:gd name="T3" fmla="*/ 216 h 216"/>
                <a:gd name="T4" fmla="*/ 276 w 396"/>
                <a:gd name="T5" fmla="*/ 84 h 216"/>
                <a:gd name="T6" fmla="*/ 396 w 396"/>
                <a:gd name="T7" fmla="*/ 0 h 216"/>
                <a:gd name="T8" fmla="*/ 0 60000 65536"/>
                <a:gd name="T9" fmla="*/ 0 60000 65536"/>
                <a:gd name="T10" fmla="*/ 0 60000 65536"/>
                <a:gd name="T11" fmla="*/ 0 60000 65536"/>
                <a:gd name="T12" fmla="*/ 0 w 396"/>
                <a:gd name="T13" fmla="*/ 0 h 216"/>
                <a:gd name="T14" fmla="*/ 396 w 396"/>
                <a:gd name="T15" fmla="*/ 216 h 216"/>
              </a:gdLst>
              <a:ahLst/>
              <a:cxnLst>
                <a:cxn ang="T8">
                  <a:pos x="T0" y="T1"/>
                </a:cxn>
                <a:cxn ang="T9">
                  <a:pos x="T2" y="T3"/>
                </a:cxn>
                <a:cxn ang="T10">
                  <a:pos x="T4" y="T5"/>
                </a:cxn>
                <a:cxn ang="T11">
                  <a:pos x="T6" y="T7"/>
                </a:cxn>
              </a:cxnLst>
              <a:rect l="T12" t="T13" r="T14" b="T15"/>
              <a:pathLst>
                <a:path w="396" h="216">
                  <a:moveTo>
                    <a:pt x="0" y="48"/>
                  </a:moveTo>
                  <a:cubicBezTo>
                    <a:pt x="26" y="127"/>
                    <a:pt x="48" y="168"/>
                    <a:pt x="120" y="216"/>
                  </a:cubicBezTo>
                  <a:cubicBezTo>
                    <a:pt x="175" y="175"/>
                    <a:pt x="222" y="126"/>
                    <a:pt x="276" y="84"/>
                  </a:cubicBezTo>
                  <a:cubicBezTo>
                    <a:pt x="314" y="54"/>
                    <a:pt x="361" y="35"/>
                    <a:pt x="396" y="0"/>
                  </a:cubicBezTo>
                </a:path>
              </a:pathLst>
            </a:custGeom>
            <a:noFill/>
            <a:ln w="38100">
              <a:solidFill>
                <a:srgbClr val="FF3300"/>
              </a:solidFill>
              <a:round/>
            </a:ln>
          </p:spPr>
          <p:txBody>
            <a:bodyPr wrap="none" anchor="ctr"/>
            <a:lstStyle/>
            <a:p>
              <a:endParaRPr lang="zh-CN" altLang="en-US"/>
            </a:p>
          </p:txBody>
        </p:sp>
        <p:sp>
          <p:nvSpPr>
            <p:cNvPr id="38925" name="Freeform 85"/>
            <p:cNvSpPr/>
            <p:nvPr/>
          </p:nvSpPr>
          <p:spPr bwMode="auto">
            <a:xfrm>
              <a:off x="2280" y="3660"/>
              <a:ext cx="396" cy="312"/>
            </a:xfrm>
            <a:custGeom>
              <a:avLst/>
              <a:gdLst>
                <a:gd name="T0" fmla="*/ 0 w 396"/>
                <a:gd name="T1" fmla="*/ 100 h 216"/>
                <a:gd name="T2" fmla="*/ 120 w 396"/>
                <a:gd name="T3" fmla="*/ 451 h 216"/>
                <a:gd name="T4" fmla="*/ 276 w 396"/>
                <a:gd name="T5" fmla="*/ 175 h 216"/>
                <a:gd name="T6" fmla="*/ 396 w 396"/>
                <a:gd name="T7" fmla="*/ 0 h 216"/>
                <a:gd name="T8" fmla="*/ 0 60000 65536"/>
                <a:gd name="T9" fmla="*/ 0 60000 65536"/>
                <a:gd name="T10" fmla="*/ 0 60000 65536"/>
                <a:gd name="T11" fmla="*/ 0 60000 65536"/>
                <a:gd name="T12" fmla="*/ 0 w 396"/>
                <a:gd name="T13" fmla="*/ 0 h 216"/>
                <a:gd name="T14" fmla="*/ 396 w 396"/>
                <a:gd name="T15" fmla="*/ 216 h 216"/>
              </a:gdLst>
              <a:ahLst/>
              <a:cxnLst>
                <a:cxn ang="T8">
                  <a:pos x="T0" y="T1"/>
                </a:cxn>
                <a:cxn ang="T9">
                  <a:pos x="T2" y="T3"/>
                </a:cxn>
                <a:cxn ang="T10">
                  <a:pos x="T4" y="T5"/>
                </a:cxn>
                <a:cxn ang="T11">
                  <a:pos x="T6" y="T7"/>
                </a:cxn>
              </a:cxnLst>
              <a:rect l="T12" t="T13" r="T14" b="T15"/>
              <a:pathLst>
                <a:path w="396" h="216">
                  <a:moveTo>
                    <a:pt x="0" y="48"/>
                  </a:moveTo>
                  <a:cubicBezTo>
                    <a:pt x="26" y="127"/>
                    <a:pt x="48" y="168"/>
                    <a:pt x="120" y="216"/>
                  </a:cubicBezTo>
                  <a:cubicBezTo>
                    <a:pt x="175" y="175"/>
                    <a:pt x="222" y="126"/>
                    <a:pt x="276" y="84"/>
                  </a:cubicBezTo>
                  <a:cubicBezTo>
                    <a:pt x="314" y="54"/>
                    <a:pt x="361" y="35"/>
                    <a:pt x="396" y="0"/>
                  </a:cubicBezTo>
                </a:path>
              </a:pathLst>
            </a:custGeom>
            <a:noFill/>
            <a:ln w="38100">
              <a:solidFill>
                <a:srgbClr val="FF3300"/>
              </a:solidFill>
              <a:round/>
            </a:ln>
          </p:spPr>
          <p:txBody>
            <a:bodyPr wrap="none" anchor="ctr"/>
            <a:lstStyle/>
            <a:p>
              <a:endParaRPr lang="zh-CN" altLang="en-US"/>
            </a:p>
          </p:txBody>
        </p:sp>
        <p:grpSp>
          <p:nvGrpSpPr>
            <p:cNvPr id="7" name="Group 86"/>
            <p:cNvGrpSpPr/>
            <p:nvPr/>
          </p:nvGrpSpPr>
          <p:grpSpPr bwMode="auto">
            <a:xfrm>
              <a:off x="4464" y="1956"/>
              <a:ext cx="252" cy="252"/>
              <a:chOff x="4464" y="1956"/>
              <a:chExt cx="252" cy="252"/>
            </a:xfrm>
          </p:grpSpPr>
          <p:sp>
            <p:nvSpPr>
              <p:cNvPr id="38930" name="Line 87"/>
              <p:cNvSpPr>
                <a:spLocks noChangeShapeType="1"/>
              </p:cNvSpPr>
              <p:nvPr/>
            </p:nvSpPr>
            <p:spPr bwMode="auto">
              <a:xfrm flipH="1">
                <a:off x="4476" y="1956"/>
                <a:ext cx="240" cy="240"/>
              </a:xfrm>
              <a:prstGeom prst="line">
                <a:avLst/>
              </a:prstGeom>
              <a:noFill/>
              <a:ln w="38100">
                <a:solidFill>
                  <a:srgbClr val="FF3300"/>
                </a:solidFill>
                <a:round/>
              </a:ln>
            </p:spPr>
            <p:txBody>
              <a:bodyPr wrap="none" anchor="ctr"/>
              <a:lstStyle/>
              <a:p>
                <a:endParaRPr lang="zh-CN" altLang="en-US"/>
              </a:p>
            </p:txBody>
          </p:sp>
          <p:sp>
            <p:nvSpPr>
              <p:cNvPr id="38931" name="Line 88"/>
              <p:cNvSpPr>
                <a:spLocks noChangeShapeType="1"/>
              </p:cNvSpPr>
              <p:nvPr/>
            </p:nvSpPr>
            <p:spPr bwMode="auto">
              <a:xfrm>
                <a:off x="4464" y="1956"/>
                <a:ext cx="240" cy="252"/>
              </a:xfrm>
              <a:prstGeom prst="line">
                <a:avLst/>
              </a:prstGeom>
              <a:noFill/>
              <a:ln w="38100">
                <a:solidFill>
                  <a:srgbClr val="FF3300"/>
                </a:solidFill>
                <a:round/>
              </a:ln>
            </p:spPr>
            <p:txBody>
              <a:bodyPr wrap="none" anchor="ctr"/>
              <a:lstStyle/>
              <a:p>
                <a:endParaRPr lang="zh-CN" altLang="en-US"/>
              </a:p>
            </p:txBody>
          </p:sp>
        </p:grpSp>
        <p:grpSp>
          <p:nvGrpSpPr>
            <p:cNvPr id="8" name="Group 89"/>
            <p:cNvGrpSpPr/>
            <p:nvPr/>
          </p:nvGrpSpPr>
          <p:grpSpPr bwMode="auto">
            <a:xfrm>
              <a:off x="4296" y="3744"/>
              <a:ext cx="252" cy="252"/>
              <a:chOff x="4464" y="1956"/>
              <a:chExt cx="252" cy="252"/>
            </a:xfrm>
          </p:grpSpPr>
          <p:sp>
            <p:nvSpPr>
              <p:cNvPr id="38928" name="Line 90"/>
              <p:cNvSpPr>
                <a:spLocks noChangeShapeType="1"/>
              </p:cNvSpPr>
              <p:nvPr/>
            </p:nvSpPr>
            <p:spPr bwMode="auto">
              <a:xfrm flipH="1">
                <a:off x="4476" y="1956"/>
                <a:ext cx="240" cy="240"/>
              </a:xfrm>
              <a:prstGeom prst="line">
                <a:avLst/>
              </a:prstGeom>
              <a:noFill/>
              <a:ln w="38100">
                <a:solidFill>
                  <a:srgbClr val="FF3300"/>
                </a:solidFill>
                <a:round/>
              </a:ln>
            </p:spPr>
            <p:txBody>
              <a:bodyPr wrap="none" anchor="ctr"/>
              <a:lstStyle/>
              <a:p>
                <a:endParaRPr lang="zh-CN" altLang="en-US"/>
              </a:p>
            </p:txBody>
          </p:sp>
          <p:sp>
            <p:nvSpPr>
              <p:cNvPr id="38929" name="Line 91"/>
              <p:cNvSpPr>
                <a:spLocks noChangeShapeType="1"/>
              </p:cNvSpPr>
              <p:nvPr/>
            </p:nvSpPr>
            <p:spPr bwMode="auto">
              <a:xfrm>
                <a:off x="4464" y="1956"/>
                <a:ext cx="240" cy="252"/>
              </a:xfrm>
              <a:prstGeom prst="line">
                <a:avLst/>
              </a:prstGeom>
              <a:noFill/>
              <a:ln w="38100">
                <a:solidFill>
                  <a:srgbClr val="FF3300"/>
                </a:solidFill>
                <a:round/>
              </a:ln>
            </p:spPr>
            <p:txBody>
              <a:bodyPr wrap="none" anchor="ctr"/>
              <a:lstStyle/>
              <a:p>
                <a:endParaRPr lang="zh-CN" altLang="en-US"/>
              </a:p>
            </p:txBody>
          </p:sp>
        </p:grpSp>
      </p:grpSp>
      <p:sp>
        <p:nvSpPr>
          <p:cNvPr id="338012" name="Text Box 92"/>
          <p:cNvSpPr txBox="1">
            <a:spLocks noChangeArrowheads="1"/>
          </p:cNvSpPr>
          <p:nvPr/>
        </p:nvSpPr>
        <p:spPr bwMode="auto">
          <a:xfrm>
            <a:off x="323850" y="1093788"/>
            <a:ext cx="8569325" cy="830997"/>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zh-CN" altLang="en-US" sz="2400" b="1" dirty="0">
                <a:solidFill>
                  <a:srgbClr val="0000FF"/>
                </a:solidFill>
                <a:effectLst>
                  <a:outerShdw blurRad="38100" dist="38100" dir="2700000" algn="tl">
                    <a:srgbClr val="C0C0C0"/>
                  </a:outerShdw>
                </a:effectLst>
                <a:latin typeface="楷体_GB2312" pitchFamily="49" charset="-122"/>
              </a:rPr>
              <a:t>法一：</a:t>
            </a:r>
            <a:r>
              <a:rPr lang="zh-CN" altLang="en-US" sz="2400" b="1" dirty="0">
                <a:effectLst>
                  <a:outerShdw blurRad="38100" dist="38100" dir="2700000" algn="tl">
                    <a:srgbClr val="C0C0C0"/>
                  </a:outerShdw>
                </a:effectLst>
                <a:latin typeface="楷体_GB2312" pitchFamily="49" charset="-122"/>
              </a:rPr>
              <a:t>若二叉树中</a:t>
            </a:r>
            <a:r>
              <a:rPr lang="zh-CN" altLang="en-US" sz="2400" b="1" dirty="0">
                <a:solidFill>
                  <a:srgbClr val="0000FF"/>
                </a:solidFill>
                <a:effectLst>
                  <a:outerShdw blurRad="38100" dist="38100" dir="2700000" algn="tl">
                    <a:srgbClr val="C0C0C0"/>
                  </a:outerShdw>
                </a:effectLst>
                <a:latin typeface="楷体_GB2312" pitchFamily="49" charset="-122"/>
              </a:rPr>
              <a:t>最多只有最</a:t>
            </a:r>
            <a:r>
              <a:rPr lang="zh-CN" altLang="en-US" sz="2400" b="1" dirty="0" smtClean="0">
                <a:solidFill>
                  <a:srgbClr val="0000FF"/>
                </a:solidFill>
                <a:effectLst>
                  <a:outerShdw blurRad="38100" dist="38100" dir="2700000" algn="tl">
                    <a:srgbClr val="C0C0C0"/>
                  </a:outerShdw>
                </a:effectLst>
                <a:latin typeface="楷体_GB2312" pitchFamily="49" charset="-122"/>
              </a:rPr>
              <a:t>下面两</a:t>
            </a:r>
            <a:r>
              <a:rPr lang="zh-CN" altLang="en-US" sz="2400" b="1" dirty="0">
                <a:solidFill>
                  <a:srgbClr val="0000FF"/>
                </a:solidFill>
                <a:effectLst>
                  <a:outerShdw blurRad="38100" dist="38100" dir="2700000" algn="tl">
                    <a:srgbClr val="C0C0C0"/>
                  </a:outerShdw>
                </a:effectLst>
                <a:latin typeface="楷体_GB2312" pitchFamily="49" charset="-122"/>
              </a:rPr>
              <a:t>层有度小于</a:t>
            </a:r>
            <a:r>
              <a:rPr lang="en-US" altLang="zh-CN" sz="2400" b="1" dirty="0">
                <a:solidFill>
                  <a:srgbClr val="0000FF"/>
                </a:solidFill>
                <a:effectLst>
                  <a:outerShdw blurRad="38100" dist="38100" dir="2700000" algn="tl">
                    <a:srgbClr val="C0C0C0"/>
                  </a:outerShdw>
                </a:effectLst>
                <a:latin typeface="楷体_GB2312" pitchFamily="49" charset="-122"/>
              </a:rPr>
              <a:t>2</a:t>
            </a:r>
            <a:r>
              <a:rPr lang="zh-CN" altLang="en-US" sz="2400" b="1" dirty="0">
                <a:solidFill>
                  <a:srgbClr val="0000FF"/>
                </a:solidFill>
                <a:effectLst>
                  <a:outerShdw blurRad="38100" dist="38100" dir="2700000" algn="tl">
                    <a:srgbClr val="C0C0C0"/>
                  </a:outerShdw>
                </a:effectLst>
                <a:latin typeface="楷体_GB2312" pitchFamily="49" charset="-122"/>
              </a:rPr>
              <a:t>的结点</a:t>
            </a:r>
            <a:r>
              <a:rPr lang="en-US" altLang="zh-CN" sz="2400" b="1" dirty="0">
                <a:effectLst>
                  <a:outerShdw blurRad="38100" dist="38100" dir="2700000" algn="tl">
                    <a:srgbClr val="C0C0C0"/>
                  </a:outerShdw>
                </a:effectLst>
                <a:latin typeface="楷体_GB2312" pitchFamily="49" charset="-122"/>
              </a:rPr>
              <a:t>,</a:t>
            </a:r>
            <a:r>
              <a:rPr lang="zh-CN" altLang="en-US" sz="2400" b="1" dirty="0">
                <a:effectLst>
                  <a:outerShdw blurRad="38100" dist="38100" dir="2700000" algn="tl">
                    <a:srgbClr val="C0C0C0"/>
                  </a:outerShdw>
                </a:effectLst>
                <a:latin typeface="楷体_GB2312" pitchFamily="49" charset="-122"/>
              </a:rPr>
              <a:t>且</a:t>
            </a:r>
            <a:r>
              <a:rPr lang="zh-CN" altLang="en-US" sz="2400" b="1" dirty="0">
                <a:solidFill>
                  <a:srgbClr val="0000FF"/>
                </a:solidFill>
                <a:effectLst>
                  <a:outerShdw blurRad="38100" dist="38100" dir="2700000" algn="tl">
                    <a:srgbClr val="C0C0C0"/>
                  </a:outerShdw>
                </a:effectLst>
                <a:latin typeface="楷体_GB2312" pitchFamily="49" charset="-122"/>
              </a:rPr>
              <a:t>最下层的结点都</a:t>
            </a:r>
            <a:r>
              <a:rPr lang="zh-CN" altLang="en-US" sz="2400" b="1" u="sng" dirty="0">
                <a:solidFill>
                  <a:srgbClr val="0000FF"/>
                </a:solidFill>
                <a:effectLst>
                  <a:outerShdw blurRad="38100" dist="38100" dir="2700000" algn="tl">
                    <a:srgbClr val="C0C0C0"/>
                  </a:outerShdw>
                </a:effectLst>
                <a:latin typeface="楷体_GB2312" pitchFamily="49" charset="-122"/>
              </a:rPr>
              <a:t>依次排列在最左边</a:t>
            </a:r>
            <a:r>
              <a:rPr lang="en-US" altLang="zh-CN" sz="2400" b="1" dirty="0">
                <a:effectLst>
                  <a:outerShdw blurRad="38100" dist="38100" dir="2700000" algn="tl">
                    <a:srgbClr val="C0C0C0"/>
                  </a:outerShdw>
                </a:effectLst>
                <a:latin typeface="楷体_GB2312" pitchFamily="49" charset="-122"/>
              </a:rPr>
              <a:t>,</a:t>
            </a:r>
            <a:r>
              <a:rPr lang="zh-CN" altLang="en-US" sz="2400" b="1" dirty="0">
                <a:effectLst>
                  <a:outerShdw blurRad="38100" dist="38100" dir="2700000" algn="tl">
                    <a:srgbClr val="C0C0C0"/>
                  </a:outerShdw>
                </a:effectLst>
                <a:latin typeface="楷体_GB2312" pitchFamily="49" charset="-122"/>
              </a:rPr>
              <a:t>则称此二叉树为完全二叉树。 </a:t>
            </a:r>
            <a:endParaRPr lang="zh-CN" altLang="en-US" sz="2400" b="1" dirty="0">
              <a:effectLst>
                <a:outerShdw blurRad="38100" dist="38100" dir="2700000" algn="tl">
                  <a:srgbClr val="C0C0C0"/>
                </a:outerShdw>
              </a:effectLst>
              <a:latin typeface="楷体_GB2312" pitchFamily="49" charset="-122"/>
            </a:endParaRPr>
          </a:p>
        </p:txBody>
      </p:sp>
      <p:sp>
        <p:nvSpPr>
          <p:cNvPr id="338013" name="Line 93"/>
          <p:cNvSpPr>
            <a:spLocks noChangeShapeType="1"/>
          </p:cNvSpPr>
          <p:nvPr/>
        </p:nvSpPr>
        <p:spPr bwMode="auto">
          <a:xfrm>
            <a:off x="395288" y="5013325"/>
            <a:ext cx="8748712" cy="0"/>
          </a:xfrm>
          <a:prstGeom prst="line">
            <a:avLst/>
          </a:prstGeom>
          <a:noFill/>
          <a:ln w="12700" cap="sq">
            <a:solidFill>
              <a:srgbClr val="0000FF"/>
            </a:solidFill>
            <a:round/>
            <a:headEnd type="none" w="sm" len="sm"/>
            <a:tailEnd type="none" w="sm" len="sm"/>
          </a:ln>
        </p:spPr>
        <p:txBody>
          <a:bodyPr/>
          <a:lstStyle/>
          <a:p>
            <a:endParaRPr lang="zh-CN" altLang="en-US"/>
          </a:p>
        </p:txBody>
      </p:sp>
      <p:sp>
        <p:nvSpPr>
          <p:cNvPr id="338017" name="AutoShape 97"/>
          <p:cNvSpPr>
            <a:spLocks noChangeArrowheads="1"/>
          </p:cNvSpPr>
          <p:nvPr/>
        </p:nvSpPr>
        <p:spPr bwMode="auto">
          <a:xfrm>
            <a:off x="323850" y="2060575"/>
            <a:ext cx="8856663" cy="936625"/>
          </a:xfrm>
          <a:prstGeom prst="wedgeRectCallout">
            <a:avLst>
              <a:gd name="adj1" fmla="val 278"/>
              <a:gd name="adj2" fmla="val 119491"/>
            </a:avLst>
          </a:prstGeom>
          <a:solidFill>
            <a:schemeClr val="bg1">
              <a:alpha val="89999"/>
            </a:schemeClr>
          </a:solidFill>
          <a:ln w="12700" cap="sq">
            <a:solidFill>
              <a:schemeClr val="tx1"/>
            </a:solidFill>
            <a:miter lim="800000"/>
            <a:headEnd type="none" w="sm" len="sm"/>
            <a:tailEnd type="none" w="sm" len="sm"/>
          </a:ln>
          <a:effectLst/>
        </p:spPr>
        <p:txBody>
          <a:bodyPr/>
          <a:lstStyle/>
          <a:p>
            <a:pPr>
              <a:spcBef>
                <a:spcPct val="50000"/>
              </a:spcBef>
              <a:defRPr/>
            </a:pPr>
            <a:r>
              <a:rPr lang="zh-CN" altLang="en-US" sz="2300" b="1">
                <a:solidFill>
                  <a:srgbClr val="0000FF"/>
                </a:solidFill>
                <a:effectLst>
                  <a:outerShdw blurRad="38100" dist="38100" dir="2700000" algn="tl">
                    <a:srgbClr val="C0C0C0"/>
                  </a:outerShdw>
                </a:effectLst>
                <a:latin typeface="楷体_GB2312" pitchFamily="49" charset="-122"/>
              </a:rPr>
              <a:t>法二：</a:t>
            </a:r>
            <a:r>
              <a:rPr lang="zh-CN" altLang="en-US" sz="2300" b="1">
                <a:effectLst>
                  <a:outerShdw blurRad="38100" dist="38100" dir="2700000" algn="tl">
                    <a:srgbClr val="C0C0C0"/>
                  </a:outerShdw>
                </a:effectLst>
                <a:latin typeface="楷体_GB2312" pitchFamily="49" charset="-122"/>
              </a:rPr>
              <a:t>深度为</a:t>
            </a:r>
            <a:r>
              <a:rPr lang="en-US" altLang="zh-CN" sz="2300" b="1">
                <a:solidFill>
                  <a:srgbClr val="0000FF"/>
                </a:solidFill>
                <a:effectLst>
                  <a:outerShdw blurRad="38100" dist="38100" dir="2700000" algn="tl">
                    <a:srgbClr val="C0C0C0"/>
                  </a:outerShdw>
                </a:effectLst>
                <a:latin typeface="Arial" panose="020B0604020202020204" pitchFamily="34" charset="0"/>
              </a:rPr>
              <a:t>k</a:t>
            </a:r>
            <a:r>
              <a:rPr lang="zh-CN" altLang="en-US" sz="2300" b="1">
                <a:effectLst>
                  <a:outerShdw blurRad="38100" dist="38100" dir="2700000" algn="tl">
                    <a:srgbClr val="C0C0C0"/>
                  </a:outerShdw>
                </a:effectLst>
                <a:latin typeface="楷体_GB2312" pitchFamily="49" charset="-122"/>
              </a:rPr>
              <a:t>的二叉树</a:t>
            </a:r>
            <a:r>
              <a:rPr lang="en-US" altLang="zh-CN" sz="2300" b="1">
                <a:effectLst>
                  <a:outerShdw blurRad="38100" dist="38100" dir="2700000" algn="tl">
                    <a:srgbClr val="C0C0C0"/>
                  </a:outerShdw>
                </a:effectLst>
                <a:latin typeface="楷体_GB2312" pitchFamily="49" charset="-122"/>
              </a:rPr>
              <a:t>,</a:t>
            </a:r>
            <a:r>
              <a:rPr lang="zh-CN" altLang="en-US" sz="2300" b="1">
                <a:effectLst>
                  <a:outerShdw blurRad="38100" dist="38100" dir="2700000" algn="tl">
                    <a:srgbClr val="C0C0C0"/>
                  </a:outerShdw>
                </a:effectLst>
                <a:latin typeface="楷体_GB2312" pitchFamily="49" charset="-122"/>
              </a:rPr>
              <a:t>若第</a:t>
            </a:r>
            <a:r>
              <a:rPr lang="en-US" altLang="zh-CN" sz="2300" b="1">
                <a:solidFill>
                  <a:srgbClr val="0000FF"/>
                </a:solidFill>
                <a:effectLst>
                  <a:outerShdw blurRad="38100" dist="38100" dir="2700000" algn="tl">
                    <a:srgbClr val="C0C0C0"/>
                  </a:outerShdw>
                </a:effectLst>
                <a:latin typeface="Arial" panose="020B0604020202020204" pitchFamily="34" charset="0"/>
              </a:rPr>
              <a:t>1</a:t>
            </a:r>
            <a:r>
              <a:rPr lang="zh-CN" altLang="en-US" sz="2300" b="1">
                <a:effectLst>
                  <a:outerShdw blurRad="38100" dist="38100" dir="2700000" algn="tl">
                    <a:srgbClr val="C0C0C0"/>
                  </a:outerShdw>
                </a:effectLst>
                <a:latin typeface="楷体_GB2312" pitchFamily="49" charset="-122"/>
              </a:rPr>
              <a:t>到第</a:t>
            </a:r>
            <a:r>
              <a:rPr lang="en-US" altLang="zh-CN" sz="2300" b="1">
                <a:effectLst>
                  <a:outerShdw blurRad="38100" dist="38100" dir="2700000" algn="tl">
                    <a:srgbClr val="C0C0C0"/>
                  </a:outerShdw>
                </a:effectLst>
                <a:latin typeface="Arial" panose="020B0604020202020204" pitchFamily="34" charset="0"/>
              </a:rPr>
              <a:t>k-1</a:t>
            </a:r>
            <a:r>
              <a:rPr lang="zh-CN" altLang="en-US" sz="2300" b="1">
                <a:effectLst>
                  <a:outerShdw blurRad="38100" dist="38100" dir="2700000" algn="tl">
                    <a:srgbClr val="C0C0C0"/>
                  </a:outerShdw>
                </a:effectLst>
                <a:latin typeface="楷体_GB2312" pitchFamily="49" charset="-122"/>
              </a:rPr>
              <a:t>层为</a:t>
            </a:r>
            <a:r>
              <a:rPr lang="zh-CN" altLang="en-US" sz="2300" b="1">
                <a:solidFill>
                  <a:srgbClr val="0000FF"/>
                </a:solidFill>
                <a:effectLst>
                  <a:outerShdw blurRad="38100" dist="38100" dir="2700000" algn="tl">
                    <a:srgbClr val="C0C0C0"/>
                  </a:outerShdw>
                </a:effectLst>
                <a:latin typeface="楷体_GB2312" pitchFamily="49" charset="-122"/>
              </a:rPr>
              <a:t>深度为</a:t>
            </a:r>
            <a:r>
              <a:rPr lang="en-US" altLang="zh-CN" sz="2300" b="1">
                <a:solidFill>
                  <a:srgbClr val="0000FF"/>
                </a:solidFill>
                <a:effectLst>
                  <a:outerShdw blurRad="38100" dist="38100" dir="2700000" algn="tl">
                    <a:srgbClr val="C0C0C0"/>
                  </a:outerShdw>
                </a:effectLst>
                <a:latin typeface="Arial" panose="020B0604020202020204" pitchFamily="34" charset="0"/>
              </a:rPr>
              <a:t>k-1</a:t>
            </a:r>
            <a:r>
              <a:rPr lang="zh-CN" altLang="en-US" sz="2300" b="1">
                <a:solidFill>
                  <a:srgbClr val="0000FF"/>
                </a:solidFill>
                <a:effectLst>
                  <a:outerShdw blurRad="38100" dist="38100" dir="2700000" algn="tl">
                    <a:srgbClr val="C0C0C0"/>
                  </a:outerShdw>
                </a:effectLst>
                <a:latin typeface="楷体_GB2312" pitchFamily="49" charset="-122"/>
              </a:rPr>
              <a:t>的满二叉树</a:t>
            </a:r>
            <a:r>
              <a:rPr lang="en-US" altLang="zh-CN" sz="2300" b="1">
                <a:effectLst>
                  <a:outerShdw blurRad="38100" dist="38100" dir="2700000" algn="tl">
                    <a:srgbClr val="C0C0C0"/>
                  </a:outerShdw>
                </a:effectLst>
                <a:latin typeface="楷体_GB2312" pitchFamily="49" charset="-122"/>
              </a:rPr>
              <a:t>,</a:t>
            </a:r>
            <a:r>
              <a:rPr lang="zh-CN" altLang="en-US" sz="2300" b="1">
                <a:effectLst>
                  <a:outerShdw blurRad="38100" dist="38100" dir="2700000" algn="tl">
                    <a:srgbClr val="C0C0C0"/>
                  </a:outerShdw>
                </a:effectLst>
                <a:latin typeface="楷体_GB2312" pitchFamily="49" charset="-122"/>
              </a:rPr>
              <a:t>第</a:t>
            </a:r>
            <a:r>
              <a:rPr lang="en-US" altLang="zh-CN" sz="2300" b="1">
                <a:effectLst>
                  <a:outerShdw blurRad="38100" dist="38100" dir="2700000" algn="tl">
                    <a:srgbClr val="C0C0C0"/>
                  </a:outerShdw>
                </a:effectLst>
                <a:latin typeface="Arial" panose="020B0604020202020204" pitchFamily="34" charset="0"/>
              </a:rPr>
              <a:t>k</a:t>
            </a:r>
            <a:r>
              <a:rPr lang="zh-CN" altLang="en-US" sz="2300" b="1">
                <a:effectLst>
                  <a:outerShdw blurRad="38100" dist="38100" dir="2700000" algn="tl">
                    <a:srgbClr val="C0C0C0"/>
                  </a:outerShdw>
                </a:effectLst>
                <a:latin typeface="楷体_GB2312" pitchFamily="49" charset="-122"/>
              </a:rPr>
              <a:t>层的</a:t>
            </a:r>
            <a:r>
              <a:rPr lang="zh-CN" altLang="en-US" sz="2300" b="1">
                <a:solidFill>
                  <a:srgbClr val="0000FF"/>
                </a:solidFill>
                <a:effectLst>
                  <a:outerShdw blurRad="38100" dist="38100" dir="2700000" algn="tl">
                    <a:srgbClr val="C0C0C0"/>
                  </a:outerShdw>
                </a:effectLst>
                <a:latin typeface="楷体_GB2312" pitchFamily="49" charset="-122"/>
              </a:rPr>
              <a:t>结点都依次排列在最左边</a:t>
            </a:r>
            <a:r>
              <a:rPr lang="en-US" altLang="zh-CN" sz="2300" b="1">
                <a:effectLst>
                  <a:outerShdw blurRad="38100" dist="38100" dir="2700000" algn="tl">
                    <a:srgbClr val="C0C0C0"/>
                  </a:outerShdw>
                </a:effectLst>
                <a:latin typeface="楷体_GB2312" pitchFamily="49" charset="-122"/>
              </a:rPr>
              <a:t>,</a:t>
            </a:r>
            <a:r>
              <a:rPr lang="zh-CN" altLang="en-US" sz="2300" b="1">
                <a:effectLst>
                  <a:outerShdw blurRad="38100" dist="38100" dir="2700000" algn="tl">
                    <a:srgbClr val="C0C0C0"/>
                  </a:outerShdw>
                </a:effectLst>
                <a:latin typeface="楷体_GB2312" pitchFamily="49" charset="-122"/>
              </a:rPr>
              <a:t>则称此二叉树为完全二叉树。</a:t>
            </a:r>
            <a:endParaRPr lang="zh-CN" altLang="en-US" sz="2300" b="1">
              <a:effectLst>
                <a:outerShdw blurRad="38100" dist="38100" dir="2700000" algn="tl">
                  <a:srgbClr val="C0C0C0"/>
                </a:outerShdw>
              </a:effectLst>
              <a:latin typeface="楷体_GB2312" pitchFamily="49" charset="-122"/>
            </a:endParaRPr>
          </a:p>
        </p:txBody>
      </p:sp>
      <p:sp>
        <p:nvSpPr>
          <p:cNvPr id="338019" name="Rectangle 99"/>
          <p:cNvSpPr>
            <a:spLocks noGrp="1" noChangeArrowheads="1"/>
          </p:cNvSpPr>
          <p:nvPr>
            <p:ph type="title" idx="4294967295"/>
          </p:nvPr>
        </p:nvSpPr>
        <p:spPr/>
        <p:txBody>
          <a:bodyPr/>
          <a:lstStyle/>
          <a:p>
            <a:pPr eaLnBrk="1" hangingPunct="1">
              <a:defRPr/>
            </a:pPr>
            <a:r>
              <a:rPr lang="zh-CN" altLang="en-US" sz="3600" b="1" dirty="0" smtClean="0">
                <a:solidFill>
                  <a:schemeClr val="tx1"/>
                </a:solidFill>
                <a:effectLst>
                  <a:outerShdw blurRad="38100" dist="38100" dir="2700000" algn="tl">
                    <a:srgbClr val="C0C0C0"/>
                  </a:outerShdw>
                </a:effectLst>
              </a:rPr>
              <a:t>如何判别</a:t>
            </a:r>
            <a:r>
              <a:rPr lang="zh-CN" altLang="en-US" sz="3600" b="1" dirty="0" smtClean="0">
                <a:solidFill>
                  <a:srgbClr val="FF0000"/>
                </a:solidFill>
                <a:effectLst>
                  <a:outerShdw blurRad="38100" dist="38100" dir="2700000" algn="tl">
                    <a:srgbClr val="C0C0C0"/>
                  </a:outerShdw>
                </a:effectLst>
              </a:rPr>
              <a:t>完全二叉树</a:t>
            </a:r>
            <a:r>
              <a:rPr lang="zh-CN" altLang="en-US" sz="3600" b="1" dirty="0" smtClean="0">
                <a:solidFill>
                  <a:schemeClr val="tx1"/>
                </a:solidFill>
                <a:effectLst>
                  <a:outerShdw blurRad="38100" dist="38100" dir="2700000" algn="tl">
                    <a:srgbClr val="C0C0C0"/>
                  </a:outerShdw>
                </a:effectLst>
              </a:rPr>
              <a:t>？   </a:t>
            </a:r>
            <a:endParaRPr lang="zh-CN" altLang="en-US" sz="2400" b="1" dirty="0" smtClean="0">
              <a:solidFill>
                <a:srgbClr val="0000FF"/>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ox(out)">
                                      <p:cBhvr>
                                        <p:cTn id="31" dur="500"/>
                                        <p:tgtEl>
                                          <p:spTgt spid="6"/>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38013"/>
                                        </p:tgtEl>
                                        <p:attrNameLst>
                                          <p:attrName>style.visibility</p:attrName>
                                        </p:attrNameLst>
                                      </p:cBhvr>
                                      <p:to>
                                        <p:strVal val="visible"/>
                                      </p:to>
                                    </p:set>
                                    <p:animEffect transition="in" filter="wipe(left)">
                                      <p:cBhvr>
                                        <p:cTn id="36" dur="500"/>
                                        <p:tgtEl>
                                          <p:spTgt spid="3380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38012"/>
                                        </p:tgtEl>
                                        <p:attrNameLst>
                                          <p:attrName>style.visibility</p:attrName>
                                        </p:attrNameLst>
                                      </p:cBhvr>
                                      <p:to>
                                        <p:strVal val="visible"/>
                                      </p:to>
                                    </p:set>
                                    <p:animEffect transition="in" filter="wipe(left)">
                                      <p:cBhvr>
                                        <p:cTn id="41" dur="500"/>
                                        <p:tgtEl>
                                          <p:spTgt spid="33801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38017"/>
                                        </p:tgtEl>
                                        <p:attrNameLst>
                                          <p:attrName>style.visibility</p:attrName>
                                        </p:attrNameLst>
                                      </p:cBhvr>
                                      <p:to>
                                        <p:strVal val="visible"/>
                                      </p:to>
                                    </p:set>
                                    <p:animEffect transition="in" filter="wipe(left)">
                                      <p:cBhvr>
                                        <p:cTn id="46" dur="500"/>
                                        <p:tgtEl>
                                          <p:spTgt spid="338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12" grpId="0"/>
      <p:bldP spid="338013" grpId="0" animBg="1"/>
      <p:bldP spid="3380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4294967295"/>
          </p:nvPr>
        </p:nvSpPr>
        <p:spPr>
          <a:xfrm>
            <a:off x="7042150" y="6243638"/>
            <a:ext cx="1905000" cy="457200"/>
          </a:xfrm>
          <a:prstGeom prst="rect">
            <a:avLst/>
          </a:prstGeom>
          <a:noFill/>
        </p:spPr>
        <p:txBody>
          <a:bodyPr/>
          <a:lstStyle/>
          <a:p>
            <a:fld id="{D9EA63A5-726E-4FA9-8F1A-2EB608528F63}" type="slidenum">
              <a:rPr lang="en-US" altLang="zh-CN" smtClean="0"/>
            </a:fld>
            <a:endParaRPr lang="en-US" altLang="zh-CN" smtClean="0"/>
          </a:p>
        </p:txBody>
      </p:sp>
      <p:sp>
        <p:nvSpPr>
          <p:cNvPr id="39939" name="Text Box 13"/>
          <p:cNvSpPr txBox="1">
            <a:spLocks noChangeArrowheads="1"/>
          </p:cNvSpPr>
          <p:nvPr/>
        </p:nvSpPr>
        <p:spPr bwMode="auto">
          <a:xfrm>
            <a:off x="1259205" y="1186815"/>
            <a:ext cx="6226810" cy="2529205"/>
          </a:xfrm>
          <a:prstGeom prst="rect">
            <a:avLst/>
          </a:prstGeom>
          <a:noFill/>
          <a:ln w="9525">
            <a:noFill/>
            <a:miter lim="800000"/>
          </a:ln>
        </p:spPr>
        <p:txBody>
          <a:bodyPr wrap="square" lIns="0" tIns="0" rIns="0" bIns="0">
            <a:spAutoFit/>
          </a:bodyPr>
          <a:lstStyle/>
          <a:p>
            <a:pPr defTabSz="801370">
              <a:lnSpc>
                <a:spcPts val="3100"/>
              </a:lnSpc>
              <a:tabLst>
                <a:tab pos="400050" algn="l"/>
                <a:tab pos="701675" algn="l"/>
              </a:tabLst>
            </a:pPr>
            <a:r>
              <a:rPr lang="zh-CN" altLang="en-US" b="1" dirty="0">
                <a:solidFill>
                  <a:srgbClr val="00009A"/>
                </a:solidFill>
                <a:latin typeface="Times New Roman" panose="02020603050405020304" pitchFamily="18" charset="0"/>
              </a:rPr>
              <a:t>如将一棵有</a:t>
            </a:r>
            <a:r>
              <a:rPr lang="en-US" altLang="zh-CN" b="1" i="1" dirty="0">
                <a:solidFill>
                  <a:srgbClr val="CC3300"/>
                </a:solidFill>
                <a:latin typeface="Times New Roman" panose="02020603050405020304" pitchFamily="18" charset="0"/>
              </a:rPr>
              <a:t>n</a:t>
            </a:r>
            <a:r>
              <a:rPr lang="zh-CN" altLang="en-US" b="1" dirty="0">
                <a:solidFill>
                  <a:srgbClr val="00009A"/>
                </a:solidFill>
                <a:latin typeface="Times New Roman" panose="02020603050405020304" pitchFamily="18" charset="0"/>
              </a:rPr>
              <a:t>个结点的完全二叉树自</a:t>
            </a:r>
            <a:r>
              <a:rPr lang="zh-CN" altLang="en-US" b="1" dirty="0">
                <a:solidFill>
                  <a:srgbClr val="00009A"/>
                </a:solidFill>
                <a:latin typeface="Arial" panose="020B0604020202020204" pitchFamily="34" charset="0"/>
              </a:rPr>
              <a:t>顶向下，同一层自左向右连续给结点编号</a:t>
            </a:r>
            <a:endParaRPr lang="zh-CN" altLang="en-US" b="1" dirty="0">
              <a:solidFill>
                <a:srgbClr val="00009A"/>
              </a:solidFill>
              <a:latin typeface="Arial" panose="020B0604020202020204" pitchFamily="34" charset="0"/>
            </a:endParaRPr>
          </a:p>
          <a:p>
            <a:pPr defTabSz="801370">
              <a:lnSpc>
                <a:spcPts val="3425"/>
              </a:lnSpc>
              <a:tabLst>
                <a:tab pos="400050" algn="l"/>
                <a:tab pos="701675" algn="l"/>
              </a:tabLst>
            </a:pPr>
            <a:r>
              <a:rPr lang="en-US" altLang="zh-CN" b="1" dirty="0" smtClean="0">
                <a:solidFill>
                  <a:srgbClr val="CC3300"/>
                </a:solidFill>
                <a:latin typeface="Times New Roman" panose="02020603050405020304" pitchFamily="18" charset="0"/>
              </a:rPr>
              <a:t>1</a:t>
            </a:r>
            <a:r>
              <a:rPr lang="en-US" altLang="zh-CN" b="1" dirty="0">
                <a:solidFill>
                  <a:srgbClr val="CC3300"/>
                </a:solidFill>
                <a:latin typeface="Times New Roman" panose="02020603050405020304" pitchFamily="18" charset="0"/>
              </a:rPr>
              <a:t>, 2, …, </a:t>
            </a:r>
            <a:r>
              <a:rPr lang="en-US" altLang="zh-CN" b="1" i="1" dirty="0" smtClean="0">
                <a:solidFill>
                  <a:srgbClr val="CC3300"/>
                </a:solidFill>
                <a:latin typeface="Times New Roman" panose="02020603050405020304" pitchFamily="18" charset="0"/>
              </a:rPr>
              <a:t>n</a:t>
            </a:r>
            <a:r>
              <a:rPr lang="zh-CN" altLang="en-US" b="1" dirty="0" smtClean="0">
                <a:solidFill>
                  <a:srgbClr val="00009A"/>
                </a:solidFill>
                <a:latin typeface="Times New Roman" panose="02020603050405020304" pitchFamily="18" charset="0"/>
              </a:rPr>
              <a:t>，</a:t>
            </a:r>
            <a:r>
              <a:rPr lang="zh-CN" altLang="en-US" b="1" dirty="0">
                <a:solidFill>
                  <a:srgbClr val="00009A"/>
                </a:solidFill>
                <a:latin typeface="Times New Roman" panose="02020603050405020304" pitchFamily="18" charset="0"/>
              </a:rPr>
              <a:t>则有以下关系：</a:t>
            </a:r>
            <a:endParaRPr lang="zh-CN" altLang="en-US" b="1" dirty="0">
              <a:solidFill>
                <a:srgbClr val="00009A"/>
              </a:solidFill>
              <a:latin typeface="Times New Roman" panose="02020603050405020304" pitchFamily="18" charset="0"/>
            </a:endParaRPr>
          </a:p>
          <a:p>
            <a:pPr defTabSz="801370">
              <a:lnSpc>
                <a:spcPts val="2525"/>
              </a:lnSpc>
              <a:tabLst>
                <a:tab pos="400050" algn="l"/>
                <a:tab pos="701675" algn="l"/>
              </a:tabLst>
            </a:pPr>
            <a:r>
              <a:rPr lang="zh-CN" altLang="en-US" sz="2800" dirty="0">
                <a:solidFill>
                  <a:srgbClr val="00009A"/>
                </a:solidFill>
                <a:latin typeface="Times New Roman" panose="02020603050405020304" pitchFamily="18" charset="0"/>
              </a:rPr>
              <a:t>	</a:t>
            </a:r>
            <a:r>
              <a:rPr lang="zh-CN" altLang="en-US" sz="2100" dirty="0">
                <a:solidFill>
                  <a:srgbClr val="0000FF"/>
                </a:solidFill>
                <a:latin typeface="Times New Roman" panose="02020603050405020304" pitchFamily="18" charset="0"/>
                <a:cs typeface="+mn-ea"/>
              </a:rPr>
              <a:t>•  如</a:t>
            </a:r>
            <a:r>
              <a:rPr lang="zh-CN" altLang="en-US" sz="2100" dirty="0">
                <a:solidFill>
                  <a:srgbClr val="0000FF"/>
                </a:solidFill>
                <a:latin typeface="Times New Roman" panose="02020603050405020304" pitchFamily="18" charset="0"/>
              </a:rPr>
              <a:t>果</a:t>
            </a:r>
            <a:r>
              <a:rPr lang="en-US" altLang="zh-CN" sz="2100" b="1" dirty="0" err="1">
                <a:solidFill>
                  <a:srgbClr val="0000FF"/>
                </a:solidFill>
                <a:latin typeface="Times New Roman" panose="02020603050405020304" pitchFamily="18" charset="0"/>
              </a:rPr>
              <a:t>i</a:t>
            </a:r>
            <a:r>
              <a:rPr lang="en-US" altLang="zh-CN" sz="2100" b="1" dirty="0">
                <a:solidFill>
                  <a:srgbClr val="0000FF"/>
                </a:solidFill>
                <a:latin typeface="Times New Roman" panose="02020603050405020304" pitchFamily="18" charset="0"/>
              </a:rPr>
              <a:t> = 1</a:t>
            </a:r>
            <a:r>
              <a:rPr lang="zh-CN" altLang="en-US" sz="2100" dirty="0">
                <a:solidFill>
                  <a:srgbClr val="0000FF"/>
                </a:solidFill>
                <a:latin typeface="Times New Roman" panose="02020603050405020304" pitchFamily="18" charset="0"/>
              </a:rPr>
              <a:t>，则结点</a:t>
            </a:r>
            <a:r>
              <a:rPr lang="en-US" altLang="zh-CN" sz="2100" b="1" dirty="0" err="1">
                <a:solidFill>
                  <a:srgbClr val="0000FF"/>
                </a:solidFill>
                <a:latin typeface="Times New Roman" panose="02020603050405020304" pitchFamily="18" charset="0"/>
              </a:rPr>
              <a:t>i</a:t>
            </a:r>
            <a:r>
              <a:rPr lang="zh-CN" altLang="en-US" sz="2100" dirty="0">
                <a:solidFill>
                  <a:srgbClr val="0000FF"/>
                </a:solidFill>
                <a:latin typeface="Times New Roman" panose="02020603050405020304" pitchFamily="18" charset="0"/>
              </a:rPr>
              <a:t>无双亲；</a:t>
            </a:r>
            <a:endParaRPr lang="zh-CN" altLang="en-US" sz="2100" dirty="0">
              <a:solidFill>
                <a:srgbClr val="0000FF"/>
              </a:solidFill>
              <a:latin typeface="Times New Roman" panose="02020603050405020304" pitchFamily="18" charset="0"/>
            </a:endParaRPr>
          </a:p>
          <a:p>
            <a:pPr defTabSz="801370">
              <a:lnSpc>
                <a:spcPts val="2525"/>
              </a:lnSpc>
              <a:tabLst>
                <a:tab pos="400050" algn="l"/>
                <a:tab pos="701675" algn="l"/>
              </a:tabLst>
            </a:pPr>
            <a:r>
              <a:rPr lang="zh-CN" altLang="en-US" sz="2100" dirty="0">
                <a:solidFill>
                  <a:srgbClr val="0000FF"/>
                </a:solidFill>
                <a:latin typeface="Times New Roman" panose="02020603050405020304" pitchFamily="18" charset="0"/>
              </a:rPr>
              <a:t>	</a:t>
            </a:r>
            <a:r>
              <a:rPr lang="en-US" altLang="zh-CN" sz="2100" dirty="0">
                <a:solidFill>
                  <a:srgbClr val="0000FF"/>
                </a:solidFill>
                <a:latin typeface="Times New Roman" panose="02020603050405020304" pitchFamily="18" charset="0"/>
              </a:rPr>
              <a:t>•  </a:t>
            </a:r>
            <a:r>
              <a:rPr lang="zh-CN" altLang="en-US" sz="2100" dirty="0">
                <a:solidFill>
                  <a:srgbClr val="0000FF"/>
                </a:solidFill>
                <a:latin typeface="Times New Roman" panose="02020603050405020304" pitchFamily="18" charset="0"/>
              </a:rPr>
              <a:t>如果</a:t>
            </a:r>
            <a:r>
              <a:rPr lang="en-US" altLang="zh-CN" sz="2100" b="1" dirty="0" err="1">
                <a:solidFill>
                  <a:srgbClr val="0000FF"/>
                </a:solidFill>
                <a:latin typeface="Times New Roman" panose="02020603050405020304" pitchFamily="18" charset="0"/>
              </a:rPr>
              <a:t>i</a:t>
            </a:r>
            <a:r>
              <a:rPr lang="en-US" altLang="zh-CN" sz="2100" b="1" dirty="0">
                <a:solidFill>
                  <a:srgbClr val="0000FF"/>
                </a:solidFill>
                <a:latin typeface="Times New Roman" panose="02020603050405020304" pitchFamily="18" charset="0"/>
              </a:rPr>
              <a:t> &gt; 1</a:t>
            </a:r>
            <a:r>
              <a:rPr lang="zh-CN" altLang="en-US" sz="2100" dirty="0">
                <a:solidFill>
                  <a:srgbClr val="0000FF"/>
                </a:solidFill>
                <a:latin typeface="Times New Roman" panose="02020603050405020304" pitchFamily="18" charset="0"/>
              </a:rPr>
              <a:t>，则结点</a:t>
            </a:r>
            <a:r>
              <a:rPr lang="en-US" altLang="zh-CN" sz="2100" b="1" dirty="0" err="1">
                <a:solidFill>
                  <a:srgbClr val="0000FF"/>
                </a:solidFill>
                <a:latin typeface="Times New Roman" panose="02020603050405020304" pitchFamily="18" charset="0"/>
              </a:rPr>
              <a:t>i</a:t>
            </a:r>
            <a:r>
              <a:rPr lang="zh-CN" altLang="en-US" sz="2100" dirty="0">
                <a:solidFill>
                  <a:srgbClr val="0000FF"/>
                </a:solidFill>
                <a:latin typeface="Times New Roman" panose="02020603050405020304" pitchFamily="18" charset="0"/>
              </a:rPr>
              <a:t>的双亲为</a:t>
            </a:r>
            <a:r>
              <a:rPr lang="zh-CN" altLang="en-US" sz="2100" dirty="0">
                <a:solidFill>
                  <a:srgbClr val="0000FF"/>
                </a:solidFill>
                <a:latin typeface="Symbol" panose="05050102010706020507" pitchFamily="18" charset="2"/>
              </a:rPr>
              <a:t></a:t>
            </a:r>
            <a:r>
              <a:rPr lang="en-US" altLang="zh-CN" sz="2100" b="1" dirty="0" err="1">
                <a:solidFill>
                  <a:srgbClr val="0000FF"/>
                </a:solidFill>
                <a:latin typeface="Times New Roman" panose="02020603050405020304" pitchFamily="18" charset="0"/>
              </a:rPr>
              <a:t>i</a:t>
            </a:r>
            <a:r>
              <a:rPr lang="en-US" altLang="zh-CN" sz="2100" b="1" dirty="0">
                <a:solidFill>
                  <a:srgbClr val="0000FF"/>
                </a:solidFill>
                <a:latin typeface="Times New Roman" panose="02020603050405020304" pitchFamily="18" charset="0"/>
              </a:rPr>
              <a:t>/2</a:t>
            </a:r>
            <a:r>
              <a:rPr lang="en-US" altLang="zh-CN" sz="2100" dirty="0">
                <a:solidFill>
                  <a:srgbClr val="0000FF"/>
                </a:solidFill>
                <a:latin typeface="Symbol" panose="05050102010706020507" pitchFamily="18" charset="2"/>
              </a:rPr>
              <a:t></a:t>
            </a:r>
            <a:r>
              <a:rPr lang="zh-CN" altLang="en-US" sz="2100" dirty="0">
                <a:solidFill>
                  <a:srgbClr val="0000FF"/>
                </a:solidFill>
                <a:latin typeface="Times New Roman" panose="02020603050405020304" pitchFamily="18" charset="0"/>
              </a:rPr>
              <a:t>。　</a:t>
            </a:r>
            <a:endParaRPr lang="zh-CN" altLang="en-US" sz="2100" dirty="0">
              <a:solidFill>
                <a:srgbClr val="0000FF"/>
              </a:solidFill>
              <a:latin typeface="Times New Roman" panose="02020603050405020304" pitchFamily="18" charset="0"/>
            </a:endParaRPr>
          </a:p>
          <a:p>
            <a:pPr defTabSz="801370">
              <a:lnSpc>
                <a:spcPts val="2525"/>
              </a:lnSpc>
              <a:tabLst>
                <a:tab pos="400050" algn="l"/>
                <a:tab pos="701675" algn="l"/>
              </a:tabLst>
            </a:pPr>
            <a:r>
              <a:rPr lang="zh-CN" altLang="en-US" sz="2100" dirty="0">
                <a:solidFill>
                  <a:srgbClr val="0000FF"/>
                </a:solidFill>
                <a:latin typeface="Times New Roman" panose="02020603050405020304" pitchFamily="18" charset="0"/>
              </a:rPr>
              <a:t>	</a:t>
            </a:r>
            <a:r>
              <a:rPr lang="en-US" altLang="zh-CN" sz="2100" dirty="0">
                <a:solidFill>
                  <a:srgbClr val="0000FF"/>
                </a:solidFill>
                <a:latin typeface="Times New Roman" panose="02020603050405020304" pitchFamily="18" charset="0"/>
              </a:rPr>
              <a:t>•  </a:t>
            </a:r>
            <a:r>
              <a:rPr lang="zh-CN" altLang="en-US" sz="2100" dirty="0">
                <a:solidFill>
                  <a:srgbClr val="0000FF"/>
                </a:solidFill>
                <a:latin typeface="Times New Roman" panose="02020603050405020304" pitchFamily="18" charset="0"/>
              </a:rPr>
              <a:t>如果</a:t>
            </a:r>
            <a:r>
              <a:rPr lang="en-US" altLang="zh-CN" sz="2100" b="1" dirty="0">
                <a:solidFill>
                  <a:srgbClr val="0000FF"/>
                </a:solidFill>
                <a:latin typeface="Times New Roman" panose="02020603050405020304" pitchFamily="18" charset="0"/>
              </a:rPr>
              <a:t>2</a:t>
            </a:r>
            <a:r>
              <a:rPr lang="en-US" altLang="zh-CN" sz="2100" dirty="0">
                <a:solidFill>
                  <a:srgbClr val="0000FF"/>
                </a:solidFill>
                <a:latin typeface="Symbol" panose="05050102010706020507" pitchFamily="18" charset="2"/>
              </a:rPr>
              <a:t></a:t>
            </a:r>
            <a:r>
              <a:rPr lang="en-US" altLang="zh-CN" sz="2100" b="1" dirty="0">
                <a:solidFill>
                  <a:srgbClr val="0000FF"/>
                </a:solidFill>
                <a:latin typeface="Times New Roman" panose="02020603050405020304" pitchFamily="18" charset="0"/>
              </a:rPr>
              <a:t>i </a:t>
            </a:r>
            <a:r>
              <a:rPr lang="en-US" altLang="zh-CN" sz="2100" b="1" dirty="0" smtClean="0">
                <a:solidFill>
                  <a:srgbClr val="0000FF"/>
                </a:solidFill>
                <a:latin typeface="Times New Roman" panose="02020603050405020304" pitchFamily="18" charset="0"/>
              </a:rPr>
              <a:t>&lt;= </a:t>
            </a:r>
            <a:r>
              <a:rPr lang="en-US" altLang="zh-CN" sz="2100" b="1" dirty="0">
                <a:solidFill>
                  <a:srgbClr val="0000FF"/>
                </a:solidFill>
                <a:latin typeface="Times New Roman" panose="02020603050405020304" pitchFamily="18" charset="0"/>
              </a:rPr>
              <a:t>n</a:t>
            </a:r>
            <a:r>
              <a:rPr lang="zh-CN" altLang="en-US" sz="2100" dirty="0">
                <a:solidFill>
                  <a:srgbClr val="0000FF"/>
                </a:solidFill>
                <a:latin typeface="Times New Roman" panose="02020603050405020304" pitchFamily="18" charset="0"/>
              </a:rPr>
              <a:t>，则结点</a:t>
            </a:r>
            <a:r>
              <a:rPr lang="en-US" altLang="zh-CN" sz="2100" b="1" dirty="0" err="1">
                <a:solidFill>
                  <a:srgbClr val="0000FF"/>
                </a:solidFill>
                <a:latin typeface="Times New Roman" panose="02020603050405020304" pitchFamily="18" charset="0"/>
              </a:rPr>
              <a:t>i</a:t>
            </a:r>
            <a:r>
              <a:rPr lang="zh-CN" altLang="en-US" sz="2100" dirty="0">
                <a:solidFill>
                  <a:srgbClr val="0000FF"/>
                </a:solidFill>
                <a:latin typeface="Times New Roman" panose="02020603050405020304" pitchFamily="18" charset="0"/>
              </a:rPr>
              <a:t>的左孩子为</a:t>
            </a:r>
            <a:r>
              <a:rPr lang="en-US" altLang="zh-CN" sz="2100" b="1" dirty="0">
                <a:solidFill>
                  <a:srgbClr val="0000FF"/>
                </a:solidFill>
                <a:latin typeface="Times New Roman" panose="02020603050405020304" pitchFamily="18" charset="0"/>
              </a:rPr>
              <a:t>2</a:t>
            </a:r>
            <a:r>
              <a:rPr lang="en-US" altLang="zh-CN" sz="2100" dirty="0">
                <a:solidFill>
                  <a:srgbClr val="0000FF"/>
                </a:solidFill>
                <a:latin typeface="Symbol" panose="05050102010706020507" pitchFamily="18" charset="2"/>
              </a:rPr>
              <a:t></a:t>
            </a:r>
            <a:r>
              <a:rPr lang="en-US" altLang="zh-CN" sz="2100" b="1" dirty="0">
                <a:solidFill>
                  <a:srgbClr val="0000FF"/>
                </a:solidFill>
                <a:latin typeface="Times New Roman" panose="02020603050405020304" pitchFamily="18" charset="0"/>
              </a:rPr>
              <a:t>i</a:t>
            </a:r>
            <a:r>
              <a:rPr lang="zh-CN" altLang="en-US" sz="2100" dirty="0">
                <a:solidFill>
                  <a:srgbClr val="0000FF"/>
                </a:solidFill>
                <a:latin typeface="Times New Roman" panose="02020603050405020304" pitchFamily="18" charset="0"/>
              </a:rPr>
              <a:t>；若</a:t>
            </a:r>
            <a:r>
              <a:rPr lang="en-US" altLang="zh-CN" sz="2100" b="1" dirty="0">
                <a:solidFill>
                  <a:srgbClr val="0000FF"/>
                </a:solidFill>
                <a:latin typeface="Times New Roman" panose="02020603050405020304" pitchFamily="18" charset="0"/>
              </a:rPr>
              <a:t>2</a:t>
            </a:r>
            <a:r>
              <a:rPr lang="en-US" altLang="zh-CN" sz="2100" dirty="0">
                <a:solidFill>
                  <a:srgbClr val="0000FF"/>
                </a:solidFill>
                <a:latin typeface="Symbol" panose="05050102010706020507" pitchFamily="18" charset="2"/>
              </a:rPr>
              <a:t></a:t>
            </a:r>
            <a:r>
              <a:rPr lang="en-US" altLang="zh-CN" sz="2100" b="1" dirty="0">
                <a:solidFill>
                  <a:srgbClr val="0000FF"/>
                </a:solidFill>
                <a:latin typeface="Times New Roman" panose="02020603050405020304" pitchFamily="18" charset="0"/>
              </a:rPr>
              <a:t>i+1</a:t>
            </a:r>
            <a:endParaRPr lang="en-US" altLang="zh-CN" sz="2100" b="1" dirty="0">
              <a:solidFill>
                <a:srgbClr val="0000FF"/>
              </a:solidFill>
              <a:latin typeface="Times New Roman" panose="02020603050405020304" pitchFamily="18" charset="0"/>
            </a:endParaRPr>
          </a:p>
          <a:p>
            <a:pPr defTabSz="801370">
              <a:lnSpc>
                <a:spcPts val="2525"/>
              </a:lnSpc>
              <a:tabLst>
                <a:tab pos="400050" algn="l"/>
                <a:tab pos="701675" algn="l"/>
              </a:tabLst>
            </a:pPr>
            <a:r>
              <a:rPr lang="en-US" altLang="zh-CN" sz="2100" b="1" dirty="0">
                <a:solidFill>
                  <a:srgbClr val="0000FF"/>
                </a:solidFill>
                <a:latin typeface="Times New Roman" panose="02020603050405020304" pitchFamily="18" charset="0"/>
              </a:rPr>
              <a:t>		</a:t>
            </a:r>
            <a:r>
              <a:rPr lang="en-US" altLang="zh-CN" sz="2100" b="1" dirty="0" smtClean="0">
                <a:solidFill>
                  <a:srgbClr val="0000FF"/>
                </a:solidFill>
                <a:latin typeface="Times New Roman" panose="02020603050405020304" pitchFamily="18" charset="0"/>
              </a:rPr>
              <a:t>&lt;= </a:t>
            </a:r>
            <a:r>
              <a:rPr lang="en-US" altLang="zh-CN" sz="2100" b="1" dirty="0">
                <a:solidFill>
                  <a:srgbClr val="0000FF"/>
                </a:solidFill>
                <a:latin typeface="Times New Roman" panose="02020603050405020304" pitchFamily="18" charset="0"/>
              </a:rPr>
              <a:t>n</a:t>
            </a:r>
            <a:r>
              <a:rPr lang="zh-CN" altLang="en-US" sz="2100" dirty="0">
                <a:solidFill>
                  <a:srgbClr val="0000FF"/>
                </a:solidFill>
                <a:latin typeface="Times New Roman" panose="02020603050405020304" pitchFamily="18" charset="0"/>
              </a:rPr>
              <a:t>，则结点</a:t>
            </a:r>
            <a:r>
              <a:rPr lang="en-US" altLang="zh-CN" sz="2100" b="1" dirty="0" err="1">
                <a:solidFill>
                  <a:srgbClr val="0000FF"/>
                </a:solidFill>
                <a:latin typeface="Times New Roman" panose="02020603050405020304" pitchFamily="18" charset="0"/>
              </a:rPr>
              <a:t>i</a:t>
            </a:r>
            <a:r>
              <a:rPr lang="zh-CN" altLang="en-US" sz="2100" dirty="0">
                <a:solidFill>
                  <a:srgbClr val="0000FF"/>
                </a:solidFill>
                <a:latin typeface="Times New Roman" panose="02020603050405020304" pitchFamily="18" charset="0"/>
              </a:rPr>
              <a:t>的右孩子为</a:t>
            </a:r>
            <a:r>
              <a:rPr lang="en-US" altLang="zh-CN" sz="2100" b="1" dirty="0">
                <a:solidFill>
                  <a:srgbClr val="0000FF"/>
                </a:solidFill>
                <a:latin typeface="Times New Roman" panose="02020603050405020304" pitchFamily="18" charset="0"/>
              </a:rPr>
              <a:t>2</a:t>
            </a:r>
            <a:r>
              <a:rPr lang="en-US" altLang="zh-CN" sz="2100" dirty="0">
                <a:solidFill>
                  <a:srgbClr val="0000FF"/>
                </a:solidFill>
                <a:latin typeface="Symbol" panose="05050102010706020507" pitchFamily="18" charset="2"/>
              </a:rPr>
              <a:t></a:t>
            </a:r>
            <a:r>
              <a:rPr lang="en-US" altLang="zh-CN" sz="2100" b="1" dirty="0">
                <a:solidFill>
                  <a:srgbClr val="0000FF"/>
                </a:solidFill>
                <a:latin typeface="Times New Roman" panose="02020603050405020304" pitchFamily="18" charset="0"/>
              </a:rPr>
              <a:t>i+1</a:t>
            </a:r>
            <a:r>
              <a:rPr lang="zh-CN" altLang="en-US" sz="2100" dirty="0">
                <a:solidFill>
                  <a:srgbClr val="0000FF"/>
                </a:solidFill>
                <a:latin typeface="Times New Roman" panose="02020603050405020304" pitchFamily="18" charset="0"/>
              </a:rPr>
              <a:t>。</a:t>
            </a:r>
            <a:endParaRPr lang="zh-CN" altLang="en-US" sz="2100" dirty="0">
              <a:solidFill>
                <a:srgbClr val="C00000"/>
              </a:solidFill>
              <a:latin typeface="Times New Roman" panose="02020603050405020304" pitchFamily="18" charset="0"/>
            </a:endParaRPr>
          </a:p>
        </p:txBody>
      </p:sp>
      <p:sp>
        <p:nvSpPr>
          <p:cNvPr id="39940" name="Text Box 14"/>
          <p:cNvSpPr txBox="1">
            <a:spLocks noChangeArrowheads="1"/>
          </p:cNvSpPr>
          <p:nvPr/>
        </p:nvSpPr>
        <p:spPr bwMode="auto">
          <a:xfrm>
            <a:off x="5840413" y="4648348"/>
            <a:ext cx="150812" cy="357188"/>
          </a:xfrm>
          <a:prstGeom prst="rect">
            <a:avLst/>
          </a:prstGeom>
          <a:noFill/>
          <a:ln w="9525">
            <a:noFill/>
            <a:miter lim="800000"/>
          </a:ln>
        </p:spPr>
        <p:txBody>
          <a:bodyPr wrap="none" lIns="0" tIns="0" rIns="0" bIns="0">
            <a:spAutoFit/>
          </a:bodyPr>
          <a:lstStyle/>
          <a:p>
            <a:pPr defTabSz="801370">
              <a:lnSpc>
                <a:spcPts val="2715"/>
              </a:lnSpc>
            </a:pPr>
            <a:r>
              <a:rPr lang="en-US" altLang="zh-CN" sz="2500" b="1">
                <a:solidFill>
                  <a:srgbClr val="FFFFFF"/>
                </a:solidFill>
                <a:latin typeface="Times New Roman" panose="02020603050405020304" pitchFamily="18" charset="0"/>
              </a:rPr>
              <a:t>2</a:t>
            </a:r>
            <a:endParaRPr lang="en-US" altLang="zh-CN" sz="2500" b="1">
              <a:solidFill>
                <a:srgbClr val="FFFFFF"/>
              </a:solidFill>
              <a:latin typeface="Times New Roman" panose="02020603050405020304" pitchFamily="18" charset="0"/>
            </a:endParaRPr>
          </a:p>
        </p:txBody>
      </p:sp>
      <p:grpSp>
        <p:nvGrpSpPr>
          <p:cNvPr id="2" name="Group 22"/>
          <p:cNvGrpSpPr/>
          <p:nvPr/>
        </p:nvGrpSpPr>
        <p:grpSpPr bwMode="auto">
          <a:xfrm>
            <a:off x="2124075" y="3786336"/>
            <a:ext cx="4419600" cy="2667000"/>
            <a:chOff x="2699" y="2160"/>
            <a:chExt cx="2784" cy="1680"/>
          </a:xfrm>
        </p:grpSpPr>
        <p:sp>
          <p:nvSpPr>
            <p:cNvPr id="39942" name="Oval 23"/>
            <p:cNvSpPr>
              <a:spLocks noChangeArrowheads="1"/>
            </p:cNvSpPr>
            <p:nvPr/>
          </p:nvSpPr>
          <p:spPr bwMode="auto">
            <a:xfrm>
              <a:off x="4043" y="216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1</a:t>
              </a:r>
              <a:endParaRPr kumimoji="1" lang="en-US" altLang="zh-CN">
                <a:latin typeface="Times New Roman" panose="02020603050405020304" pitchFamily="18" charset="0"/>
              </a:endParaRPr>
            </a:p>
          </p:txBody>
        </p:sp>
        <p:sp>
          <p:nvSpPr>
            <p:cNvPr id="39943" name="Oval 24"/>
            <p:cNvSpPr>
              <a:spLocks noChangeArrowheads="1"/>
            </p:cNvSpPr>
            <p:nvPr/>
          </p:nvSpPr>
          <p:spPr bwMode="auto">
            <a:xfrm>
              <a:off x="3275" y="264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2</a:t>
              </a:r>
              <a:endParaRPr kumimoji="1" lang="en-US" altLang="zh-CN">
                <a:latin typeface="Times New Roman" panose="02020603050405020304" pitchFamily="18" charset="0"/>
              </a:endParaRPr>
            </a:p>
          </p:txBody>
        </p:sp>
        <p:sp>
          <p:nvSpPr>
            <p:cNvPr id="39944" name="Oval 25"/>
            <p:cNvSpPr>
              <a:spLocks noChangeArrowheads="1"/>
            </p:cNvSpPr>
            <p:nvPr/>
          </p:nvSpPr>
          <p:spPr bwMode="auto">
            <a:xfrm>
              <a:off x="4811" y="264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3</a:t>
              </a:r>
              <a:endParaRPr kumimoji="1" lang="en-US" altLang="zh-CN">
                <a:latin typeface="Times New Roman" panose="02020603050405020304" pitchFamily="18" charset="0"/>
              </a:endParaRPr>
            </a:p>
          </p:txBody>
        </p:sp>
        <p:sp>
          <p:nvSpPr>
            <p:cNvPr id="39945" name="Oval 26"/>
            <p:cNvSpPr>
              <a:spLocks noChangeArrowheads="1"/>
            </p:cNvSpPr>
            <p:nvPr/>
          </p:nvSpPr>
          <p:spPr bwMode="auto">
            <a:xfrm>
              <a:off x="2891" y="312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4</a:t>
              </a:r>
              <a:endParaRPr kumimoji="1" lang="en-US" altLang="zh-CN">
                <a:latin typeface="Times New Roman" panose="02020603050405020304" pitchFamily="18" charset="0"/>
              </a:endParaRPr>
            </a:p>
          </p:txBody>
        </p:sp>
        <p:sp>
          <p:nvSpPr>
            <p:cNvPr id="39946" name="Oval 27"/>
            <p:cNvSpPr>
              <a:spLocks noChangeArrowheads="1"/>
            </p:cNvSpPr>
            <p:nvPr/>
          </p:nvSpPr>
          <p:spPr bwMode="auto">
            <a:xfrm>
              <a:off x="3659" y="312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5</a:t>
              </a:r>
              <a:endParaRPr kumimoji="1" lang="en-US" altLang="zh-CN">
                <a:latin typeface="Times New Roman" panose="02020603050405020304" pitchFamily="18" charset="0"/>
              </a:endParaRPr>
            </a:p>
          </p:txBody>
        </p:sp>
        <p:sp>
          <p:nvSpPr>
            <p:cNvPr id="39947" name="Oval 28"/>
            <p:cNvSpPr>
              <a:spLocks noChangeArrowheads="1"/>
            </p:cNvSpPr>
            <p:nvPr/>
          </p:nvSpPr>
          <p:spPr bwMode="auto">
            <a:xfrm>
              <a:off x="4427" y="312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6</a:t>
              </a:r>
              <a:endParaRPr kumimoji="1" lang="en-US" altLang="zh-CN">
                <a:latin typeface="Times New Roman" panose="02020603050405020304" pitchFamily="18" charset="0"/>
              </a:endParaRPr>
            </a:p>
          </p:txBody>
        </p:sp>
        <p:sp>
          <p:nvSpPr>
            <p:cNvPr id="39948" name="Oval 29"/>
            <p:cNvSpPr>
              <a:spLocks noChangeArrowheads="1"/>
            </p:cNvSpPr>
            <p:nvPr/>
          </p:nvSpPr>
          <p:spPr bwMode="auto">
            <a:xfrm>
              <a:off x="5195" y="312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7</a:t>
              </a:r>
              <a:endParaRPr kumimoji="1" lang="en-US" altLang="zh-CN">
                <a:latin typeface="Times New Roman" panose="02020603050405020304" pitchFamily="18" charset="0"/>
              </a:endParaRPr>
            </a:p>
          </p:txBody>
        </p:sp>
        <p:sp>
          <p:nvSpPr>
            <p:cNvPr id="39949" name="Oval 30"/>
            <p:cNvSpPr>
              <a:spLocks noChangeArrowheads="1"/>
            </p:cNvSpPr>
            <p:nvPr/>
          </p:nvSpPr>
          <p:spPr bwMode="auto">
            <a:xfrm>
              <a:off x="2699" y="360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8</a:t>
              </a:r>
              <a:endParaRPr kumimoji="1" lang="en-US" altLang="zh-CN">
                <a:latin typeface="Times New Roman" panose="02020603050405020304" pitchFamily="18" charset="0"/>
              </a:endParaRPr>
            </a:p>
          </p:txBody>
        </p:sp>
        <p:sp>
          <p:nvSpPr>
            <p:cNvPr id="39950" name="Oval 31"/>
            <p:cNvSpPr>
              <a:spLocks noChangeArrowheads="1"/>
            </p:cNvSpPr>
            <p:nvPr/>
          </p:nvSpPr>
          <p:spPr bwMode="auto">
            <a:xfrm>
              <a:off x="3083" y="360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9</a:t>
              </a:r>
              <a:endParaRPr kumimoji="1" lang="en-US" altLang="zh-CN">
                <a:latin typeface="Times New Roman" panose="02020603050405020304" pitchFamily="18" charset="0"/>
              </a:endParaRPr>
            </a:p>
          </p:txBody>
        </p:sp>
        <p:sp>
          <p:nvSpPr>
            <p:cNvPr id="39951" name="Oval 32"/>
            <p:cNvSpPr>
              <a:spLocks noChangeArrowheads="1"/>
            </p:cNvSpPr>
            <p:nvPr/>
          </p:nvSpPr>
          <p:spPr bwMode="auto">
            <a:xfrm>
              <a:off x="3467" y="360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10</a:t>
              </a:r>
              <a:endParaRPr kumimoji="1" lang="en-US" altLang="zh-CN">
                <a:latin typeface="Times New Roman" panose="02020603050405020304" pitchFamily="18" charset="0"/>
              </a:endParaRPr>
            </a:p>
          </p:txBody>
        </p:sp>
        <p:sp>
          <p:nvSpPr>
            <p:cNvPr id="39952" name="Oval 33"/>
            <p:cNvSpPr>
              <a:spLocks noChangeArrowheads="1"/>
            </p:cNvSpPr>
            <p:nvPr/>
          </p:nvSpPr>
          <p:spPr bwMode="auto">
            <a:xfrm>
              <a:off x="3851" y="360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11</a:t>
              </a:r>
              <a:endParaRPr kumimoji="1" lang="en-US" altLang="zh-CN">
                <a:latin typeface="Times New Roman" panose="02020603050405020304" pitchFamily="18" charset="0"/>
              </a:endParaRPr>
            </a:p>
          </p:txBody>
        </p:sp>
        <p:sp>
          <p:nvSpPr>
            <p:cNvPr id="39953" name="Oval 34"/>
            <p:cNvSpPr>
              <a:spLocks noChangeArrowheads="1"/>
            </p:cNvSpPr>
            <p:nvPr/>
          </p:nvSpPr>
          <p:spPr bwMode="auto">
            <a:xfrm>
              <a:off x="4235" y="3600"/>
              <a:ext cx="288" cy="240"/>
            </a:xfrm>
            <a:prstGeom prst="ellipse">
              <a:avLst/>
            </a:prstGeom>
            <a:solidFill>
              <a:srgbClr val="FCFEDC"/>
            </a:solidFill>
            <a:ln w="12700" cap="sq">
              <a:solidFill>
                <a:schemeClr val="tx1"/>
              </a:solidFill>
              <a:round/>
              <a:headEnd type="none" w="sm" len="sm"/>
              <a:tailEnd type="none" w="sm" len="sm"/>
            </a:ln>
          </p:spPr>
          <p:txBody>
            <a:bodyPr wrap="none" anchor="ctr"/>
            <a:lstStyle/>
            <a:p>
              <a:pPr algn="ctr"/>
              <a:r>
                <a:rPr kumimoji="1" lang="en-US" altLang="zh-CN" sz="3200" b="1">
                  <a:solidFill>
                    <a:srgbClr val="990000"/>
                  </a:solidFill>
                  <a:latin typeface="Times New Roman" panose="02020603050405020304" pitchFamily="18" charset="0"/>
                </a:rPr>
                <a:t>12</a:t>
              </a:r>
              <a:endParaRPr kumimoji="1" lang="en-US" altLang="zh-CN">
                <a:latin typeface="Times New Roman" panose="02020603050405020304" pitchFamily="18" charset="0"/>
              </a:endParaRPr>
            </a:p>
          </p:txBody>
        </p:sp>
        <p:sp>
          <p:nvSpPr>
            <p:cNvPr id="39954" name="Line 35"/>
            <p:cNvSpPr>
              <a:spLocks noChangeShapeType="1"/>
            </p:cNvSpPr>
            <p:nvPr/>
          </p:nvSpPr>
          <p:spPr bwMode="auto">
            <a:xfrm flipH="1">
              <a:off x="3419" y="2304"/>
              <a:ext cx="624" cy="336"/>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9955" name="Line 36"/>
            <p:cNvSpPr>
              <a:spLocks noChangeShapeType="1"/>
            </p:cNvSpPr>
            <p:nvPr/>
          </p:nvSpPr>
          <p:spPr bwMode="auto">
            <a:xfrm>
              <a:off x="4331" y="2304"/>
              <a:ext cx="624" cy="336"/>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9956" name="Line 37"/>
            <p:cNvSpPr>
              <a:spLocks noChangeShapeType="1"/>
            </p:cNvSpPr>
            <p:nvPr/>
          </p:nvSpPr>
          <p:spPr bwMode="auto">
            <a:xfrm flipH="1">
              <a:off x="3035" y="2736"/>
              <a:ext cx="240"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9957" name="Line 38"/>
            <p:cNvSpPr>
              <a:spLocks noChangeShapeType="1"/>
            </p:cNvSpPr>
            <p:nvPr/>
          </p:nvSpPr>
          <p:spPr bwMode="auto">
            <a:xfrm>
              <a:off x="3563" y="2736"/>
              <a:ext cx="240"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9958" name="Line 39"/>
            <p:cNvSpPr>
              <a:spLocks noChangeShapeType="1"/>
            </p:cNvSpPr>
            <p:nvPr/>
          </p:nvSpPr>
          <p:spPr bwMode="auto">
            <a:xfrm flipH="1">
              <a:off x="4571" y="2736"/>
              <a:ext cx="240"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9959" name="Line 40"/>
            <p:cNvSpPr>
              <a:spLocks noChangeShapeType="1"/>
            </p:cNvSpPr>
            <p:nvPr/>
          </p:nvSpPr>
          <p:spPr bwMode="auto">
            <a:xfrm>
              <a:off x="5099" y="2736"/>
              <a:ext cx="240"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9960" name="Line 41"/>
            <p:cNvSpPr>
              <a:spLocks noChangeShapeType="1"/>
            </p:cNvSpPr>
            <p:nvPr/>
          </p:nvSpPr>
          <p:spPr bwMode="auto">
            <a:xfrm flipH="1">
              <a:off x="2843" y="3216"/>
              <a:ext cx="48"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9961" name="Line 42"/>
            <p:cNvSpPr>
              <a:spLocks noChangeShapeType="1"/>
            </p:cNvSpPr>
            <p:nvPr/>
          </p:nvSpPr>
          <p:spPr bwMode="auto">
            <a:xfrm>
              <a:off x="3179" y="3216"/>
              <a:ext cx="48"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9962" name="Line 43"/>
            <p:cNvSpPr>
              <a:spLocks noChangeShapeType="1"/>
            </p:cNvSpPr>
            <p:nvPr/>
          </p:nvSpPr>
          <p:spPr bwMode="auto">
            <a:xfrm flipH="1">
              <a:off x="3611" y="3216"/>
              <a:ext cx="48"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9963" name="Line 44"/>
            <p:cNvSpPr>
              <a:spLocks noChangeShapeType="1"/>
            </p:cNvSpPr>
            <p:nvPr/>
          </p:nvSpPr>
          <p:spPr bwMode="auto">
            <a:xfrm>
              <a:off x="3947" y="3216"/>
              <a:ext cx="48"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sp>
          <p:nvSpPr>
            <p:cNvPr id="39964" name="Line 45"/>
            <p:cNvSpPr>
              <a:spLocks noChangeShapeType="1"/>
            </p:cNvSpPr>
            <p:nvPr/>
          </p:nvSpPr>
          <p:spPr bwMode="auto">
            <a:xfrm flipH="1">
              <a:off x="4379" y="3216"/>
              <a:ext cx="48" cy="384"/>
            </a:xfrm>
            <a:prstGeom prst="line">
              <a:avLst/>
            </a:prstGeom>
            <a:noFill/>
            <a:ln w="19050" cap="sq">
              <a:solidFill>
                <a:srgbClr val="990000"/>
              </a:solidFill>
              <a:round/>
              <a:headEnd type="none" w="sm" len="sm"/>
              <a:tailEnd type="none" w="sm" len="sm"/>
            </a:ln>
          </p:spPr>
          <p:txBody>
            <a:bodyPr wrap="none" anchor="ctr"/>
            <a:lstStyle/>
            <a:p>
              <a:endParaRPr lang="zh-CN" altLang="en-US"/>
            </a:p>
          </p:txBody>
        </p:sp>
      </p:grpSp>
      <p:sp>
        <p:nvSpPr>
          <p:cNvPr id="34822" name="Rectangle 5"/>
          <p:cNvSpPr>
            <a:spLocks noChangeArrowheads="1"/>
          </p:cNvSpPr>
          <p:nvPr/>
        </p:nvSpPr>
        <p:spPr bwMode="auto">
          <a:xfrm>
            <a:off x="1188085" y="152400"/>
            <a:ext cx="1633855" cy="583565"/>
          </a:xfrm>
          <a:prstGeom prst="rect">
            <a:avLst/>
          </a:prstGeom>
          <a:noFill/>
          <a:ln w="12700" cap="sq">
            <a:noFill/>
            <a:miter lim="800000"/>
            <a:headEnd type="none" w="sm" len="sm"/>
            <a:tailEnd type="none" w="sm" len="sm"/>
          </a:ln>
        </p:spPr>
        <p:txBody>
          <a:bodyPr wrap="none">
            <a:spAutoFit/>
          </a:bodyPr>
          <a:p>
            <a:pPr algn="l">
              <a:buClrTx/>
              <a:buSzTx/>
            </a:pPr>
            <a:r>
              <a:rPr lang="zh-CN" altLang="en-US" sz="3200" b="1">
                <a:solidFill>
                  <a:srgbClr val="0000FF"/>
                </a:solidFill>
              </a:rPr>
              <a:t>性</a:t>
            </a:r>
            <a:r>
              <a:rPr lang="zh-CN" altLang="en-US" sz="3200" b="1">
                <a:solidFill>
                  <a:srgbClr val="0000FF"/>
                </a:solidFill>
                <a:cs typeface="+mn-ea"/>
              </a:rPr>
              <a:t>质</a:t>
            </a:r>
            <a:r>
              <a:rPr lang="en-US" altLang="zh-CN" sz="3200" b="1">
                <a:solidFill>
                  <a:srgbClr val="0000FF"/>
                </a:solidFill>
                <a:cs typeface="+mn-ea"/>
              </a:rPr>
              <a:t>4</a:t>
            </a:r>
            <a:r>
              <a:rPr lang="zh-CN" altLang="en-US" sz="3200" b="1">
                <a:solidFill>
                  <a:srgbClr val="0000FF"/>
                </a:solidFill>
                <a:cs typeface="+mn-ea"/>
              </a:rPr>
              <a:t>：</a:t>
            </a:r>
            <a:endParaRPr lang="zh-CN" altLang="en-US" sz="3200" b="1">
              <a:solidFill>
                <a:srgbClr val="0000FF"/>
              </a:solidFill>
              <a:cs typeface="+mn-ea"/>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4294967295"/>
          </p:nvPr>
        </p:nvSpPr>
        <p:spPr>
          <a:xfrm>
            <a:off x="7042150" y="6243638"/>
            <a:ext cx="1905000" cy="457200"/>
          </a:xfrm>
          <a:prstGeom prst="rect">
            <a:avLst/>
          </a:prstGeom>
          <a:noFill/>
        </p:spPr>
        <p:txBody>
          <a:bodyPr/>
          <a:lstStyle/>
          <a:p>
            <a:fld id="{CC4FAAE9-C668-48C0-A884-DD0AB7351213}" type="slidenum">
              <a:rPr lang="en-US" altLang="zh-CN" smtClean="0"/>
            </a:fld>
            <a:endParaRPr lang="en-US" altLang="zh-CN" smtClean="0"/>
          </a:p>
        </p:txBody>
      </p:sp>
      <p:sp useBgFill="1">
        <p:nvSpPr>
          <p:cNvPr id="68610" name="Rectangle 2"/>
          <p:cNvSpPr>
            <a:spLocks noChangeArrowheads="1"/>
          </p:cNvSpPr>
          <p:nvPr/>
        </p:nvSpPr>
        <p:spPr bwMode="auto">
          <a:xfrm>
            <a:off x="565150" y="836613"/>
            <a:ext cx="7391400" cy="1512887"/>
          </a:xfrm>
          <a:prstGeom prst="rect">
            <a:avLst/>
          </a:prstGeom>
          <a:ln w="9525">
            <a:noFill/>
            <a:miter lim="800000"/>
          </a:ln>
        </p:spPr>
        <p:txBody>
          <a:bodyPr/>
          <a:lstStyle/>
          <a:p>
            <a:pPr marL="342900" indent="-342900" algn="just">
              <a:lnSpc>
                <a:spcPct val="115000"/>
              </a:lnSpc>
              <a:spcBef>
                <a:spcPct val="20000"/>
              </a:spcBef>
              <a:buClr>
                <a:schemeClr val="folHlink"/>
              </a:buClr>
              <a:buSzPct val="60000"/>
              <a:buFont typeface="Wingdings" panose="05000000000000000000" pitchFamily="2" charset="2"/>
              <a:buNone/>
              <a:defRPr/>
            </a:pPr>
            <a:r>
              <a:rPr lang="en-US" altLang="zh-CN" sz="3200"/>
              <a:t> </a:t>
            </a:r>
            <a:r>
              <a:rPr lang="zh-CN" altLang="en-US" sz="2800" b="1">
                <a:effectLst>
                  <a:outerShdw blurRad="38100" dist="38100" dir="2700000" algn="tl">
                    <a:srgbClr val="C0C0C0"/>
                  </a:outerShdw>
                </a:effectLst>
              </a:rPr>
              <a:t>具有 </a:t>
            </a:r>
            <a:r>
              <a:rPr lang="en-US" altLang="zh-CN" sz="2800" b="1" i="1">
                <a:solidFill>
                  <a:srgbClr val="0000FF"/>
                </a:solidFill>
                <a:effectLst>
                  <a:outerShdw blurRad="38100" dist="38100" dir="2700000" algn="tl">
                    <a:srgbClr val="C0C0C0"/>
                  </a:outerShdw>
                </a:effectLst>
              </a:rPr>
              <a:t>n </a:t>
            </a:r>
            <a:r>
              <a:rPr lang="zh-CN" altLang="en-US" sz="2800" b="1">
                <a:effectLst>
                  <a:outerShdw blurRad="38100" dist="38100" dir="2700000" algn="tl">
                    <a:srgbClr val="C0C0C0"/>
                  </a:outerShdw>
                </a:effectLst>
              </a:rPr>
              <a:t>个</a:t>
            </a:r>
            <a:r>
              <a:rPr lang="zh-CN" altLang="en-US" sz="2800" b="1" u="sng">
                <a:solidFill>
                  <a:srgbClr val="0000FF"/>
                </a:solidFill>
                <a:effectLst>
                  <a:outerShdw blurRad="38100" dist="38100" dir="2700000" algn="tl">
                    <a:srgbClr val="C0C0C0"/>
                  </a:outerShdw>
                </a:effectLst>
              </a:rPr>
              <a:t>结点</a:t>
            </a:r>
            <a:r>
              <a:rPr lang="zh-CN" altLang="en-US" sz="2800" b="1">
                <a:effectLst>
                  <a:outerShdw blurRad="38100" dist="38100" dir="2700000" algn="tl">
                    <a:srgbClr val="C0C0C0"/>
                  </a:outerShdw>
                </a:effectLst>
              </a:rPr>
              <a:t>的</a:t>
            </a:r>
            <a:r>
              <a:rPr lang="zh-CN" altLang="en-US" sz="2800" b="1">
                <a:solidFill>
                  <a:schemeClr val="folHlink"/>
                </a:solidFill>
                <a:effectLst>
                  <a:outerShdw blurRad="38100" dist="38100" dir="2700000" algn="tl">
                    <a:srgbClr val="C0C0C0"/>
                  </a:outerShdw>
                </a:effectLst>
              </a:rPr>
              <a:t>完全二叉树</a:t>
            </a:r>
            <a:r>
              <a:rPr lang="zh-CN" altLang="en-US" sz="2800" b="1">
                <a:effectLst>
                  <a:outerShdw blurRad="38100" dist="38100" dir="2700000" algn="tl">
                    <a:srgbClr val="C0C0C0"/>
                  </a:outerShdw>
                </a:effectLst>
              </a:rPr>
              <a:t>的</a:t>
            </a:r>
            <a:r>
              <a:rPr lang="zh-CN" altLang="en-US" sz="2800" b="1" u="sng">
                <a:solidFill>
                  <a:srgbClr val="0000FF"/>
                </a:solidFill>
                <a:effectLst>
                  <a:outerShdw blurRad="38100" dist="38100" dir="2700000" algn="tl">
                    <a:srgbClr val="C0C0C0"/>
                  </a:outerShdw>
                </a:effectLst>
              </a:rPr>
              <a:t>深度</a:t>
            </a:r>
            <a:r>
              <a:rPr lang="zh-CN" altLang="en-US" sz="2800" b="1">
                <a:effectLst>
                  <a:outerShdw blurRad="38100" dist="38100" dir="2700000" algn="tl">
                    <a:srgbClr val="C0C0C0"/>
                  </a:outerShdw>
                </a:effectLst>
              </a:rPr>
              <a:t>为</a:t>
            </a:r>
            <a:endParaRPr lang="zh-CN" altLang="en-US" sz="2800" b="1">
              <a:effectLst>
                <a:outerShdw blurRad="38100" dist="38100" dir="2700000" algn="tl">
                  <a:srgbClr val="C0C0C0"/>
                </a:outerShdw>
              </a:effectLst>
            </a:endParaRPr>
          </a:p>
          <a:p>
            <a:pPr marL="342900" indent="-342900" algn="just">
              <a:lnSpc>
                <a:spcPct val="115000"/>
              </a:lnSpc>
              <a:spcBef>
                <a:spcPct val="20000"/>
              </a:spcBef>
              <a:buClr>
                <a:schemeClr val="folHlink"/>
              </a:buClr>
              <a:buSzPct val="60000"/>
              <a:buFont typeface="Wingdings" panose="05000000000000000000" pitchFamily="2" charset="2"/>
              <a:buNone/>
              <a:defRPr/>
            </a:pPr>
            <a:r>
              <a:rPr lang="zh-CN" altLang="en-US" sz="2800" b="1">
                <a:effectLst>
                  <a:outerShdw blurRad="38100" dist="38100" dir="2700000" algn="tl">
                    <a:srgbClr val="C0C0C0"/>
                  </a:outerShdw>
                </a:effectLst>
              </a:rPr>
              <a:t>           </a:t>
            </a:r>
            <a:r>
              <a:rPr lang="zh-CN" altLang="en-US" sz="2800" b="1">
                <a:solidFill>
                  <a:srgbClr val="0000FF"/>
                </a:solidFill>
                <a:effectLst>
                  <a:outerShdw blurRad="38100" dist="38100" dir="2700000" algn="tl">
                    <a:srgbClr val="C0C0C0"/>
                  </a:outerShdw>
                </a:effectLst>
                <a:sym typeface="Symbol" panose="05050102010706020507" pitchFamily="18" charset="2"/>
              </a:rPr>
              <a:t></a:t>
            </a:r>
            <a:r>
              <a:rPr lang="zh-CN" altLang="en-US" sz="2800" b="1">
                <a:solidFill>
                  <a:srgbClr val="0000FF"/>
                </a:solidFill>
                <a:effectLst>
                  <a:outerShdw blurRad="38100" dist="38100" dir="2700000" algn="tl">
                    <a:srgbClr val="C0C0C0"/>
                  </a:outerShdw>
                </a:effectLst>
              </a:rPr>
              <a:t>  </a:t>
            </a:r>
            <a:r>
              <a:rPr lang="en-US" altLang="zh-CN" sz="2800" b="1">
                <a:solidFill>
                  <a:srgbClr val="0000FF"/>
                </a:solidFill>
                <a:effectLst>
                  <a:outerShdw blurRad="38100" dist="38100" dir="2700000" algn="tl">
                    <a:srgbClr val="C0C0C0"/>
                  </a:outerShdw>
                </a:effectLst>
              </a:rPr>
              <a:t>log</a:t>
            </a:r>
            <a:r>
              <a:rPr lang="en-US" altLang="zh-CN" sz="2800" b="1" baseline="-25000">
                <a:solidFill>
                  <a:srgbClr val="0000FF"/>
                </a:solidFill>
                <a:effectLst>
                  <a:outerShdw blurRad="38100" dist="38100" dir="2700000" algn="tl">
                    <a:srgbClr val="C0C0C0"/>
                  </a:outerShdw>
                </a:effectLst>
              </a:rPr>
              <a:t>2</a:t>
            </a:r>
            <a:r>
              <a:rPr lang="en-US" altLang="zh-CN" sz="2800" b="1">
                <a:solidFill>
                  <a:srgbClr val="0000FF"/>
                </a:solidFill>
                <a:effectLst>
                  <a:outerShdw blurRad="38100" dist="38100" dir="2700000" algn="tl">
                    <a:srgbClr val="C0C0C0"/>
                  </a:outerShdw>
                </a:effectLst>
              </a:rPr>
              <a:t>n</a:t>
            </a:r>
            <a:r>
              <a:rPr lang="en-US" altLang="zh-CN" sz="2800" b="1">
                <a:solidFill>
                  <a:srgbClr val="0000FF"/>
                </a:solidFill>
                <a:effectLst>
                  <a:outerShdw blurRad="38100" dist="38100" dir="2700000" algn="tl">
                    <a:srgbClr val="C0C0C0"/>
                  </a:outerShdw>
                </a:effectLst>
                <a:sym typeface="Symbol" panose="05050102010706020507" pitchFamily="18" charset="2"/>
              </a:rPr>
              <a:t> </a:t>
            </a:r>
            <a:r>
              <a:rPr lang="en-US" altLang="zh-CN" sz="2800" b="1">
                <a:solidFill>
                  <a:srgbClr val="0000FF"/>
                </a:solidFill>
                <a:effectLst>
                  <a:outerShdw blurRad="38100" dist="38100" dir="2700000" algn="tl">
                    <a:srgbClr val="C0C0C0"/>
                  </a:outerShdw>
                </a:effectLst>
              </a:rPr>
              <a:t>+1</a:t>
            </a:r>
            <a:r>
              <a:rPr lang="en-US" altLang="zh-CN" sz="2800" b="1" i="1">
                <a:solidFill>
                  <a:srgbClr val="0000FF"/>
                </a:solidFill>
                <a:effectLst>
                  <a:outerShdw blurRad="38100" dist="38100" dir="2700000" algn="tl">
                    <a:srgbClr val="C0C0C0"/>
                  </a:outerShdw>
                </a:effectLst>
              </a:rPr>
              <a:t> </a:t>
            </a:r>
            <a:r>
              <a:rPr lang="zh-CN" altLang="en-US" sz="2800" b="1">
                <a:effectLst>
                  <a:outerShdw blurRad="38100" dist="38100" dir="2700000" algn="tl">
                    <a:srgbClr val="C0C0C0"/>
                  </a:outerShdw>
                </a:effectLst>
              </a:rPr>
              <a:t>。</a:t>
            </a:r>
            <a:endParaRPr lang="zh-CN" altLang="en-US" sz="2800" b="1">
              <a:effectLst>
                <a:outerShdw blurRad="38100" dist="38100" dir="2700000" algn="tl">
                  <a:srgbClr val="C0C0C0"/>
                </a:outerShdw>
              </a:effectLst>
            </a:endParaRPr>
          </a:p>
        </p:txBody>
      </p:sp>
      <p:sp>
        <p:nvSpPr>
          <p:cNvPr id="68615" name="Text Box 7"/>
          <p:cNvSpPr txBox="1">
            <a:spLocks noChangeArrowheads="1"/>
          </p:cNvSpPr>
          <p:nvPr/>
        </p:nvSpPr>
        <p:spPr bwMode="auto">
          <a:xfrm>
            <a:off x="755650" y="2133600"/>
            <a:ext cx="8820150" cy="3322955"/>
          </a:xfrm>
          <a:prstGeom prst="rect">
            <a:avLst/>
          </a:prstGeom>
          <a:noFill/>
          <a:ln w="12700" cap="sq">
            <a:noFill/>
            <a:miter lim="800000"/>
            <a:headEnd type="none" w="sm" len="sm"/>
            <a:tailEnd type="none" w="sm" len="sm"/>
          </a:ln>
          <a:effectLst/>
        </p:spPr>
        <p:txBody>
          <a:bodyPr>
            <a:spAutoFit/>
          </a:bodyPr>
          <a:lstStyle/>
          <a:p>
            <a:pPr>
              <a:lnSpc>
                <a:spcPct val="125000"/>
              </a:lnSpc>
              <a:defRPr/>
            </a:pPr>
            <a:r>
              <a:rPr kumimoji="1" lang="zh-CN" altLang="en-US" sz="2800" b="1">
                <a:effectLst>
                  <a:outerShdw blurRad="38100" dist="38100" dir="2700000" algn="tl">
                    <a:srgbClr val="C0C0C0"/>
                  </a:outerShdw>
                </a:effectLst>
                <a:latin typeface="Times New Roman" panose="02020603050405020304" pitchFamily="18" charset="0"/>
              </a:rPr>
              <a:t>证明：</a:t>
            </a:r>
            <a:endParaRPr kumimoji="1" lang="zh-CN" altLang="en-US" sz="2800" b="1">
              <a:effectLst>
                <a:outerShdw blurRad="38100" dist="38100" dir="2700000" algn="tl">
                  <a:srgbClr val="C0C0C0"/>
                </a:outerShdw>
              </a:effectLst>
              <a:latin typeface="Times New Roman" panose="02020603050405020304" pitchFamily="18" charset="0"/>
            </a:endParaRPr>
          </a:p>
          <a:p>
            <a:pPr>
              <a:lnSpc>
                <a:spcPct val="125000"/>
              </a:lnSpc>
              <a:defRPr/>
            </a:pPr>
            <a:r>
              <a:rPr kumimoji="1" lang="zh-CN" altLang="en-US" sz="2800" b="1">
                <a:effectLst>
                  <a:outerShdw blurRad="38100" dist="38100" dir="2700000" algn="tl">
                    <a:srgbClr val="C0C0C0"/>
                  </a:outerShdw>
                </a:effectLst>
                <a:latin typeface="Times New Roman" panose="02020603050405020304" pitchFamily="18" charset="0"/>
              </a:rPr>
              <a:t>    设完全二叉树的深度为 </a:t>
            </a:r>
            <a:r>
              <a:rPr kumimoji="1" lang="en-US" altLang="zh-CN" sz="2800" b="1" i="1">
                <a:solidFill>
                  <a:srgbClr val="0000FF"/>
                </a:solidFill>
                <a:effectLst>
                  <a:outerShdw blurRad="38100" dist="38100" dir="2700000" algn="tl">
                    <a:srgbClr val="C0C0C0"/>
                  </a:outerShdw>
                </a:effectLst>
                <a:latin typeface="Times New Roman" panose="02020603050405020304" pitchFamily="18" charset="0"/>
              </a:rPr>
              <a:t>k</a:t>
            </a:r>
            <a:r>
              <a:rPr kumimoji="1" lang="en-US" altLang="zh-CN" sz="2800" b="1" i="1">
                <a:effectLst>
                  <a:outerShdw blurRad="38100" dist="38100" dir="2700000" algn="tl">
                    <a:srgbClr val="C0C0C0"/>
                  </a:outerShdw>
                </a:effectLst>
                <a:latin typeface="Times New Roman" panose="02020603050405020304" pitchFamily="18" charset="0"/>
              </a:rPr>
              <a:t> </a:t>
            </a:r>
            <a:r>
              <a:rPr kumimoji="1" lang="zh-CN" altLang="en-US" sz="2800" b="1">
                <a:effectLst>
                  <a:outerShdw blurRad="38100" dist="38100" dir="2700000" algn="tl">
                    <a:srgbClr val="C0C0C0"/>
                  </a:outerShdw>
                </a:effectLst>
                <a:latin typeface="Times New Roman" panose="02020603050405020304" pitchFamily="18" charset="0"/>
              </a:rPr>
              <a:t>，</a:t>
            </a:r>
            <a:r>
              <a:rPr kumimoji="1" lang="zh-CN" altLang="en-US" sz="2800" b="1">
                <a:solidFill>
                  <a:schemeClr val="tx2"/>
                </a:solidFill>
                <a:effectLst>
                  <a:outerShdw blurRad="38100" dist="38100" dir="2700000" algn="tl">
                    <a:srgbClr val="C0C0C0"/>
                  </a:outerShdw>
                </a:effectLst>
                <a:latin typeface="Times New Roman" panose="02020603050405020304" pitchFamily="18" charset="0"/>
              </a:rPr>
              <a:t>则：  </a:t>
            </a:r>
            <a:endParaRPr kumimoji="1" lang="zh-CN" altLang="en-US" sz="2800" b="1">
              <a:solidFill>
                <a:schemeClr val="tx2"/>
              </a:solidFill>
              <a:effectLst>
                <a:outerShdw blurRad="38100" dist="38100" dir="2700000" algn="tl">
                  <a:srgbClr val="C0C0C0"/>
                </a:outerShdw>
              </a:effectLst>
              <a:latin typeface="Times New Roman" panose="02020603050405020304" pitchFamily="18" charset="0"/>
            </a:endParaRPr>
          </a:p>
          <a:p>
            <a:pPr>
              <a:lnSpc>
                <a:spcPct val="125000"/>
              </a:lnSpc>
              <a:defRPr/>
            </a:pPr>
            <a:r>
              <a:rPr kumimoji="1" lang="zh-CN" altLang="en-US" sz="2800" b="1" i="1">
                <a:solidFill>
                  <a:schemeClr val="tx2"/>
                </a:solidFill>
                <a:effectLst>
                  <a:outerShdw blurRad="38100" dist="38100" dir="2700000" algn="tl">
                    <a:srgbClr val="C0C0C0"/>
                  </a:outerShdw>
                </a:effectLst>
                <a:latin typeface="楷体_GB2312" pitchFamily="49" charset="-122"/>
              </a:rPr>
              <a:t>  </a:t>
            </a:r>
            <a:r>
              <a:rPr kumimoji="1" lang="en-US" altLang="en-US" sz="2800" b="1">
                <a:solidFill>
                  <a:schemeClr val="tx2"/>
                </a:solidFill>
                <a:effectLst>
                  <a:outerShdw blurRad="38100" dist="38100" dir="2700000" algn="tl">
                    <a:srgbClr val="C0C0C0"/>
                  </a:outerShdw>
                </a:effectLst>
                <a:latin typeface="Arial" panose="020B0604020202020204" pitchFamily="34" charset="0"/>
              </a:rPr>
              <a:t>2</a:t>
            </a:r>
            <a:r>
              <a:rPr kumimoji="1" lang="en-US" altLang="zh-CN" sz="2800" b="1" baseline="30000">
                <a:solidFill>
                  <a:srgbClr val="FF0000"/>
                </a:solidFill>
                <a:effectLst>
                  <a:outerShdw blurRad="38100" dist="38100" dir="2700000" algn="tl">
                    <a:srgbClr val="C0C0C0"/>
                  </a:outerShdw>
                </a:effectLst>
                <a:latin typeface="Arial" panose="020B0604020202020204" pitchFamily="34" charset="0"/>
              </a:rPr>
              <a:t>k-1</a:t>
            </a:r>
            <a:r>
              <a:rPr kumimoji="1" lang="en-US" altLang="zh-CN" sz="2800" b="1" baseline="30000">
                <a:solidFill>
                  <a:schemeClr val="tx2"/>
                </a:solidFill>
                <a:effectLst>
                  <a:outerShdw blurRad="38100" dist="38100" dir="2700000" algn="tl">
                    <a:srgbClr val="C0C0C0"/>
                  </a:outerShdw>
                </a:effectLst>
                <a:latin typeface="Arial" panose="020B0604020202020204" pitchFamily="34" charset="0"/>
              </a:rPr>
              <a:t> </a:t>
            </a:r>
            <a:r>
              <a:rPr kumimoji="1" lang="en-US" altLang="zh-CN" sz="2800" b="1">
                <a:solidFill>
                  <a:schemeClr val="tx2"/>
                </a:solidFill>
                <a:effectLst>
                  <a:outerShdw blurRad="38100" dist="38100" dir="2700000" algn="tl">
                    <a:srgbClr val="C0C0C0"/>
                  </a:outerShdw>
                </a:effectLst>
                <a:latin typeface="Arial" panose="020B0604020202020204" pitchFamily="34" charset="0"/>
              </a:rPr>
              <a:t>-1 &lt; </a:t>
            </a:r>
            <a:r>
              <a:rPr kumimoji="1" lang="en-US" altLang="zh-CN" sz="2800" b="1">
                <a:solidFill>
                  <a:srgbClr val="0000FF"/>
                </a:solidFill>
                <a:effectLst>
                  <a:outerShdw blurRad="38100" dist="38100" dir="2700000" algn="tl">
                    <a:srgbClr val="C0C0C0"/>
                  </a:outerShdw>
                </a:effectLst>
                <a:latin typeface="Arial" panose="020B0604020202020204" pitchFamily="34" charset="0"/>
              </a:rPr>
              <a:t>n</a:t>
            </a:r>
            <a:r>
              <a:rPr kumimoji="1" lang="en-US" altLang="zh-CN" sz="2800" b="1">
                <a:solidFill>
                  <a:schemeClr val="tx2"/>
                </a:solidFill>
                <a:effectLst>
                  <a:outerShdw blurRad="38100" dist="38100" dir="2700000" algn="tl">
                    <a:srgbClr val="C0C0C0"/>
                  </a:outerShdw>
                </a:effectLst>
                <a:latin typeface="Arial" panose="020B0604020202020204" pitchFamily="34" charset="0"/>
              </a:rPr>
              <a:t> ≤</a:t>
            </a:r>
            <a:r>
              <a:rPr kumimoji="1" lang="en-US" altLang="zh-CN" sz="2800" b="1">
                <a:effectLst>
                  <a:outerShdw blurRad="38100" dist="38100" dir="2700000" algn="tl">
                    <a:srgbClr val="C0C0C0"/>
                  </a:outerShdw>
                </a:effectLst>
                <a:latin typeface="Arial" panose="020B0604020202020204" pitchFamily="34" charset="0"/>
              </a:rPr>
              <a:t> </a:t>
            </a:r>
            <a:r>
              <a:rPr kumimoji="1" lang="en-US" altLang="zh-CN" sz="2800" b="1">
                <a:solidFill>
                  <a:schemeClr val="tx2"/>
                </a:solidFill>
                <a:effectLst>
                  <a:outerShdw blurRad="38100" dist="38100" dir="2700000" algn="tl">
                    <a:srgbClr val="C0C0C0"/>
                  </a:outerShdw>
                </a:effectLst>
                <a:latin typeface="Arial" panose="020B0604020202020204" pitchFamily="34" charset="0"/>
              </a:rPr>
              <a:t>2</a:t>
            </a:r>
            <a:r>
              <a:rPr kumimoji="1" lang="en-US" altLang="zh-CN" sz="2800" b="1" baseline="30000">
                <a:solidFill>
                  <a:srgbClr val="FF0000"/>
                </a:solidFill>
                <a:effectLst>
                  <a:outerShdw blurRad="38100" dist="38100" dir="2700000" algn="tl">
                    <a:srgbClr val="C0C0C0"/>
                  </a:outerShdw>
                </a:effectLst>
                <a:latin typeface="Arial" panose="020B0604020202020204" pitchFamily="34" charset="0"/>
              </a:rPr>
              <a:t>k</a:t>
            </a:r>
            <a:r>
              <a:rPr kumimoji="1" lang="en-US" altLang="zh-CN" sz="2800" b="1" baseline="30000">
                <a:solidFill>
                  <a:schemeClr val="tx2"/>
                </a:solidFill>
                <a:effectLst>
                  <a:outerShdw blurRad="38100" dist="38100" dir="2700000" algn="tl">
                    <a:srgbClr val="C0C0C0"/>
                  </a:outerShdw>
                </a:effectLst>
                <a:latin typeface="Arial" panose="020B0604020202020204" pitchFamily="34" charset="0"/>
              </a:rPr>
              <a:t> </a:t>
            </a:r>
            <a:r>
              <a:rPr kumimoji="1" lang="en-US" altLang="zh-CN" sz="2800" b="1">
                <a:solidFill>
                  <a:schemeClr val="tx2"/>
                </a:solidFill>
                <a:effectLst>
                  <a:outerShdw blurRad="38100" dist="38100" dir="2700000" algn="tl">
                    <a:srgbClr val="C0C0C0"/>
                  </a:outerShdw>
                </a:effectLst>
                <a:latin typeface="Arial" panose="020B0604020202020204" pitchFamily="34" charset="0"/>
              </a:rPr>
              <a:t>-1 </a:t>
            </a:r>
            <a:r>
              <a:rPr kumimoji="1" lang="zh-CN" altLang="en-US" sz="2800" b="1">
                <a:solidFill>
                  <a:schemeClr val="tx2"/>
                </a:solidFill>
                <a:effectLst>
                  <a:outerShdw blurRad="38100" dist="38100" dir="2700000" algn="tl">
                    <a:srgbClr val="C0C0C0"/>
                  </a:outerShdw>
                </a:effectLst>
                <a:latin typeface="Arial" panose="020B0604020202020204" pitchFamily="34" charset="0"/>
              </a:rPr>
              <a:t>或  </a:t>
            </a:r>
            <a:r>
              <a:rPr kumimoji="1" lang="en-US" altLang="en-US" sz="2800" b="1">
                <a:solidFill>
                  <a:schemeClr val="tx2"/>
                </a:solidFill>
                <a:effectLst>
                  <a:outerShdw blurRad="38100" dist="38100" dir="2700000" algn="tl">
                    <a:srgbClr val="C0C0C0"/>
                  </a:outerShdw>
                </a:effectLst>
                <a:latin typeface="Arial" panose="020B0604020202020204" pitchFamily="34" charset="0"/>
              </a:rPr>
              <a:t>2</a:t>
            </a:r>
            <a:r>
              <a:rPr kumimoji="1" lang="en-US" altLang="zh-CN" sz="2800" b="1" baseline="30000">
                <a:solidFill>
                  <a:schemeClr val="tx2"/>
                </a:solidFill>
                <a:effectLst>
                  <a:outerShdw blurRad="38100" dist="38100" dir="2700000" algn="tl">
                    <a:srgbClr val="C0C0C0"/>
                  </a:outerShdw>
                </a:effectLst>
                <a:latin typeface="Arial" panose="020B0604020202020204" pitchFamily="34" charset="0"/>
              </a:rPr>
              <a:t>k-1 </a:t>
            </a:r>
            <a:r>
              <a:rPr kumimoji="1" lang="en-US" altLang="zh-CN" sz="2800" b="1">
                <a:solidFill>
                  <a:schemeClr val="tx2"/>
                </a:solidFill>
                <a:effectLst>
                  <a:outerShdw blurRad="38100" dist="38100" dir="2700000" algn="tl">
                    <a:srgbClr val="C0C0C0"/>
                  </a:outerShdw>
                </a:effectLst>
                <a:latin typeface="Arial" panose="020B0604020202020204" pitchFamily="34" charset="0"/>
              </a:rPr>
              <a:t>≤  </a:t>
            </a:r>
            <a:r>
              <a:rPr kumimoji="1" lang="en-US" altLang="zh-CN" sz="2800" b="1">
                <a:solidFill>
                  <a:srgbClr val="0000FF"/>
                </a:solidFill>
                <a:effectLst>
                  <a:outerShdw blurRad="38100" dist="38100" dir="2700000" algn="tl">
                    <a:srgbClr val="C0C0C0"/>
                  </a:outerShdw>
                </a:effectLst>
                <a:latin typeface="Arial" panose="020B0604020202020204" pitchFamily="34" charset="0"/>
              </a:rPr>
              <a:t>n</a:t>
            </a:r>
            <a:r>
              <a:rPr kumimoji="1" lang="en-US" altLang="zh-CN" sz="2800" b="1">
                <a:solidFill>
                  <a:schemeClr val="tx2"/>
                </a:solidFill>
                <a:effectLst>
                  <a:outerShdw blurRad="38100" dist="38100" dir="2700000" algn="tl">
                    <a:srgbClr val="C0C0C0"/>
                  </a:outerShdw>
                </a:effectLst>
                <a:latin typeface="Arial" panose="020B0604020202020204" pitchFamily="34" charset="0"/>
              </a:rPr>
              <a:t> &lt; 2</a:t>
            </a:r>
            <a:r>
              <a:rPr kumimoji="1" lang="en-US" altLang="zh-CN" sz="2800" b="1" baseline="30000">
                <a:solidFill>
                  <a:schemeClr val="tx2"/>
                </a:solidFill>
                <a:effectLst>
                  <a:outerShdw blurRad="38100" dist="38100" dir="2700000" algn="tl">
                    <a:srgbClr val="C0C0C0"/>
                  </a:outerShdw>
                </a:effectLst>
                <a:latin typeface="Arial" panose="020B0604020202020204" pitchFamily="34" charset="0"/>
              </a:rPr>
              <a:t>k</a:t>
            </a:r>
            <a:r>
              <a:rPr kumimoji="1" lang="en-US" altLang="zh-CN" sz="2800" b="1" i="1" baseline="30000">
                <a:solidFill>
                  <a:schemeClr val="tx2"/>
                </a:solidFill>
                <a:effectLst>
                  <a:outerShdw blurRad="38100" dist="38100" dir="2700000" algn="tl">
                    <a:srgbClr val="C0C0C0"/>
                  </a:outerShdw>
                </a:effectLst>
                <a:latin typeface="Times New Roman" panose="02020603050405020304" pitchFamily="18" charset="0"/>
              </a:rPr>
              <a:t>  </a:t>
            </a:r>
            <a:endParaRPr kumimoji="1" lang="en-US" altLang="zh-CN" sz="2800" b="1" i="1" baseline="30000">
              <a:solidFill>
                <a:schemeClr val="tx2"/>
              </a:solidFill>
              <a:effectLst>
                <a:outerShdw blurRad="38100" dist="38100" dir="2700000" algn="tl">
                  <a:srgbClr val="C0C0C0"/>
                </a:outerShdw>
              </a:effectLst>
              <a:latin typeface="Times New Roman" panose="02020603050405020304" pitchFamily="18" charset="0"/>
            </a:endParaRPr>
          </a:p>
          <a:p>
            <a:pPr>
              <a:lnSpc>
                <a:spcPct val="125000"/>
              </a:lnSpc>
              <a:defRPr/>
            </a:pPr>
            <a:r>
              <a:rPr kumimoji="1" lang="en-US" altLang="zh-CN" sz="2800" b="1">
                <a:solidFill>
                  <a:schemeClr val="tx2"/>
                </a:solidFill>
                <a:effectLst>
                  <a:outerShdw blurRad="38100" dist="38100" dir="2700000" algn="tl">
                    <a:srgbClr val="C0C0C0"/>
                  </a:outerShdw>
                </a:effectLst>
                <a:latin typeface="Times New Roman" panose="02020603050405020304" pitchFamily="18" charset="0"/>
              </a:rPr>
              <a:t>    </a:t>
            </a:r>
            <a:r>
              <a:rPr kumimoji="1" lang="zh-CN" altLang="en-US" sz="2800" b="1">
                <a:effectLst>
                  <a:outerShdw blurRad="38100" dist="38100" dir="2700000" algn="tl">
                    <a:srgbClr val="C0C0C0"/>
                  </a:outerShdw>
                </a:effectLst>
                <a:latin typeface="Times New Roman" panose="02020603050405020304" pitchFamily="18" charset="0"/>
              </a:rPr>
              <a:t>两边取对数得</a:t>
            </a:r>
            <a:r>
              <a:rPr kumimoji="1" lang="zh-CN" altLang="en-US" sz="2800" b="1">
                <a:solidFill>
                  <a:schemeClr val="tx2"/>
                </a:solidFill>
                <a:effectLst>
                  <a:outerShdw blurRad="38100" dist="38100" dir="2700000" algn="tl">
                    <a:srgbClr val="C0C0C0"/>
                  </a:outerShdw>
                </a:effectLst>
                <a:latin typeface="Times New Roman" panose="02020603050405020304" pitchFamily="18" charset="0"/>
              </a:rPr>
              <a:t>： </a:t>
            </a:r>
            <a:r>
              <a:rPr kumimoji="1" lang="en-US" altLang="en-US" sz="2800" b="1" i="1">
                <a:solidFill>
                  <a:schemeClr val="tx2"/>
                </a:solidFill>
                <a:effectLst>
                  <a:outerShdw blurRad="38100" dist="38100" dir="2700000" algn="tl">
                    <a:srgbClr val="C0C0C0"/>
                  </a:outerShdw>
                </a:effectLst>
                <a:latin typeface="Times New Roman" panose="02020603050405020304" pitchFamily="18" charset="0"/>
              </a:rPr>
              <a:t> </a:t>
            </a:r>
            <a:r>
              <a:rPr kumimoji="1" lang="en-US" altLang="zh-CN" sz="2800" b="1" i="1">
                <a:solidFill>
                  <a:srgbClr val="0000FF"/>
                </a:solidFill>
                <a:effectLst>
                  <a:outerShdw blurRad="38100" dist="38100" dir="2700000" algn="tl">
                    <a:srgbClr val="C0C0C0"/>
                  </a:outerShdw>
                </a:effectLst>
                <a:latin typeface="Arial" panose="020B0604020202020204" pitchFamily="34" charset="0"/>
              </a:rPr>
              <a:t>k-1 ≤  log</a:t>
            </a:r>
            <a:r>
              <a:rPr kumimoji="1" lang="en-US" altLang="zh-CN" sz="2800" b="1" i="1" baseline="-25000">
                <a:solidFill>
                  <a:srgbClr val="0000FF"/>
                </a:solidFill>
                <a:effectLst>
                  <a:outerShdw blurRad="38100" dist="38100" dir="2700000" algn="tl">
                    <a:srgbClr val="C0C0C0"/>
                  </a:outerShdw>
                </a:effectLst>
                <a:latin typeface="Arial" panose="020B0604020202020204" pitchFamily="34" charset="0"/>
              </a:rPr>
              <a:t>2 </a:t>
            </a:r>
            <a:r>
              <a:rPr kumimoji="1" lang="en-US" altLang="zh-CN" sz="2800" b="1" i="1">
                <a:solidFill>
                  <a:srgbClr val="0000FF"/>
                </a:solidFill>
                <a:effectLst>
                  <a:outerShdw blurRad="38100" dist="38100" dir="2700000" algn="tl">
                    <a:srgbClr val="C0C0C0"/>
                  </a:outerShdw>
                </a:effectLst>
                <a:latin typeface="Arial" panose="020B0604020202020204" pitchFamily="34" charset="0"/>
              </a:rPr>
              <a:t>n &lt; k</a:t>
            </a:r>
            <a:r>
              <a:rPr kumimoji="1" lang="en-US" altLang="zh-CN" sz="2800" b="1" i="1">
                <a:solidFill>
                  <a:schemeClr val="tx2"/>
                </a:solidFill>
                <a:effectLst>
                  <a:outerShdw blurRad="38100" dist="38100" dir="2700000" algn="tl">
                    <a:srgbClr val="C0C0C0"/>
                  </a:outerShdw>
                </a:effectLst>
                <a:latin typeface="Times New Roman" panose="02020603050405020304" pitchFamily="18" charset="0"/>
              </a:rPr>
              <a:t> </a:t>
            </a:r>
            <a:endParaRPr kumimoji="1" lang="en-US" altLang="zh-CN" sz="2800" b="1" i="1">
              <a:solidFill>
                <a:schemeClr val="tx2"/>
              </a:solidFill>
              <a:effectLst>
                <a:outerShdw blurRad="38100" dist="38100" dir="2700000" algn="tl">
                  <a:srgbClr val="C0C0C0"/>
                </a:outerShdw>
              </a:effectLst>
              <a:latin typeface="Times New Roman" panose="02020603050405020304" pitchFamily="18" charset="0"/>
            </a:endParaRPr>
          </a:p>
          <a:p>
            <a:pPr>
              <a:lnSpc>
                <a:spcPct val="125000"/>
              </a:lnSpc>
              <a:defRPr/>
            </a:pPr>
            <a:r>
              <a:rPr kumimoji="1" lang="en-US" altLang="zh-CN" sz="2800" b="1" i="1">
                <a:solidFill>
                  <a:schemeClr val="tx2"/>
                </a:solidFill>
                <a:effectLst>
                  <a:outerShdw blurRad="38100" dist="38100" dir="2700000" algn="tl">
                    <a:srgbClr val="C0C0C0"/>
                  </a:outerShdw>
                </a:effectLst>
                <a:latin typeface="Times New Roman" panose="02020603050405020304" pitchFamily="18" charset="0"/>
              </a:rPr>
              <a:t>                                 </a:t>
            </a:r>
            <a:r>
              <a:rPr kumimoji="1" lang="en-US" altLang="zh-CN" sz="2800" b="1" i="1">
                <a:solidFill>
                  <a:srgbClr val="0000FF"/>
                </a:solidFill>
                <a:effectLst>
                  <a:outerShdw blurRad="38100" dist="38100" dir="2700000" algn="tl">
                    <a:srgbClr val="C0C0C0"/>
                  </a:outerShdw>
                </a:effectLst>
                <a:latin typeface="Arial" panose="020B0604020202020204" pitchFamily="34" charset="0"/>
              </a:rPr>
              <a:t>k ≤  log</a:t>
            </a:r>
            <a:r>
              <a:rPr kumimoji="1" lang="en-US" altLang="zh-CN" sz="2800" b="1" i="1" baseline="-25000">
                <a:solidFill>
                  <a:srgbClr val="0000FF"/>
                </a:solidFill>
                <a:effectLst>
                  <a:outerShdw blurRad="38100" dist="38100" dir="2700000" algn="tl">
                    <a:srgbClr val="C0C0C0"/>
                  </a:outerShdw>
                </a:effectLst>
                <a:latin typeface="Arial" panose="020B0604020202020204" pitchFamily="34" charset="0"/>
              </a:rPr>
              <a:t>2</a:t>
            </a:r>
            <a:r>
              <a:rPr kumimoji="1" lang="en-US" altLang="zh-CN" sz="2800" b="1" i="1">
                <a:solidFill>
                  <a:srgbClr val="0000FF"/>
                </a:solidFill>
                <a:effectLst>
                  <a:outerShdw blurRad="38100" dist="38100" dir="2700000" algn="tl">
                    <a:srgbClr val="C0C0C0"/>
                  </a:outerShdw>
                </a:effectLst>
                <a:latin typeface="Arial" panose="020B0604020202020204" pitchFamily="34" charset="0"/>
              </a:rPr>
              <a:t> n  +1 &lt; k +1</a:t>
            </a:r>
            <a:endParaRPr kumimoji="1" lang="en-US" altLang="zh-CN" sz="2800" b="1" i="1">
              <a:solidFill>
                <a:srgbClr val="0000FF"/>
              </a:solidFill>
              <a:effectLst>
                <a:outerShdw blurRad="38100" dist="38100" dir="2700000" algn="tl">
                  <a:srgbClr val="C0C0C0"/>
                </a:outerShdw>
              </a:effectLst>
              <a:latin typeface="Arial" panose="020B0604020202020204" pitchFamily="34" charset="0"/>
            </a:endParaRPr>
          </a:p>
          <a:p>
            <a:pPr>
              <a:lnSpc>
                <a:spcPct val="125000"/>
              </a:lnSpc>
              <a:defRPr/>
            </a:pPr>
            <a:r>
              <a:rPr kumimoji="1" lang="zh-CN" altLang="en-US" sz="2800" b="1">
                <a:solidFill>
                  <a:srgbClr val="FF0000"/>
                </a:solidFill>
                <a:effectLst>
                  <a:outerShdw blurRad="38100" dist="38100" dir="2700000" algn="tl">
                    <a:srgbClr val="C0C0C0"/>
                  </a:outerShdw>
                </a:effectLst>
                <a:latin typeface="Times New Roman" panose="02020603050405020304" pitchFamily="18" charset="0"/>
              </a:rPr>
              <a:t>因为 </a:t>
            </a:r>
            <a:r>
              <a:rPr kumimoji="1" lang="en-US" altLang="zh-CN" sz="2800" b="1" i="1">
                <a:solidFill>
                  <a:srgbClr val="FF0000"/>
                </a:solidFill>
                <a:effectLst>
                  <a:outerShdw blurRad="38100" dist="38100" dir="2700000" algn="tl">
                    <a:srgbClr val="C0C0C0"/>
                  </a:outerShdw>
                </a:effectLst>
                <a:latin typeface="Times New Roman" panose="02020603050405020304" pitchFamily="18" charset="0"/>
              </a:rPr>
              <a:t>k </a:t>
            </a:r>
            <a:r>
              <a:rPr kumimoji="1" lang="zh-CN" altLang="en-US" sz="2800" b="1">
                <a:solidFill>
                  <a:srgbClr val="FF0000"/>
                </a:solidFill>
                <a:effectLst>
                  <a:outerShdw blurRad="38100" dist="38100" dir="2700000" algn="tl">
                    <a:srgbClr val="C0C0C0"/>
                  </a:outerShdw>
                </a:effectLst>
                <a:latin typeface="Times New Roman" panose="02020603050405020304" pitchFamily="18" charset="0"/>
              </a:rPr>
              <a:t>只能是整数</a:t>
            </a:r>
            <a:r>
              <a:rPr kumimoji="1" lang="zh-CN" altLang="en-US" sz="2800" b="1">
                <a:solidFill>
                  <a:schemeClr val="tx2"/>
                </a:solidFill>
                <a:effectLst>
                  <a:outerShdw blurRad="38100" dist="38100" dir="2700000" algn="tl">
                    <a:srgbClr val="C0C0C0"/>
                  </a:outerShdw>
                </a:effectLst>
                <a:latin typeface="Times New Roman" panose="02020603050405020304" pitchFamily="18" charset="0"/>
              </a:rPr>
              <a:t>，因此， </a:t>
            </a:r>
            <a:r>
              <a:rPr kumimoji="1" lang="en-US" altLang="zh-CN" sz="2800" b="1" i="1">
                <a:solidFill>
                  <a:srgbClr val="0000FF"/>
                </a:solidFill>
                <a:effectLst>
                  <a:outerShdw blurRad="38100" dist="38100" dir="2700000" algn="tl">
                    <a:srgbClr val="C0C0C0"/>
                  </a:outerShdw>
                </a:effectLst>
                <a:latin typeface="Arial" panose="020B0604020202020204" pitchFamily="34" charset="0"/>
              </a:rPr>
              <a:t>k =</a:t>
            </a:r>
            <a:r>
              <a:rPr kumimoji="1" lang="en-US" altLang="zh-CN" sz="2800" b="1" i="1">
                <a:solidFill>
                  <a:srgbClr val="0000FF"/>
                </a:solidFill>
                <a:effectLst>
                  <a:outerShdw blurRad="38100" dist="38100" dir="2700000" algn="tl">
                    <a:srgbClr val="C0C0C0"/>
                  </a:outerShdw>
                </a:effectLst>
                <a:latin typeface="Arial" panose="020B0604020202020204" pitchFamily="34" charset="0"/>
                <a:sym typeface="Symbol" panose="05050102010706020507" pitchFamily="18" charset="2"/>
              </a:rPr>
              <a:t>log</a:t>
            </a:r>
            <a:r>
              <a:rPr kumimoji="1" lang="en-US" altLang="zh-CN" sz="2800" b="1" i="1" baseline="-25000">
                <a:solidFill>
                  <a:srgbClr val="0000FF"/>
                </a:solidFill>
                <a:effectLst>
                  <a:outerShdw blurRad="38100" dist="38100" dir="2700000" algn="tl">
                    <a:srgbClr val="C0C0C0"/>
                  </a:outerShdw>
                </a:effectLst>
                <a:latin typeface="Arial" panose="020B0604020202020204" pitchFamily="34" charset="0"/>
                <a:sym typeface="Symbol" panose="05050102010706020507" pitchFamily="18" charset="2"/>
              </a:rPr>
              <a:t>2</a:t>
            </a:r>
            <a:r>
              <a:rPr kumimoji="1" lang="en-US" altLang="zh-CN" sz="2800" b="1" i="1">
                <a:solidFill>
                  <a:srgbClr val="0000FF"/>
                </a:solidFill>
                <a:effectLst>
                  <a:outerShdw blurRad="38100" dist="38100" dir="2700000" algn="tl">
                    <a:srgbClr val="C0C0C0"/>
                  </a:outerShdw>
                </a:effectLst>
                <a:latin typeface="Arial" panose="020B0604020202020204" pitchFamily="34" charset="0"/>
                <a:sym typeface="Symbol" panose="05050102010706020507" pitchFamily="18" charset="2"/>
              </a:rPr>
              <a:t>n</a:t>
            </a:r>
            <a:r>
              <a:rPr kumimoji="1" lang="en-US" altLang="zh-CN" sz="2800" b="1" i="1">
                <a:solidFill>
                  <a:srgbClr val="0000FF"/>
                </a:solidFill>
                <a:effectLst>
                  <a:outerShdw blurRad="38100" dist="38100" dir="2700000" algn="tl">
                    <a:srgbClr val="C0C0C0"/>
                  </a:outerShdw>
                </a:effectLst>
                <a:latin typeface="Arial" panose="020B0604020202020204" pitchFamily="34" charset="0"/>
              </a:rPr>
              <a:t> </a:t>
            </a:r>
            <a:r>
              <a:rPr kumimoji="1" lang="en-US" altLang="zh-CN" sz="2800" b="1" i="1" baseline="-25000">
                <a:solidFill>
                  <a:srgbClr val="0000FF"/>
                </a:solidFill>
                <a:effectLst>
                  <a:outerShdw blurRad="38100" dist="38100" dir="2700000" algn="tl">
                    <a:srgbClr val="C0C0C0"/>
                  </a:outerShdw>
                </a:effectLst>
                <a:latin typeface="Arial" panose="020B0604020202020204" pitchFamily="34" charset="0"/>
              </a:rPr>
              <a:t> </a:t>
            </a:r>
            <a:r>
              <a:rPr kumimoji="1" lang="en-US" altLang="zh-CN" sz="2800" b="1" i="1">
                <a:solidFill>
                  <a:srgbClr val="0000FF"/>
                </a:solidFill>
                <a:effectLst>
                  <a:outerShdw blurRad="38100" dist="38100" dir="2700000" algn="tl">
                    <a:srgbClr val="C0C0C0"/>
                  </a:outerShdw>
                </a:effectLst>
                <a:latin typeface="Arial" panose="020B0604020202020204" pitchFamily="34" charset="0"/>
              </a:rPr>
              <a:t>+ 1</a:t>
            </a:r>
            <a:r>
              <a:rPr lang="zh-CN" altLang="en-US" b="1">
                <a:effectLst>
                  <a:outerShdw blurRad="38100" dist="38100" dir="2700000" algn="tl">
                    <a:srgbClr val="C0C0C0"/>
                  </a:outerShdw>
                </a:effectLst>
                <a:sym typeface="+mn-ea"/>
              </a:rPr>
              <a:t>。</a:t>
            </a:r>
            <a:r>
              <a:rPr kumimoji="1" lang="en-US" altLang="zh-CN" sz="2800" b="1" i="1">
                <a:solidFill>
                  <a:srgbClr val="0000FF"/>
                </a:solidFill>
                <a:latin typeface="Arial" panose="020B0604020202020204" pitchFamily="34" charset="0"/>
              </a:rPr>
              <a:t> </a:t>
            </a:r>
            <a:endParaRPr kumimoji="1" lang="en-US" altLang="zh-CN" sz="2800" b="1" i="1">
              <a:solidFill>
                <a:srgbClr val="0000FF"/>
              </a:solidFill>
              <a:latin typeface="Arial" panose="020B0604020202020204" pitchFamily="34" charset="0"/>
            </a:endParaRPr>
          </a:p>
        </p:txBody>
      </p:sp>
      <p:sp>
        <p:nvSpPr>
          <p:cNvPr id="40965" name="Rectangle 8"/>
          <p:cNvSpPr>
            <a:spLocks noChangeArrowheads="1"/>
          </p:cNvSpPr>
          <p:nvPr/>
        </p:nvSpPr>
        <p:spPr bwMode="auto">
          <a:xfrm>
            <a:off x="685483" y="228600"/>
            <a:ext cx="1633855" cy="583565"/>
          </a:xfrm>
          <a:prstGeom prst="rect">
            <a:avLst/>
          </a:prstGeom>
          <a:noFill/>
          <a:ln w="12700" cap="sq">
            <a:noFill/>
            <a:miter lim="800000"/>
            <a:headEnd type="none" w="sm" len="sm"/>
            <a:tailEnd type="none" w="sm" len="sm"/>
          </a:ln>
        </p:spPr>
        <p:txBody>
          <a:bodyPr wrap="none">
            <a:spAutoFit/>
          </a:bodyPr>
          <a:lstStyle/>
          <a:p>
            <a:r>
              <a:rPr lang="zh-CN" altLang="en-US" sz="3200" b="1">
                <a:solidFill>
                  <a:srgbClr val="0000FF"/>
                </a:solidFill>
                <a:cs typeface="+mn-ea"/>
              </a:rPr>
              <a:t>性质5：</a:t>
            </a:r>
            <a:endParaRPr lang="zh-CN" altLang="en-US" sz="3200" b="1">
              <a:solidFill>
                <a:schemeClr val="tx2"/>
              </a:solidFill>
            </a:endParaRPr>
          </a:p>
        </p:txBody>
      </p:sp>
      <p:grpSp>
        <p:nvGrpSpPr>
          <p:cNvPr id="2" name="Group 10"/>
          <p:cNvGrpSpPr/>
          <p:nvPr/>
        </p:nvGrpSpPr>
        <p:grpSpPr bwMode="auto">
          <a:xfrm>
            <a:off x="6516688" y="981075"/>
            <a:ext cx="2376487" cy="2305050"/>
            <a:chOff x="199" y="2153"/>
            <a:chExt cx="2997" cy="1610"/>
          </a:xfrm>
        </p:grpSpPr>
        <p:sp>
          <p:nvSpPr>
            <p:cNvPr id="40967" name="Oval 11"/>
            <p:cNvSpPr>
              <a:spLocks noChangeArrowheads="1"/>
            </p:cNvSpPr>
            <p:nvPr/>
          </p:nvSpPr>
          <p:spPr bwMode="auto">
            <a:xfrm>
              <a:off x="1678" y="2153"/>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40968" name="Oval 12"/>
            <p:cNvSpPr>
              <a:spLocks noChangeArrowheads="1"/>
            </p:cNvSpPr>
            <p:nvPr/>
          </p:nvSpPr>
          <p:spPr bwMode="auto">
            <a:xfrm>
              <a:off x="875" y="2565"/>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2</a:t>
              </a:r>
              <a:endParaRPr kumimoji="1" lang="en-US" altLang="zh-CN" sz="2000">
                <a:latin typeface="Times New Roman" panose="02020603050405020304" pitchFamily="18" charset="0"/>
              </a:endParaRPr>
            </a:p>
          </p:txBody>
        </p:sp>
        <p:sp>
          <p:nvSpPr>
            <p:cNvPr id="40969" name="Oval 13"/>
            <p:cNvSpPr>
              <a:spLocks noChangeArrowheads="1"/>
            </p:cNvSpPr>
            <p:nvPr/>
          </p:nvSpPr>
          <p:spPr bwMode="auto">
            <a:xfrm>
              <a:off x="2489" y="2565"/>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3</a:t>
              </a:r>
              <a:endParaRPr kumimoji="1" lang="en-US" altLang="zh-CN" sz="2000">
                <a:latin typeface="Times New Roman" panose="02020603050405020304" pitchFamily="18" charset="0"/>
              </a:endParaRPr>
            </a:p>
          </p:txBody>
        </p:sp>
        <p:sp>
          <p:nvSpPr>
            <p:cNvPr id="40970" name="Oval 14"/>
            <p:cNvSpPr>
              <a:spLocks noChangeArrowheads="1"/>
            </p:cNvSpPr>
            <p:nvPr/>
          </p:nvSpPr>
          <p:spPr bwMode="auto">
            <a:xfrm>
              <a:off x="1452" y="347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11</a:t>
              </a:r>
              <a:endParaRPr kumimoji="1" lang="en-US" altLang="zh-CN" sz="2000">
                <a:latin typeface="Times New Roman" panose="02020603050405020304" pitchFamily="18" charset="0"/>
              </a:endParaRPr>
            </a:p>
          </p:txBody>
        </p:sp>
        <p:sp>
          <p:nvSpPr>
            <p:cNvPr id="40971" name="Oval 15"/>
            <p:cNvSpPr>
              <a:spLocks noChangeArrowheads="1"/>
            </p:cNvSpPr>
            <p:nvPr/>
          </p:nvSpPr>
          <p:spPr bwMode="auto">
            <a:xfrm>
              <a:off x="423" y="3005"/>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4</a:t>
              </a:r>
              <a:endParaRPr kumimoji="1" lang="en-US" altLang="zh-CN" sz="2000">
                <a:latin typeface="Times New Roman" panose="02020603050405020304" pitchFamily="18" charset="0"/>
              </a:endParaRPr>
            </a:p>
          </p:txBody>
        </p:sp>
        <p:sp>
          <p:nvSpPr>
            <p:cNvPr id="40972" name="Oval 16"/>
            <p:cNvSpPr>
              <a:spLocks noChangeArrowheads="1"/>
            </p:cNvSpPr>
            <p:nvPr/>
          </p:nvSpPr>
          <p:spPr bwMode="auto">
            <a:xfrm>
              <a:off x="1250" y="3005"/>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5</a:t>
              </a:r>
              <a:endParaRPr kumimoji="1" lang="en-US" altLang="zh-CN" sz="2000">
                <a:latin typeface="Times New Roman" panose="02020603050405020304" pitchFamily="18" charset="0"/>
              </a:endParaRPr>
            </a:p>
          </p:txBody>
        </p:sp>
        <p:sp>
          <p:nvSpPr>
            <p:cNvPr id="40973" name="Oval 17"/>
            <p:cNvSpPr>
              <a:spLocks noChangeArrowheads="1"/>
            </p:cNvSpPr>
            <p:nvPr/>
          </p:nvSpPr>
          <p:spPr bwMode="auto">
            <a:xfrm>
              <a:off x="199" y="347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8</a:t>
              </a:r>
              <a:endParaRPr kumimoji="1" lang="en-US" altLang="zh-CN" sz="2000">
                <a:latin typeface="Times New Roman" panose="02020603050405020304" pitchFamily="18" charset="0"/>
              </a:endParaRPr>
            </a:p>
          </p:txBody>
        </p:sp>
        <p:sp>
          <p:nvSpPr>
            <p:cNvPr id="40974" name="Oval 18"/>
            <p:cNvSpPr>
              <a:spLocks noChangeArrowheads="1"/>
            </p:cNvSpPr>
            <p:nvPr/>
          </p:nvSpPr>
          <p:spPr bwMode="auto">
            <a:xfrm>
              <a:off x="616" y="347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9</a:t>
              </a:r>
              <a:endParaRPr kumimoji="1" lang="en-US" altLang="zh-CN" sz="2000">
                <a:latin typeface="Times New Roman" panose="02020603050405020304" pitchFamily="18" charset="0"/>
              </a:endParaRPr>
            </a:p>
          </p:txBody>
        </p:sp>
        <p:sp>
          <p:nvSpPr>
            <p:cNvPr id="40975" name="Oval 19"/>
            <p:cNvSpPr>
              <a:spLocks noChangeArrowheads="1"/>
            </p:cNvSpPr>
            <p:nvPr/>
          </p:nvSpPr>
          <p:spPr bwMode="auto">
            <a:xfrm>
              <a:off x="1870" y="347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12</a:t>
              </a:r>
              <a:endParaRPr kumimoji="1" lang="en-US" altLang="zh-CN" sz="2000">
                <a:latin typeface="Times New Roman" panose="02020603050405020304" pitchFamily="18" charset="0"/>
              </a:endParaRPr>
            </a:p>
          </p:txBody>
        </p:sp>
        <p:sp>
          <p:nvSpPr>
            <p:cNvPr id="40976" name="Oval 20"/>
            <p:cNvSpPr>
              <a:spLocks noChangeArrowheads="1"/>
            </p:cNvSpPr>
            <p:nvPr/>
          </p:nvSpPr>
          <p:spPr bwMode="auto">
            <a:xfrm>
              <a:off x="2078" y="3005"/>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6</a:t>
              </a:r>
              <a:endParaRPr kumimoji="1" lang="en-US" altLang="zh-CN" sz="2000">
                <a:latin typeface="Times New Roman" panose="02020603050405020304" pitchFamily="18" charset="0"/>
              </a:endParaRPr>
            </a:p>
          </p:txBody>
        </p:sp>
        <p:sp>
          <p:nvSpPr>
            <p:cNvPr id="40977" name="Oval 21"/>
            <p:cNvSpPr>
              <a:spLocks noChangeArrowheads="1"/>
            </p:cNvSpPr>
            <p:nvPr/>
          </p:nvSpPr>
          <p:spPr bwMode="auto">
            <a:xfrm>
              <a:off x="2906" y="3005"/>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7</a:t>
              </a:r>
              <a:endParaRPr kumimoji="1" lang="en-US" altLang="zh-CN" sz="2000">
                <a:latin typeface="Times New Roman" panose="02020603050405020304" pitchFamily="18" charset="0"/>
              </a:endParaRPr>
            </a:p>
          </p:txBody>
        </p:sp>
        <p:sp>
          <p:nvSpPr>
            <p:cNvPr id="40978" name="Oval 22"/>
            <p:cNvSpPr>
              <a:spLocks noChangeArrowheads="1"/>
            </p:cNvSpPr>
            <p:nvPr/>
          </p:nvSpPr>
          <p:spPr bwMode="auto">
            <a:xfrm>
              <a:off x="1034" y="347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10</a:t>
              </a:r>
              <a:endParaRPr kumimoji="1" lang="en-US" altLang="zh-CN" sz="2000">
                <a:latin typeface="Times New Roman" panose="02020603050405020304" pitchFamily="18" charset="0"/>
              </a:endParaRPr>
            </a:p>
          </p:txBody>
        </p:sp>
        <p:sp>
          <p:nvSpPr>
            <p:cNvPr id="40979" name="Line 23"/>
            <p:cNvSpPr>
              <a:spLocks noChangeShapeType="1"/>
            </p:cNvSpPr>
            <p:nvPr/>
          </p:nvSpPr>
          <p:spPr bwMode="auto">
            <a:xfrm flipH="1">
              <a:off x="1129" y="2374"/>
              <a:ext cx="567" cy="278"/>
            </a:xfrm>
            <a:prstGeom prst="line">
              <a:avLst/>
            </a:prstGeom>
            <a:noFill/>
            <a:ln w="9525">
              <a:solidFill>
                <a:schemeClr val="tx1"/>
              </a:solidFill>
              <a:round/>
            </a:ln>
          </p:spPr>
          <p:txBody>
            <a:bodyPr wrap="none" anchor="ctr">
              <a:spAutoFit/>
            </a:bodyPr>
            <a:lstStyle/>
            <a:p>
              <a:endParaRPr lang="zh-CN" altLang="en-US"/>
            </a:p>
          </p:txBody>
        </p:sp>
        <p:sp>
          <p:nvSpPr>
            <p:cNvPr id="40980" name="Line 24"/>
            <p:cNvSpPr>
              <a:spLocks noChangeShapeType="1"/>
            </p:cNvSpPr>
            <p:nvPr/>
          </p:nvSpPr>
          <p:spPr bwMode="auto">
            <a:xfrm>
              <a:off x="1929" y="2385"/>
              <a:ext cx="567" cy="300"/>
            </a:xfrm>
            <a:prstGeom prst="line">
              <a:avLst/>
            </a:prstGeom>
            <a:noFill/>
            <a:ln w="9525">
              <a:solidFill>
                <a:schemeClr val="tx1"/>
              </a:solidFill>
              <a:round/>
            </a:ln>
          </p:spPr>
          <p:txBody>
            <a:bodyPr wrap="none" anchor="ctr">
              <a:spAutoFit/>
            </a:bodyPr>
            <a:lstStyle/>
            <a:p>
              <a:endParaRPr lang="zh-CN" altLang="en-US"/>
            </a:p>
          </p:txBody>
        </p:sp>
        <p:sp>
          <p:nvSpPr>
            <p:cNvPr id="40981" name="Line 25"/>
            <p:cNvSpPr>
              <a:spLocks noChangeShapeType="1"/>
            </p:cNvSpPr>
            <p:nvPr/>
          </p:nvSpPr>
          <p:spPr bwMode="auto">
            <a:xfrm flipH="1">
              <a:off x="674" y="2818"/>
              <a:ext cx="233" cy="234"/>
            </a:xfrm>
            <a:prstGeom prst="line">
              <a:avLst/>
            </a:prstGeom>
            <a:noFill/>
            <a:ln w="9525">
              <a:solidFill>
                <a:schemeClr val="tx1"/>
              </a:solidFill>
              <a:round/>
            </a:ln>
          </p:spPr>
          <p:txBody>
            <a:bodyPr wrap="none" anchor="ctr">
              <a:spAutoFit/>
            </a:bodyPr>
            <a:lstStyle/>
            <a:p>
              <a:endParaRPr lang="zh-CN" altLang="en-US"/>
            </a:p>
          </p:txBody>
        </p:sp>
        <p:sp>
          <p:nvSpPr>
            <p:cNvPr id="40982" name="Line 26"/>
            <p:cNvSpPr>
              <a:spLocks noChangeShapeType="1"/>
            </p:cNvSpPr>
            <p:nvPr/>
          </p:nvSpPr>
          <p:spPr bwMode="auto">
            <a:xfrm>
              <a:off x="1107" y="2818"/>
              <a:ext cx="211" cy="211"/>
            </a:xfrm>
            <a:prstGeom prst="line">
              <a:avLst/>
            </a:prstGeom>
            <a:noFill/>
            <a:ln w="9525">
              <a:solidFill>
                <a:schemeClr val="tx1"/>
              </a:solidFill>
              <a:round/>
            </a:ln>
          </p:spPr>
          <p:txBody>
            <a:bodyPr wrap="none" anchor="ctr">
              <a:spAutoFit/>
            </a:bodyPr>
            <a:lstStyle/>
            <a:p>
              <a:endParaRPr lang="zh-CN" altLang="en-US"/>
            </a:p>
          </p:txBody>
        </p:sp>
        <p:sp>
          <p:nvSpPr>
            <p:cNvPr id="40983" name="Line 27"/>
            <p:cNvSpPr>
              <a:spLocks noChangeShapeType="1"/>
            </p:cNvSpPr>
            <p:nvPr/>
          </p:nvSpPr>
          <p:spPr bwMode="auto">
            <a:xfrm flipH="1">
              <a:off x="2317" y="2829"/>
              <a:ext cx="235" cy="234"/>
            </a:xfrm>
            <a:prstGeom prst="line">
              <a:avLst/>
            </a:prstGeom>
            <a:noFill/>
            <a:ln w="9525">
              <a:solidFill>
                <a:schemeClr val="tx1"/>
              </a:solidFill>
              <a:round/>
            </a:ln>
          </p:spPr>
          <p:txBody>
            <a:bodyPr anchor="ctr">
              <a:spAutoFit/>
            </a:bodyPr>
            <a:lstStyle/>
            <a:p>
              <a:endParaRPr lang="zh-CN" altLang="en-US"/>
            </a:p>
          </p:txBody>
        </p:sp>
        <p:sp>
          <p:nvSpPr>
            <p:cNvPr id="40984" name="Line 28"/>
            <p:cNvSpPr>
              <a:spLocks noChangeShapeType="1"/>
            </p:cNvSpPr>
            <p:nvPr/>
          </p:nvSpPr>
          <p:spPr bwMode="auto">
            <a:xfrm>
              <a:off x="2729" y="2818"/>
              <a:ext cx="223" cy="222"/>
            </a:xfrm>
            <a:prstGeom prst="line">
              <a:avLst/>
            </a:prstGeom>
            <a:noFill/>
            <a:ln w="9525">
              <a:solidFill>
                <a:schemeClr val="tx1"/>
              </a:solidFill>
              <a:round/>
            </a:ln>
          </p:spPr>
          <p:txBody>
            <a:bodyPr wrap="none" anchor="ctr">
              <a:spAutoFit/>
            </a:bodyPr>
            <a:lstStyle/>
            <a:p>
              <a:endParaRPr lang="zh-CN" altLang="en-US"/>
            </a:p>
          </p:txBody>
        </p:sp>
        <p:sp>
          <p:nvSpPr>
            <p:cNvPr id="40985" name="Line 29"/>
            <p:cNvSpPr>
              <a:spLocks noChangeShapeType="1"/>
            </p:cNvSpPr>
            <p:nvPr/>
          </p:nvSpPr>
          <p:spPr bwMode="auto">
            <a:xfrm flipH="1">
              <a:off x="362" y="3285"/>
              <a:ext cx="134" cy="200"/>
            </a:xfrm>
            <a:prstGeom prst="line">
              <a:avLst/>
            </a:prstGeom>
            <a:noFill/>
            <a:ln w="9525">
              <a:solidFill>
                <a:schemeClr val="tx1"/>
              </a:solidFill>
              <a:round/>
            </a:ln>
          </p:spPr>
          <p:txBody>
            <a:bodyPr wrap="none" anchor="ctr">
              <a:spAutoFit/>
            </a:bodyPr>
            <a:lstStyle/>
            <a:p>
              <a:endParaRPr lang="zh-CN" altLang="en-US"/>
            </a:p>
          </p:txBody>
        </p:sp>
        <p:sp>
          <p:nvSpPr>
            <p:cNvPr id="40986" name="Line 30"/>
            <p:cNvSpPr>
              <a:spLocks noChangeShapeType="1"/>
            </p:cNvSpPr>
            <p:nvPr/>
          </p:nvSpPr>
          <p:spPr bwMode="auto">
            <a:xfrm>
              <a:off x="607" y="3296"/>
              <a:ext cx="122" cy="200"/>
            </a:xfrm>
            <a:prstGeom prst="line">
              <a:avLst/>
            </a:prstGeom>
            <a:noFill/>
            <a:ln w="9525">
              <a:solidFill>
                <a:schemeClr val="tx1"/>
              </a:solidFill>
              <a:round/>
            </a:ln>
          </p:spPr>
          <p:txBody>
            <a:bodyPr anchor="ctr">
              <a:spAutoFit/>
            </a:bodyPr>
            <a:lstStyle/>
            <a:p>
              <a:endParaRPr lang="zh-CN" altLang="en-US"/>
            </a:p>
          </p:txBody>
        </p:sp>
        <p:sp>
          <p:nvSpPr>
            <p:cNvPr id="40987" name="Line 31"/>
            <p:cNvSpPr>
              <a:spLocks noChangeShapeType="1"/>
            </p:cNvSpPr>
            <p:nvPr/>
          </p:nvSpPr>
          <p:spPr bwMode="auto">
            <a:xfrm flipH="1">
              <a:off x="1240" y="3296"/>
              <a:ext cx="89" cy="178"/>
            </a:xfrm>
            <a:prstGeom prst="line">
              <a:avLst/>
            </a:prstGeom>
            <a:noFill/>
            <a:ln w="9525">
              <a:solidFill>
                <a:schemeClr val="tx1"/>
              </a:solidFill>
              <a:round/>
            </a:ln>
          </p:spPr>
          <p:txBody>
            <a:bodyPr wrap="none" anchor="ctr">
              <a:spAutoFit/>
            </a:bodyPr>
            <a:lstStyle/>
            <a:p>
              <a:endParaRPr lang="zh-CN" altLang="en-US"/>
            </a:p>
          </p:txBody>
        </p:sp>
        <p:sp>
          <p:nvSpPr>
            <p:cNvPr id="40988" name="Line 32"/>
            <p:cNvSpPr>
              <a:spLocks noChangeShapeType="1"/>
            </p:cNvSpPr>
            <p:nvPr/>
          </p:nvSpPr>
          <p:spPr bwMode="auto">
            <a:xfrm>
              <a:off x="1485" y="3263"/>
              <a:ext cx="111" cy="211"/>
            </a:xfrm>
            <a:prstGeom prst="line">
              <a:avLst/>
            </a:prstGeom>
            <a:noFill/>
            <a:ln w="9525">
              <a:solidFill>
                <a:schemeClr val="tx1"/>
              </a:solidFill>
              <a:round/>
            </a:ln>
          </p:spPr>
          <p:txBody>
            <a:bodyPr wrap="none" anchor="ctr">
              <a:spAutoFit/>
            </a:bodyPr>
            <a:lstStyle/>
            <a:p>
              <a:endParaRPr lang="zh-CN" altLang="en-US"/>
            </a:p>
          </p:txBody>
        </p:sp>
        <p:sp>
          <p:nvSpPr>
            <p:cNvPr id="40989" name="Line 33"/>
            <p:cNvSpPr>
              <a:spLocks noChangeShapeType="1"/>
            </p:cNvSpPr>
            <p:nvPr/>
          </p:nvSpPr>
          <p:spPr bwMode="auto">
            <a:xfrm flipH="1">
              <a:off x="2029" y="3285"/>
              <a:ext cx="123" cy="200"/>
            </a:xfrm>
            <a:prstGeom prst="line">
              <a:avLst/>
            </a:prstGeom>
            <a:noFill/>
            <a:ln w="9525">
              <a:solidFill>
                <a:schemeClr val="tx1"/>
              </a:solidFill>
              <a:round/>
            </a:ln>
          </p:spPr>
          <p:txBody>
            <a:bodyPr wrap="none" anchor="ctr">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arrow.wav"/>
                                        </p:tgtEl>
                                      </p:cMediaNode>
                                    </p:audio>
                                  </p:sub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615">
                                            <p:txEl>
                                              <p:pRg st="0" end="0"/>
                                            </p:txEl>
                                          </p:spTgt>
                                        </p:tgtEl>
                                        <p:attrNameLst>
                                          <p:attrName>style.visibility</p:attrName>
                                        </p:attrNameLst>
                                      </p:cBhvr>
                                      <p:to>
                                        <p:strVal val="visible"/>
                                      </p:to>
                                    </p:set>
                                    <p:animEffect transition="in" filter="wipe(left)">
                                      <p:cBhvr>
                                        <p:cTn id="13" dur="500"/>
                                        <p:tgtEl>
                                          <p:spTgt spid="6861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8615">
                                            <p:txEl>
                                              <p:pRg st="1" end="1"/>
                                            </p:txEl>
                                          </p:spTgt>
                                        </p:tgtEl>
                                        <p:attrNameLst>
                                          <p:attrName>style.visibility</p:attrName>
                                        </p:attrNameLst>
                                      </p:cBhvr>
                                      <p:to>
                                        <p:strVal val="visible"/>
                                      </p:to>
                                    </p:set>
                                    <p:animEffect transition="in" filter="wipe(left)">
                                      <p:cBhvr>
                                        <p:cTn id="18" dur="500"/>
                                        <p:tgtEl>
                                          <p:spTgt spid="6861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8615">
                                            <p:txEl>
                                              <p:pRg st="2" end="2"/>
                                            </p:txEl>
                                          </p:spTgt>
                                        </p:tgtEl>
                                        <p:attrNameLst>
                                          <p:attrName>style.visibility</p:attrName>
                                        </p:attrNameLst>
                                      </p:cBhvr>
                                      <p:to>
                                        <p:strVal val="visible"/>
                                      </p:to>
                                    </p:set>
                                    <p:animEffect transition="in" filter="wipe(left)">
                                      <p:cBhvr>
                                        <p:cTn id="23" dur="500"/>
                                        <p:tgtEl>
                                          <p:spTgt spid="6861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8615">
                                            <p:txEl>
                                              <p:pRg st="3" end="3"/>
                                            </p:txEl>
                                          </p:spTgt>
                                        </p:tgtEl>
                                        <p:attrNameLst>
                                          <p:attrName>style.visibility</p:attrName>
                                        </p:attrNameLst>
                                      </p:cBhvr>
                                      <p:to>
                                        <p:strVal val="visible"/>
                                      </p:to>
                                    </p:set>
                                    <p:animEffect transition="in" filter="wipe(left)">
                                      <p:cBhvr>
                                        <p:cTn id="28" dur="500"/>
                                        <p:tgtEl>
                                          <p:spTgt spid="6861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8615">
                                            <p:txEl>
                                              <p:pRg st="4" end="4"/>
                                            </p:txEl>
                                          </p:spTgt>
                                        </p:tgtEl>
                                        <p:attrNameLst>
                                          <p:attrName>style.visibility</p:attrName>
                                        </p:attrNameLst>
                                      </p:cBhvr>
                                      <p:to>
                                        <p:strVal val="visible"/>
                                      </p:to>
                                    </p:set>
                                    <p:animEffect transition="in" filter="wipe(left)">
                                      <p:cBhvr>
                                        <p:cTn id="33" dur="500"/>
                                        <p:tgtEl>
                                          <p:spTgt spid="68615">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8615">
                                            <p:txEl>
                                              <p:pRg st="5" end="5"/>
                                            </p:txEl>
                                          </p:spTgt>
                                        </p:tgtEl>
                                        <p:attrNameLst>
                                          <p:attrName>style.visibility</p:attrName>
                                        </p:attrNameLst>
                                      </p:cBhvr>
                                      <p:to>
                                        <p:strVal val="visible"/>
                                      </p:to>
                                    </p:set>
                                    <p:animEffect transition="in" filter="wipe(left)">
                                      <p:cBhvr>
                                        <p:cTn id="38" dur="500"/>
                                        <p:tgtEl>
                                          <p:spTgt spid="686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6"/>
          <p:cNvSpPr>
            <a:spLocks noGrp="1"/>
          </p:cNvSpPr>
          <p:nvPr>
            <p:ph type="sldNum" sz="quarter" idx="12"/>
          </p:nvPr>
        </p:nvSpPr>
        <p:spPr>
          <a:xfrm>
            <a:off x="7010400" y="6309320"/>
            <a:ext cx="2133600" cy="234950"/>
          </a:xfrm>
          <a:noFill/>
        </p:spPr>
        <p:txBody>
          <a:bodyPr/>
          <a:lstStyle/>
          <a:p>
            <a:fld id="{CA2F89D2-1D33-4913-9E54-6D0EB904620F}" type="slidenum">
              <a:rPr lang="en-US" altLang="zh-CN" smtClean="0"/>
            </a:fld>
            <a:endParaRPr lang="en-US" altLang="zh-CN" dirty="0" smtClean="0"/>
          </a:p>
        </p:txBody>
      </p:sp>
      <p:sp>
        <p:nvSpPr>
          <p:cNvPr id="1028" name="Rectangle 2"/>
          <p:cNvSpPr>
            <a:spLocks noGrp="1" noChangeArrowheads="1"/>
          </p:cNvSpPr>
          <p:nvPr>
            <p:ph type="title"/>
          </p:nvPr>
        </p:nvSpPr>
        <p:spPr/>
        <p:txBody>
          <a:bodyPr/>
          <a:lstStyle/>
          <a:p>
            <a:pPr eaLnBrk="1" hangingPunct="1"/>
            <a:r>
              <a:rPr kumimoji="1" lang="en-US" altLang="zh-CN" sz="3600" b="1" smtClean="0">
                <a:solidFill>
                  <a:schemeClr val="tx1"/>
                </a:solidFill>
                <a:effectLst>
                  <a:outerShdw blurRad="38100" dist="19050" dir="2700000" algn="tl" rotWithShape="0">
                    <a:schemeClr val="dk1">
                      <a:alpha val="40000"/>
                    </a:schemeClr>
                  </a:outerShdw>
                </a:effectLst>
              </a:rPr>
              <a:t>6.1 </a:t>
            </a:r>
            <a:r>
              <a:rPr kumimoji="1" lang="zh-CN" altLang="en-US" sz="3600" b="1" smtClean="0">
                <a:solidFill>
                  <a:schemeClr val="tx1"/>
                </a:solidFill>
                <a:effectLst>
                  <a:outerShdw blurRad="38100" dist="19050" dir="2700000" algn="tl" rotWithShape="0">
                    <a:schemeClr val="dk1">
                      <a:alpha val="40000"/>
                    </a:schemeClr>
                  </a:outerShdw>
                </a:effectLst>
              </a:rPr>
              <a:t>树的定义和基本术语</a:t>
            </a:r>
            <a:endParaRPr kumimoji="1" lang="zh-CN" altLang="en-US" sz="3600" b="1" smtClean="0">
              <a:solidFill>
                <a:schemeClr val="tx1"/>
              </a:solidFill>
              <a:effectLst>
                <a:outerShdw blurRad="38100" dist="19050" dir="2700000" algn="tl" rotWithShape="0">
                  <a:schemeClr val="dk1">
                    <a:alpha val="40000"/>
                  </a:schemeClr>
                </a:outerShdw>
              </a:effectLst>
              <a:latin typeface="楷体_GB2312" pitchFamily="49" charset="-122"/>
            </a:endParaRPr>
          </a:p>
        </p:txBody>
      </p:sp>
      <p:sp>
        <p:nvSpPr>
          <p:cNvPr id="317444" name="Rectangle 4"/>
          <p:cNvSpPr>
            <a:spLocks noGrp="1" noChangeArrowheads="1"/>
          </p:cNvSpPr>
          <p:nvPr>
            <p:ph type="body" sz="half" idx="1"/>
          </p:nvPr>
        </p:nvSpPr>
        <p:spPr>
          <a:xfrm>
            <a:off x="0" y="1124744"/>
            <a:ext cx="8642350" cy="4752975"/>
          </a:xfrm>
        </p:spPr>
        <p:txBody>
          <a:bodyPr/>
          <a:lstStyle/>
          <a:p>
            <a:pPr lvl="1" eaLnBrk="1" hangingPunct="1">
              <a:lnSpc>
                <a:spcPct val="115000"/>
              </a:lnSpc>
              <a:buFont typeface="Wingdings" panose="05000000000000000000" pitchFamily="2" charset="2"/>
              <a:buNone/>
              <a:defRPr/>
            </a:pPr>
            <a:r>
              <a:rPr lang="en-US" altLang="zh-CN" sz="2400" dirty="0" smtClean="0">
                <a:latin typeface="楷体_GB2312" pitchFamily="49" charset="-122"/>
              </a:rPr>
              <a:t>   </a:t>
            </a:r>
            <a:r>
              <a:rPr lang="zh-CN" altLang="en-US" sz="2400" b="1" dirty="0" smtClean="0">
                <a:effectLst>
                  <a:outerShdw blurRad="38100" dist="38100" dir="2700000" algn="tl">
                    <a:srgbClr val="C0C0C0"/>
                  </a:outerShdw>
                </a:effectLst>
                <a:latin typeface="楷体_GB2312" pitchFamily="49" charset="-122"/>
              </a:rPr>
              <a:t>树是一类重要的非线性数据结构，是以</a:t>
            </a:r>
            <a:r>
              <a:rPr lang="zh-CN" altLang="en-US" sz="2400" b="1" dirty="0" smtClean="0">
                <a:solidFill>
                  <a:srgbClr val="0000FF"/>
                </a:solidFill>
                <a:effectLst>
                  <a:outerShdw blurRad="38100" dist="38100" dir="2700000" algn="tl">
                    <a:srgbClr val="C0C0C0"/>
                  </a:outerShdw>
                </a:effectLst>
                <a:latin typeface="楷体_GB2312" pitchFamily="49" charset="-122"/>
              </a:rPr>
              <a:t>分支关系</a:t>
            </a:r>
            <a:endParaRPr lang="zh-CN" altLang="en-US" sz="2400" b="1" dirty="0" smtClean="0">
              <a:solidFill>
                <a:srgbClr val="0000FF"/>
              </a:solidFill>
              <a:effectLst>
                <a:outerShdw blurRad="38100" dist="38100" dir="2700000" algn="tl">
                  <a:srgbClr val="C0C0C0"/>
                </a:outerShdw>
              </a:effectLst>
              <a:latin typeface="楷体_GB2312" pitchFamily="49" charset="-122"/>
            </a:endParaRPr>
          </a:p>
          <a:p>
            <a:pPr lvl="1" eaLnBrk="1" hangingPunct="1">
              <a:lnSpc>
                <a:spcPct val="115000"/>
              </a:lnSpc>
              <a:buFont typeface="Wingdings" panose="05000000000000000000" pitchFamily="2" charset="2"/>
              <a:buNone/>
              <a:defRPr/>
            </a:pPr>
            <a:r>
              <a:rPr lang="zh-CN" altLang="en-US" sz="2400" b="1" dirty="0" smtClean="0">
                <a:effectLst>
                  <a:outerShdw blurRad="38100" dist="38100" dir="2700000" algn="tl">
                    <a:srgbClr val="C0C0C0"/>
                  </a:outerShdw>
                </a:effectLst>
                <a:latin typeface="楷体_GB2312" pitchFamily="49" charset="-122"/>
              </a:rPr>
              <a:t>定义的</a:t>
            </a:r>
            <a:r>
              <a:rPr lang="zh-CN" altLang="en-US" sz="2400" b="1" dirty="0" smtClean="0">
                <a:solidFill>
                  <a:srgbClr val="FF0000"/>
                </a:solidFill>
                <a:effectLst>
                  <a:outerShdw blurRad="38100" dist="38100" dir="2700000" algn="tl">
                    <a:srgbClr val="C0C0C0"/>
                  </a:outerShdw>
                </a:effectLst>
                <a:latin typeface="楷体_GB2312" pitchFamily="49" charset="-122"/>
              </a:rPr>
              <a:t>层次结构</a:t>
            </a:r>
            <a:r>
              <a:rPr lang="zh-CN" altLang="en-US" sz="2400" b="1" dirty="0" smtClean="0">
                <a:effectLst>
                  <a:outerShdw blurRad="38100" dist="38100" dir="2700000" algn="tl">
                    <a:srgbClr val="C0C0C0"/>
                  </a:outerShdw>
                </a:effectLst>
                <a:latin typeface="楷体_GB2312" pitchFamily="49" charset="-122"/>
              </a:rPr>
              <a:t>。</a:t>
            </a:r>
            <a:endParaRPr lang="zh-CN" altLang="en-US" sz="2400" b="1" dirty="0" smtClean="0">
              <a:effectLst>
                <a:outerShdw blurRad="38100" dist="38100" dir="2700000" algn="tl">
                  <a:srgbClr val="C0C0C0"/>
                </a:outerShdw>
              </a:effectLst>
              <a:latin typeface="楷体_GB2312" pitchFamily="49" charset="-122"/>
            </a:endParaRPr>
          </a:p>
          <a:p>
            <a:pPr lvl="1" eaLnBrk="1" hangingPunct="1">
              <a:lnSpc>
                <a:spcPct val="115000"/>
              </a:lnSpc>
              <a:buFont typeface="Wingdings" panose="05000000000000000000" pitchFamily="2" charset="2"/>
              <a:buNone/>
              <a:defRPr/>
            </a:pPr>
            <a:r>
              <a:rPr lang="zh-CN" altLang="en-US" b="1" dirty="0" smtClean="0">
                <a:effectLst>
                  <a:outerShdw blurRad="38100" dist="38100" dir="2700000" algn="tl">
                    <a:srgbClr val="C0C0C0"/>
                  </a:outerShdw>
                </a:effectLst>
                <a:latin typeface="楷体_GB2312" pitchFamily="49" charset="-122"/>
              </a:rPr>
              <a:t>一、树的定义</a:t>
            </a:r>
            <a:r>
              <a:rPr lang="zh-CN" altLang="zh-CN" b="1" dirty="0" smtClean="0">
                <a:effectLst>
                  <a:outerShdw blurRad="38100" dist="38100" dir="2700000" algn="tl">
                    <a:srgbClr val="C0C0C0"/>
                  </a:outerShdw>
                </a:effectLst>
                <a:latin typeface="楷体_GB2312" pitchFamily="49" charset="-122"/>
                <a:ea typeface="宋体" panose="02010600030101010101" pitchFamily="2" charset="-122"/>
              </a:rPr>
              <a:t>（</a:t>
            </a:r>
            <a:r>
              <a:rPr lang="zh-CN" altLang="en-US" b="1" dirty="0" smtClean="0">
                <a:effectLst>
                  <a:outerShdw blurRad="38100" dist="38100" dir="2700000" algn="tl">
                    <a:srgbClr val="C0C0C0"/>
                  </a:outerShdw>
                </a:effectLst>
                <a:latin typeface="楷体_GB2312" pitchFamily="49" charset="-122"/>
              </a:rPr>
              <a:t>递归定义）</a:t>
            </a:r>
            <a:endParaRPr lang="zh-CN" altLang="en-US" b="1" dirty="0" smtClean="0">
              <a:effectLst>
                <a:outerShdw blurRad="38100" dist="38100" dir="2700000" algn="tl">
                  <a:srgbClr val="C0C0C0"/>
                </a:outerShdw>
              </a:effectLst>
              <a:latin typeface="楷体_GB2312" pitchFamily="49" charset="-122"/>
            </a:endParaRPr>
          </a:p>
          <a:p>
            <a:pPr lvl="1" eaLnBrk="1" hangingPunct="1">
              <a:lnSpc>
                <a:spcPct val="105000"/>
              </a:lnSpc>
              <a:spcBef>
                <a:spcPct val="5000"/>
              </a:spcBef>
              <a:buFont typeface="Wingdings" panose="05000000000000000000" pitchFamily="2" charset="2"/>
              <a:buNone/>
              <a:defRPr/>
            </a:pPr>
            <a:r>
              <a:rPr lang="zh-CN" altLang="en-US" b="1" dirty="0" smtClean="0">
                <a:effectLst>
                  <a:outerShdw blurRad="38100" dist="38100" dir="2700000" algn="tl">
                    <a:srgbClr val="C0C0C0"/>
                  </a:outerShdw>
                </a:effectLst>
                <a:latin typeface="楷体_GB2312" pitchFamily="49" charset="-122"/>
              </a:rPr>
              <a:t> </a:t>
            </a:r>
            <a:r>
              <a:rPr lang="en-US" altLang="zh-CN" b="1" dirty="0" smtClean="0">
                <a:effectLst>
                  <a:outerShdw blurRad="38100" dist="38100" dir="2700000" algn="tl">
                    <a:srgbClr val="C0C0C0"/>
                  </a:outerShdw>
                </a:effectLst>
                <a:latin typeface="楷体_GB2312" pitchFamily="49" charset="-122"/>
              </a:rPr>
              <a:t>1</a:t>
            </a:r>
            <a:r>
              <a:rPr lang="zh-CN" altLang="en-US" b="1" dirty="0" smtClean="0">
                <a:effectLst>
                  <a:outerShdw blurRad="38100" dist="38100" dir="2700000" algn="tl">
                    <a:srgbClr val="C0C0C0"/>
                  </a:outerShdw>
                </a:effectLst>
                <a:latin typeface="楷体_GB2312" pitchFamily="49" charset="-122"/>
              </a:rPr>
              <a:t>．</a:t>
            </a:r>
            <a:r>
              <a:rPr lang="zh-CN" altLang="en-US" b="1" dirty="0" smtClean="0">
                <a:solidFill>
                  <a:srgbClr val="0000FF"/>
                </a:solidFill>
                <a:effectLst>
                  <a:outerShdw blurRad="38100" dist="38100" dir="2700000" algn="tl">
                    <a:srgbClr val="C0C0C0"/>
                  </a:outerShdw>
                </a:effectLst>
                <a:latin typeface="楷体_GB2312" pitchFamily="49" charset="-122"/>
              </a:rPr>
              <a:t>树</a:t>
            </a:r>
            <a:r>
              <a:rPr lang="en-US" altLang="zh-CN" b="1" dirty="0" smtClean="0">
                <a:solidFill>
                  <a:srgbClr val="0000FF"/>
                </a:solidFill>
                <a:effectLst>
                  <a:outerShdw blurRad="38100" dist="38100" dir="2700000" algn="tl">
                    <a:srgbClr val="C0C0C0"/>
                  </a:outerShdw>
                </a:effectLst>
                <a:latin typeface="楷体_GB2312" pitchFamily="49" charset="-122"/>
              </a:rPr>
              <a:t>(Tree</a:t>
            </a:r>
            <a:r>
              <a:rPr lang="en-US" altLang="zh-CN" b="1" dirty="0" smtClean="0">
                <a:effectLst>
                  <a:outerShdw blurRad="38100" dist="38100" dir="2700000" algn="tl">
                    <a:srgbClr val="C0C0C0"/>
                  </a:outerShdw>
                </a:effectLst>
                <a:latin typeface="楷体_GB2312" pitchFamily="49" charset="-122"/>
              </a:rPr>
              <a:t>)</a:t>
            </a:r>
            <a:r>
              <a:rPr lang="zh-CN" altLang="en-US" b="1" dirty="0" smtClean="0">
                <a:effectLst>
                  <a:outerShdw blurRad="38100" dist="38100" dir="2700000" algn="tl">
                    <a:srgbClr val="C0C0C0"/>
                  </a:outerShdw>
                </a:effectLst>
                <a:latin typeface="楷体_GB2312" pitchFamily="49" charset="-122"/>
              </a:rPr>
              <a:t>是</a:t>
            </a:r>
            <a:r>
              <a:rPr lang="en-US" altLang="zh-CN" b="1" u="sng" dirty="0" smtClean="0">
                <a:solidFill>
                  <a:srgbClr val="0000FF"/>
                </a:solidFill>
                <a:effectLst>
                  <a:outerShdw blurRad="38100" dist="38100" dir="2700000" algn="tl">
                    <a:srgbClr val="C0C0C0"/>
                  </a:outerShdw>
                </a:effectLst>
                <a:latin typeface="楷体_GB2312" pitchFamily="49" charset="-122"/>
              </a:rPr>
              <a:t>n(n</a:t>
            </a:r>
            <a:r>
              <a:rPr lang="en-US" altLang="zh-CN" sz="2400" b="1" u="sng" dirty="0" smtClean="0">
                <a:solidFill>
                  <a:srgbClr val="0000FF"/>
                </a:solidFill>
                <a:effectLst>
                  <a:outerShdw blurRad="38100" dist="38100" dir="2700000" algn="tl">
                    <a:srgbClr val="C0C0C0"/>
                  </a:outerShdw>
                </a:effectLst>
              </a:rPr>
              <a:t>≥</a:t>
            </a:r>
            <a:r>
              <a:rPr lang="en-US" altLang="zh-CN" b="1" u="sng" dirty="0" smtClean="0">
                <a:solidFill>
                  <a:srgbClr val="0000FF"/>
                </a:solidFill>
                <a:effectLst>
                  <a:outerShdw blurRad="38100" dist="38100" dir="2700000" algn="tl">
                    <a:srgbClr val="C0C0C0"/>
                  </a:outerShdw>
                </a:effectLst>
                <a:latin typeface="楷体_GB2312" pitchFamily="49" charset="-122"/>
              </a:rPr>
              <a:t>0)</a:t>
            </a:r>
            <a:r>
              <a:rPr lang="zh-CN" altLang="zh-CN" b="1" dirty="0" smtClean="0">
                <a:effectLst>
                  <a:outerShdw blurRad="38100" dist="38100" dir="2700000" algn="tl">
                    <a:srgbClr val="C0C0C0"/>
                  </a:outerShdw>
                </a:effectLst>
                <a:latin typeface="楷体_GB2312" pitchFamily="49" charset="-122"/>
              </a:rPr>
              <a:t>个结点的</a:t>
            </a:r>
            <a:r>
              <a:rPr lang="zh-CN" altLang="zh-CN" b="1" u="sng" dirty="0" smtClean="0">
                <a:solidFill>
                  <a:srgbClr val="0000FF"/>
                </a:solidFill>
                <a:effectLst>
                  <a:outerShdw blurRad="38100" dist="38100" dir="2700000" algn="tl">
                    <a:srgbClr val="C0C0C0"/>
                  </a:outerShdw>
                </a:effectLst>
                <a:latin typeface="楷体_GB2312" pitchFamily="49" charset="-122"/>
              </a:rPr>
              <a:t>有限</a:t>
            </a:r>
            <a:r>
              <a:rPr lang="zh-CN" altLang="zh-CN" b="1" dirty="0" smtClean="0">
                <a:effectLst>
                  <a:outerShdw blurRad="38100" dist="38100" dir="2700000" algn="tl">
                    <a:srgbClr val="C0C0C0"/>
                  </a:outerShdw>
                </a:effectLst>
                <a:latin typeface="楷体_GB2312" pitchFamily="49" charset="-122"/>
              </a:rPr>
              <a:t>集</a:t>
            </a:r>
            <a:r>
              <a:rPr lang="en-US" altLang="zh-CN" b="1" dirty="0" smtClean="0">
                <a:effectLst>
                  <a:outerShdw blurRad="38100" dist="38100" dir="2700000" algn="tl">
                    <a:srgbClr val="C0C0C0"/>
                  </a:outerShdw>
                </a:effectLst>
                <a:latin typeface="楷体_GB2312" pitchFamily="49" charset="-122"/>
              </a:rPr>
              <a:t>T</a:t>
            </a:r>
            <a:r>
              <a:rPr lang="zh-CN" altLang="zh-CN" b="1" dirty="0" smtClean="0">
                <a:effectLst>
                  <a:outerShdw blurRad="38100" dist="38100" dir="2700000" algn="tl">
                    <a:srgbClr val="C0C0C0"/>
                  </a:outerShdw>
                </a:effectLst>
                <a:latin typeface="楷体_GB2312" pitchFamily="49" charset="-122"/>
                <a:ea typeface="宋体" panose="02010600030101010101" pitchFamily="2" charset="-122"/>
              </a:rPr>
              <a:t>。</a:t>
            </a:r>
            <a:endParaRPr lang="zh-CN" altLang="en-US" b="1" dirty="0" smtClean="0">
              <a:effectLst>
                <a:outerShdw blurRad="38100" dist="38100" dir="2700000" algn="tl">
                  <a:srgbClr val="C0C0C0"/>
                </a:outerShdw>
              </a:effectLst>
              <a:latin typeface="楷体_GB2312" pitchFamily="49" charset="-122"/>
            </a:endParaRPr>
          </a:p>
          <a:p>
            <a:pPr lvl="1" eaLnBrk="1" hangingPunct="1">
              <a:lnSpc>
                <a:spcPct val="105000"/>
              </a:lnSpc>
              <a:spcBef>
                <a:spcPct val="5000"/>
              </a:spcBef>
              <a:buFont typeface="Wingdings" panose="05000000000000000000" pitchFamily="2" charset="2"/>
              <a:buNone/>
              <a:defRPr/>
            </a:pPr>
            <a:r>
              <a:rPr lang="zh-CN" altLang="en-US" b="1" dirty="0" smtClean="0">
                <a:effectLst>
                  <a:outerShdw blurRad="38100" dist="38100" dir="2700000" algn="tl">
                    <a:srgbClr val="C0C0C0"/>
                  </a:outerShdw>
                </a:effectLst>
                <a:latin typeface="楷体_GB2312" pitchFamily="49" charset="-122"/>
              </a:rPr>
              <a:t>      </a:t>
            </a:r>
            <a:r>
              <a:rPr kumimoji="1" lang="zh-CN" altLang="en-US" sz="2400" b="1" dirty="0" smtClean="0">
                <a:effectLst>
                  <a:outerShdw blurRad="38100" dist="38100" dir="2700000" algn="tl">
                    <a:srgbClr val="C0C0C0"/>
                  </a:outerShdw>
                </a:effectLst>
                <a:latin typeface="楷体_GB2312" pitchFamily="49" charset="-122"/>
              </a:rPr>
              <a:t>如果 </a:t>
            </a:r>
            <a:r>
              <a:rPr kumimoji="1" lang="en-US" altLang="zh-CN" sz="2400" b="1" dirty="0" smtClean="0">
                <a:solidFill>
                  <a:schemeClr val="hlink"/>
                </a:solidFill>
                <a:effectLst>
                  <a:outerShdw blurRad="38100" dist="38100" dir="2700000" algn="tl">
                    <a:srgbClr val="C0C0C0"/>
                  </a:outerShdw>
                </a:effectLst>
                <a:latin typeface="楷体_GB2312" pitchFamily="49" charset="-122"/>
              </a:rPr>
              <a:t>n = 0</a:t>
            </a:r>
            <a:r>
              <a:rPr kumimoji="1" lang="zh-CN" altLang="en-US" sz="2400" b="1" dirty="0" smtClean="0">
                <a:effectLst>
                  <a:outerShdw blurRad="38100" dist="38100" dir="2700000" algn="tl">
                    <a:srgbClr val="C0C0C0"/>
                  </a:outerShdw>
                </a:effectLst>
                <a:latin typeface="楷体_GB2312" pitchFamily="49" charset="-122"/>
              </a:rPr>
              <a:t>，称为</a:t>
            </a:r>
            <a:r>
              <a:rPr kumimoji="1" lang="zh-CN" altLang="en-US" sz="2400" b="1" dirty="0" smtClean="0">
                <a:solidFill>
                  <a:schemeClr val="hlink"/>
                </a:solidFill>
                <a:effectLst>
                  <a:outerShdw blurRad="38100" dist="38100" dir="2700000" algn="tl">
                    <a:srgbClr val="C0C0C0"/>
                  </a:outerShdw>
                </a:effectLst>
                <a:latin typeface="楷体_GB2312" pitchFamily="49" charset="-122"/>
              </a:rPr>
              <a:t>空树</a:t>
            </a:r>
            <a:r>
              <a:rPr kumimoji="1" lang="zh-CN" altLang="en-US" sz="2400" b="1" dirty="0" smtClean="0">
                <a:effectLst>
                  <a:outerShdw blurRad="38100" dist="38100" dir="2700000" algn="tl">
                    <a:srgbClr val="C0C0C0"/>
                  </a:outerShdw>
                </a:effectLst>
                <a:latin typeface="楷体_GB2312" pitchFamily="49" charset="-122"/>
              </a:rPr>
              <a:t>；否则：</a:t>
            </a:r>
            <a:endParaRPr kumimoji="1" lang="zh-CN" altLang="en-US" sz="2400" b="1" dirty="0" smtClean="0">
              <a:effectLst>
                <a:outerShdw blurRad="38100" dist="38100" dir="2700000" algn="tl">
                  <a:srgbClr val="C0C0C0"/>
                </a:outerShdw>
              </a:effectLst>
              <a:latin typeface="楷体_GB2312" pitchFamily="49" charset="-122"/>
            </a:endParaRPr>
          </a:p>
          <a:p>
            <a:pPr lvl="3" eaLnBrk="1" hangingPunct="1">
              <a:lnSpc>
                <a:spcPct val="120000"/>
              </a:lnSpc>
              <a:spcBef>
                <a:spcPct val="5000"/>
              </a:spcBef>
              <a:defRPr/>
            </a:pPr>
            <a:r>
              <a:rPr lang="zh-CN" altLang="en-US" sz="2400" b="1" u="sng" dirty="0" smtClean="0">
                <a:solidFill>
                  <a:srgbClr val="0000FF"/>
                </a:solidFill>
                <a:effectLst>
                  <a:outerShdw blurRad="38100" dist="38100" dir="2700000" algn="tl">
                    <a:srgbClr val="C0C0C0"/>
                  </a:outerShdw>
                </a:effectLst>
                <a:latin typeface="楷体_GB2312" pitchFamily="49" charset="-122"/>
              </a:rPr>
              <a:t>有且仅有一个</a:t>
            </a:r>
            <a:r>
              <a:rPr lang="zh-CN" altLang="en-US" sz="2400" b="1" dirty="0" smtClean="0">
                <a:effectLst>
                  <a:outerShdw blurRad="38100" dist="38100" dir="2700000" algn="tl">
                    <a:srgbClr val="C0C0C0"/>
                  </a:outerShdw>
                </a:effectLst>
                <a:latin typeface="楷体_GB2312" pitchFamily="49" charset="-122"/>
              </a:rPr>
              <a:t>称为</a:t>
            </a:r>
            <a:r>
              <a:rPr lang="zh-CN" altLang="en-US" sz="2400" b="1" dirty="0" smtClean="0">
                <a:solidFill>
                  <a:srgbClr val="0000FF"/>
                </a:solidFill>
                <a:effectLst>
                  <a:outerShdw blurRad="38100" dist="38100" dir="2700000" algn="tl">
                    <a:srgbClr val="C0C0C0"/>
                  </a:outerShdw>
                </a:effectLst>
                <a:latin typeface="楷体_GB2312" pitchFamily="49" charset="-122"/>
              </a:rPr>
              <a:t>根</a:t>
            </a:r>
            <a:r>
              <a:rPr lang="en-US" altLang="zh-CN" sz="2400" b="1" dirty="0" smtClean="0">
                <a:solidFill>
                  <a:srgbClr val="0000FF"/>
                </a:solidFill>
                <a:effectLst>
                  <a:outerShdw blurRad="38100" dist="38100" dir="2700000" algn="tl">
                    <a:srgbClr val="C0C0C0"/>
                  </a:outerShdw>
                </a:effectLst>
                <a:latin typeface="楷体_GB2312" pitchFamily="49" charset="-122"/>
              </a:rPr>
              <a:t>(root</a:t>
            </a:r>
            <a:r>
              <a:rPr lang="en-US" altLang="zh-CN" sz="2400" b="1" dirty="0" smtClean="0">
                <a:solidFill>
                  <a:srgbClr val="0000FF"/>
                </a:solidFill>
                <a:effectLst>
                  <a:outerShdw blurRad="38100" dist="38100" dir="2700000" algn="tl">
                    <a:srgbClr val="C0C0C0"/>
                  </a:outerShdw>
                </a:effectLst>
                <a:latin typeface="楷体_GB2312" pitchFamily="49" charset="-122"/>
                <a:ea typeface="宋体" panose="02010600030101010101" pitchFamily="2" charset="-122"/>
              </a:rPr>
              <a:t>)</a:t>
            </a:r>
            <a:r>
              <a:rPr lang="zh-CN" altLang="en-US" sz="2400" b="1" dirty="0" smtClean="0">
                <a:effectLst>
                  <a:outerShdw blurRad="38100" dist="38100" dir="2700000" algn="tl">
                    <a:srgbClr val="C0C0C0"/>
                  </a:outerShdw>
                </a:effectLst>
                <a:latin typeface="楷体_GB2312" pitchFamily="49" charset="-122"/>
              </a:rPr>
              <a:t>的结点。</a:t>
            </a:r>
            <a:endParaRPr lang="zh-CN" altLang="en-US" sz="2400" b="1" dirty="0" smtClean="0">
              <a:effectLst>
                <a:outerShdw blurRad="38100" dist="38100" dir="2700000" algn="tl">
                  <a:srgbClr val="C0C0C0"/>
                </a:outerShdw>
              </a:effectLst>
              <a:latin typeface="楷体_GB2312" pitchFamily="49" charset="-122"/>
            </a:endParaRPr>
          </a:p>
          <a:p>
            <a:pPr lvl="3" eaLnBrk="1" hangingPunct="1">
              <a:lnSpc>
                <a:spcPct val="120000"/>
              </a:lnSpc>
              <a:spcBef>
                <a:spcPct val="5000"/>
              </a:spcBef>
              <a:defRPr/>
            </a:pPr>
            <a:r>
              <a:rPr lang="zh-CN" altLang="zh-CN" sz="2400" b="1" dirty="0" smtClean="0">
                <a:effectLst>
                  <a:outerShdw blurRad="38100" dist="38100" dir="2700000" algn="tl">
                    <a:srgbClr val="C0C0C0"/>
                  </a:outerShdw>
                </a:effectLst>
                <a:latin typeface="楷体_GB2312" pitchFamily="49" charset="-122"/>
              </a:rPr>
              <a:t>其余结点可分为</a:t>
            </a:r>
            <a:r>
              <a:rPr lang="en-US" altLang="zh-CN" sz="2400" b="1" dirty="0" smtClean="0">
                <a:solidFill>
                  <a:srgbClr val="0000FF"/>
                </a:solidFill>
                <a:effectLst>
                  <a:outerShdw blurRad="38100" dist="38100" dir="2700000" algn="tl">
                    <a:srgbClr val="C0C0C0"/>
                  </a:outerShdw>
                </a:effectLst>
                <a:latin typeface="楷体_GB2312" pitchFamily="49" charset="-122"/>
              </a:rPr>
              <a:t>m(m&gt;=0)</a:t>
            </a:r>
            <a:r>
              <a:rPr lang="zh-CN" altLang="zh-CN" sz="2400" b="1" dirty="0" smtClean="0">
                <a:effectLst>
                  <a:outerShdw blurRad="38100" dist="38100" dir="2700000" algn="tl">
                    <a:srgbClr val="C0C0C0"/>
                  </a:outerShdw>
                </a:effectLst>
                <a:latin typeface="楷体_GB2312" pitchFamily="49" charset="-122"/>
              </a:rPr>
              <a:t>个</a:t>
            </a:r>
            <a:r>
              <a:rPr lang="zh-CN" altLang="zh-CN" sz="2400" b="1" dirty="0" smtClean="0">
                <a:solidFill>
                  <a:schemeClr val="hlink"/>
                </a:solidFill>
                <a:effectLst>
                  <a:outerShdw blurRad="38100" dist="38100" dir="2700000" algn="tl">
                    <a:srgbClr val="C0C0C0"/>
                  </a:outerShdw>
                </a:effectLst>
                <a:latin typeface="楷体_GB2312" pitchFamily="49" charset="-122"/>
              </a:rPr>
              <a:t>互不相交的</a:t>
            </a:r>
            <a:r>
              <a:rPr lang="zh-CN" altLang="zh-CN" sz="2400" b="1" dirty="0" smtClean="0">
                <a:effectLst>
                  <a:outerShdw blurRad="38100" dist="38100" dir="2700000" algn="tl">
                    <a:srgbClr val="C0C0C0"/>
                  </a:outerShdw>
                </a:effectLst>
                <a:latin typeface="楷体_GB2312" pitchFamily="49" charset="-122"/>
              </a:rPr>
              <a:t>有限集</a:t>
            </a:r>
            <a:r>
              <a:rPr lang="en-US" altLang="zh-CN" sz="2400" b="1" dirty="0" smtClean="0">
                <a:solidFill>
                  <a:srgbClr val="0000FF"/>
                </a:solidFill>
                <a:effectLst>
                  <a:outerShdw blurRad="38100" dist="38100" dir="2700000" algn="tl">
                    <a:srgbClr val="C0C0C0"/>
                  </a:outerShdw>
                </a:effectLst>
                <a:latin typeface="楷体_GB2312" pitchFamily="49" charset="-122"/>
              </a:rPr>
              <a:t>T1,T2,</a:t>
            </a:r>
            <a:r>
              <a:rPr lang="en-US" altLang="zh-CN" sz="2400" b="1" dirty="0" smtClean="0">
                <a:solidFill>
                  <a:srgbClr val="0000FF"/>
                </a:solidFill>
                <a:effectLst>
                  <a:outerShdw blurRad="38100" dist="38100" dir="2700000" algn="tl">
                    <a:srgbClr val="C0C0C0"/>
                  </a:outerShdw>
                </a:effectLst>
                <a:latin typeface="Arial" panose="020B0604020202020204"/>
              </a:rPr>
              <a:t>……</a:t>
            </a:r>
            <a:r>
              <a:rPr lang="en-US" altLang="zh-CN" sz="2400" b="1" dirty="0" smtClean="0">
                <a:solidFill>
                  <a:srgbClr val="0000FF"/>
                </a:solidFill>
                <a:effectLst>
                  <a:outerShdw blurRad="38100" dist="38100" dir="2700000" algn="tl">
                    <a:srgbClr val="C0C0C0"/>
                  </a:outerShdw>
                </a:effectLst>
                <a:latin typeface="楷体_GB2312" pitchFamily="49" charset="-122"/>
              </a:rPr>
              <a:t>Tm</a:t>
            </a:r>
            <a:r>
              <a:rPr lang="zh-CN" altLang="en-US" sz="2400" b="1" dirty="0" smtClean="0">
                <a:effectLst>
                  <a:outerShdw blurRad="38100" dist="38100" dir="2700000" algn="tl">
                    <a:srgbClr val="C0C0C0"/>
                  </a:outerShdw>
                </a:effectLst>
                <a:latin typeface="楷体_GB2312" pitchFamily="49" charset="-122"/>
              </a:rPr>
              <a:t>，</a:t>
            </a:r>
            <a:r>
              <a:rPr lang="zh-CN" altLang="zh-CN" sz="2400" b="1" dirty="0" smtClean="0">
                <a:effectLst>
                  <a:outerShdw blurRad="38100" dist="38100" dir="2700000" algn="tl">
                    <a:srgbClr val="C0C0C0"/>
                  </a:outerShdw>
                </a:effectLst>
                <a:latin typeface="楷体_GB2312" pitchFamily="49" charset="-122"/>
              </a:rPr>
              <a:t>其中</a:t>
            </a:r>
            <a:r>
              <a:rPr lang="zh-CN" altLang="zh-CN" sz="2400" b="1" dirty="0" smtClean="0">
                <a:solidFill>
                  <a:srgbClr val="0000FF"/>
                </a:solidFill>
                <a:effectLst>
                  <a:outerShdw blurRad="38100" dist="38100" dir="2700000" algn="tl">
                    <a:srgbClr val="C0C0C0"/>
                  </a:outerShdw>
                </a:effectLst>
                <a:latin typeface="楷体_GB2312" pitchFamily="49" charset="-122"/>
              </a:rPr>
              <a:t>每一个集合本身又是一棵树</a:t>
            </a:r>
            <a:r>
              <a:rPr lang="zh-CN" altLang="zh-CN" sz="2400" b="1" dirty="0" smtClean="0">
                <a:effectLst>
                  <a:outerShdw blurRad="38100" dist="38100" dir="2700000" algn="tl">
                    <a:srgbClr val="C0C0C0"/>
                  </a:outerShdw>
                </a:effectLst>
                <a:latin typeface="楷体_GB2312" pitchFamily="49" charset="-122"/>
              </a:rPr>
              <a:t>，称为根的</a:t>
            </a:r>
            <a:r>
              <a:rPr lang="zh-CN" altLang="zh-CN" sz="2400" b="1" dirty="0" smtClean="0">
                <a:solidFill>
                  <a:srgbClr val="0000FF"/>
                </a:solidFill>
                <a:effectLst>
                  <a:outerShdw blurRad="38100" dist="38100" dir="2700000" algn="tl">
                    <a:srgbClr val="C0C0C0"/>
                  </a:outerShdw>
                </a:effectLst>
                <a:latin typeface="楷体_GB2312" pitchFamily="49" charset="-122"/>
              </a:rPr>
              <a:t>子树</a:t>
            </a:r>
            <a:r>
              <a:rPr lang="zh-CN" altLang="zh-CN" sz="2400" b="1" dirty="0" smtClean="0">
                <a:effectLst>
                  <a:outerShdw blurRad="38100" dist="38100" dir="2700000" algn="tl">
                    <a:srgbClr val="C0C0C0"/>
                  </a:outerShdw>
                </a:effectLst>
                <a:latin typeface="楷体_GB2312" pitchFamily="49" charset="-122"/>
              </a:rPr>
              <a:t>(</a:t>
            </a:r>
            <a:r>
              <a:rPr lang="en-US" altLang="zh-CN" sz="2400" b="1" dirty="0" err="1" smtClean="0">
                <a:effectLst>
                  <a:outerShdw blurRad="38100" dist="38100" dir="2700000" algn="tl">
                    <a:srgbClr val="C0C0C0"/>
                  </a:outerShdw>
                </a:effectLst>
                <a:latin typeface="楷体_GB2312" pitchFamily="49" charset="-122"/>
              </a:rPr>
              <a:t>SubTree</a:t>
            </a:r>
            <a:r>
              <a:rPr lang="en-US" altLang="zh-CN" sz="2400" b="1" dirty="0" smtClean="0">
                <a:effectLst>
                  <a:outerShdw blurRad="38100" dist="38100" dir="2700000" algn="tl">
                    <a:srgbClr val="C0C0C0"/>
                  </a:outerShdw>
                </a:effectLst>
                <a:latin typeface="楷体_GB2312" pitchFamily="49" charset="-122"/>
              </a:rPr>
              <a:t>)</a:t>
            </a:r>
            <a:r>
              <a:rPr lang="zh-CN" altLang="en-US" sz="2400" b="1" dirty="0" smtClean="0">
                <a:effectLst>
                  <a:outerShdw blurRad="38100" dist="38100" dir="2700000" algn="tl">
                    <a:srgbClr val="C0C0C0"/>
                  </a:outerShdw>
                </a:effectLst>
                <a:latin typeface="楷体_GB2312" pitchFamily="49" charset="-122"/>
              </a:rPr>
              <a:t>。</a:t>
            </a:r>
            <a:endParaRPr lang="zh-CN" altLang="en-US" sz="2400" b="1" dirty="0" smtClean="0">
              <a:solidFill>
                <a:srgbClr val="FBE2DF"/>
              </a:solidFill>
              <a:effectLst>
                <a:outerShdw blurRad="38100" dist="38100" dir="2700000" algn="tl">
                  <a:srgbClr val="C0C0C0"/>
                </a:outerShdw>
              </a:effectLst>
              <a:latin typeface="楷体_GB2312" pitchFamily="49" charset="-122"/>
            </a:endParaRPr>
          </a:p>
        </p:txBody>
      </p:sp>
      <p:graphicFrame>
        <p:nvGraphicFramePr>
          <p:cNvPr id="1026" name="Object 9"/>
          <p:cNvGraphicFramePr>
            <a:graphicFrameLocks noChangeAspect="1"/>
          </p:cNvGraphicFramePr>
          <p:nvPr>
            <p:ph sz="half" idx="2"/>
          </p:nvPr>
        </p:nvGraphicFramePr>
        <p:xfrm>
          <a:off x="7740650" y="5300663"/>
          <a:ext cx="1390650" cy="1185862"/>
        </p:xfrm>
        <a:graphic>
          <a:graphicData uri="http://schemas.openxmlformats.org/presentationml/2006/ole">
            <mc:AlternateContent xmlns:mc="http://schemas.openxmlformats.org/markup-compatibility/2006">
              <mc:Choice xmlns:v="urn:schemas-microsoft-com:vml" Requires="v">
                <p:oleObj spid="_x0000_s1025" name="剪辑" r:id="rId1" imgW="8667750" imgH="9267825" progId="">
                  <p:embed/>
                </p:oleObj>
              </mc:Choice>
              <mc:Fallback>
                <p:oleObj name="剪辑" r:id="rId1" imgW="8667750" imgH="9267825" progId="">
                  <p:embed/>
                  <p:pic>
                    <p:nvPicPr>
                      <p:cNvPr id="0" name="Object 9" descr="image12"/>
                      <p:cNvPicPr>
                        <a:picLocks noChangeAspect="1"/>
                      </p:cNvPicPr>
                      <p:nvPr/>
                    </p:nvPicPr>
                    <p:blipFill>
                      <a:blip r:embed="rId2"/>
                      <a:stretch>
                        <a:fillRect/>
                      </a:stretch>
                    </p:blipFill>
                    <p:spPr>
                      <a:xfrm>
                        <a:off x="7740650" y="5300663"/>
                        <a:ext cx="1390650" cy="1185862"/>
                      </a:xfrm>
                      <a:prstGeom prst="rect">
                        <a:avLst/>
                      </a:prstGeom>
                      <a:noFill/>
                      <a:ln w="9525">
                        <a:noFill/>
                      </a:ln>
                    </p:spPr>
                  </p:pic>
                </p:oleObj>
              </mc:Fallback>
            </mc:AlternateContent>
          </a:graphicData>
        </a:graphic>
      </p:graphicFrame>
      <p:grpSp>
        <p:nvGrpSpPr>
          <p:cNvPr id="2" name="Group 11"/>
          <p:cNvGrpSpPr/>
          <p:nvPr/>
        </p:nvGrpSpPr>
        <p:grpSpPr bwMode="auto">
          <a:xfrm>
            <a:off x="5219700" y="5012373"/>
            <a:ext cx="1908175" cy="1728787"/>
            <a:chOff x="2243" y="1124"/>
            <a:chExt cx="2723" cy="1755"/>
          </a:xfrm>
        </p:grpSpPr>
        <p:sp>
          <p:nvSpPr>
            <p:cNvPr id="317452" name="Oval 12"/>
            <p:cNvSpPr>
              <a:spLocks noChangeArrowheads="1"/>
            </p:cNvSpPr>
            <p:nvPr/>
          </p:nvSpPr>
          <p:spPr bwMode="auto">
            <a:xfrm>
              <a:off x="3525" y="1124"/>
              <a:ext cx="290" cy="292"/>
            </a:xfrm>
            <a:prstGeom prst="ellipse">
              <a:avLst/>
            </a:prstGeom>
            <a:noFill/>
            <a:ln w="9525">
              <a:solidFill>
                <a:schemeClr val="tx1"/>
              </a:solidFill>
              <a:round/>
            </a:ln>
            <a:effectLst/>
          </p:spPr>
          <p:txBody>
            <a:bodyPr wrap="none" anchor="ctr"/>
            <a:lstStyle/>
            <a:p>
              <a:pPr algn="ctr">
                <a:defRPr/>
              </a:pPr>
              <a:r>
                <a:rPr kumimoji="1" lang="en-US" altLang="zh-CN" sz="1600" b="1">
                  <a:solidFill>
                    <a:srgbClr val="0000FF"/>
                  </a:solidFill>
                  <a:effectLst>
                    <a:outerShdw blurRad="38100" dist="38100" dir="2700000" algn="tl">
                      <a:srgbClr val="C0C0C0"/>
                    </a:outerShdw>
                  </a:effectLst>
                  <a:latin typeface="Times New Roman" panose="02020603050405020304" pitchFamily="18" charset="0"/>
                </a:rPr>
                <a:t>A</a:t>
              </a:r>
              <a:endParaRPr kumimoji="1" lang="en-US" altLang="zh-CN" sz="1600" b="1">
                <a:solidFill>
                  <a:srgbClr val="0000FF"/>
                </a:solidFill>
                <a:effectLst>
                  <a:outerShdw blurRad="38100" dist="38100" dir="2700000" algn="tl">
                    <a:srgbClr val="C0C0C0"/>
                  </a:outerShdw>
                </a:effectLst>
                <a:latin typeface="Times New Roman" panose="02020603050405020304" pitchFamily="18" charset="0"/>
              </a:endParaRPr>
            </a:p>
          </p:txBody>
        </p:sp>
        <p:sp>
          <p:nvSpPr>
            <p:cNvPr id="317453" name="Oval 13"/>
            <p:cNvSpPr>
              <a:spLocks noChangeArrowheads="1"/>
            </p:cNvSpPr>
            <p:nvPr/>
          </p:nvSpPr>
          <p:spPr bwMode="auto">
            <a:xfrm>
              <a:off x="2880" y="1636"/>
              <a:ext cx="290" cy="292"/>
            </a:xfrm>
            <a:prstGeom prst="ellipse">
              <a:avLst/>
            </a:prstGeom>
            <a:noFill/>
            <a:ln w="9525">
              <a:solidFill>
                <a:schemeClr val="tx1"/>
              </a:solidFill>
              <a:round/>
            </a:ln>
            <a:effectLst/>
          </p:spPr>
          <p:txBody>
            <a:bodyPr wrap="none" anchor="ctr"/>
            <a:lstStyle/>
            <a:p>
              <a:pPr algn="ctr">
                <a:defRPr/>
              </a:pPr>
              <a:r>
                <a:rPr kumimoji="1" lang="en-US" altLang="zh-CN" sz="1600" b="1">
                  <a:solidFill>
                    <a:schemeClr val="hlink"/>
                  </a:solidFill>
                  <a:effectLst>
                    <a:outerShdw blurRad="38100" dist="38100" dir="2700000" algn="tl">
                      <a:srgbClr val="C0C0C0"/>
                    </a:outerShdw>
                  </a:effectLst>
                  <a:latin typeface="Times New Roman" panose="02020603050405020304" pitchFamily="18" charset="0"/>
                </a:rPr>
                <a:t>B</a:t>
              </a:r>
              <a:endParaRPr kumimoji="1" lang="en-US" altLang="zh-CN" sz="1600" b="1">
                <a:solidFill>
                  <a:schemeClr val="hlink"/>
                </a:solidFill>
                <a:effectLst>
                  <a:outerShdw blurRad="38100" dist="38100" dir="2700000" algn="tl">
                    <a:srgbClr val="C0C0C0"/>
                  </a:outerShdw>
                </a:effectLst>
                <a:latin typeface="Times New Roman" panose="02020603050405020304" pitchFamily="18" charset="0"/>
              </a:endParaRPr>
            </a:p>
          </p:txBody>
        </p:sp>
        <p:sp>
          <p:nvSpPr>
            <p:cNvPr id="317454" name="Oval 14"/>
            <p:cNvSpPr>
              <a:spLocks noChangeArrowheads="1"/>
            </p:cNvSpPr>
            <p:nvPr/>
          </p:nvSpPr>
          <p:spPr bwMode="auto">
            <a:xfrm>
              <a:off x="3525" y="1636"/>
              <a:ext cx="290" cy="292"/>
            </a:xfrm>
            <a:prstGeom prst="ellipse">
              <a:avLst/>
            </a:prstGeom>
            <a:noFill/>
            <a:ln w="9525">
              <a:solidFill>
                <a:schemeClr val="tx1"/>
              </a:solidFill>
              <a:round/>
            </a:ln>
            <a:effectLst/>
          </p:spPr>
          <p:txBody>
            <a:bodyPr wrap="none" anchor="ctr"/>
            <a:lstStyle/>
            <a:p>
              <a:pPr algn="ctr">
                <a:defRPr/>
              </a:pPr>
              <a:r>
                <a:rPr kumimoji="1" lang="en-US" altLang="zh-CN" sz="1600" b="1">
                  <a:solidFill>
                    <a:schemeClr val="hlink"/>
                  </a:solidFill>
                  <a:effectLst>
                    <a:outerShdw blurRad="38100" dist="38100" dir="2700000" algn="tl">
                      <a:srgbClr val="C0C0C0"/>
                    </a:outerShdw>
                  </a:effectLst>
                  <a:latin typeface="Times New Roman" panose="02020603050405020304" pitchFamily="18" charset="0"/>
                </a:rPr>
                <a:t>C</a:t>
              </a:r>
              <a:endParaRPr kumimoji="1" lang="en-US" altLang="zh-CN" sz="1600" b="1">
                <a:solidFill>
                  <a:schemeClr val="hlink"/>
                </a:solidFill>
                <a:effectLst>
                  <a:outerShdw blurRad="38100" dist="38100" dir="2700000" algn="tl">
                    <a:srgbClr val="C0C0C0"/>
                  </a:outerShdw>
                </a:effectLst>
                <a:latin typeface="Times New Roman" panose="02020603050405020304" pitchFamily="18" charset="0"/>
              </a:endParaRPr>
            </a:p>
          </p:txBody>
        </p:sp>
        <p:sp>
          <p:nvSpPr>
            <p:cNvPr id="317455" name="Oval 15"/>
            <p:cNvSpPr>
              <a:spLocks noChangeArrowheads="1"/>
            </p:cNvSpPr>
            <p:nvPr/>
          </p:nvSpPr>
          <p:spPr bwMode="auto">
            <a:xfrm>
              <a:off x="4302" y="1636"/>
              <a:ext cx="290" cy="292"/>
            </a:xfrm>
            <a:prstGeom prst="ellipse">
              <a:avLst/>
            </a:prstGeom>
            <a:noFill/>
            <a:ln w="9525">
              <a:solidFill>
                <a:schemeClr val="tx1"/>
              </a:solidFill>
              <a:round/>
            </a:ln>
            <a:effectLst/>
          </p:spPr>
          <p:txBody>
            <a:bodyPr wrap="none" anchor="ctr"/>
            <a:lstStyle/>
            <a:p>
              <a:pPr algn="ctr">
                <a:defRPr/>
              </a:pPr>
              <a:r>
                <a:rPr kumimoji="1" lang="en-US" altLang="zh-CN" sz="1600">
                  <a:solidFill>
                    <a:schemeClr val="hlink"/>
                  </a:solidFill>
                  <a:effectLst>
                    <a:outerShdw blurRad="38100" dist="38100" dir="2700000" algn="tl">
                      <a:srgbClr val="C0C0C0"/>
                    </a:outerShdw>
                  </a:effectLst>
                  <a:latin typeface="Times New Roman" panose="02020603050405020304" pitchFamily="18" charset="0"/>
                </a:rPr>
                <a:t>D</a:t>
              </a:r>
              <a:endParaRPr kumimoji="1" lang="en-US" altLang="zh-CN" sz="1600">
                <a:solidFill>
                  <a:schemeClr val="hlink"/>
                </a:solidFill>
                <a:effectLst>
                  <a:outerShdw blurRad="38100" dist="38100" dir="2700000" algn="tl">
                    <a:srgbClr val="C0C0C0"/>
                  </a:outerShdw>
                </a:effectLst>
                <a:latin typeface="Times New Roman" panose="02020603050405020304" pitchFamily="18" charset="0"/>
              </a:endParaRPr>
            </a:p>
          </p:txBody>
        </p:sp>
        <p:sp>
          <p:nvSpPr>
            <p:cNvPr id="1035" name="Oval 16"/>
            <p:cNvSpPr>
              <a:spLocks noChangeArrowheads="1"/>
            </p:cNvSpPr>
            <p:nvPr/>
          </p:nvSpPr>
          <p:spPr bwMode="auto">
            <a:xfrm>
              <a:off x="2504" y="2121"/>
              <a:ext cx="290" cy="292"/>
            </a:xfrm>
            <a:prstGeom prst="ellipse">
              <a:avLst/>
            </a:prstGeom>
            <a:noFill/>
            <a:ln w="9525">
              <a:solidFill>
                <a:schemeClr val="tx1"/>
              </a:solidFill>
              <a:round/>
            </a:ln>
          </p:spPr>
          <p:txBody>
            <a:bodyPr wrap="none" anchor="ctr"/>
            <a:lstStyle/>
            <a:p>
              <a:pPr algn="ctr"/>
              <a:r>
                <a:rPr kumimoji="1" lang="en-US" altLang="zh-CN" sz="1600">
                  <a:latin typeface="Times New Roman" panose="02020603050405020304" pitchFamily="18" charset="0"/>
                </a:rPr>
                <a:t>E</a:t>
              </a:r>
              <a:endParaRPr kumimoji="1" lang="en-US" altLang="zh-CN" sz="1600">
                <a:latin typeface="Times New Roman" panose="02020603050405020304" pitchFamily="18" charset="0"/>
              </a:endParaRPr>
            </a:p>
          </p:txBody>
        </p:sp>
        <p:sp>
          <p:nvSpPr>
            <p:cNvPr id="1036" name="Oval 17"/>
            <p:cNvSpPr>
              <a:spLocks noChangeArrowheads="1"/>
            </p:cNvSpPr>
            <p:nvPr/>
          </p:nvSpPr>
          <p:spPr bwMode="auto">
            <a:xfrm>
              <a:off x="3148" y="2121"/>
              <a:ext cx="290" cy="292"/>
            </a:xfrm>
            <a:prstGeom prst="ellipse">
              <a:avLst/>
            </a:prstGeom>
            <a:noFill/>
            <a:ln w="9525">
              <a:solidFill>
                <a:schemeClr val="tx1"/>
              </a:solidFill>
              <a:round/>
            </a:ln>
          </p:spPr>
          <p:txBody>
            <a:bodyPr wrap="none" anchor="ctr"/>
            <a:lstStyle/>
            <a:p>
              <a:pPr algn="ctr"/>
              <a:r>
                <a:rPr kumimoji="1" lang="en-US" altLang="zh-CN" sz="1600">
                  <a:latin typeface="Times New Roman" panose="02020603050405020304" pitchFamily="18" charset="0"/>
                </a:rPr>
                <a:t>F</a:t>
              </a:r>
              <a:endParaRPr kumimoji="1" lang="en-US" altLang="zh-CN" sz="1600">
                <a:latin typeface="Times New Roman" panose="02020603050405020304" pitchFamily="18" charset="0"/>
              </a:endParaRPr>
            </a:p>
          </p:txBody>
        </p:sp>
        <p:sp>
          <p:nvSpPr>
            <p:cNvPr id="1037" name="Oval 18"/>
            <p:cNvSpPr>
              <a:spLocks noChangeArrowheads="1"/>
            </p:cNvSpPr>
            <p:nvPr/>
          </p:nvSpPr>
          <p:spPr bwMode="auto">
            <a:xfrm>
              <a:off x="3526" y="2121"/>
              <a:ext cx="290" cy="292"/>
            </a:xfrm>
            <a:prstGeom prst="ellipse">
              <a:avLst/>
            </a:prstGeom>
            <a:noFill/>
            <a:ln w="9525">
              <a:solidFill>
                <a:schemeClr val="tx1"/>
              </a:solidFill>
              <a:round/>
            </a:ln>
          </p:spPr>
          <p:txBody>
            <a:bodyPr wrap="none" anchor="ctr"/>
            <a:lstStyle/>
            <a:p>
              <a:pPr algn="ctr"/>
              <a:r>
                <a:rPr kumimoji="1" lang="en-US" altLang="zh-CN" sz="1800">
                  <a:latin typeface="Times New Roman" panose="02020603050405020304" pitchFamily="18" charset="0"/>
                </a:rPr>
                <a:t>G</a:t>
              </a:r>
              <a:endParaRPr kumimoji="1" lang="en-US" altLang="zh-CN" sz="1800">
                <a:latin typeface="Times New Roman" panose="02020603050405020304" pitchFamily="18" charset="0"/>
              </a:endParaRPr>
            </a:p>
          </p:txBody>
        </p:sp>
        <p:sp>
          <p:nvSpPr>
            <p:cNvPr id="1038" name="Oval 19"/>
            <p:cNvSpPr>
              <a:spLocks noChangeArrowheads="1"/>
            </p:cNvSpPr>
            <p:nvPr/>
          </p:nvSpPr>
          <p:spPr bwMode="auto">
            <a:xfrm>
              <a:off x="3893" y="2121"/>
              <a:ext cx="290" cy="292"/>
            </a:xfrm>
            <a:prstGeom prst="ellipse">
              <a:avLst/>
            </a:prstGeom>
            <a:noFill/>
            <a:ln w="9525">
              <a:solidFill>
                <a:schemeClr val="tx1"/>
              </a:solidFill>
              <a:round/>
            </a:ln>
          </p:spPr>
          <p:txBody>
            <a:bodyPr wrap="none" anchor="ctr"/>
            <a:lstStyle/>
            <a:p>
              <a:pPr algn="ctr"/>
              <a:r>
                <a:rPr kumimoji="1" lang="en-US" altLang="zh-CN" sz="1600">
                  <a:latin typeface="Times New Roman" panose="02020603050405020304" pitchFamily="18" charset="0"/>
                </a:rPr>
                <a:t>H</a:t>
              </a:r>
              <a:endParaRPr kumimoji="1" lang="en-US" altLang="zh-CN" sz="1600">
                <a:latin typeface="Times New Roman" panose="02020603050405020304" pitchFamily="18" charset="0"/>
              </a:endParaRPr>
            </a:p>
          </p:txBody>
        </p:sp>
        <p:sp>
          <p:nvSpPr>
            <p:cNvPr id="1039" name="Oval 20"/>
            <p:cNvSpPr>
              <a:spLocks noChangeArrowheads="1"/>
            </p:cNvSpPr>
            <p:nvPr/>
          </p:nvSpPr>
          <p:spPr bwMode="auto">
            <a:xfrm>
              <a:off x="4303" y="2121"/>
              <a:ext cx="290" cy="292"/>
            </a:xfrm>
            <a:prstGeom prst="ellipse">
              <a:avLst/>
            </a:prstGeom>
            <a:noFill/>
            <a:ln w="9525">
              <a:solidFill>
                <a:schemeClr val="tx1"/>
              </a:solidFill>
              <a:round/>
            </a:ln>
          </p:spPr>
          <p:txBody>
            <a:bodyPr wrap="none" anchor="ctr"/>
            <a:lstStyle/>
            <a:p>
              <a:pPr algn="ctr"/>
              <a:r>
                <a:rPr kumimoji="1" lang="en-US" altLang="zh-CN" sz="1600">
                  <a:latin typeface="Times New Roman" panose="02020603050405020304" pitchFamily="18" charset="0"/>
                </a:rPr>
                <a:t>I</a:t>
              </a:r>
              <a:endParaRPr kumimoji="1" lang="en-US" altLang="zh-CN" sz="1600">
                <a:latin typeface="Times New Roman" panose="02020603050405020304" pitchFamily="18" charset="0"/>
              </a:endParaRPr>
            </a:p>
          </p:txBody>
        </p:sp>
        <p:sp>
          <p:nvSpPr>
            <p:cNvPr id="1040" name="Oval 21"/>
            <p:cNvSpPr>
              <a:spLocks noChangeArrowheads="1"/>
            </p:cNvSpPr>
            <p:nvPr/>
          </p:nvSpPr>
          <p:spPr bwMode="auto">
            <a:xfrm>
              <a:off x="4676" y="2121"/>
              <a:ext cx="290" cy="292"/>
            </a:xfrm>
            <a:prstGeom prst="ellipse">
              <a:avLst/>
            </a:prstGeom>
            <a:noFill/>
            <a:ln w="9525">
              <a:solidFill>
                <a:schemeClr val="tx1"/>
              </a:solidFill>
              <a:round/>
            </a:ln>
          </p:spPr>
          <p:txBody>
            <a:bodyPr wrap="none" anchor="ctr"/>
            <a:lstStyle/>
            <a:p>
              <a:pPr algn="ctr"/>
              <a:r>
                <a:rPr kumimoji="1" lang="en-US" altLang="zh-CN" sz="1600">
                  <a:latin typeface="Times New Roman" panose="02020603050405020304" pitchFamily="18" charset="0"/>
                </a:rPr>
                <a:t>J</a:t>
              </a:r>
              <a:endParaRPr kumimoji="1" lang="en-US" altLang="zh-CN" sz="1600">
                <a:latin typeface="Times New Roman" panose="02020603050405020304" pitchFamily="18" charset="0"/>
              </a:endParaRPr>
            </a:p>
          </p:txBody>
        </p:sp>
        <p:sp>
          <p:nvSpPr>
            <p:cNvPr id="1041" name="Oval 22"/>
            <p:cNvSpPr>
              <a:spLocks noChangeArrowheads="1"/>
            </p:cNvSpPr>
            <p:nvPr/>
          </p:nvSpPr>
          <p:spPr bwMode="auto">
            <a:xfrm>
              <a:off x="2243" y="2587"/>
              <a:ext cx="290" cy="292"/>
            </a:xfrm>
            <a:prstGeom prst="ellipse">
              <a:avLst/>
            </a:prstGeom>
            <a:noFill/>
            <a:ln w="9525">
              <a:solidFill>
                <a:schemeClr val="tx1"/>
              </a:solidFill>
              <a:round/>
            </a:ln>
          </p:spPr>
          <p:txBody>
            <a:bodyPr wrap="none" anchor="ctr"/>
            <a:lstStyle/>
            <a:p>
              <a:pPr algn="ctr"/>
              <a:r>
                <a:rPr kumimoji="1" lang="en-US" altLang="zh-CN" sz="1600">
                  <a:latin typeface="Times New Roman" panose="02020603050405020304" pitchFamily="18" charset="0"/>
                </a:rPr>
                <a:t>K</a:t>
              </a:r>
              <a:endParaRPr kumimoji="1" lang="en-US" altLang="zh-CN" sz="1600">
                <a:latin typeface="Times New Roman" panose="02020603050405020304" pitchFamily="18" charset="0"/>
              </a:endParaRPr>
            </a:p>
          </p:txBody>
        </p:sp>
        <p:sp>
          <p:nvSpPr>
            <p:cNvPr id="1042" name="Oval 23"/>
            <p:cNvSpPr>
              <a:spLocks noChangeArrowheads="1"/>
            </p:cNvSpPr>
            <p:nvPr/>
          </p:nvSpPr>
          <p:spPr bwMode="auto">
            <a:xfrm>
              <a:off x="2754" y="2587"/>
              <a:ext cx="290" cy="292"/>
            </a:xfrm>
            <a:prstGeom prst="ellipse">
              <a:avLst/>
            </a:prstGeom>
            <a:noFill/>
            <a:ln w="9525">
              <a:solidFill>
                <a:schemeClr val="tx1"/>
              </a:solidFill>
              <a:round/>
            </a:ln>
          </p:spPr>
          <p:txBody>
            <a:bodyPr wrap="none" anchor="ctr"/>
            <a:lstStyle/>
            <a:p>
              <a:pPr algn="ctr"/>
              <a:r>
                <a:rPr kumimoji="1" lang="en-US" altLang="zh-CN" sz="1600">
                  <a:latin typeface="Times New Roman" panose="02020603050405020304" pitchFamily="18" charset="0"/>
                </a:rPr>
                <a:t>L</a:t>
              </a:r>
              <a:endParaRPr kumimoji="1" lang="en-US" altLang="zh-CN" sz="1600">
                <a:latin typeface="Times New Roman" panose="02020603050405020304" pitchFamily="18" charset="0"/>
              </a:endParaRPr>
            </a:p>
          </p:txBody>
        </p:sp>
        <p:sp>
          <p:nvSpPr>
            <p:cNvPr id="1043" name="Oval 24"/>
            <p:cNvSpPr>
              <a:spLocks noChangeArrowheads="1"/>
            </p:cNvSpPr>
            <p:nvPr/>
          </p:nvSpPr>
          <p:spPr bwMode="auto">
            <a:xfrm>
              <a:off x="3877" y="2587"/>
              <a:ext cx="290" cy="292"/>
            </a:xfrm>
            <a:prstGeom prst="ellipse">
              <a:avLst/>
            </a:prstGeom>
            <a:noFill/>
            <a:ln w="9525">
              <a:solidFill>
                <a:schemeClr val="tx1"/>
              </a:solidFill>
              <a:round/>
            </a:ln>
          </p:spPr>
          <p:txBody>
            <a:bodyPr wrap="none" anchor="ctr"/>
            <a:lstStyle/>
            <a:p>
              <a:pPr algn="ctr"/>
              <a:r>
                <a:rPr kumimoji="1" lang="en-US" altLang="zh-CN" sz="1600">
                  <a:latin typeface="Times New Roman" panose="02020603050405020304" pitchFamily="18" charset="0"/>
                </a:rPr>
                <a:t>M</a:t>
              </a:r>
              <a:endParaRPr kumimoji="1" lang="en-US" altLang="zh-CN" sz="1600">
                <a:latin typeface="Times New Roman" panose="02020603050405020304" pitchFamily="18" charset="0"/>
              </a:endParaRPr>
            </a:p>
          </p:txBody>
        </p:sp>
        <p:sp>
          <p:nvSpPr>
            <p:cNvPr id="1044" name="Line 25"/>
            <p:cNvSpPr>
              <a:spLocks noChangeShapeType="1"/>
            </p:cNvSpPr>
            <p:nvPr/>
          </p:nvSpPr>
          <p:spPr bwMode="auto">
            <a:xfrm>
              <a:off x="3667" y="1422"/>
              <a:ext cx="0" cy="211"/>
            </a:xfrm>
            <a:prstGeom prst="line">
              <a:avLst/>
            </a:prstGeom>
            <a:noFill/>
            <a:ln w="9525">
              <a:solidFill>
                <a:schemeClr val="tx1"/>
              </a:solidFill>
              <a:round/>
            </a:ln>
          </p:spPr>
          <p:txBody>
            <a:bodyPr wrap="none" anchor="ctr">
              <a:spAutoFit/>
            </a:bodyPr>
            <a:lstStyle/>
            <a:p>
              <a:endParaRPr lang="zh-CN" altLang="en-US"/>
            </a:p>
          </p:txBody>
        </p:sp>
        <p:sp>
          <p:nvSpPr>
            <p:cNvPr id="1045" name="Line 26"/>
            <p:cNvSpPr>
              <a:spLocks noChangeShapeType="1"/>
            </p:cNvSpPr>
            <p:nvPr/>
          </p:nvSpPr>
          <p:spPr bwMode="auto">
            <a:xfrm flipH="1">
              <a:off x="3667" y="1933"/>
              <a:ext cx="0" cy="189"/>
            </a:xfrm>
            <a:prstGeom prst="line">
              <a:avLst/>
            </a:prstGeom>
            <a:noFill/>
            <a:ln w="9525">
              <a:solidFill>
                <a:schemeClr val="tx1"/>
              </a:solidFill>
              <a:round/>
            </a:ln>
          </p:spPr>
          <p:txBody>
            <a:bodyPr anchor="ctr">
              <a:spAutoFit/>
            </a:bodyPr>
            <a:lstStyle/>
            <a:p>
              <a:endParaRPr lang="zh-CN" altLang="en-US"/>
            </a:p>
          </p:txBody>
        </p:sp>
        <p:sp>
          <p:nvSpPr>
            <p:cNvPr id="1046" name="Line 27"/>
            <p:cNvSpPr>
              <a:spLocks noChangeShapeType="1"/>
            </p:cNvSpPr>
            <p:nvPr/>
          </p:nvSpPr>
          <p:spPr bwMode="auto">
            <a:xfrm>
              <a:off x="4445" y="1933"/>
              <a:ext cx="0" cy="189"/>
            </a:xfrm>
            <a:prstGeom prst="line">
              <a:avLst/>
            </a:prstGeom>
            <a:noFill/>
            <a:ln w="9525">
              <a:solidFill>
                <a:schemeClr val="tx1"/>
              </a:solidFill>
              <a:round/>
            </a:ln>
          </p:spPr>
          <p:txBody>
            <a:bodyPr wrap="none" anchor="ctr">
              <a:spAutoFit/>
            </a:bodyPr>
            <a:lstStyle/>
            <a:p>
              <a:endParaRPr lang="zh-CN" altLang="en-US"/>
            </a:p>
          </p:txBody>
        </p:sp>
        <p:sp>
          <p:nvSpPr>
            <p:cNvPr id="1047" name="Line 28"/>
            <p:cNvSpPr>
              <a:spLocks noChangeShapeType="1"/>
            </p:cNvSpPr>
            <p:nvPr/>
          </p:nvSpPr>
          <p:spPr bwMode="auto">
            <a:xfrm flipH="1">
              <a:off x="4089" y="1889"/>
              <a:ext cx="256" cy="255"/>
            </a:xfrm>
            <a:prstGeom prst="line">
              <a:avLst/>
            </a:prstGeom>
            <a:noFill/>
            <a:ln w="9525">
              <a:solidFill>
                <a:schemeClr val="tx1"/>
              </a:solidFill>
              <a:round/>
            </a:ln>
          </p:spPr>
          <p:txBody>
            <a:bodyPr anchor="ctr">
              <a:spAutoFit/>
            </a:bodyPr>
            <a:lstStyle/>
            <a:p>
              <a:endParaRPr lang="zh-CN" altLang="en-US"/>
            </a:p>
          </p:txBody>
        </p:sp>
        <p:sp>
          <p:nvSpPr>
            <p:cNvPr id="1048" name="Line 29"/>
            <p:cNvSpPr>
              <a:spLocks noChangeShapeType="1"/>
            </p:cNvSpPr>
            <p:nvPr/>
          </p:nvSpPr>
          <p:spPr bwMode="auto">
            <a:xfrm>
              <a:off x="4556" y="1889"/>
              <a:ext cx="234" cy="233"/>
            </a:xfrm>
            <a:prstGeom prst="line">
              <a:avLst/>
            </a:prstGeom>
            <a:noFill/>
            <a:ln w="9525">
              <a:solidFill>
                <a:schemeClr val="tx1"/>
              </a:solidFill>
              <a:round/>
            </a:ln>
          </p:spPr>
          <p:txBody>
            <a:bodyPr wrap="none" anchor="ctr">
              <a:spAutoFit/>
            </a:bodyPr>
            <a:lstStyle/>
            <a:p>
              <a:endParaRPr lang="zh-CN" altLang="en-US"/>
            </a:p>
          </p:txBody>
        </p:sp>
        <p:sp>
          <p:nvSpPr>
            <p:cNvPr id="1049" name="Line 30"/>
            <p:cNvSpPr>
              <a:spLocks noChangeShapeType="1"/>
            </p:cNvSpPr>
            <p:nvPr/>
          </p:nvSpPr>
          <p:spPr bwMode="auto">
            <a:xfrm>
              <a:off x="3767" y="1322"/>
              <a:ext cx="567" cy="411"/>
            </a:xfrm>
            <a:prstGeom prst="line">
              <a:avLst/>
            </a:prstGeom>
            <a:noFill/>
            <a:ln w="9525">
              <a:solidFill>
                <a:schemeClr val="tx1"/>
              </a:solidFill>
              <a:round/>
            </a:ln>
          </p:spPr>
          <p:txBody>
            <a:bodyPr wrap="none" anchor="ctr">
              <a:spAutoFit/>
            </a:bodyPr>
            <a:lstStyle/>
            <a:p>
              <a:endParaRPr lang="zh-CN" altLang="en-US"/>
            </a:p>
          </p:txBody>
        </p:sp>
        <p:sp>
          <p:nvSpPr>
            <p:cNvPr id="1050" name="Line 31"/>
            <p:cNvSpPr>
              <a:spLocks noChangeShapeType="1"/>
            </p:cNvSpPr>
            <p:nvPr/>
          </p:nvSpPr>
          <p:spPr bwMode="auto">
            <a:xfrm flipH="1">
              <a:off x="3112" y="1344"/>
              <a:ext cx="422" cy="345"/>
            </a:xfrm>
            <a:prstGeom prst="line">
              <a:avLst/>
            </a:prstGeom>
            <a:noFill/>
            <a:ln w="9525">
              <a:solidFill>
                <a:schemeClr val="tx1"/>
              </a:solidFill>
              <a:round/>
            </a:ln>
          </p:spPr>
          <p:txBody>
            <a:bodyPr wrap="none" anchor="ctr">
              <a:spAutoFit/>
            </a:bodyPr>
            <a:lstStyle/>
            <a:p>
              <a:endParaRPr lang="zh-CN" altLang="en-US"/>
            </a:p>
          </p:txBody>
        </p:sp>
        <p:sp>
          <p:nvSpPr>
            <p:cNvPr id="1051" name="Line 32"/>
            <p:cNvSpPr>
              <a:spLocks noChangeShapeType="1"/>
            </p:cNvSpPr>
            <p:nvPr/>
          </p:nvSpPr>
          <p:spPr bwMode="auto">
            <a:xfrm>
              <a:off x="3078" y="1911"/>
              <a:ext cx="167" cy="233"/>
            </a:xfrm>
            <a:prstGeom prst="line">
              <a:avLst/>
            </a:prstGeom>
            <a:noFill/>
            <a:ln w="9525">
              <a:solidFill>
                <a:schemeClr val="tx1"/>
              </a:solidFill>
              <a:round/>
            </a:ln>
          </p:spPr>
          <p:txBody>
            <a:bodyPr wrap="none" anchor="ctr">
              <a:spAutoFit/>
            </a:bodyPr>
            <a:lstStyle/>
            <a:p>
              <a:endParaRPr lang="zh-CN" altLang="en-US"/>
            </a:p>
          </p:txBody>
        </p:sp>
        <p:sp>
          <p:nvSpPr>
            <p:cNvPr id="1052" name="Line 33"/>
            <p:cNvSpPr>
              <a:spLocks noChangeShapeType="1"/>
            </p:cNvSpPr>
            <p:nvPr/>
          </p:nvSpPr>
          <p:spPr bwMode="auto">
            <a:xfrm flipH="1">
              <a:off x="2734" y="1922"/>
              <a:ext cx="222" cy="222"/>
            </a:xfrm>
            <a:prstGeom prst="line">
              <a:avLst/>
            </a:prstGeom>
            <a:noFill/>
            <a:ln w="9525">
              <a:solidFill>
                <a:schemeClr val="tx1"/>
              </a:solidFill>
              <a:round/>
            </a:ln>
          </p:spPr>
          <p:txBody>
            <a:bodyPr wrap="none" anchor="ctr">
              <a:spAutoFit/>
            </a:bodyPr>
            <a:lstStyle/>
            <a:p>
              <a:endParaRPr lang="zh-CN" altLang="en-US"/>
            </a:p>
          </p:txBody>
        </p:sp>
        <p:sp>
          <p:nvSpPr>
            <p:cNvPr id="1053" name="Line 34"/>
            <p:cNvSpPr>
              <a:spLocks noChangeShapeType="1"/>
            </p:cNvSpPr>
            <p:nvPr/>
          </p:nvSpPr>
          <p:spPr bwMode="auto">
            <a:xfrm flipH="1">
              <a:off x="2434" y="2411"/>
              <a:ext cx="122" cy="189"/>
            </a:xfrm>
            <a:prstGeom prst="line">
              <a:avLst/>
            </a:prstGeom>
            <a:noFill/>
            <a:ln w="9525">
              <a:solidFill>
                <a:schemeClr val="tx1"/>
              </a:solidFill>
              <a:round/>
            </a:ln>
          </p:spPr>
          <p:txBody>
            <a:bodyPr wrap="none" anchor="ctr">
              <a:spAutoFit/>
            </a:bodyPr>
            <a:lstStyle/>
            <a:p>
              <a:endParaRPr lang="zh-CN" altLang="en-US"/>
            </a:p>
          </p:txBody>
        </p:sp>
        <p:sp>
          <p:nvSpPr>
            <p:cNvPr id="1054" name="Line 35"/>
            <p:cNvSpPr>
              <a:spLocks noChangeShapeType="1"/>
            </p:cNvSpPr>
            <p:nvPr/>
          </p:nvSpPr>
          <p:spPr bwMode="auto">
            <a:xfrm>
              <a:off x="2734" y="2378"/>
              <a:ext cx="166" cy="222"/>
            </a:xfrm>
            <a:prstGeom prst="line">
              <a:avLst/>
            </a:prstGeom>
            <a:noFill/>
            <a:ln w="9525">
              <a:solidFill>
                <a:schemeClr val="tx1"/>
              </a:solidFill>
              <a:round/>
            </a:ln>
          </p:spPr>
          <p:txBody>
            <a:bodyPr wrap="none" anchor="ctr">
              <a:spAutoFit/>
            </a:bodyPr>
            <a:lstStyle/>
            <a:p>
              <a:endParaRPr lang="zh-CN" altLang="en-US"/>
            </a:p>
          </p:txBody>
        </p:sp>
        <p:sp>
          <p:nvSpPr>
            <p:cNvPr id="1055" name="Line 36"/>
            <p:cNvSpPr>
              <a:spLocks noChangeShapeType="1"/>
            </p:cNvSpPr>
            <p:nvPr/>
          </p:nvSpPr>
          <p:spPr bwMode="auto">
            <a:xfrm>
              <a:off x="4034" y="2411"/>
              <a:ext cx="0" cy="189"/>
            </a:xfrm>
            <a:prstGeom prst="line">
              <a:avLst/>
            </a:prstGeom>
            <a:noFill/>
            <a:ln w="9525">
              <a:solidFill>
                <a:schemeClr val="tx1"/>
              </a:solidFill>
              <a:round/>
            </a:ln>
          </p:spPr>
          <p:txBody>
            <a:bodyPr anchor="ctr">
              <a:spAutoFit/>
            </a:bodyPr>
            <a:lstStyle/>
            <a:p>
              <a:endParaRPr lang="zh-CN" alt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17444">
                                            <p:txEl>
                                              <p:pRg st="2" end="2"/>
                                            </p:txEl>
                                          </p:spTgt>
                                        </p:tgtEl>
                                        <p:attrNameLst>
                                          <p:attrName>style.visibility</p:attrName>
                                        </p:attrNameLst>
                                      </p:cBhvr>
                                      <p:to>
                                        <p:strVal val="visible"/>
                                      </p:to>
                                    </p:set>
                                    <p:animEffect transition="in" filter="wipe(left)">
                                      <p:cBhvr>
                                        <p:cTn id="15" dur="500"/>
                                        <p:tgtEl>
                                          <p:spTgt spid="31744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17444">
                                            <p:txEl>
                                              <p:pRg st="3" end="3"/>
                                            </p:txEl>
                                          </p:spTgt>
                                        </p:tgtEl>
                                        <p:attrNameLst>
                                          <p:attrName>style.visibility</p:attrName>
                                        </p:attrNameLst>
                                      </p:cBhvr>
                                      <p:to>
                                        <p:strVal val="visible"/>
                                      </p:to>
                                    </p:set>
                                    <p:animEffect transition="in" filter="wipe(left)">
                                      <p:cBhvr>
                                        <p:cTn id="20" dur="500"/>
                                        <p:tgtEl>
                                          <p:spTgt spid="31744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17444">
                                            <p:txEl>
                                              <p:pRg st="4" end="4"/>
                                            </p:txEl>
                                          </p:spTgt>
                                        </p:tgtEl>
                                        <p:attrNameLst>
                                          <p:attrName>style.visibility</p:attrName>
                                        </p:attrNameLst>
                                      </p:cBhvr>
                                      <p:to>
                                        <p:strVal val="visible"/>
                                      </p:to>
                                    </p:set>
                                    <p:animEffect transition="in" filter="wipe(left)">
                                      <p:cBhvr>
                                        <p:cTn id="25" dur="500"/>
                                        <p:tgtEl>
                                          <p:spTgt spid="31744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17444">
                                            <p:txEl>
                                              <p:pRg st="5" end="5"/>
                                            </p:txEl>
                                          </p:spTgt>
                                        </p:tgtEl>
                                        <p:attrNameLst>
                                          <p:attrName>style.visibility</p:attrName>
                                        </p:attrNameLst>
                                      </p:cBhvr>
                                      <p:to>
                                        <p:strVal val="visible"/>
                                      </p:to>
                                    </p:set>
                                    <p:animEffect transition="in" filter="wipe(left)">
                                      <p:cBhvr>
                                        <p:cTn id="30" dur="500"/>
                                        <p:tgtEl>
                                          <p:spTgt spid="31744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17444">
                                            <p:txEl>
                                              <p:pRg st="6" end="6"/>
                                            </p:txEl>
                                          </p:spTgt>
                                        </p:tgtEl>
                                        <p:attrNameLst>
                                          <p:attrName>style.visibility</p:attrName>
                                        </p:attrNameLst>
                                      </p:cBhvr>
                                      <p:to>
                                        <p:strVal val="visible"/>
                                      </p:to>
                                    </p:set>
                                    <p:animEffect transition="in" filter="wipe(left)">
                                      <p:cBhvr>
                                        <p:cTn id="35" dur="500"/>
                                        <p:tgtEl>
                                          <p:spTgt spid="31744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box(out)">
                                      <p:cBhvr>
                                        <p:cTn id="40" dur="500"/>
                                        <p:tgtEl>
                                          <p:spTgt spid="2"/>
                                        </p:tgtEl>
                                      </p:cBhvr>
                                    </p:animEffect>
                                  </p:childTnLst>
                                  <p:subTnLs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4" grpId="0" bldLvl="5" autoUpdateAnimBg="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4294967295"/>
          </p:nvPr>
        </p:nvSpPr>
        <p:spPr>
          <a:xfrm>
            <a:off x="7042150" y="6243638"/>
            <a:ext cx="1905000" cy="457200"/>
          </a:xfrm>
          <a:prstGeom prst="rect">
            <a:avLst/>
          </a:prstGeom>
          <a:noFill/>
        </p:spPr>
        <p:txBody>
          <a:bodyPr/>
          <a:lstStyle/>
          <a:p>
            <a:fld id="{66CA668F-3320-4337-8F88-3599E3F67131}" type="slidenum">
              <a:rPr lang="en-US" altLang="zh-CN" smtClean="0"/>
            </a:fld>
            <a:endParaRPr lang="en-US" altLang="zh-CN" smtClean="0"/>
          </a:p>
        </p:txBody>
      </p:sp>
      <p:sp>
        <p:nvSpPr>
          <p:cNvPr id="41987" name="Text Box 2"/>
          <p:cNvSpPr txBox="1">
            <a:spLocks noChangeArrowheads="1"/>
          </p:cNvSpPr>
          <p:nvPr/>
        </p:nvSpPr>
        <p:spPr bwMode="auto">
          <a:xfrm>
            <a:off x="1143000" y="992808"/>
            <a:ext cx="6915150" cy="1309370"/>
          </a:xfrm>
          <a:prstGeom prst="rect">
            <a:avLst/>
          </a:prstGeom>
          <a:solidFill>
            <a:schemeClr val="accent2">
              <a:alpha val="50195"/>
            </a:schemeClr>
          </a:solidFill>
          <a:ln w="12700" cap="sq">
            <a:noFill/>
            <a:miter lim="800000"/>
            <a:headEnd type="none" w="sm" len="sm"/>
            <a:tailEnd type="none" w="sm" len="sm"/>
          </a:ln>
        </p:spPr>
        <p:txBody>
          <a:bodyPr>
            <a:spAutoFit/>
          </a:bodyPr>
          <a:lstStyle/>
          <a:p>
            <a:pPr algn="ctr">
              <a:lnSpc>
                <a:spcPct val="110000"/>
              </a:lnSpc>
            </a:pPr>
            <a:r>
              <a:rPr kumimoji="1" lang="en-US" altLang="zh-CN" sz="3600" b="1" dirty="0">
                <a:solidFill>
                  <a:srgbClr val="008080"/>
                </a:solidFill>
                <a:latin typeface="Times New Roman" panose="02020603050405020304" pitchFamily="18" charset="0"/>
              </a:rPr>
              <a:t>6.3 </a:t>
            </a:r>
            <a:endParaRPr kumimoji="1" lang="en-US" altLang="zh-CN" sz="3600" b="1" dirty="0">
              <a:solidFill>
                <a:srgbClr val="008080"/>
              </a:solidFill>
              <a:latin typeface="Times New Roman" panose="02020603050405020304" pitchFamily="18" charset="0"/>
            </a:endParaRPr>
          </a:p>
          <a:p>
            <a:pPr algn="ctr">
              <a:lnSpc>
                <a:spcPct val="110000"/>
              </a:lnSpc>
            </a:pPr>
            <a:r>
              <a:rPr kumimoji="1" lang="zh-CN" altLang="en-US" sz="3600" b="1" dirty="0">
                <a:solidFill>
                  <a:srgbClr val="008080"/>
                </a:solidFill>
                <a:latin typeface="Times New Roman" panose="02020603050405020304" pitchFamily="18" charset="0"/>
                <a:ea typeface="隶书" panose="02010509060101010101" charset="-122"/>
              </a:rPr>
              <a:t>二叉树的存储结构</a:t>
            </a:r>
            <a:endParaRPr kumimoji="1" lang="zh-CN" altLang="en-US" sz="3600" dirty="0">
              <a:latin typeface="Times New Roman" panose="02020603050405020304" pitchFamily="18" charset="0"/>
            </a:endParaRPr>
          </a:p>
        </p:txBody>
      </p:sp>
      <p:sp>
        <p:nvSpPr>
          <p:cNvPr id="74757" name="Text Box 5">
            <a:hlinkClick r:id="rId1" action="ppaction://hlinksldjump"/>
          </p:cNvPr>
          <p:cNvSpPr txBox="1">
            <a:spLocks noChangeArrowheads="1"/>
          </p:cNvSpPr>
          <p:nvPr/>
        </p:nvSpPr>
        <p:spPr bwMode="auto">
          <a:xfrm>
            <a:off x="1835150" y="3545508"/>
            <a:ext cx="5400675" cy="609398"/>
          </a:xfrm>
          <a:prstGeom prst="rect">
            <a:avLst/>
          </a:prstGeom>
          <a:noFill/>
          <a:ln w="12700" cap="sq">
            <a:noFill/>
            <a:miter lim="800000"/>
            <a:headEnd type="none" w="sm" len="sm"/>
            <a:tailEnd type="none" w="sm" len="sm"/>
          </a:ln>
        </p:spPr>
        <p:txBody>
          <a:bodyPr>
            <a:spAutoFit/>
          </a:bodyPr>
          <a:lstStyle/>
          <a:p>
            <a:pPr>
              <a:lnSpc>
                <a:spcPct val="120000"/>
              </a:lnSpc>
              <a:buFont typeface="Wingdings" panose="05000000000000000000" pitchFamily="2" charset="2"/>
              <a:buChar char="n"/>
            </a:pPr>
            <a:r>
              <a:rPr kumimoji="1" lang="zh-CN" altLang="en-US" sz="2800" b="1" dirty="0" smtClean="0">
                <a:solidFill>
                  <a:srgbClr val="333399"/>
                </a:solidFill>
                <a:latin typeface="楷体_GB2312" pitchFamily="49" charset="-122"/>
              </a:rPr>
              <a:t>链式存储</a:t>
            </a:r>
            <a:r>
              <a:rPr kumimoji="1" lang="zh-CN" altLang="en-US" sz="2800" b="1" dirty="0">
                <a:solidFill>
                  <a:srgbClr val="333399"/>
                </a:solidFill>
                <a:latin typeface="楷体_GB2312" pitchFamily="49" charset="-122"/>
              </a:rPr>
              <a:t>结构</a:t>
            </a:r>
            <a:endParaRPr kumimoji="1" lang="zh-CN" altLang="en-US" sz="2800" dirty="0">
              <a:latin typeface="Times New Roman" panose="02020603050405020304" pitchFamily="18" charset="0"/>
            </a:endParaRPr>
          </a:p>
        </p:txBody>
      </p:sp>
      <p:sp>
        <p:nvSpPr>
          <p:cNvPr id="74758" name="Text Box 6">
            <a:hlinkClick r:id="" action="ppaction://hlinkshowjump?jump=nextslide"/>
          </p:cNvPr>
          <p:cNvSpPr txBox="1">
            <a:spLocks noChangeArrowheads="1"/>
          </p:cNvSpPr>
          <p:nvPr/>
        </p:nvSpPr>
        <p:spPr bwMode="auto">
          <a:xfrm>
            <a:off x="1835150" y="2721595"/>
            <a:ext cx="5184775" cy="604838"/>
          </a:xfrm>
          <a:prstGeom prst="rect">
            <a:avLst/>
          </a:prstGeom>
          <a:noFill/>
          <a:ln w="12700" cap="sq">
            <a:noFill/>
            <a:miter lim="800000"/>
            <a:headEnd type="none" w="sm" len="sm"/>
            <a:tailEnd type="none" w="sm" len="sm"/>
          </a:ln>
        </p:spPr>
        <p:txBody>
          <a:bodyPr>
            <a:spAutoFit/>
          </a:bodyPr>
          <a:lstStyle/>
          <a:p>
            <a:pPr>
              <a:lnSpc>
                <a:spcPct val="120000"/>
              </a:lnSpc>
              <a:buFont typeface="Wingdings" panose="05000000000000000000" pitchFamily="2" charset="2"/>
              <a:buChar char="n"/>
            </a:pPr>
            <a:r>
              <a:rPr kumimoji="1" lang="zh-CN" altLang="en-US" sz="2800" b="1">
                <a:solidFill>
                  <a:srgbClr val="333399"/>
                </a:solidFill>
                <a:latin typeface="Times New Roman" panose="02020603050405020304" pitchFamily="18" charset="0"/>
              </a:rPr>
              <a:t>顺序存储结构</a:t>
            </a:r>
            <a:endParaRPr kumimoji="1" lang="zh-CN" altLang="en-US" sz="2800" b="1">
              <a:solidFill>
                <a:srgbClr val="0000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4758"/>
                                        </p:tgtEl>
                                        <p:attrNameLst>
                                          <p:attrName>style.visibility</p:attrName>
                                        </p:attrNameLst>
                                      </p:cBhvr>
                                      <p:to>
                                        <p:strVal val="visible"/>
                                      </p:to>
                                    </p:set>
                                    <p:anim calcmode="lin" valueType="num">
                                      <p:cBhvr additive="base">
                                        <p:cTn id="7" dur="500" fill="hold"/>
                                        <p:tgtEl>
                                          <p:spTgt spid="74758"/>
                                        </p:tgtEl>
                                        <p:attrNameLst>
                                          <p:attrName>ppt_x</p:attrName>
                                        </p:attrNameLst>
                                      </p:cBhvr>
                                      <p:tavLst>
                                        <p:tav tm="0">
                                          <p:val>
                                            <p:strVal val="1+#ppt_w/2"/>
                                          </p:val>
                                        </p:tav>
                                        <p:tav tm="100000">
                                          <p:val>
                                            <p:strVal val="#ppt_x"/>
                                          </p:val>
                                        </p:tav>
                                      </p:tavLst>
                                    </p:anim>
                                    <p:anim calcmode="lin" valueType="num">
                                      <p:cBhvr additive="base">
                                        <p:cTn id="8" dur="500" fill="hold"/>
                                        <p:tgtEl>
                                          <p:spTgt spid="747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4757"/>
                                        </p:tgtEl>
                                        <p:attrNameLst>
                                          <p:attrName>style.visibility</p:attrName>
                                        </p:attrNameLst>
                                      </p:cBhvr>
                                      <p:to>
                                        <p:strVal val="visible"/>
                                      </p:to>
                                    </p:set>
                                    <p:anim calcmode="lin" valueType="num">
                                      <p:cBhvr additive="base">
                                        <p:cTn id="13" dur="500" fill="hold"/>
                                        <p:tgtEl>
                                          <p:spTgt spid="74757"/>
                                        </p:tgtEl>
                                        <p:attrNameLst>
                                          <p:attrName>ppt_x</p:attrName>
                                        </p:attrNameLst>
                                      </p:cBhvr>
                                      <p:tavLst>
                                        <p:tav tm="0">
                                          <p:val>
                                            <p:strVal val="1+#ppt_w/2"/>
                                          </p:val>
                                        </p:tav>
                                        <p:tav tm="100000">
                                          <p:val>
                                            <p:strVal val="#ppt_x"/>
                                          </p:val>
                                        </p:tav>
                                      </p:tavLst>
                                    </p:anim>
                                    <p:anim calcmode="lin" valueType="num">
                                      <p:cBhvr additive="base">
                                        <p:cTn id="14" dur="500" fill="hold"/>
                                        <p:tgtEl>
                                          <p:spTgt spid="747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autoUpdateAnimBg="0"/>
      <p:bldP spid="7475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4294967295"/>
          </p:nvPr>
        </p:nvSpPr>
        <p:spPr>
          <a:xfrm>
            <a:off x="7042150" y="6243638"/>
            <a:ext cx="1905000" cy="457200"/>
          </a:xfrm>
          <a:prstGeom prst="rect">
            <a:avLst/>
          </a:prstGeom>
          <a:noFill/>
        </p:spPr>
        <p:txBody>
          <a:bodyPr/>
          <a:lstStyle/>
          <a:p>
            <a:fld id="{EB7D9062-3D04-4F9F-BE7B-EB00F9B9EE80}" type="slidenum">
              <a:rPr lang="en-US" altLang="zh-CN" smtClean="0"/>
            </a:fld>
            <a:endParaRPr lang="en-US" altLang="zh-CN" smtClean="0"/>
          </a:p>
        </p:txBody>
      </p:sp>
      <p:sp>
        <p:nvSpPr>
          <p:cNvPr id="43011" name="Text Box 3"/>
          <p:cNvSpPr txBox="1">
            <a:spLocks noChangeArrowheads="1"/>
          </p:cNvSpPr>
          <p:nvPr/>
        </p:nvSpPr>
        <p:spPr bwMode="auto">
          <a:xfrm>
            <a:off x="1187450" y="188913"/>
            <a:ext cx="3854450" cy="641350"/>
          </a:xfrm>
          <a:prstGeom prst="rect">
            <a:avLst/>
          </a:prstGeom>
          <a:noFill/>
          <a:ln w="12700" cap="sq">
            <a:noFill/>
            <a:miter lim="800000"/>
            <a:headEnd type="none" w="sm" len="sm"/>
            <a:tailEnd type="none" w="sm" len="sm"/>
          </a:ln>
        </p:spPr>
        <p:txBody>
          <a:bodyPr wrap="none">
            <a:spAutoFit/>
          </a:bodyPr>
          <a:lstStyle/>
          <a:p>
            <a:r>
              <a:rPr kumimoji="1" lang="zh-CN" altLang="en-US" sz="3600" b="1">
                <a:solidFill>
                  <a:srgbClr val="333399"/>
                </a:solidFill>
                <a:latin typeface="Times New Roman" panose="02020603050405020304" pitchFamily="18" charset="0"/>
              </a:rPr>
              <a:t>二叉树的顺序存储</a:t>
            </a:r>
            <a:endParaRPr kumimoji="1" lang="zh-CN" altLang="en-US" sz="3600" b="1">
              <a:solidFill>
                <a:srgbClr val="0000FF"/>
              </a:solidFill>
              <a:latin typeface="Times New Roman" panose="02020603050405020304" pitchFamily="18" charset="0"/>
            </a:endParaRPr>
          </a:p>
        </p:txBody>
      </p:sp>
      <p:sp>
        <p:nvSpPr>
          <p:cNvPr id="92164" name="Text Box 4"/>
          <p:cNvSpPr txBox="1">
            <a:spLocks noChangeArrowheads="1"/>
          </p:cNvSpPr>
          <p:nvPr/>
        </p:nvSpPr>
        <p:spPr bwMode="auto">
          <a:xfrm>
            <a:off x="611188" y="1411288"/>
            <a:ext cx="7993062" cy="4915535"/>
          </a:xfrm>
          <a:prstGeom prst="rect">
            <a:avLst/>
          </a:prstGeom>
          <a:noFill/>
          <a:ln w="12700" cap="sq">
            <a:noFill/>
            <a:miter lim="800000"/>
            <a:headEnd type="none" w="sm" len="sm"/>
            <a:tailEnd type="none" w="sm" len="sm"/>
          </a:ln>
          <a:effectLst/>
        </p:spPr>
        <p:txBody>
          <a:bodyPr>
            <a:spAutoFit/>
          </a:bodyPr>
          <a:lstStyle/>
          <a:p>
            <a:pPr>
              <a:lnSpc>
                <a:spcPct val="110000"/>
              </a:lnSpc>
              <a:spcBef>
                <a:spcPct val="10000"/>
              </a:spcBef>
              <a:defRPr/>
            </a:pPr>
            <a:r>
              <a:rPr kumimoji="1" lang="en-US" altLang="zh-CN" sz="2800" b="1" dirty="0">
                <a:latin typeface="楷体_GB2312" pitchFamily="49" charset="-122"/>
              </a:rPr>
              <a:t>    </a:t>
            </a:r>
            <a:r>
              <a:rPr kumimoji="1" lang="zh-CN" altLang="en-US" b="1" dirty="0">
                <a:effectLst>
                  <a:outerShdw blurRad="38100" dist="38100" dir="2700000" algn="tl">
                    <a:srgbClr val="C0C0C0"/>
                  </a:outerShdw>
                </a:effectLst>
                <a:latin typeface="楷体_GB2312" pitchFamily="49" charset="-122"/>
              </a:rPr>
              <a:t>二叉树的</a:t>
            </a:r>
            <a:r>
              <a:rPr kumimoji="1" lang="zh-CN" altLang="en-US" b="1" dirty="0">
                <a:effectLst>
                  <a:outerShdw blurRad="38100" dist="38100" dir="2700000" algn="tl">
                    <a:srgbClr val="C0C0C0"/>
                  </a:outerShdw>
                </a:effectLst>
                <a:latin typeface="楷体_GB2312" pitchFamily="49" charset="-122"/>
                <a:cs typeface="+mn-ea"/>
              </a:rPr>
              <a:t>顺序存储表示是：</a:t>
            </a:r>
            <a:r>
              <a:rPr kumimoji="1" lang="zh-CN" altLang="en-US" b="1" dirty="0">
                <a:solidFill>
                  <a:srgbClr val="0000FF"/>
                </a:solidFill>
                <a:effectLst>
                  <a:outerShdw blurRad="38100" dist="38100" dir="2700000" algn="tl">
                    <a:srgbClr val="C0C0C0"/>
                  </a:outerShdw>
                </a:effectLst>
                <a:latin typeface="楷体_GB2312" pitchFamily="49" charset="-122"/>
              </a:rPr>
              <a:t>用一组地址连续的存储空间（一维数组）</a:t>
            </a:r>
            <a:r>
              <a:rPr kumimoji="1" lang="zh-CN" altLang="en-US" b="1" u="sng" dirty="0">
                <a:solidFill>
                  <a:srgbClr val="FF0000"/>
                </a:solidFill>
                <a:effectLst>
                  <a:outerShdw blurRad="38100" dist="38100" dir="2700000" algn="tl">
                    <a:srgbClr val="C0C0C0"/>
                  </a:outerShdw>
                </a:effectLst>
                <a:latin typeface="楷体_GB2312" pitchFamily="49" charset="-122"/>
              </a:rPr>
              <a:t>依次从上到下、从左到右</a:t>
            </a:r>
            <a:r>
              <a:rPr kumimoji="1" lang="zh-CN" altLang="en-US" b="1" dirty="0">
                <a:solidFill>
                  <a:srgbClr val="0000FF"/>
                </a:solidFill>
                <a:effectLst>
                  <a:outerShdw blurRad="38100" dist="38100" dir="2700000" algn="tl">
                    <a:srgbClr val="C0C0C0"/>
                  </a:outerShdw>
                </a:effectLst>
                <a:latin typeface="楷体_GB2312" pitchFamily="49" charset="-122"/>
              </a:rPr>
              <a:t>存储完全二叉树中的所有结点</a:t>
            </a:r>
            <a:r>
              <a:rPr kumimoji="1" lang="zh-CN" altLang="en-US" b="1" dirty="0">
                <a:effectLst>
                  <a:outerShdw blurRad="38100" dist="38100" dir="2700000" algn="tl">
                    <a:srgbClr val="C0C0C0"/>
                  </a:outerShdw>
                </a:effectLst>
                <a:latin typeface="楷体_GB2312" pitchFamily="49" charset="-122"/>
              </a:rPr>
              <a:t>，</a:t>
            </a:r>
            <a:r>
              <a:rPr kumimoji="1" lang="zh-CN" altLang="en-US" b="1" dirty="0">
                <a:solidFill>
                  <a:srgbClr val="0000FF"/>
                </a:solidFill>
                <a:effectLst>
                  <a:outerShdw blurRad="38100" dist="38100" dir="2700000" algn="tl">
                    <a:srgbClr val="C0C0C0"/>
                  </a:outerShdw>
                </a:effectLst>
                <a:latin typeface="楷体_GB2312" pitchFamily="49" charset="-122"/>
              </a:rPr>
              <a:t>亦即</a:t>
            </a:r>
            <a:r>
              <a:rPr kumimoji="1" lang="zh-CN" altLang="en-US" b="1" u="sng" dirty="0">
                <a:solidFill>
                  <a:srgbClr val="0000FF"/>
                </a:solidFill>
                <a:effectLst>
                  <a:outerShdw blurRad="38100" dist="38100" dir="2700000" algn="tl">
                    <a:srgbClr val="C0C0C0"/>
                  </a:outerShdw>
                </a:effectLst>
                <a:latin typeface="楷体_GB2312" pitchFamily="49" charset="-122"/>
              </a:rPr>
              <a:t>完全二叉树编号为 </a:t>
            </a:r>
            <a:r>
              <a:rPr kumimoji="1" lang="en-US" altLang="zh-CN" b="1" u="sng" dirty="0" err="1">
                <a:solidFill>
                  <a:srgbClr val="FF0000"/>
                </a:solidFill>
                <a:effectLst>
                  <a:outerShdw blurRad="38100" dist="38100" dir="2700000" algn="tl">
                    <a:srgbClr val="C0C0C0"/>
                  </a:outerShdw>
                </a:effectLst>
                <a:latin typeface="楷体_GB2312" pitchFamily="49" charset="-122"/>
              </a:rPr>
              <a:t>i</a:t>
            </a:r>
            <a:r>
              <a:rPr kumimoji="1" lang="en-US" altLang="zh-CN" b="1" u="sng" dirty="0">
                <a:solidFill>
                  <a:srgbClr val="0000FF"/>
                </a:solidFill>
                <a:effectLst>
                  <a:outerShdw blurRad="38100" dist="38100" dir="2700000" algn="tl">
                    <a:srgbClr val="C0C0C0"/>
                  </a:outerShdw>
                </a:effectLst>
                <a:latin typeface="楷体_GB2312" pitchFamily="49" charset="-122"/>
              </a:rPr>
              <a:t> </a:t>
            </a:r>
            <a:r>
              <a:rPr kumimoji="1" lang="zh-CN" altLang="en-US" b="1" u="sng" dirty="0">
                <a:solidFill>
                  <a:srgbClr val="0000FF"/>
                </a:solidFill>
                <a:effectLst>
                  <a:outerShdw blurRad="38100" dist="38100" dir="2700000" algn="tl">
                    <a:srgbClr val="C0C0C0"/>
                  </a:outerShdw>
                </a:effectLst>
                <a:latin typeface="楷体_GB2312" pitchFamily="49" charset="-122"/>
              </a:rPr>
              <a:t>的结点</a:t>
            </a:r>
            <a:r>
              <a:rPr kumimoji="1" lang="zh-CN" altLang="en-US" b="1" u="sng" dirty="0" smtClean="0">
                <a:solidFill>
                  <a:srgbClr val="0000FF"/>
                </a:solidFill>
                <a:effectLst>
                  <a:outerShdw blurRad="38100" dist="38100" dir="2700000" algn="tl">
                    <a:srgbClr val="C0C0C0"/>
                  </a:outerShdw>
                </a:effectLst>
                <a:latin typeface="楷体_GB2312" pitchFamily="49" charset="-122"/>
              </a:rPr>
              <a:t>存放到</a:t>
            </a:r>
            <a:r>
              <a:rPr kumimoji="1" lang="zh-CN" altLang="en-US" b="1" u="sng" dirty="0">
                <a:solidFill>
                  <a:srgbClr val="0000FF"/>
                </a:solidFill>
                <a:effectLst>
                  <a:outerShdw blurRad="38100" dist="38100" dir="2700000" algn="tl">
                    <a:srgbClr val="C0C0C0"/>
                  </a:outerShdw>
                </a:effectLst>
                <a:latin typeface="楷体_GB2312" pitchFamily="49" charset="-122"/>
              </a:rPr>
              <a:t>一维数组的下标为 </a:t>
            </a:r>
            <a:r>
              <a:rPr kumimoji="1" lang="en-US" altLang="zh-CN" b="1" u="sng" dirty="0" smtClean="0">
                <a:solidFill>
                  <a:srgbClr val="FF0000"/>
                </a:solidFill>
                <a:effectLst>
                  <a:outerShdw blurRad="38100" dist="38100" dir="2700000" algn="tl">
                    <a:srgbClr val="C0C0C0"/>
                  </a:outerShdw>
                </a:effectLst>
                <a:latin typeface="楷体_GB2312" pitchFamily="49" charset="-122"/>
              </a:rPr>
              <a:t>i-1</a:t>
            </a:r>
            <a:r>
              <a:rPr kumimoji="1" lang="zh-CN" altLang="en-US" b="1" u="sng" dirty="0" smtClean="0">
                <a:solidFill>
                  <a:srgbClr val="FF0000"/>
                </a:solidFill>
                <a:effectLst>
                  <a:outerShdw blurRad="38100" dist="38100" dir="2700000" algn="tl">
                    <a:srgbClr val="C0C0C0"/>
                  </a:outerShdw>
                </a:effectLst>
                <a:latin typeface="楷体_GB2312" pitchFamily="49" charset="-122"/>
              </a:rPr>
              <a:t> </a:t>
            </a:r>
            <a:r>
              <a:rPr kumimoji="1" lang="zh-CN" altLang="en-US" b="1" u="sng" dirty="0" smtClean="0">
                <a:solidFill>
                  <a:srgbClr val="0000FF"/>
                </a:solidFill>
                <a:effectLst>
                  <a:outerShdw blurRad="38100" dist="38100" dir="2700000" algn="tl">
                    <a:srgbClr val="C0C0C0"/>
                  </a:outerShdw>
                </a:effectLst>
                <a:latin typeface="楷体_GB2312" pitchFamily="49" charset="-122"/>
              </a:rPr>
              <a:t>的</a:t>
            </a:r>
            <a:r>
              <a:rPr kumimoji="1" lang="zh-CN" altLang="en-US" b="1" u="sng" dirty="0">
                <a:solidFill>
                  <a:srgbClr val="0000FF"/>
                </a:solidFill>
                <a:effectLst>
                  <a:outerShdw blurRad="38100" dist="38100" dir="2700000" algn="tl">
                    <a:srgbClr val="C0C0C0"/>
                  </a:outerShdw>
                </a:effectLst>
                <a:latin typeface="楷体_GB2312" pitchFamily="49" charset="-122"/>
              </a:rPr>
              <a:t>位置</a:t>
            </a:r>
            <a:r>
              <a:rPr kumimoji="1" lang="zh-CN" altLang="en-US" b="1" u="sng" dirty="0" smtClean="0">
                <a:solidFill>
                  <a:srgbClr val="0000FF"/>
                </a:solidFill>
                <a:effectLst>
                  <a:outerShdw blurRad="38100" dist="38100" dir="2700000" algn="tl">
                    <a:srgbClr val="C0C0C0"/>
                  </a:outerShdw>
                </a:effectLst>
                <a:latin typeface="楷体_GB2312" pitchFamily="49" charset="-122"/>
              </a:rPr>
              <a:t>中</a:t>
            </a:r>
            <a:r>
              <a:rPr kumimoji="1" lang="en-US" altLang="zh-CN" b="1" u="sng" dirty="0" smtClean="0">
                <a:solidFill>
                  <a:srgbClr val="FF0000"/>
                </a:solidFill>
                <a:effectLst>
                  <a:outerShdw blurRad="38100" dist="38100" dir="2700000" algn="tl">
                    <a:srgbClr val="C0C0C0"/>
                  </a:outerShdw>
                </a:effectLst>
                <a:latin typeface="楷体_GB2312" pitchFamily="49" charset="-122"/>
              </a:rPr>
              <a:t>(0</a:t>
            </a:r>
            <a:r>
              <a:rPr kumimoji="1" lang="zh-CN" altLang="en-US" b="1" u="sng" dirty="0" smtClean="0">
                <a:solidFill>
                  <a:srgbClr val="FF0000"/>
                </a:solidFill>
                <a:effectLst>
                  <a:outerShdw blurRad="38100" dist="38100" dir="2700000" algn="tl">
                    <a:srgbClr val="C0C0C0"/>
                  </a:outerShdw>
                </a:effectLst>
                <a:latin typeface="楷体_GB2312" pitchFamily="49" charset="-122"/>
              </a:rPr>
              <a:t>号单元存储根结点）</a:t>
            </a:r>
            <a:r>
              <a:rPr kumimoji="1" lang="zh-CN" altLang="en-US" b="1" dirty="0" smtClean="0">
                <a:effectLst>
                  <a:outerShdw blurRad="38100" dist="38100" dir="2700000" algn="tl">
                    <a:srgbClr val="C0C0C0"/>
                  </a:outerShdw>
                </a:effectLst>
                <a:latin typeface="楷体_GB2312" pitchFamily="49" charset="-122"/>
              </a:rPr>
              <a:t>。</a:t>
            </a:r>
            <a:endParaRPr kumimoji="1" lang="zh-CN" altLang="en-US" b="1" dirty="0">
              <a:effectLst>
                <a:outerShdw blurRad="38100" dist="38100" dir="2700000" algn="tl">
                  <a:srgbClr val="C0C0C0"/>
                </a:outerShdw>
              </a:effectLst>
              <a:latin typeface="楷体_GB2312" pitchFamily="49" charset="-122"/>
            </a:endParaRPr>
          </a:p>
          <a:p>
            <a:pPr>
              <a:lnSpc>
                <a:spcPct val="110000"/>
              </a:lnSpc>
              <a:spcBef>
                <a:spcPct val="10000"/>
              </a:spcBef>
              <a:defRPr/>
            </a:pPr>
            <a:r>
              <a:rPr kumimoji="1" lang="zh-CN" altLang="en-US" b="1" dirty="0">
                <a:effectLst>
                  <a:outerShdw blurRad="38100" dist="38100" dir="2700000" algn="tl">
                    <a:srgbClr val="C0C0C0"/>
                  </a:outerShdw>
                </a:effectLst>
                <a:latin typeface="楷体_GB2312" pitchFamily="49" charset="-122"/>
              </a:rPr>
              <a:t>                 </a:t>
            </a:r>
            <a:endParaRPr kumimoji="1" lang="zh-CN" altLang="en-US" b="1" dirty="0">
              <a:effectLst>
                <a:outerShdw blurRad="38100" dist="38100" dir="2700000" algn="tl">
                  <a:srgbClr val="C0C0C0"/>
                </a:outerShdw>
              </a:effectLst>
              <a:latin typeface="楷体_GB2312" pitchFamily="49" charset="-122"/>
            </a:endParaRPr>
          </a:p>
          <a:p>
            <a:pPr>
              <a:lnSpc>
                <a:spcPct val="110000"/>
              </a:lnSpc>
              <a:spcBef>
                <a:spcPct val="10000"/>
              </a:spcBef>
              <a:defRPr/>
            </a:pPr>
            <a:r>
              <a:rPr kumimoji="1" lang="zh-CN" altLang="en-US" b="1" dirty="0">
                <a:effectLst>
                  <a:outerShdw blurRad="38100" dist="38100" dir="2700000" algn="tl">
                    <a:srgbClr val="C0C0C0"/>
                  </a:outerShdw>
                </a:effectLst>
                <a:latin typeface="楷体_GB2312" pitchFamily="49" charset="-122"/>
              </a:rPr>
              <a:t>    若该二叉树为</a:t>
            </a:r>
            <a:r>
              <a:rPr kumimoji="1" lang="zh-CN" altLang="en-US" b="1" dirty="0">
                <a:solidFill>
                  <a:srgbClr val="FF0000"/>
                </a:solidFill>
                <a:effectLst>
                  <a:outerShdw blurRad="38100" dist="38100" dir="2700000" algn="tl">
                    <a:srgbClr val="C0C0C0"/>
                  </a:outerShdw>
                </a:effectLst>
                <a:latin typeface="楷体_GB2312" pitchFamily="49" charset="-122"/>
              </a:rPr>
              <a:t>非完全二叉树</a:t>
            </a:r>
            <a:r>
              <a:rPr kumimoji="1" lang="zh-CN" altLang="en-US" b="1" dirty="0">
                <a:effectLst>
                  <a:outerShdw blurRad="38100" dist="38100" dir="2700000" algn="tl">
                    <a:srgbClr val="C0C0C0"/>
                  </a:outerShdw>
                </a:effectLst>
                <a:latin typeface="楷体_GB2312" pitchFamily="49" charset="-122"/>
                <a:cs typeface="+mn-ea"/>
              </a:rPr>
              <a:t>，则必</a:t>
            </a:r>
            <a:r>
              <a:rPr kumimoji="1" lang="zh-CN" altLang="en-US" b="1" dirty="0">
                <a:effectLst>
                  <a:outerShdw blurRad="38100" dist="38100" dir="2700000" algn="tl">
                    <a:srgbClr val="C0C0C0"/>
                  </a:outerShdw>
                </a:effectLst>
                <a:latin typeface="楷体_GB2312" pitchFamily="49" charset="-122"/>
              </a:rPr>
              <a:t>须将相应位置</a:t>
            </a:r>
            <a:r>
              <a:rPr kumimoji="1" lang="zh-CN" altLang="en-US" b="1" dirty="0">
                <a:solidFill>
                  <a:srgbClr val="FF0000"/>
                </a:solidFill>
                <a:effectLst>
                  <a:outerShdw blurRad="38100" dist="38100" dir="2700000" algn="tl">
                    <a:srgbClr val="C0C0C0"/>
                  </a:outerShdw>
                </a:effectLst>
                <a:latin typeface="楷体_GB2312" pitchFamily="49" charset="-122"/>
              </a:rPr>
              <a:t>空出来或用</a:t>
            </a:r>
            <a:r>
              <a:rPr kumimoji="1" lang="en-US" altLang="zh-CN" b="1" dirty="0">
                <a:solidFill>
                  <a:srgbClr val="FF0000"/>
                </a:solidFill>
                <a:effectLst>
                  <a:outerShdw blurRad="38100" dist="38100" dir="2700000" algn="tl">
                    <a:srgbClr val="C0C0C0"/>
                  </a:outerShdw>
                </a:effectLst>
                <a:latin typeface="楷体_GB2312" pitchFamily="49" charset="-122"/>
              </a:rPr>
              <a:t>0</a:t>
            </a:r>
            <a:r>
              <a:rPr kumimoji="1" lang="zh-CN" altLang="en-US" b="1" dirty="0">
                <a:solidFill>
                  <a:srgbClr val="FF0000"/>
                </a:solidFill>
                <a:effectLst>
                  <a:outerShdw blurRad="38100" dist="38100" dir="2700000" algn="tl">
                    <a:srgbClr val="C0C0C0"/>
                  </a:outerShdw>
                </a:effectLst>
                <a:latin typeface="楷体_GB2312" pitchFamily="49" charset="-122"/>
              </a:rPr>
              <a:t>补充</a:t>
            </a:r>
            <a:r>
              <a:rPr kumimoji="1" lang="zh-CN" altLang="en-US" b="1" dirty="0">
                <a:effectLst>
                  <a:outerShdw blurRad="38100" dist="38100" dir="2700000" algn="tl">
                    <a:srgbClr val="C0C0C0"/>
                  </a:outerShdw>
                </a:effectLst>
                <a:latin typeface="楷体_GB2312" pitchFamily="49" charset="-122"/>
              </a:rPr>
              <a:t>，使存放的结果符合完全</a:t>
            </a:r>
            <a:r>
              <a:rPr kumimoji="1" lang="zh-CN" altLang="en-US" b="1" dirty="0" smtClean="0">
                <a:effectLst>
                  <a:outerShdw blurRad="38100" dist="38100" dir="2700000" algn="tl">
                    <a:srgbClr val="C0C0C0"/>
                  </a:outerShdw>
                </a:effectLst>
                <a:latin typeface="楷体_GB2312" pitchFamily="49" charset="-122"/>
              </a:rPr>
              <a:t>二叉树的形状</a:t>
            </a:r>
            <a:r>
              <a:rPr kumimoji="1" lang="zh-CN" altLang="en-US" b="1" dirty="0">
                <a:effectLst>
                  <a:outerShdw blurRad="38100" dist="38100" dir="2700000" algn="tl">
                    <a:srgbClr val="C0C0C0"/>
                  </a:outerShdw>
                </a:effectLst>
                <a:latin typeface="楷体_GB2312" pitchFamily="49" charset="-122"/>
              </a:rPr>
              <a:t>。为方便存储，需要把二叉树补充成</a:t>
            </a:r>
            <a:r>
              <a:rPr kumimoji="1" lang="zh-CN" altLang="en-US" b="1" dirty="0">
                <a:effectLst>
                  <a:outerShdw blurRad="38100" dist="38100" dir="2700000" algn="tl">
                    <a:srgbClr val="C0C0C0"/>
                  </a:outerShdw>
                </a:effectLst>
              </a:rPr>
              <a:t>完全二叉树的形状</a:t>
            </a:r>
            <a:r>
              <a:rPr kumimoji="1" lang="zh-CN" altLang="en-US" b="1" dirty="0">
                <a:effectLst>
                  <a:outerShdw blurRad="38100" dist="38100" dir="2700000" algn="tl">
                    <a:srgbClr val="C0C0C0"/>
                  </a:outerShdw>
                </a:effectLst>
                <a:latin typeface="楷体_GB2312" pitchFamily="49" charset="-122"/>
              </a:rPr>
              <a:t>。</a:t>
            </a:r>
            <a:endParaRPr kumimoji="1" lang="zh-CN" altLang="en-US" b="1" dirty="0">
              <a:effectLst>
                <a:outerShdw blurRad="38100" dist="38100" dir="2700000" algn="tl">
                  <a:srgbClr val="C0C0C0"/>
                </a:outerShdw>
              </a:effectLst>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164">
                                            <p:txEl>
                                              <p:pRg st="2" end="2"/>
                                            </p:txEl>
                                          </p:spTgt>
                                        </p:tgtEl>
                                        <p:attrNameLst>
                                          <p:attrName>style.visibility</p:attrName>
                                        </p:attrNameLst>
                                      </p:cBhvr>
                                      <p:to>
                                        <p:strVal val="visible"/>
                                      </p:to>
                                    </p:set>
                                    <p:animEffect transition="in" filter="wipe(left)">
                                      <p:cBhvr>
                                        <p:cTn id="7" dur="500"/>
                                        <p:tgtEl>
                                          <p:spTgt spid="9216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4294967295"/>
          </p:nvPr>
        </p:nvSpPr>
        <p:spPr>
          <a:xfrm>
            <a:off x="7042150" y="6243638"/>
            <a:ext cx="1905000" cy="457200"/>
          </a:xfrm>
          <a:prstGeom prst="rect">
            <a:avLst/>
          </a:prstGeom>
          <a:noFill/>
        </p:spPr>
        <p:txBody>
          <a:bodyPr/>
          <a:lstStyle/>
          <a:p>
            <a:fld id="{9ABF7C0D-D0C2-4E20-951B-6755041321CD}" type="slidenum">
              <a:rPr lang="en-US" altLang="zh-CN" smtClean="0"/>
            </a:fld>
            <a:endParaRPr lang="en-US" altLang="zh-CN" smtClean="0"/>
          </a:p>
        </p:txBody>
      </p:sp>
      <p:pic>
        <p:nvPicPr>
          <p:cNvPr id="44035" name="Picture 2" descr="ws_117"/>
          <p:cNvPicPr>
            <a:picLocks noChangeAspect="1" noChangeArrowheads="1"/>
          </p:cNvPicPr>
          <p:nvPr/>
        </p:nvPicPr>
        <p:blipFill>
          <a:blip r:embed="rId1" cstate="print"/>
          <a:srcRect/>
          <a:stretch>
            <a:fillRect/>
          </a:stretch>
        </p:blipFill>
        <p:spPr bwMode="auto">
          <a:xfrm>
            <a:off x="0" y="0"/>
            <a:ext cx="9144000" cy="6858000"/>
          </a:xfrm>
          <a:prstGeom prst="rect">
            <a:avLst/>
          </a:prstGeom>
          <a:noFill/>
          <a:ln w="9525">
            <a:noFill/>
            <a:miter lim="800000"/>
            <a:headEnd/>
            <a:tailEnd/>
          </a:ln>
        </p:spPr>
      </p:pic>
      <p:pic>
        <p:nvPicPr>
          <p:cNvPr id="44036" name="Picture 3" descr="ws_118"/>
          <p:cNvPicPr>
            <a:picLocks noChangeAspect="1" noChangeArrowheads="1"/>
          </p:cNvPicPr>
          <p:nvPr/>
        </p:nvPicPr>
        <p:blipFill>
          <a:blip r:embed="rId2" cstate="print"/>
          <a:srcRect/>
          <a:stretch>
            <a:fillRect/>
          </a:stretch>
        </p:blipFill>
        <p:spPr bwMode="auto">
          <a:xfrm>
            <a:off x="2736850" y="1233488"/>
            <a:ext cx="412750" cy="425450"/>
          </a:xfrm>
          <a:prstGeom prst="rect">
            <a:avLst/>
          </a:prstGeom>
          <a:noFill/>
          <a:ln w="9525">
            <a:noFill/>
            <a:miter lim="800000"/>
            <a:headEnd/>
            <a:tailEnd/>
          </a:ln>
        </p:spPr>
      </p:pic>
      <p:pic>
        <p:nvPicPr>
          <p:cNvPr id="44037" name="Picture 4" descr="ws_119"/>
          <p:cNvPicPr>
            <a:picLocks noChangeAspect="1" noChangeArrowheads="1"/>
          </p:cNvPicPr>
          <p:nvPr/>
        </p:nvPicPr>
        <p:blipFill>
          <a:blip r:embed="rId3" cstate="print"/>
          <a:srcRect/>
          <a:stretch>
            <a:fillRect/>
          </a:stretch>
        </p:blipFill>
        <p:spPr bwMode="auto">
          <a:xfrm>
            <a:off x="1954213" y="1716088"/>
            <a:ext cx="412750" cy="427037"/>
          </a:xfrm>
          <a:prstGeom prst="rect">
            <a:avLst/>
          </a:prstGeom>
          <a:noFill/>
          <a:ln w="9525">
            <a:noFill/>
            <a:miter lim="800000"/>
            <a:headEnd/>
            <a:tailEnd/>
          </a:ln>
        </p:spPr>
      </p:pic>
      <p:pic>
        <p:nvPicPr>
          <p:cNvPr id="44038" name="Picture 5" descr="ws_11A"/>
          <p:cNvPicPr>
            <a:picLocks noChangeAspect="1" noChangeArrowheads="1"/>
          </p:cNvPicPr>
          <p:nvPr/>
        </p:nvPicPr>
        <p:blipFill>
          <a:blip r:embed="rId4" cstate="print"/>
          <a:srcRect/>
          <a:stretch>
            <a:fillRect/>
          </a:stretch>
        </p:blipFill>
        <p:spPr bwMode="auto">
          <a:xfrm>
            <a:off x="3517900" y="1716088"/>
            <a:ext cx="412750" cy="427037"/>
          </a:xfrm>
          <a:prstGeom prst="rect">
            <a:avLst/>
          </a:prstGeom>
          <a:noFill/>
          <a:ln w="9525">
            <a:noFill/>
            <a:miter lim="800000"/>
            <a:headEnd/>
            <a:tailEnd/>
          </a:ln>
        </p:spPr>
      </p:pic>
      <p:pic>
        <p:nvPicPr>
          <p:cNvPr id="44039" name="Picture 6" descr="ws_11B"/>
          <p:cNvPicPr>
            <a:picLocks noChangeAspect="1" noChangeArrowheads="1"/>
          </p:cNvPicPr>
          <p:nvPr/>
        </p:nvPicPr>
        <p:blipFill>
          <a:blip r:embed="rId5" cstate="print"/>
          <a:srcRect/>
          <a:stretch>
            <a:fillRect/>
          </a:stretch>
        </p:blipFill>
        <p:spPr bwMode="auto">
          <a:xfrm>
            <a:off x="1563688" y="2270125"/>
            <a:ext cx="412750" cy="425450"/>
          </a:xfrm>
          <a:prstGeom prst="rect">
            <a:avLst/>
          </a:prstGeom>
          <a:noFill/>
          <a:ln w="9525">
            <a:noFill/>
            <a:miter lim="800000"/>
            <a:headEnd/>
            <a:tailEnd/>
          </a:ln>
        </p:spPr>
      </p:pic>
      <p:pic>
        <p:nvPicPr>
          <p:cNvPr id="44040" name="Picture 7" descr="ws_11C"/>
          <p:cNvPicPr>
            <a:picLocks noChangeAspect="1" noChangeArrowheads="1"/>
          </p:cNvPicPr>
          <p:nvPr/>
        </p:nvPicPr>
        <p:blipFill>
          <a:blip r:embed="rId6" cstate="print"/>
          <a:srcRect/>
          <a:stretch>
            <a:fillRect/>
          </a:stretch>
        </p:blipFill>
        <p:spPr bwMode="auto">
          <a:xfrm>
            <a:off x="2346325" y="2270125"/>
            <a:ext cx="412750" cy="425450"/>
          </a:xfrm>
          <a:prstGeom prst="rect">
            <a:avLst/>
          </a:prstGeom>
          <a:noFill/>
          <a:ln w="9525">
            <a:noFill/>
            <a:miter lim="800000"/>
            <a:headEnd/>
            <a:tailEnd/>
          </a:ln>
        </p:spPr>
      </p:pic>
      <p:pic>
        <p:nvPicPr>
          <p:cNvPr id="44041" name="Picture 8" descr="ws_11D"/>
          <p:cNvPicPr>
            <a:picLocks noChangeAspect="1" noChangeArrowheads="1"/>
          </p:cNvPicPr>
          <p:nvPr/>
        </p:nvPicPr>
        <p:blipFill>
          <a:blip r:embed="rId7" cstate="print"/>
          <a:srcRect/>
          <a:stretch>
            <a:fillRect/>
          </a:stretch>
        </p:blipFill>
        <p:spPr bwMode="auto">
          <a:xfrm>
            <a:off x="3127375" y="2270125"/>
            <a:ext cx="412750" cy="425450"/>
          </a:xfrm>
          <a:prstGeom prst="rect">
            <a:avLst/>
          </a:prstGeom>
          <a:noFill/>
          <a:ln w="9525">
            <a:noFill/>
            <a:miter lim="800000"/>
            <a:headEnd/>
            <a:tailEnd/>
          </a:ln>
        </p:spPr>
      </p:pic>
      <p:pic>
        <p:nvPicPr>
          <p:cNvPr id="44042" name="Picture 9" descr="ws_11E"/>
          <p:cNvPicPr>
            <a:picLocks noChangeAspect="1" noChangeArrowheads="1"/>
          </p:cNvPicPr>
          <p:nvPr/>
        </p:nvPicPr>
        <p:blipFill>
          <a:blip r:embed="rId8" cstate="print"/>
          <a:srcRect/>
          <a:stretch>
            <a:fillRect/>
          </a:stretch>
        </p:blipFill>
        <p:spPr bwMode="auto">
          <a:xfrm>
            <a:off x="3844925" y="2270125"/>
            <a:ext cx="412750" cy="425450"/>
          </a:xfrm>
          <a:prstGeom prst="rect">
            <a:avLst/>
          </a:prstGeom>
          <a:noFill/>
          <a:ln w="9525">
            <a:noFill/>
            <a:miter lim="800000"/>
            <a:headEnd/>
            <a:tailEnd/>
          </a:ln>
        </p:spPr>
      </p:pic>
      <p:pic>
        <p:nvPicPr>
          <p:cNvPr id="44043" name="Picture 10" descr="ws_11F"/>
          <p:cNvPicPr>
            <a:picLocks noChangeAspect="1" noChangeArrowheads="1"/>
          </p:cNvPicPr>
          <p:nvPr/>
        </p:nvPicPr>
        <p:blipFill>
          <a:blip r:embed="rId9" cstate="print"/>
          <a:srcRect/>
          <a:stretch>
            <a:fillRect/>
          </a:stretch>
        </p:blipFill>
        <p:spPr bwMode="auto">
          <a:xfrm>
            <a:off x="1238250" y="2892425"/>
            <a:ext cx="412750" cy="425450"/>
          </a:xfrm>
          <a:prstGeom prst="rect">
            <a:avLst/>
          </a:prstGeom>
          <a:noFill/>
          <a:ln w="9525">
            <a:noFill/>
            <a:miter lim="800000"/>
            <a:headEnd/>
            <a:tailEnd/>
          </a:ln>
        </p:spPr>
      </p:pic>
      <p:pic>
        <p:nvPicPr>
          <p:cNvPr id="44044" name="Picture 11" descr="ws_120"/>
          <p:cNvPicPr>
            <a:picLocks noChangeAspect="1" noChangeArrowheads="1"/>
          </p:cNvPicPr>
          <p:nvPr/>
        </p:nvPicPr>
        <p:blipFill>
          <a:blip r:embed="rId10" cstate="print"/>
          <a:srcRect/>
          <a:stretch>
            <a:fillRect/>
          </a:stretch>
        </p:blipFill>
        <p:spPr bwMode="auto">
          <a:xfrm>
            <a:off x="1693863" y="2892425"/>
            <a:ext cx="412750" cy="425450"/>
          </a:xfrm>
          <a:prstGeom prst="rect">
            <a:avLst/>
          </a:prstGeom>
          <a:noFill/>
          <a:ln w="9525">
            <a:noFill/>
            <a:miter lim="800000"/>
            <a:headEnd/>
            <a:tailEnd/>
          </a:ln>
        </p:spPr>
      </p:pic>
      <p:pic>
        <p:nvPicPr>
          <p:cNvPr id="44045" name="Picture 12" descr="ws_121"/>
          <p:cNvPicPr>
            <a:picLocks noChangeAspect="1" noChangeArrowheads="1"/>
          </p:cNvPicPr>
          <p:nvPr/>
        </p:nvPicPr>
        <p:blipFill>
          <a:blip r:embed="rId11" cstate="print"/>
          <a:srcRect/>
          <a:stretch>
            <a:fillRect/>
          </a:stretch>
        </p:blipFill>
        <p:spPr bwMode="auto">
          <a:xfrm>
            <a:off x="2149475" y="2892425"/>
            <a:ext cx="412750" cy="425450"/>
          </a:xfrm>
          <a:prstGeom prst="rect">
            <a:avLst/>
          </a:prstGeom>
          <a:noFill/>
          <a:ln w="9525">
            <a:noFill/>
            <a:miter lim="800000"/>
            <a:headEnd/>
            <a:tailEnd/>
          </a:ln>
        </p:spPr>
      </p:pic>
      <p:pic>
        <p:nvPicPr>
          <p:cNvPr id="44046" name="Picture 13" descr="ws_122"/>
          <p:cNvPicPr>
            <a:picLocks noChangeAspect="1" noChangeArrowheads="1"/>
          </p:cNvPicPr>
          <p:nvPr/>
        </p:nvPicPr>
        <p:blipFill>
          <a:blip r:embed="rId12" cstate="print"/>
          <a:srcRect/>
          <a:stretch>
            <a:fillRect/>
          </a:stretch>
        </p:blipFill>
        <p:spPr bwMode="auto">
          <a:xfrm>
            <a:off x="1108075" y="3525838"/>
            <a:ext cx="2833688" cy="587375"/>
          </a:xfrm>
          <a:prstGeom prst="rect">
            <a:avLst/>
          </a:prstGeom>
          <a:noFill/>
          <a:ln w="9525">
            <a:noFill/>
            <a:miter lim="800000"/>
            <a:headEnd/>
            <a:tailEnd/>
          </a:ln>
        </p:spPr>
      </p:pic>
      <p:sp>
        <p:nvSpPr>
          <p:cNvPr id="44047" name="Text Box 14"/>
          <p:cNvSpPr txBox="1">
            <a:spLocks noChangeArrowheads="1"/>
          </p:cNvSpPr>
          <p:nvPr/>
        </p:nvSpPr>
        <p:spPr bwMode="auto">
          <a:xfrm>
            <a:off x="2859088" y="1273175"/>
            <a:ext cx="152400" cy="357188"/>
          </a:xfrm>
          <a:prstGeom prst="rect">
            <a:avLst/>
          </a:prstGeom>
          <a:noFill/>
          <a:ln w="9525">
            <a:noFill/>
            <a:miter lim="800000"/>
          </a:ln>
        </p:spPr>
        <p:txBody>
          <a:bodyPr wrap="none" lIns="0" tIns="0" rIns="0" bIns="0">
            <a:spAutoFit/>
          </a:bodyPr>
          <a:lstStyle/>
          <a:p>
            <a:pPr defTabSz="801370">
              <a:lnSpc>
                <a:spcPts val="2715"/>
              </a:lnSpc>
            </a:pPr>
            <a:r>
              <a:rPr lang="en-US" altLang="zh-CN" sz="2500" b="1">
                <a:solidFill>
                  <a:srgbClr val="FFFFFF"/>
                </a:solidFill>
                <a:latin typeface="Times New Roman" panose="02020603050405020304" pitchFamily="18" charset="0"/>
              </a:rPr>
              <a:t>1</a:t>
            </a:r>
            <a:endParaRPr lang="en-US" altLang="zh-CN" sz="2500" b="1">
              <a:solidFill>
                <a:srgbClr val="FFFFFF"/>
              </a:solidFill>
              <a:latin typeface="Times New Roman" panose="02020603050405020304" pitchFamily="18" charset="0"/>
            </a:endParaRPr>
          </a:p>
        </p:txBody>
      </p:sp>
      <p:sp>
        <p:nvSpPr>
          <p:cNvPr id="44048" name="Text Box 15"/>
          <p:cNvSpPr txBox="1">
            <a:spLocks noChangeArrowheads="1"/>
          </p:cNvSpPr>
          <p:nvPr/>
        </p:nvSpPr>
        <p:spPr bwMode="auto">
          <a:xfrm>
            <a:off x="2060575" y="1730375"/>
            <a:ext cx="152400" cy="357188"/>
          </a:xfrm>
          <a:prstGeom prst="rect">
            <a:avLst/>
          </a:prstGeom>
          <a:noFill/>
          <a:ln w="9525">
            <a:noFill/>
            <a:miter lim="800000"/>
          </a:ln>
        </p:spPr>
        <p:txBody>
          <a:bodyPr wrap="none" lIns="0" tIns="0" rIns="0" bIns="0">
            <a:spAutoFit/>
          </a:bodyPr>
          <a:lstStyle/>
          <a:p>
            <a:pPr defTabSz="801370">
              <a:lnSpc>
                <a:spcPts val="2715"/>
              </a:lnSpc>
            </a:pPr>
            <a:r>
              <a:rPr lang="en-US" altLang="zh-CN" sz="2500" b="1">
                <a:solidFill>
                  <a:srgbClr val="FFFFFF"/>
                </a:solidFill>
                <a:latin typeface="Times New Roman" panose="02020603050405020304" pitchFamily="18" charset="0"/>
              </a:rPr>
              <a:t>2</a:t>
            </a:r>
            <a:endParaRPr lang="en-US" altLang="zh-CN" sz="2500" b="1">
              <a:solidFill>
                <a:srgbClr val="FFFFFF"/>
              </a:solidFill>
              <a:latin typeface="Times New Roman" panose="02020603050405020304" pitchFamily="18" charset="0"/>
            </a:endParaRPr>
          </a:p>
        </p:txBody>
      </p:sp>
      <p:sp>
        <p:nvSpPr>
          <p:cNvPr id="44049" name="Text Box 16"/>
          <p:cNvSpPr txBox="1">
            <a:spLocks noChangeArrowheads="1"/>
          </p:cNvSpPr>
          <p:nvPr/>
        </p:nvSpPr>
        <p:spPr bwMode="auto">
          <a:xfrm>
            <a:off x="1392238" y="2284413"/>
            <a:ext cx="560387" cy="1035050"/>
          </a:xfrm>
          <a:prstGeom prst="rect">
            <a:avLst/>
          </a:prstGeom>
          <a:noFill/>
          <a:ln w="9525">
            <a:noFill/>
            <a:miter lim="800000"/>
          </a:ln>
        </p:spPr>
        <p:txBody>
          <a:bodyPr wrap="none" lIns="0" tIns="0" rIns="0" bIns="0">
            <a:spAutoFit/>
          </a:bodyPr>
          <a:lstStyle/>
          <a:p>
            <a:pPr defTabSz="801370">
              <a:lnSpc>
                <a:spcPts val="2715"/>
              </a:lnSpc>
              <a:tabLst>
                <a:tab pos="277495" algn="l"/>
              </a:tabLst>
            </a:pPr>
            <a:r>
              <a:rPr lang="en-US" altLang="zh-CN" sz="1600">
                <a:latin typeface="Arial" panose="020B0604020202020204" pitchFamily="34" charset="0"/>
              </a:rPr>
              <a:t>	</a:t>
            </a:r>
            <a:r>
              <a:rPr lang="en-US" altLang="zh-CN" sz="2500" b="1">
                <a:solidFill>
                  <a:srgbClr val="FFFFFF"/>
                </a:solidFill>
                <a:latin typeface="Times New Roman" panose="02020603050405020304" pitchFamily="18" charset="0"/>
              </a:rPr>
              <a:t>4</a:t>
            </a:r>
            <a:endParaRPr lang="en-US" altLang="zh-CN" sz="2500" b="1">
              <a:solidFill>
                <a:srgbClr val="FFFFFF"/>
              </a:solidFill>
              <a:latin typeface="Times New Roman" panose="02020603050405020304" pitchFamily="18" charset="0"/>
            </a:endParaRPr>
          </a:p>
          <a:p>
            <a:pPr defTabSz="801370">
              <a:lnSpc>
                <a:spcPts val="875"/>
              </a:lnSpc>
              <a:tabLst>
                <a:tab pos="277495" algn="l"/>
              </a:tabLst>
            </a:pPr>
            <a:endParaRPr lang="en-US" altLang="zh-CN" sz="2500" b="1">
              <a:solidFill>
                <a:srgbClr val="FFFFFF"/>
              </a:solidFill>
              <a:latin typeface="Times New Roman" panose="02020603050405020304" pitchFamily="18" charset="0"/>
            </a:endParaRPr>
          </a:p>
          <a:p>
            <a:pPr defTabSz="801370">
              <a:lnSpc>
                <a:spcPts val="875"/>
              </a:lnSpc>
              <a:tabLst>
                <a:tab pos="277495" algn="l"/>
              </a:tabLst>
            </a:pPr>
            <a:endParaRPr lang="en-US" altLang="zh-CN" sz="2500" b="1">
              <a:solidFill>
                <a:srgbClr val="FFFFFF"/>
              </a:solidFill>
              <a:latin typeface="Times New Roman" panose="02020603050405020304" pitchFamily="18" charset="0"/>
            </a:endParaRPr>
          </a:p>
          <a:p>
            <a:pPr defTabSz="801370">
              <a:lnSpc>
                <a:spcPts val="3415"/>
              </a:lnSpc>
              <a:tabLst>
                <a:tab pos="277495" algn="l"/>
              </a:tabLst>
            </a:pPr>
            <a:r>
              <a:rPr lang="en-US" altLang="zh-CN" sz="2500" b="1">
                <a:solidFill>
                  <a:srgbClr val="FFFFFF"/>
                </a:solidFill>
                <a:latin typeface="Times New Roman" panose="02020603050405020304" pitchFamily="18" charset="0"/>
              </a:rPr>
              <a:t>8   9</a:t>
            </a:r>
            <a:endParaRPr lang="en-US" altLang="zh-CN" sz="2500" b="1">
              <a:solidFill>
                <a:srgbClr val="FFFFFF"/>
              </a:solidFill>
              <a:latin typeface="Times New Roman" panose="02020603050405020304" pitchFamily="18" charset="0"/>
            </a:endParaRPr>
          </a:p>
        </p:txBody>
      </p:sp>
      <p:sp>
        <p:nvSpPr>
          <p:cNvPr id="44050" name="Text Box 17"/>
          <p:cNvSpPr txBox="1">
            <a:spLocks noChangeArrowheads="1"/>
          </p:cNvSpPr>
          <p:nvPr/>
        </p:nvSpPr>
        <p:spPr bwMode="auto">
          <a:xfrm>
            <a:off x="2270125" y="2284413"/>
            <a:ext cx="333375" cy="995362"/>
          </a:xfrm>
          <a:prstGeom prst="rect">
            <a:avLst/>
          </a:prstGeom>
          <a:noFill/>
          <a:ln w="9525">
            <a:noFill/>
            <a:miter lim="800000"/>
          </a:ln>
        </p:spPr>
        <p:txBody>
          <a:bodyPr wrap="none" lIns="0" tIns="0" rIns="0" bIns="0">
            <a:spAutoFit/>
          </a:bodyPr>
          <a:lstStyle/>
          <a:p>
            <a:pPr defTabSz="801370">
              <a:lnSpc>
                <a:spcPts val="2715"/>
              </a:lnSpc>
              <a:tabLst>
                <a:tab pos="177800" algn="l"/>
              </a:tabLst>
            </a:pPr>
            <a:r>
              <a:rPr lang="en-US" altLang="zh-CN" sz="1600">
                <a:latin typeface="Arial" panose="020B0604020202020204" pitchFamily="34" charset="0"/>
              </a:rPr>
              <a:t>	</a:t>
            </a:r>
            <a:r>
              <a:rPr lang="en-US" altLang="zh-CN" sz="2500" b="1">
                <a:solidFill>
                  <a:srgbClr val="FFFFFF"/>
                </a:solidFill>
                <a:latin typeface="Times New Roman" panose="02020603050405020304" pitchFamily="18" charset="0"/>
              </a:rPr>
              <a:t>5</a:t>
            </a:r>
            <a:endParaRPr lang="en-US" altLang="zh-CN" sz="2500" b="1">
              <a:solidFill>
                <a:srgbClr val="FFFFFF"/>
              </a:solidFill>
              <a:latin typeface="Times New Roman" panose="02020603050405020304" pitchFamily="18" charset="0"/>
            </a:endParaRPr>
          </a:p>
          <a:p>
            <a:pPr defTabSz="801370">
              <a:lnSpc>
                <a:spcPts val="875"/>
              </a:lnSpc>
              <a:tabLst>
                <a:tab pos="177800" algn="l"/>
              </a:tabLst>
            </a:pPr>
            <a:endParaRPr lang="en-US" altLang="zh-CN" sz="2500" b="1">
              <a:solidFill>
                <a:srgbClr val="FFFFFF"/>
              </a:solidFill>
              <a:latin typeface="Times New Roman" panose="02020603050405020304" pitchFamily="18" charset="0"/>
            </a:endParaRPr>
          </a:p>
          <a:p>
            <a:pPr defTabSz="801370">
              <a:lnSpc>
                <a:spcPts val="875"/>
              </a:lnSpc>
              <a:tabLst>
                <a:tab pos="177800" algn="l"/>
              </a:tabLst>
            </a:pPr>
            <a:endParaRPr lang="en-US" altLang="zh-CN" sz="2500" b="1">
              <a:solidFill>
                <a:srgbClr val="FFFFFF"/>
              </a:solidFill>
              <a:latin typeface="Times New Roman" panose="02020603050405020304" pitchFamily="18" charset="0"/>
            </a:endParaRPr>
          </a:p>
          <a:p>
            <a:pPr defTabSz="801370">
              <a:lnSpc>
                <a:spcPts val="3100"/>
              </a:lnSpc>
              <a:tabLst>
                <a:tab pos="177800" algn="l"/>
              </a:tabLst>
            </a:pPr>
            <a:r>
              <a:rPr lang="en-US" altLang="zh-CN" sz="2100" b="1">
                <a:solidFill>
                  <a:srgbClr val="FFFFFF"/>
                </a:solidFill>
                <a:latin typeface="Times New Roman" panose="02020603050405020304" pitchFamily="18" charset="0"/>
              </a:rPr>
              <a:t>10</a:t>
            </a:r>
            <a:endParaRPr lang="en-US" altLang="zh-CN" sz="2100" b="1">
              <a:solidFill>
                <a:srgbClr val="FFFFFF"/>
              </a:solidFill>
              <a:latin typeface="Times New Roman" panose="02020603050405020304" pitchFamily="18" charset="0"/>
            </a:endParaRPr>
          </a:p>
        </p:txBody>
      </p:sp>
      <p:sp>
        <p:nvSpPr>
          <p:cNvPr id="44051" name="Text Box 18"/>
          <p:cNvSpPr txBox="1">
            <a:spLocks noChangeArrowheads="1"/>
          </p:cNvSpPr>
          <p:nvPr/>
        </p:nvSpPr>
        <p:spPr bwMode="auto">
          <a:xfrm>
            <a:off x="3233738" y="2284413"/>
            <a:ext cx="152400" cy="357187"/>
          </a:xfrm>
          <a:prstGeom prst="rect">
            <a:avLst/>
          </a:prstGeom>
          <a:noFill/>
          <a:ln w="9525">
            <a:noFill/>
            <a:miter lim="800000"/>
          </a:ln>
        </p:spPr>
        <p:txBody>
          <a:bodyPr wrap="none" lIns="0" tIns="0" rIns="0" bIns="0">
            <a:spAutoFit/>
          </a:bodyPr>
          <a:lstStyle/>
          <a:p>
            <a:pPr defTabSz="801370">
              <a:lnSpc>
                <a:spcPts val="2715"/>
              </a:lnSpc>
            </a:pPr>
            <a:r>
              <a:rPr lang="en-US" altLang="zh-CN" sz="2500" b="1">
                <a:solidFill>
                  <a:srgbClr val="FFFFFF"/>
                </a:solidFill>
                <a:latin typeface="Times New Roman" panose="02020603050405020304" pitchFamily="18" charset="0"/>
              </a:rPr>
              <a:t>6</a:t>
            </a:r>
            <a:endParaRPr lang="en-US" altLang="zh-CN" sz="2500" b="1">
              <a:solidFill>
                <a:srgbClr val="FFFFFF"/>
              </a:solidFill>
              <a:latin typeface="Times New Roman" panose="02020603050405020304" pitchFamily="18" charset="0"/>
            </a:endParaRPr>
          </a:p>
        </p:txBody>
      </p:sp>
      <p:sp>
        <p:nvSpPr>
          <p:cNvPr id="44052" name="Text Box 19"/>
          <p:cNvSpPr txBox="1">
            <a:spLocks noChangeArrowheads="1"/>
          </p:cNvSpPr>
          <p:nvPr/>
        </p:nvSpPr>
        <p:spPr bwMode="auto">
          <a:xfrm>
            <a:off x="3949700" y="2284413"/>
            <a:ext cx="152400" cy="357187"/>
          </a:xfrm>
          <a:prstGeom prst="rect">
            <a:avLst/>
          </a:prstGeom>
          <a:noFill/>
          <a:ln w="9525">
            <a:noFill/>
            <a:miter lim="800000"/>
          </a:ln>
        </p:spPr>
        <p:txBody>
          <a:bodyPr wrap="none" lIns="0" tIns="0" rIns="0" bIns="0">
            <a:spAutoFit/>
          </a:bodyPr>
          <a:lstStyle/>
          <a:p>
            <a:pPr defTabSz="801370">
              <a:lnSpc>
                <a:spcPts val="2715"/>
              </a:lnSpc>
            </a:pPr>
            <a:r>
              <a:rPr lang="en-US" altLang="zh-CN" sz="2500" b="1">
                <a:solidFill>
                  <a:srgbClr val="FFFFFF"/>
                </a:solidFill>
                <a:latin typeface="Times New Roman" panose="02020603050405020304" pitchFamily="18" charset="0"/>
              </a:rPr>
              <a:t>7</a:t>
            </a:r>
            <a:endParaRPr lang="en-US" altLang="zh-CN" sz="2500" b="1">
              <a:solidFill>
                <a:srgbClr val="FFFFFF"/>
              </a:solidFill>
              <a:latin typeface="Times New Roman" panose="02020603050405020304" pitchFamily="18" charset="0"/>
            </a:endParaRPr>
          </a:p>
        </p:txBody>
      </p:sp>
      <p:sp>
        <p:nvSpPr>
          <p:cNvPr id="44053" name="Text Box 20"/>
          <p:cNvSpPr txBox="1">
            <a:spLocks noChangeArrowheads="1"/>
          </p:cNvSpPr>
          <p:nvPr/>
        </p:nvSpPr>
        <p:spPr bwMode="auto">
          <a:xfrm>
            <a:off x="3624263" y="1730375"/>
            <a:ext cx="152400" cy="357188"/>
          </a:xfrm>
          <a:prstGeom prst="rect">
            <a:avLst/>
          </a:prstGeom>
          <a:noFill/>
          <a:ln w="9525">
            <a:noFill/>
            <a:miter lim="800000"/>
          </a:ln>
        </p:spPr>
        <p:txBody>
          <a:bodyPr wrap="none" lIns="0" tIns="0" rIns="0" bIns="0">
            <a:spAutoFit/>
          </a:bodyPr>
          <a:lstStyle/>
          <a:p>
            <a:pPr defTabSz="801370">
              <a:lnSpc>
                <a:spcPts val="2715"/>
              </a:lnSpc>
            </a:pPr>
            <a:r>
              <a:rPr lang="en-US" altLang="zh-CN" sz="2500" b="1">
                <a:solidFill>
                  <a:srgbClr val="FFFFFF"/>
                </a:solidFill>
                <a:latin typeface="Times New Roman" panose="02020603050405020304" pitchFamily="18" charset="0"/>
              </a:rPr>
              <a:t>3</a:t>
            </a:r>
            <a:endParaRPr lang="en-US" altLang="zh-CN" sz="2500" b="1">
              <a:solidFill>
                <a:srgbClr val="FFFFFF"/>
              </a:solidFill>
              <a:latin typeface="Times New Roman" panose="02020603050405020304" pitchFamily="18" charset="0"/>
            </a:endParaRPr>
          </a:p>
        </p:txBody>
      </p:sp>
      <p:sp>
        <p:nvSpPr>
          <p:cNvPr id="44054" name="Text Box 21"/>
          <p:cNvSpPr txBox="1">
            <a:spLocks noChangeArrowheads="1"/>
          </p:cNvSpPr>
          <p:nvPr/>
        </p:nvSpPr>
        <p:spPr bwMode="auto">
          <a:xfrm>
            <a:off x="971550" y="3716338"/>
            <a:ext cx="3302000" cy="1841500"/>
          </a:xfrm>
          <a:prstGeom prst="rect">
            <a:avLst/>
          </a:prstGeom>
          <a:noFill/>
          <a:ln w="9525">
            <a:noFill/>
            <a:miter lim="800000"/>
          </a:ln>
        </p:spPr>
        <p:txBody>
          <a:bodyPr wrap="none" lIns="0" tIns="0" rIns="0" bIns="0">
            <a:spAutoFit/>
          </a:bodyPr>
          <a:lstStyle/>
          <a:p>
            <a:pPr defTabSz="801370">
              <a:lnSpc>
                <a:spcPts val="3100"/>
              </a:lnSpc>
              <a:tabLst>
                <a:tab pos="200025" algn="l"/>
                <a:tab pos="467995" algn="l"/>
                <a:tab pos="645795" algn="l"/>
              </a:tabLst>
            </a:pPr>
            <a:r>
              <a:rPr lang="en-US" altLang="zh-CN" sz="1600">
                <a:latin typeface="Arial" panose="020B0604020202020204" pitchFamily="34" charset="0"/>
              </a:rPr>
              <a:t>	</a:t>
            </a:r>
            <a:r>
              <a:rPr lang="en-US" altLang="zh-CN" sz="2800" b="1">
                <a:solidFill>
                  <a:srgbClr val="FFFFFF"/>
                </a:solidFill>
                <a:latin typeface="Times New Roman" panose="02020603050405020304" pitchFamily="18" charset="0"/>
              </a:rPr>
              <a:t>1 2 3 4 5 6 7 8 9 10</a:t>
            </a:r>
            <a:endParaRPr lang="en-US" altLang="zh-CN" sz="2800" b="1">
              <a:solidFill>
                <a:srgbClr val="FFFFFF"/>
              </a:solidFill>
              <a:latin typeface="Times New Roman" panose="02020603050405020304" pitchFamily="18" charset="0"/>
            </a:endParaRPr>
          </a:p>
          <a:p>
            <a:pPr defTabSz="801370">
              <a:lnSpc>
                <a:spcPts val="875"/>
              </a:lnSpc>
              <a:tabLst>
                <a:tab pos="200025" algn="l"/>
                <a:tab pos="467995" algn="l"/>
                <a:tab pos="645795" algn="l"/>
              </a:tabLst>
            </a:pPr>
            <a:endParaRPr lang="en-US" altLang="zh-CN" sz="2800" b="1">
              <a:solidFill>
                <a:srgbClr val="FFFFFF"/>
              </a:solidFill>
              <a:latin typeface="Times New Roman" panose="02020603050405020304" pitchFamily="18" charset="0"/>
            </a:endParaRPr>
          </a:p>
          <a:p>
            <a:pPr defTabSz="801370">
              <a:lnSpc>
                <a:spcPts val="875"/>
              </a:lnSpc>
              <a:tabLst>
                <a:tab pos="200025" algn="l"/>
                <a:tab pos="467995" algn="l"/>
                <a:tab pos="645795" algn="l"/>
              </a:tabLst>
            </a:pPr>
            <a:endParaRPr lang="en-US" altLang="zh-CN" sz="2800" b="1">
              <a:solidFill>
                <a:srgbClr val="FFFFFF"/>
              </a:solidFill>
              <a:latin typeface="Times New Roman" panose="02020603050405020304" pitchFamily="18" charset="0"/>
            </a:endParaRPr>
          </a:p>
          <a:p>
            <a:pPr defTabSz="801370">
              <a:lnSpc>
                <a:spcPts val="3150"/>
              </a:lnSpc>
              <a:tabLst>
                <a:tab pos="200025" algn="l"/>
                <a:tab pos="467995" algn="l"/>
                <a:tab pos="645795" algn="l"/>
              </a:tabLst>
            </a:pPr>
            <a:r>
              <a:rPr lang="en-US" altLang="zh-CN" sz="2800" b="1">
                <a:solidFill>
                  <a:srgbClr val="FFFFFF"/>
                </a:solidFill>
                <a:latin typeface="Times New Roman" panose="02020603050405020304" pitchFamily="18" charset="0"/>
              </a:rPr>
              <a:t>		</a:t>
            </a:r>
            <a:r>
              <a:rPr lang="zh-CN" altLang="en-US" sz="2800">
                <a:solidFill>
                  <a:srgbClr val="009A00"/>
                </a:solidFill>
                <a:latin typeface="隶书" panose="02010509060101010101" charset="-122"/>
                <a:ea typeface="隶书" panose="02010509060101010101" charset="-122"/>
              </a:rPr>
              <a:t>完全二叉树</a:t>
            </a:r>
            <a:endParaRPr lang="zh-CN" altLang="en-US" sz="2800">
              <a:solidFill>
                <a:srgbClr val="009A00"/>
              </a:solidFill>
              <a:latin typeface="隶书" panose="02010509060101010101" charset="-122"/>
              <a:ea typeface="隶书" panose="02010509060101010101" charset="-122"/>
            </a:endParaRPr>
          </a:p>
          <a:p>
            <a:pPr defTabSz="801370">
              <a:lnSpc>
                <a:spcPts val="3365"/>
              </a:lnSpc>
              <a:tabLst>
                <a:tab pos="200025" algn="l"/>
                <a:tab pos="467995" algn="l"/>
                <a:tab pos="645795" algn="l"/>
              </a:tabLst>
            </a:pPr>
            <a:r>
              <a:rPr lang="zh-CN" altLang="en-US" sz="2800">
                <a:solidFill>
                  <a:srgbClr val="009A00"/>
                </a:solidFill>
                <a:latin typeface="隶书" panose="02010509060101010101" charset="-122"/>
                <a:ea typeface="隶书" panose="02010509060101010101" charset="-122"/>
              </a:rPr>
              <a:t>			</a:t>
            </a:r>
            <a:r>
              <a:rPr lang="zh-CN" altLang="en-US" sz="2800">
                <a:solidFill>
                  <a:srgbClr val="3333CC"/>
                </a:solidFill>
                <a:latin typeface="Arial" panose="020B0604020202020204" pitchFamily="34" charset="0"/>
                <a:ea typeface="隶书" panose="02010509060101010101" charset="-122"/>
              </a:rPr>
              <a:t>顺序表示</a:t>
            </a:r>
            <a:endParaRPr lang="zh-CN" altLang="en-US" sz="2800">
              <a:solidFill>
                <a:srgbClr val="3333CC"/>
              </a:solidFill>
              <a:latin typeface="Arial" panose="020B0604020202020204" pitchFamily="34" charset="0"/>
              <a:ea typeface="隶书" panose="02010509060101010101" charset="-122"/>
            </a:endParaRPr>
          </a:p>
          <a:p>
            <a:pPr defTabSz="801370">
              <a:lnSpc>
                <a:spcPts val="3140"/>
              </a:lnSpc>
              <a:tabLst>
                <a:tab pos="200025" algn="l"/>
                <a:tab pos="467995" algn="l"/>
                <a:tab pos="645795" algn="l"/>
              </a:tabLst>
            </a:pPr>
            <a:r>
              <a:rPr lang="zh-CN" altLang="en-US" sz="2600">
                <a:solidFill>
                  <a:srgbClr val="CC3300"/>
                </a:solidFill>
                <a:latin typeface="Arial" panose="020B0604020202020204" pitchFamily="34" charset="0"/>
                <a:ea typeface="隶书" panose="02010509060101010101" charset="-122"/>
              </a:rPr>
              <a:t>（最简单、最省存储）</a:t>
            </a:r>
            <a:endParaRPr lang="zh-CN" altLang="en-US" sz="2600">
              <a:solidFill>
                <a:srgbClr val="CC3300"/>
              </a:solidFill>
              <a:latin typeface="Arial" panose="020B0604020202020204" pitchFamily="34" charset="0"/>
              <a:ea typeface="隶书" panose="02010509060101010101" charset="-122"/>
            </a:endParaRPr>
          </a:p>
        </p:txBody>
      </p:sp>
      <p:sp>
        <p:nvSpPr>
          <p:cNvPr id="44055" name="Text Box 22"/>
          <p:cNvSpPr txBox="1">
            <a:spLocks noChangeArrowheads="1"/>
          </p:cNvSpPr>
          <p:nvPr/>
        </p:nvSpPr>
        <p:spPr bwMode="auto">
          <a:xfrm>
            <a:off x="4589463" y="1054418"/>
            <a:ext cx="3054350" cy="357187"/>
          </a:xfrm>
          <a:prstGeom prst="rect">
            <a:avLst/>
          </a:prstGeom>
          <a:noFill/>
          <a:ln w="9525">
            <a:noFill/>
            <a:miter lim="800000"/>
          </a:ln>
        </p:spPr>
        <p:txBody>
          <a:bodyPr wrap="none" lIns="0" tIns="0" rIns="0" bIns="0">
            <a:spAutoFit/>
          </a:bodyPr>
          <a:lstStyle/>
          <a:p>
            <a:pPr defTabSz="801370">
              <a:lnSpc>
                <a:spcPts val="2715"/>
              </a:lnSpc>
            </a:pPr>
            <a:r>
              <a:rPr lang="en-US" altLang="zh-CN" sz="2500" b="1">
                <a:solidFill>
                  <a:srgbClr val="0000FF"/>
                </a:solidFill>
                <a:latin typeface="Times New Roman" panose="02020603050405020304" pitchFamily="18" charset="0"/>
              </a:rPr>
              <a:t>**</a:t>
            </a:r>
            <a:r>
              <a:rPr lang="zh-CN" altLang="en-US" sz="2500">
                <a:solidFill>
                  <a:srgbClr val="0000FF"/>
                </a:solidFill>
                <a:latin typeface="Arial" panose="020B0604020202020204" pitchFamily="34" charset="0"/>
                <a:ea typeface="隶书" panose="02010509060101010101" charset="-122"/>
              </a:rPr>
              <a:t>对完全二叉树的所有</a:t>
            </a:r>
            <a:endParaRPr lang="zh-CN" altLang="en-US" sz="2500">
              <a:solidFill>
                <a:srgbClr val="0000FF"/>
              </a:solidFill>
              <a:latin typeface="Arial" panose="020B0604020202020204" pitchFamily="34" charset="0"/>
              <a:ea typeface="隶书" panose="02010509060101010101" charset="-122"/>
            </a:endParaRPr>
          </a:p>
        </p:txBody>
      </p:sp>
      <p:sp>
        <p:nvSpPr>
          <p:cNvPr id="44056" name="Text Box 23"/>
          <p:cNvSpPr txBox="1">
            <a:spLocks noChangeArrowheads="1"/>
          </p:cNvSpPr>
          <p:nvPr/>
        </p:nvSpPr>
        <p:spPr bwMode="auto">
          <a:xfrm>
            <a:off x="4883150" y="1468755"/>
            <a:ext cx="2747963" cy="322263"/>
          </a:xfrm>
          <a:prstGeom prst="rect">
            <a:avLst/>
          </a:prstGeom>
          <a:noFill/>
          <a:ln w="9525">
            <a:noFill/>
            <a:miter lim="800000"/>
          </a:ln>
        </p:spPr>
        <p:txBody>
          <a:bodyPr wrap="none" lIns="0" tIns="0" rIns="0" bIns="0">
            <a:spAutoFit/>
          </a:bodyPr>
          <a:lstStyle/>
          <a:p>
            <a:pPr defTabSz="801370">
              <a:lnSpc>
                <a:spcPts val="2450"/>
              </a:lnSpc>
            </a:pPr>
            <a:r>
              <a:rPr lang="zh-CN" altLang="en-US" sz="2500">
                <a:solidFill>
                  <a:srgbClr val="0000FF"/>
                </a:solidFill>
                <a:latin typeface="Arial" panose="020B0604020202020204" pitchFamily="34" charset="0"/>
                <a:ea typeface="隶书" panose="02010509060101010101" charset="-122"/>
              </a:rPr>
              <a:t>结点按照层次次序自</a:t>
            </a:r>
            <a:endParaRPr lang="zh-CN" altLang="en-US" sz="2500">
              <a:solidFill>
                <a:srgbClr val="0000FF"/>
              </a:solidFill>
              <a:latin typeface="Arial" panose="020B0604020202020204" pitchFamily="34" charset="0"/>
              <a:ea typeface="隶书" panose="02010509060101010101" charset="-122"/>
            </a:endParaRPr>
          </a:p>
        </p:txBody>
      </p:sp>
      <p:sp>
        <p:nvSpPr>
          <p:cNvPr id="44057" name="Text Box 24"/>
          <p:cNvSpPr txBox="1">
            <a:spLocks noChangeArrowheads="1"/>
          </p:cNvSpPr>
          <p:nvPr/>
        </p:nvSpPr>
        <p:spPr bwMode="auto">
          <a:xfrm>
            <a:off x="4883150" y="1856105"/>
            <a:ext cx="2882900" cy="1449070"/>
          </a:xfrm>
          <a:prstGeom prst="rect">
            <a:avLst/>
          </a:prstGeom>
          <a:noFill/>
          <a:ln w="9525">
            <a:noFill/>
            <a:miter lim="800000"/>
          </a:ln>
        </p:spPr>
        <p:txBody>
          <a:bodyPr wrap="square" lIns="0" tIns="0" rIns="0" bIns="0">
            <a:spAutoFit/>
          </a:bodyPr>
          <a:lstStyle/>
          <a:p>
            <a:pPr defTabSz="801370">
              <a:lnSpc>
                <a:spcPts val="2450"/>
              </a:lnSpc>
            </a:pPr>
            <a:r>
              <a:rPr lang="zh-CN" altLang="en-US" sz="2500" dirty="0">
                <a:solidFill>
                  <a:srgbClr val="0000FF"/>
                </a:solidFill>
                <a:latin typeface="Arial" panose="020B0604020202020204" pitchFamily="34" charset="0"/>
                <a:ea typeface="隶书" panose="02010509060101010101" charset="-122"/>
              </a:rPr>
              <a:t>顶向下，得到一个结</a:t>
            </a:r>
            <a:endParaRPr lang="zh-CN" altLang="en-US" sz="2500" dirty="0">
              <a:solidFill>
                <a:srgbClr val="0000FF"/>
              </a:solidFill>
              <a:latin typeface="Arial" panose="020B0604020202020204" pitchFamily="34" charset="0"/>
              <a:ea typeface="隶书" panose="02010509060101010101" charset="-122"/>
            </a:endParaRPr>
          </a:p>
          <a:p>
            <a:pPr defTabSz="801370">
              <a:lnSpc>
                <a:spcPts val="2950"/>
              </a:lnSpc>
            </a:pPr>
            <a:r>
              <a:rPr lang="zh-CN" altLang="en-US" sz="2500" dirty="0">
                <a:solidFill>
                  <a:srgbClr val="0000FF"/>
                </a:solidFill>
                <a:latin typeface="Arial" panose="020B0604020202020204" pitchFamily="34" charset="0"/>
                <a:ea typeface="隶书" panose="02010509060101010101" charset="-122"/>
              </a:rPr>
              <a:t>点的线性序列，按该</a:t>
            </a:r>
            <a:endParaRPr lang="zh-CN" altLang="en-US" sz="2500" dirty="0">
              <a:solidFill>
                <a:srgbClr val="0000FF"/>
              </a:solidFill>
              <a:latin typeface="Arial" panose="020B0604020202020204" pitchFamily="34" charset="0"/>
              <a:ea typeface="隶书" panose="02010509060101010101" charset="-122"/>
            </a:endParaRPr>
          </a:p>
          <a:p>
            <a:pPr defTabSz="801370">
              <a:lnSpc>
                <a:spcPts val="2950"/>
              </a:lnSpc>
            </a:pPr>
            <a:r>
              <a:rPr lang="zh-CN" altLang="en-US" sz="2500" dirty="0">
                <a:solidFill>
                  <a:srgbClr val="0000FF"/>
                </a:solidFill>
                <a:latin typeface="Arial" panose="020B0604020202020204" pitchFamily="34" charset="0"/>
                <a:ea typeface="隶书" panose="02010509060101010101" charset="-122"/>
              </a:rPr>
              <a:t>序列将</a:t>
            </a:r>
            <a:r>
              <a:rPr lang="zh-CN" altLang="en-US" sz="2500" dirty="0" smtClean="0">
                <a:solidFill>
                  <a:srgbClr val="0000FF"/>
                </a:solidFill>
                <a:latin typeface="Arial" panose="020B0604020202020204" pitchFamily="34" charset="0"/>
                <a:ea typeface="隶书" panose="02010509060101010101" charset="-122"/>
              </a:rPr>
              <a:t>二叉树存放</a:t>
            </a:r>
            <a:r>
              <a:rPr lang="zh-CN" altLang="en-US" sz="2500" dirty="0">
                <a:solidFill>
                  <a:srgbClr val="0000FF"/>
                </a:solidFill>
                <a:latin typeface="Arial" panose="020B0604020202020204" pitchFamily="34" charset="0"/>
                <a:ea typeface="隶书" panose="02010509060101010101" charset="-122"/>
              </a:rPr>
              <a:t>在一</a:t>
            </a:r>
            <a:r>
              <a:rPr lang="zh-CN" altLang="en-US" sz="2500" dirty="0" smtClean="0">
                <a:solidFill>
                  <a:srgbClr val="0000FF"/>
                </a:solidFill>
                <a:latin typeface="Arial" panose="020B0604020202020204" pitchFamily="34" charset="0"/>
                <a:ea typeface="隶书" panose="02010509060101010101" charset="-122"/>
              </a:rPr>
              <a:t>维数组（向量）中</a:t>
            </a:r>
            <a:r>
              <a:rPr lang="zh-CN" altLang="en-US" sz="2500" dirty="0">
                <a:solidFill>
                  <a:srgbClr val="0000FF"/>
                </a:solidFill>
                <a:latin typeface="Arial" panose="020B0604020202020204" pitchFamily="34" charset="0"/>
                <a:ea typeface="隶书" panose="02010509060101010101" charset="-122"/>
              </a:rPr>
              <a:t>。</a:t>
            </a:r>
            <a:endParaRPr lang="zh-CN" altLang="en-US" sz="2500" dirty="0">
              <a:solidFill>
                <a:srgbClr val="0000FF"/>
              </a:solidFill>
              <a:latin typeface="Arial" panose="020B0604020202020204" pitchFamily="34" charset="0"/>
              <a:ea typeface="隶书" panose="02010509060101010101" charset="-122"/>
            </a:endParaRPr>
          </a:p>
        </p:txBody>
      </p:sp>
      <p:sp>
        <p:nvSpPr>
          <p:cNvPr id="44058" name="Text Box 25"/>
          <p:cNvSpPr txBox="1">
            <a:spLocks noChangeArrowheads="1"/>
          </p:cNvSpPr>
          <p:nvPr/>
        </p:nvSpPr>
        <p:spPr bwMode="auto">
          <a:xfrm>
            <a:off x="4589462" y="3741738"/>
            <a:ext cx="3654946" cy="2462213"/>
          </a:xfrm>
          <a:prstGeom prst="rect">
            <a:avLst/>
          </a:prstGeom>
          <a:noFill/>
          <a:ln w="9525">
            <a:noFill/>
            <a:miter lim="800000"/>
          </a:ln>
        </p:spPr>
        <p:txBody>
          <a:bodyPr wrap="square" lIns="0" tIns="0" rIns="0" bIns="0">
            <a:spAutoFit/>
          </a:bodyPr>
          <a:lstStyle/>
          <a:p>
            <a:pPr defTabSz="801370">
              <a:lnSpc>
                <a:spcPts val="2715"/>
              </a:lnSpc>
              <a:tabLst>
                <a:tab pos="299720" algn="l"/>
                <a:tab pos="3150870" algn="l"/>
              </a:tabLst>
            </a:pPr>
            <a:r>
              <a:rPr lang="en-US" altLang="zh-CN" sz="2500" b="1" dirty="0">
                <a:solidFill>
                  <a:srgbClr val="0000FF"/>
                </a:solidFill>
                <a:latin typeface="Times New Roman" panose="02020603050405020304" pitchFamily="18" charset="0"/>
              </a:rPr>
              <a:t>**</a:t>
            </a:r>
            <a:r>
              <a:rPr lang="zh-CN" altLang="en-US" sz="2500" dirty="0">
                <a:solidFill>
                  <a:srgbClr val="0000FF"/>
                </a:solidFill>
                <a:latin typeface="隶书" panose="02010509060101010101" charset="-122"/>
                <a:ea typeface="隶书" panose="02010509060101010101" charset="-122"/>
              </a:rPr>
              <a:t>利用完全二叉树的 </a:t>
            </a:r>
            <a:r>
              <a:rPr lang="zh-CN" altLang="en-US" sz="2500" dirty="0">
                <a:solidFill>
                  <a:srgbClr val="FF0000"/>
                </a:solidFill>
                <a:latin typeface="隶书" panose="02010509060101010101" charset="-122"/>
                <a:ea typeface="隶书" panose="02010509060101010101" charset="-122"/>
              </a:rPr>
              <a:t>性</a:t>
            </a:r>
            <a:endParaRPr lang="zh-CN" altLang="en-US" sz="2500" dirty="0">
              <a:solidFill>
                <a:srgbClr val="FF0000"/>
              </a:solidFill>
              <a:latin typeface="隶书" panose="02010509060101010101" charset="-122"/>
              <a:ea typeface="隶书" panose="02010509060101010101" charset="-122"/>
            </a:endParaRPr>
          </a:p>
          <a:p>
            <a:pPr defTabSz="801370">
              <a:lnSpc>
                <a:spcPts val="2950"/>
              </a:lnSpc>
              <a:tabLst>
                <a:tab pos="299720" algn="l"/>
                <a:tab pos="3150870" algn="l"/>
              </a:tabLst>
            </a:pPr>
            <a:r>
              <a:rPr lang="zh-CN" altLang="en-US" sz="2500" dirty="0">
                <a:solidFill>
                  <a:srgbClr val="FF0000"/>
                </a:solidFill>
                <a:latin typeface="隶书" panose="02010509060101010101" charset="-122"/>
                <a:ea typeface="隶书" panose="02010509060101010101" charset="-122"/>
              </a:rPr>
              <a:t>	</a:t>
            </a:r>
            <a:r>
              <a:rPr lang="zh-CN" altLang="en-US" sz="2500" dirty="0" smtClean="0">
                <a:solidFill>
                  <a:srgbClr val="FF0000"/>
                </a:solidFill>
                <a:latin typeface="隶书" panose="02010509060101010101" charset="-122"/>
                <a:ea typeface="隶书" panose="02010509060101010101" charset="-122"/>
              </a:rPr>
              <a:t>质</a:t>
            </a:r>
            <a:r>
              <a:rPr lang="en-US" altLang="zh-CN" sz="2500" dirty="0" smtClean="0">
                <a:solidFill>
                  <a:srgbClr val="FF0000"/>
                </a:solidFill>
                <a:latin typeface="隶书" panose="02010509060101010101" charset="-122"/>
                <a:ea typeface="隶书" panose="02010509060101010101" charset="-122"/>
              </a:rPr>
              <a:t>4</a:t>
            </a:r>
            <a:r>
              <a:rPr lang="zh-CN" altLang="en-US" sz="2500" dirty="0">
                <a:solidFill>
                  <a:srgbClr val="0000FF"/>
                </a:solidFill>
                <a:latin typeface="隶书" panose="02010509060101010101" charset="-122"/>
                <a:ea typeface="隶书" panose="02010509060101010101" charset="-122"/>
              </a:rPr>
              <a:t>，从一个结点的编</a:t>
            </a:r>
            <a:endParaRPr lang="zh-CN" altLang="en-US" sz="2500" dirty="0">
              <a:solidFill>
                <a:srgbClr val="0000FF"/>
              </a:solidFill>
              <a:latin typeface="隶书" panose="02010509060101010101" charset="-122"/>
              <a:ea typeface="隶书" panose="02010509060101010101" charset="-122"/>
            </a:endParaRPr>
          </a:p>
          <a:p>
            <a:pPr defTabSz="801370">
              <a:lnSpc>
                <a:spcPts val="2890"/>
              </a:lnSpc>
              <a:tabLst>
                <a:tab pos="299720" algn="l"/>
                <a:tab pos="3150870" algn="l"/>
              </a:tabLst>
            </a:pPr>
            <a:r>
              <a:rPr lang="zh-CN" altLang="en-US" sz="2500" dirty="0">
                <a:solidFill>
                  <a:srgbClr val="0000FF"/>
                </a:solidFill>
                <a:latin typeface="隶书" panose="02010509060101010101" charset="-122"/>
                <a:ea typeface="隶书" panose="02010509060101010101" charset="-122"/>
              </a:rPr>
              <a:t>	号推算出其双亲</a:t>
            </a:r>
            <a:r>
              <a:rPr lang="zh-CN" altLang="en-US" sz="2500" dirty="0" smtClean="0">
                <a:solidFill>
                  <a:srgbClr val="0000FF"/>
                </a:solidFill>
                <a:latin typeface="隶书" panose="02010509060101010101" charset="-122"/>
                <a:ea typeface="隶书" panose="02010509060101010101" charset="-122"/>
              </a:rPr>
              <a:t>、孩子</a:t>
            </a:r>
            <a:endParaRPr lang="zh-CN" altLang="en-US" sz="2500" dirty="0">
              <a:solidFill>
                <a:srgbClr val="0000FF"/>
              </a:solidFill>
              <a:latin typeface="隶书" panose="02010509060101010101" charset="-122"/>
              <a:ea typeface="隶书" panose="02010509060101010101" charset="-122"/>
            </a:endParaRPr>
          </a:p>
          <a:p>
            <a:pPr defTabSz="801370">
              <a:lnSpc>
                <a:spcPts val="2950"/>
              </a:lnSpc>
              <a:tabLst>
                <a:tab pos="299720" algn="l"/>
                <a:tab pos="3150870" algn="l"/>
              </a:tabLst>
            </a:pPr>
            <a:r>
              <a:rPr lang="zh-CN" altLang="en-US" sz="2500" dirty="0">
                <a:solidFill>
                  <a:srgbClr val="0000FF"/>
                </a:solidFill>
                <a:latin typeface="隶书" panose="02010509060101010101" charset="-122"/>
                <a:ea typeface="隶书" panose="02010509060101010101" charset="-122"/>
              </a:rPr>
              <a:t>	</a:t>
            </a:r>
            <a:r>
              <a:rPr lang="zh-CN" altLang="en-US" sz="2500" dirty="0" smtClean="0">
                <a:solidFill>
                  <a:srgbClr val="0000FF"/>
                </a:solidFill>
                <a:latin typeface="隶书" panose="02010509060101010101" charset="-122"/>
                <a:ea typeface="隶书" panose="02010509060101010101" charset="-122"/>
              </a:rPr>
              <a:t>结点</a:t>
            </a:r>
            <a:r>
              <a:rPr lang="zh-CN" altLang="en-US" sz="2500" dirty="0">
                <a:solidFill>
                  <a:srgbClr val="0000FF"/>
                </a:solidFill>
                <a:latin typeface="隶书" panose="02010509060101010101" charset="-122"/>
                <a:ea typeface="隶书" panose="02010509060101010101" charset="-122"/>
              </a:rPr>
              <a:t>的</a:t>
            </a:r>
            <a:r>
              <a:rPr lang="zh-CN" altLang="en-US" sz="2500" dirty="0" smtClean="0">
                <a:solidFill>
                  <a:srgbClr val="0000FF"/>
                </a:solidFill>
                <a:latin typeface="隶书" panose="02010509060101010101" charset="-122"/>
                <a:ea typeface="隶书" panose="02010509060101010101" charset="-122"/>
              </a:rPr>
              <a:t>编号，进而找到 </a:t>
            </a:r>
            <a:endParaRPr lang="en-US" altLang="zh-CN" sz="2500" dirty="0" smtClean="0">
              <a:solidFill>
                <a:srgbClr val="0000FF"/>
              </a:solidFill>
              <a:latin typeface="隶书" panose="02010509060101010101" charset="-122"/>
              <a:ea typeface="隶书" panose="02010509060101010101" charset="-122"/>
            </a:endParaRPr>
          </a:p>
          <a:p>
            <a:pPr defTabSz="801370">
              <a:lnSpc>
                <a:spcPts val="2950"/>
              </a:lnSpc>
              <a:tabLst>
                <a:tab pos="299720" algn="l"/>
                <a:tab pos="3150870" algn="l"/>
              </a:tabLst>
            </a:pPr>
            <a:r>
              <a:rPr lang="en-US" altLang="zh-CN" sz="2500" dirty="0" smtClean="0">
                <a:solidFill>
                  <a:srgbClr val="0000FF"/>
                </a:solidFill>
                <a:latin typeface="隶书" panose="02010509060101010101" charset="-122"/>
                <a:ea typeface="隶书" panose="02010509060101010101" charset="-122"/>
              </a:rPr>
              <a:t>  </a:t>
            </a:r>
            <a:r>
              <a:rPr lang="zh-CN" altLang="en-US" sz="2500" dirty="0" smtClean="0">
                <a:solidFill>
                  <a:srgbClr val="0000FF"/>
                </a:solidFill>
                <a:latin typeface="隶书" panose="02010509060101010101" charset="-122"/>
                <a:ea typeface="隶书" panose="02010509060101010101" charset="-122"/>
              </a:rPr>
              <a:t>这些结点</a:t>
            </a:r>
            <a:r>
              <a:rPr lang="zh-CN" altLang="en-US" sz="2500" dirty="0">
                <a:solidFill>
                  <a:srgbClr val="0000FF"/>
                </a:solidFill>
                <a:latin typeface="隶书" panose="02010509060101010101" charset="-122"/>
                <a:ea typeface="隶书" panose="02010509060101010101" charset="-122"/>
              </a:rPr>
              <a:t>。</a:t>
            </a:r>
            <a:endParaRPr lang="zh-CN" altLang="en-US" sz="2500" dirty="0">
              <a:solidFill>
                <a:srgbClr val="0000FF"/>
              </a:solidFill>
              <a:latin typeface="隶书" panose="02010509060101010101" charset="-122"/>
              <a:ea typeface="隶书" panose="02010509060101010101" charset="-122"/>
            </a:endParaRPr>
          </a:p>
          <a:p>
            <a:pPr defTabSz="801370">
              <a:lnSpc>
                <a:spcPts val="875"/>
              </a:lnSpc>
              <a:tabLst>
                <a:tab pos="299720" algn="l"/>
                <a:tab pos="3150870" algn="l"/>
              </a:tabLst>
            </a:pPr>
            <a:endParaRPr lang="zh-CN" altLang="en-US" sz="2500" dirty="0">
              <a:solidFill>
                <a:srgbClr val="0000FF"/>
              </a:solidFill>
              <a:latin typeface="隶书" panose="02010509060101010101" charset="-122"/>
              <a:ea typeface="隶书" panose="02010509060101010101" charset="-122"/>
            </a:endParaRPr>
          </a:p>
          <a:p>
            <a:pPr defTabSz="801370">
              <a:lnSpc>
                <a:spcPts val="875"/>
              </a:lnSpc>
              <a:tabLst>
                <a:tab pos="299720" algn="l"/>
                <a:tab pos="3150870" algn="l"/>
              </a:tabLst>
            </a:pPr>
            <a:endParaRPr lang="zh-CN" altLang="en-US" sz="2500" dirty="0">
              <a:solidFill>
                <a:srgbClr val="0000FF"/>
              </a:solidFill>
              <a:latin typeface="隶书" panose="02010509060101010101" charset="-122"/>
              <a:ea typeface="隶书" panose="02010509060101010101" charset="-122"/>
            </a:endParaRPr>
          </a:p>
          <a:p>
            <a:pPr defTabSz="801370">
              <a:lnSpc>
                <a:spcPts val="875"/>
              </a:lnSpc>
              <a:tabLst>
                <a:tab pos="299720" algn="l"/>
                <a:tab pos="3150870" algn="l"/>
              </a:tabLst>
            </a:pPr>
            <a:endParaRPr lang="zh-CN" altLang="en-US" sz="2500" dirty="0">
              <a:solidFill>
                <a:srgbClr val="0000FF"/>
              </a:solidFill>
              <a:latin typeface="隶书" panose="02010509060101010101" charset="-122"/>
              <a:ea typeface="隶书" panose="02010509060101010101" charset="-122"/>
            </a:endParaRPr>
          </a:p>
          <a:p>
            <a:pPr defTabSz="801370">
              <a:lnSpc>
                <a:spcPts val="1900"/>
              </a:lnSpc>
              <a:tabLst>
                <a:tab pos="299720" algn="l"/>
                <a:tab pos="3150870" algn="l"/>
              </a:tabLst>
            </a:pPr>
            <a:r>
              <a:rPr lang="zh-CN" altLang="en-US" sz="2500" dirty="0">
                <a:solidFill>
                  <a:srgbClr val="0000FF"/>
                </a:solidFill>
                <a:latin typeface="隶书" panose="02010509060101010101" charset="-122"/>
                <a:ea typeface="隶书" panose="02010509060101010101" charset="-122"/>
              </a:rPr>
              <a:t>		</a:t>
            </a:r>
            <a:endParaRPr lang="en-US" altLang="zh-CN" sz="1200" dirty="0">
              <a:solidFill>
                <a:srgbClr val="000000"/>
              </a:solidFill>
              <a:latin typeface="Times New Roman" panose="02020603050405020304" pitchFamily="18" charset="0"/>
              <a:ea typeface="隶书" panose="02010509060101010101" charset="-122"/>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4294967295"/>
          </p:nvPr>
        </p:nvSpPr>
        <p:spPr>
          <a:xfrm>
            <a:off x="7042150" y="6243638"/>
            <a:ext cx="1905000" cy="457200"/>
          </a:xfrm>
          <a:prstGeom prst="rect">
            <a:avLst/>
          </a:prstGeom>
          <a:noFill/>
        </p:spPr>
        <p:txBody>
          <a:bodyPr/>
          <a:lstStyle/>
          <a:p>
            <a:fld id="{169E1315-4582-4281-8FCD-FADDFCC7E61E}" type="slidenum">
              <a:rPr lang="en-US" altLang="zh-CN" smtClean="0"/>
            </a:fld>
            <a:endParaRPr lang="en-US" altLang="zh-CN" smtClean="0"/>
          </a:p>
        </p:txBody>
      </p:sp>
      <p:pic>
        <p:nvPicPr>
          <p:cNvPr id="45059" name="Picture 2" descr="ws_123"/>
          <p:cNvPicPr>
            <a:picLocks noChangeAspect="1" noChangeArrowheads="1"/>
          </p:cNvPicPr>
          <p:nvPr/>
        </p:nvPicPr>
        <p:blipFill>
          <a:blip r:embed="rId1" cstate="print"/>
          <a:srcRect/>
          <a:stretch>
            <a:fillRect/>
          </a:stretch>
        </p:blipFill>
        <p:spPr bwMode="auto">
          <a:xfrm>
            <a:off x="684213" y="333375"/>
            <a:ext cx="7842250" cy="5543897"/>
          </a:xfrm>
          <a:prstGeom prst="rect">
            <a:avLst/>
          </a:prstGeom>
          <a:noFill/>
          <a:ln w="9525">
            <a:noFill/>
            <a:miter lim="800000"/>
            <a:headEnd/>
            <a:tailEnd/>
          </a:ln>
        </p:spPr>
      </p:pic>
      <p:sp>
        <p:nvSpPr>
          <p:cNvPr id="45060" name="Text Box 3"/>
          <p:cNvSpPr txBox="1">
            <a:spLocks noChangeArrowheads="1"/>
          </p:cNvSpPr>
          <p:nvPr/>
        </p:nvSpPr>
        <p:spPr bwMode="auto">
          <a:xfrm>
            <a:off x="2935605" y="1201420"/>
            <a:ext cx="152400" cy="357188"/>
          </a:xfrm>
          <a:prstGeom prst="rect">
            <a:avLst/>
          </a:prstGeom>
          <a:noFill/>
          <a:ln w="9525">
            <a:noFill/>
            <a:miter lim="800000"/>
          </a:ln>
        </p:spPr>
        <p:txBody>
          <a:bodyPr wrap="none" lIns="0" tIns="0" rIns="0" bIns="0">
            <a:spAutoFit/>
          </a:bodyPr>
          <a:lstStyle/>
          <a:p>
            <a:pPr defTabSz="801370">
              <a:lnSpc>
                <a:spcPts val="2715"/>
              </a:lnSpc>
            </a:pPr>
            <a:r>
              <a:rPr lang="en-US" altLang="zh-CN" sz="2500" b="1">
                <a:solidFill>
                  <a:srgbClr val="FFFFFF"/>
                </a:solidFill>
                <a:latin typeface="Times New Roman" panose="02020603050405020304" pitchFamily="18" charset="0"/>
              </a:rPr>
              <a:t>1</a:t>
            </a:r>
            <a:endParaRPr lang="en-US" altLang="zh-CN" sz="2500" b="1">
              <a:solidFill>
                <a:srgbClr val="FFFFFF"/>
              </a:solidFill>
              <a:latin typeface="Times New Roman" panose="02020603050405020304" pitchFamily="18" charset="0"/>
            </a:endParaRPr>
          </a:p>
        </p:txBody>
      </p:sp>
      <p:sp>
        <p:nvSpPr>
          <p:cNvPr id="45061" name="Text Box 4"/>
          <p:cNvSpPr txBox="1">
            <a:spLocks noChangeArrowheads="1"/>
          </p:cNvSpPr>
          <p:nvPr/>
        </p:nvSpPr>
        <p:spPr bwMode="auto">
          <a:xfrm>
            <a:off x="4021138" y="2309813"/>
            <a:ext cx="152400" cy="357187"/>
          </a:xfrm>
          <a:prstGeom prst="rect">
            <a:avLst/>
          </a:prstGeom>
          <a:noFill/>
          <a:ln w="9525">
            <a:noFill/>
            <a:miter lim="800000"/>
          </a:ln>
        </p:spPr>
        <p:txBody>
          <a:bodyPr wrap="none" lIns="0" tIns="0" rIns="0" bIns="0">
            <a:spAutoFit/>
          </a:bodyPr>
          <a:lstStyle/>
          <a:p>
            <a:pPr defTabSz="801370">
              <a:lnSpc>
                <a:spcPts val="2715"/>
              </a:lnSpc>
            </a:pPr>
            <a:r>
              <a:rPr lang="en-US" altLang="zh-CN" sz="2500" b="1">
                <a:solidFill>
                  <a:srgbClr val="FFFFFF"/>
                </a:solidFill>
                <a:latin typeface="Times New Roman" panose="02020603050405020304" pitchFamily="18" charset="0"/>
              </a:rPr>
              <a:t>7</a:t>
            </a:r>
            <a:endParaRPr lang="en-US" altLang="zh-CN" sz="2500" b="1">
              <a:solidFill>
                <a:srgbClr val="FFFFFF"/>
              </a:solidFill>
              <a:latin typeface="Times New Roman" panose="02020603050405020304" pitchFamily="18" charset="0"/>
            </a:endParaRPr>
          </a:p>
        </p:txBody>
      </p:sp>
      <p:sp>
        <p:nvSpPr>
          <p:cNvPr id="45062" name="Text Box 5"/>
          <p:cNvSpPr txBox="1">
            <a:spLocks noChangeArrowheads="1"/>
          </p:cNvSpPr>
          <p:nvPr/>
        </p:nvSpPr>
        <p:spPr bwMode="auto">
          <a:xfrm>
            <a:off x="1625600" y="2094548"/>
            <a:ext cx="152400" cy="357187"/>
          </a:xfrm>
          <a:prstGeom prst="rect">
            <a:avLst/>
          </a:prstGeom>
          <a:noFill/>
          <a:ln w="9525">
            <a:noFill/>
            <a:miter lim="800000"/>
          </a:ln>
        </p:spPr>
        <p:txBody>
          <a:bodyPr wrap="none" lIns="0" tIns="0" rIns="0" bIns="0">
            <a:spAutoFit/>
          </a:bodyPr>
          <a:lstStyle/>
          <a:p>
            <a:pPr defTabSz="801370">
              <a:lnSpc>
                <a:spcPts val="2715"/>
              </a:lnSpc>
            </a:pPr>
            <a:r>
              <a:rPr lang="en-US" altLang="zh-CN" sz="2500" b="1">
                <a:solidFill>
                  <a:srgbClr val="FFFFFF"/>
                </a:solidFill>
                <a:latin typeface="Times New Roman" panose="02020603050405020304" pitchFamily="18" charset="0"/>
              </a:rPr>
              <a:t>4</a:t>
            </a:r>
            <a:endParaRPr lang="en-US" altLang="zh-CN" sz="2500" b="1">
              <a:solidFill>
                <a:srgbClr val="FFFFFF"/>
              </a:solidFill>
              <a:latin typeface="Times New Roman" panose="02020603050405020304" pitchFamily="18" charset="0"/>
            </a:endParaRPr>
          </a:p>
        </p:txBody>
      </p:sp>
      <p:sp>
        <p:nvSpPr>
          <p:cNvPr id="45063" name="Text Box 6"/>
          <p:cNvSpPr txBox="1">
            <a:spLocks noChangeArrowheads="1"/>
          </p:cNvSpPr>
          <p:nvPr/>
        </p:nvSpPr>
        <p:spPr bwMode="auto">
          <a:xfrm>
            <a:off x="1371918" y="2716848"/>
            <a:ext cx="152400" cy="357187"/>
          </a:xfrm>
          <a:prstGeom prst="rect">
            <a:avLst/>
          </a:prstGeom>
          <a:noFill/>
          <a:ln w="9525">
            <a:noFill/>
            <a:miter lim="800000"/>
          </a:ln>
        </p:spPr>
        <p:txBody>
          <a:bodyPr wrap="none" lIns="0" tIns="0" rIns="0" bIns="0">
            <a:spAutoFit/>
          </a:bodyPr>
          <a:lstStyle/>
          <a:p>
            <a:pPr defTabSz="801370">
              <a:lnSpc>
                <a:spcPts val="2715"/>
              </a:lnSpc>
            </a:pPr>
            <a:r>
              <a:rPr lang="en-US" altLang="zh-CN" sz="2500" b="1" dirty="0">
                <a:solidFill>
                  <a:srgbClr val="FFFFFF"/>
                </a:solidFill>
                <a:latin typeface="Times New Roman" panose="02020603050405020304" pitchFamily="18" charset="0"/>
              </a:rPr>
              <a:t>8</a:t>
            </a:r>
            <a:endParaRPr lang="en-US" altLang="zh-CN" sz="2500" b="1" dirty="0">
              <a:solidFill>
                <a:srgbClr val="FFFFFF"/>
              </a:solidFill>
              <a:latin typeface="Times New Roman" panose="02020603050405020304" pitchFamily="18" charset="0"/>
            </a:endParaRPr>
          </a:p>
        </p:txBody>
      </p:sp>
      <p:sp>
        <p:nvSpPr>
          <p:cNvPr id="45064" name="Text Box 7"/>
          <p:cNvSpPr txBox="1">
            <a:spLocks noChangeArrowheads="1"/>
          </p:cNvSpPr>
          <p:nvPr/>
        </p:nvSpPr>
        <p:spPr bwMode="auto">
          <a:xfrm>
            <a:off x="1857638" y="1629728"/>
            <a:ext cx="2202815" cy="1496060"/>
          </a:xfrm>
          <a:prstGeom prst="rect">
            <a:avLst/>
          </a:prstGeom>
          <a:noFill/>
          <a:ln w="9525">
            <a:noFill/>
            <a:miter lim="800000"/>
          </a:ln>
        </p:spPr>
        <p:txBody>
          <a:bodyPr wrap="none" lIns="0" tIns="0" rIns="0" bIns="0">
            <a:spAutoFit/>
          </a:bodyPr>
          <a:lstStyle/>
          <a:p>
            <a:pPr defTabSz="801370">
              <a:lnSpc>
                <a:spcPts val="2715"/>
              </a:lnSpc>
              <a:tabLst>
                <a:tab pos="266700" algn="l"/>
                <a:tab pos="601345" algn="l"/>
              </a:tabLst>
            </a:pPr>
            <a:r>
              <a:rPr lang="en-US" altLang="zh-CN" sz="1600" dirty="0">
                <a:latin typeface="Arial" panose="020B0604020202020204" pitchFamily="34" charset="0"/>
              </a:rPr>
              <a:t>	</a:t>
            </a:r>
            <a:r>
              <a:rPr lang="en-US" altLang="zh-CN" b="1" dirty="0">
                <a:solidFill>
                  <a:srgbClr val="FFFFFF"/>
                </a:solidFill>
                <a:latin typeface="Times New Roman" panose="02020603050405020304" pitchFamily="18" charset="0"/>
              </a:rPr>
              <a:t>2               3</a:t>
            </a:r>
            <a:endParaRPr lang="en-US" altLang="zh-CN" b="1" dirty="0">
              <a:solidFill>
                <a:srgbClr val="FFFFFF"/>
              </a:solidFill>
              <a:latin typeface="Times New Roman" panose="02020603050405020304" pitchFamily="18" charset="0"/>
            </a:endParaRPr>
          </a:p>
          <a:p>
            <a:pPr defTabSz="801370">
              <a:lnSpc>
                <a:spcPts val="875"/>
              </a:lnSpc>
              <a:tabLst>
                <a:tab pos="266700" algn="l"/>
                <a:tab pos="601345" algn="l"/>
              </a:tabLst>
            </a:pPr>
            <a:endParaRPr lang="en-US" altLang="zh-CN" b="1" dirty="0">
              <a:solidFill>
                <a:srgbClr val="FFFFFF"/>
              </a:solidFill>
              <a:latin typeface="Times New Roman" panose="02020603050405020304" pitchFamily="18" charset="0"/>
            </a:endParaRPr>
          </a:p>
          <a:p>
            <a:pPr defTabSz="801370">
              <a:lnSpc>
                <a:spcPts val="3865"/>
              </a:lnSpc>
              <a:tabLst>
                <a:tab pos="266700" algn="l"/>
                <a:tab pos="601345" algn="l"/>
              </a:tabLst>
            </a:pPr>
            <a:r>
              <a:rPr lang="en-US" altLang="zh-CN" b="1" dirty="0">
                <a:solidFill>
                  <a:srgbClr val="FFFFFF"/>
                </a:solidFill>
                <a:latin typeface="Times New Roman" panose="02020603050405020304" pitchFamily="18" charset="0"/>
              </a:rPr>
              <a:t>		</a:t>
            </a:r>
            <a:r>
              <a:rPr lang="en-US" altLang="zh-CN" b="1" dirty="0">
                <a:solidFill>
                  <a:srgbClr val="808080"/>
                </a:solidFill>
                <a:latin typeface="Times New Roman" panose="02020603050405020304" pitchFamily="18" charset="0"/>
              </a:rPr>
              <a:t>5        </a:t>
            </a:r>
            <a:r>
              <a:rPr lang="en-US" altLang="zh-CN" b="1" dirty="0">
                <a:solidFill>
                  <a:srgbClr val="FFFFFF"/>
                </a:solidFill>
                <a:latin typeface="Times New Roman" panose="02020603050405020304" pitchFamily="18" charset="0"/>
              </a:rPr>
              <a:t>6</a:t>
            </a:r>
            <a:endParaRPr lang="en-US" altLang="zh-CN" b="1" dirty="0">
              <a:solidFill>
                <a:srgbClr val="FFFFFF"/>
              </a:solidFill>
              <a:latin typeface="Times New Roman" panose="02020603050405020304" pitchFamily="18" charset="0"/>
            </a:endParaRPr>
          </a:p>
          <a:p>
            <a:pPr defTabSz="801370">
              <a:lnSpc>
                <a:spcPts val="875"/>
              </a:lnSpc>
              <a:tabLst>
                <a:tab pos="266700" algn="l"/>
                <a:tab pos="601345" algn="l"/>
              </a:tabLst>
            </a:pPr>
            <a:endParaRPr lang="en-US" altLang="zh-CN" b="1" dirty="0">
              <a:solidFill>
                <a:srgbClr val="FFFFFF"/>
              </a:solidFill>
              <a:latin typeface="Times New Roman" panose="02020603050405020304" pitchFamily="18" charset="0"/>
            </a:endParaRPr>
          </a:p>
          <a:p>
            <a:pPr defTabSz="801370">
              <a:lnSpc>
                <a:spcPts val="3340"/>
              </a:lnSpc>
              <a:tabLst>
                <a:tab pos="266700" algn="l"/>
                <a:tab pos="601345" algn="l"/>
              </a:tabLst>
            </a:pPr>
            <a:r>
              <a:rPr lang="en-US" altLang="zh-CN" b="1" dirty="0">
                <a:solidFill>
                  <a:srgbClr val="FFFFFF"/>
                </a:solidFill>
                <a:latin typeface="Times New Roman" panose="02020603050405020304" pitchFamily="18" charset="0"/>
              </a:rPr>
              <a:t>9 </a:t>
            </a:r>
            <a:r>
              <a:rPr lang="en-US" altLang="zh-CN" b="1" dirty="0">
                <a:solidFill>
                  <a:srgbClr val="808080"/>
                </a:solidFill>
                <a:latin typeface="Times New Roman" panose="02020603050405020304" pitchFamily="18" charset="0"/>
              </a:rPr>
              <a:t>10 11 </a:t>
            </a:r>
            <a:r>
              <a:rPr lang="en-US" altLang="zh-CN" b="1" dirty="0" smtClean="0">
                <a:solidFill>
                  <a:srgbClr val="FFFFFF"/>
                </a:solidFill>
                <a:latin typeface="Times New Roman" panose="02020603050405020304" pitchFamily="18" charset="0"/>
              </a:rPr>
              <a:t>12</a:t>
            </a:r>
            <a:r>
              <a:rPr lang="en-US" altLang="zh-CN" b="1" dirty="0" smtClean="0">
                <a:solidFill>
                  <a:srgbClr val="808080"/>
                </a:solidFill>
                <a:latin typeface="Times New Roman" panose="02020603050405020304" pitchFamily="18" charset="0"/>
              </a:rPr>
              <a:t>13</a:t>
            </a:r>
            <a:r>
              <a:rPr lang="en-US" altLang="zh-CN" b="1" dirty="0" smtClean="0">
                <a:solidFill>
                  <a:srgbClr val="FFFFFF"/>
                </a:solidFill>
                <a:latin typeface="Times New Roman" panose="02020603050405020304" pitchFamily="18" charset="0"/>
              </a:rPr>
              <a:t>14</a:t>
            </a:r>
            <a:endParaRPr lang="en-US" altLang="zh-CN" b="1" dirty="0">
              <a:solidFill>
                <a:srgbClr val="FFFFFF"/>
              </a:solidFill>
              <a:latin typeface="Times New Roman" panose="02020603050405020304" pitchFamily="18" charset="0"/>
            </a:endParaRPr>
          </a:p>
        </p:txBody>
      </p:sp>
      <p:sp>
        <p:nvSpPr>
          <p:cNvPr id="45065" name="Text Box 8"/>
          <p:cNvSpPr txBox="1">
            <a:spLocks noChangeArrowheads="1"/>
          </p:cNvSpPr>
          <p:nvPr/>
        </p:nvSpPr>
        <p:spPr bwMode="auto">
          <a:xfrm>
            <a:off x="1116013" y="3716338"/>
            <a:ext cx="3644900" cy="1554162"/>
          </a:xfrm>
          <a:prstGeom prst="rect">
            <a:avLst/>
          </a:prstGeom>
          <a:noFill/>
          <a:ln w="9525">
            <a:noFill/>
            <a:miter lim="800000"/>
          </a:ln>
        </p:spPr>
        <p:txBody>
          <a:bodyPr wrap="none" lIns="0" tIns="0" rIns="0" bIns="0">
            <a:spAutoFit/>
          </a:bodyPr>
          <a:lstStyle/>
          <a:p>
            <a:pPr defTabSz="801370">
              <a:lnSpc>
                <a:spcPts val="3100"/>
              </a:lnSpc>
              <a:tabLst>
                <a:tab pos="701675" algn="l"/>
                <a:tab pos="879475" algn="l"/>
              </a:tabLst>
            </a:pPr>
            <a:r>
              <a:rPr lang="en-US" altLang="zh-CN" sz="2800" b="1" dirty="0">
                <a:solidFill>
                  <a:srgbClr val="FFFFFF"/>
                </a:solidFill>
                <a:latin typeface="Times New Roman" panose="02020603050405020304" pitchFamily="18" charset="0"/>
              </a:rPr>
              <a:t>1 2 3 4   6 7 8 9     12   14</a:t>
            </a:r>
            <a:endParaRPr lang="en-US" altLang="zh-CN" sz="2800" b="1" dirty="0">
              <a:solidFill>
                <a:srgbClr val="FFFFFF"/>
              </a:solidFill>
              <a:latin typeface="Times New Roman" panose="02020603050405020304" pitchFamily="18" charset="0"/>
            </a:endParaRPr>
          </a:p>
          <a:p>
            <a:pPr defTabSz="801370">
              <a:lnSpc>
                <a:spcPts val="875"/>
              </a:lnSpc>
              <a:tabLst>
                <a:tab pos="701675" algn="l"/>
                <a:tab pos="879475" algn="l"/>
              </a:tabLst>
            </a:pPr>
            <a:endParaRPr lang="en-US" altLang="zh-CN" sz="2800" b="1" dirty="0">
              <a:solidFill>
                <a:srgbClr val="FFFFFF"/>
              </a:solidFill>
              <a:latin typeface="Times New Roman" panose="02020603050405020304" pitchFamily="18" charset="0"/>
            </a:endParaRPr>
          </a:p>
          <a:p>
            <a:pPr defTabSz="801370">
              <a:lnSpc>
                <a:spcPts val="875"/>
              </a:lnSpc>
              <a:tabLst>
                <a:tab pos="701675" algn="l"/>
                <a:tab pos="879475" algn="l"/>
              </a:tabLst>
            </a:pPr>
            <a:endParaRPr lang="en-US" altLang="zh-CN" sz="2800" b="1" dirty="0">
              <a:solidFill>
                <a:srgbClr val="FFFFFF"/>
              </a:solidFill>
              <a:latin typeface="Times New Roman" panose="02020603050405020304" pitchFamily="18" charset="0"/>
            </a:endParaRPr>
          </a:p>
          <a:p>
            <a:pPr defTabSz="801370">
              <a:lnSpc>
                <a:spcPts val="875"/>
              </a:lnSpc>
              <a:tabLst>
                <a:tab pos="701675" algn="l"/>
                <a:tab pos="879475" algn="l"/>
              </a:tabLst>
            </a:pPr>
            <a:endParaRPr lang="en-US" altLang="zh-CN" sz="2800" b="1" dirty="0">
              <a:solidFill>
                <a:srgbClr val="FFFFFF"/>
              </a:solidFill>
              <a:latin typeface="Times New Roman" panose="02020603050405020304" pitchFamily="18" charset="0"/>
            </a:endParaRPr>
          </a:p>
          <a:p>
            <a:pPr defTabSz="801370">
              <a:lnSpc>
                <a:spcPts val="3150"/>
              </a:lnSpc>
              <a:tabLst>
                <a:tab pos="701675" algn="l"/>
                <a:tab pos="879475" algn="l"/>
              </a:tabLst>
            </a:pPr>
            <a:r>
              <a:rPr lang="en-US" altLang="zh-CN" sz="2800" b="1" dirty="0">
                <a:solidFill>
                  <a:srgbClr val="FFFFFF"/>
                </a:solidFill>
                <a:latin typeface="Times New Roman" panose="02020603050405020304" pitchFamily="18" charset="0"/>
              </a:rPr>
              <a:t>	</a:t>
            </a:r>
            <a:r>
              <a:rPr lang="zh-CN" altLang="en-US" sz="2800" dirty="0">
                <a:solidFill>
                  <a:srgbClr val="009A00"/>
                </a:solidFill>
                <a:latin typeface="隶书" panose="02010509060101010101" charset="-122"/>
                <a:ea typeface="隶书" panose="02010509060101010101" charset="-122"/>
              </a:rPr>
              <a:t>一般二叉树</a:t>
            </a:r>
            <a:endParaRPr lang="zh-CN" altLang="en-US" sz="2800" dirty="0">
              <a:solidFill>
                <a:srgbClr val="009A00"/>
              </a:solidFill>
              <a:latin typeface="隶书" panose="02010509060101010101" charset="-122"/>
              <a:ea typeface="隶书" panose="02010509060101010101" charset="-122"/>
            </a:endParaRPr>
          </a:p>
          <a:p>
            <a:pPr defTabSz="801370">
              <a:lnSpc>
                <a:spcPts val="3365"/>
              </a:lnSpc>
              <a:tabLst>
                <a:tab pos="701675" algn="l"/>
                <a:tab pos="879475" algn="l"/>
              </a:tabLst>
            </a:pPr>
            <a:r>
              <a:rPr lang="zh-CN" altLang="en-US" sz="2800" dirty="0">
                <a:solidFill>
                  <a:srgbClr val="009A00"/>
                </a:solidFill>
                <a:latin typeface="隶书" panose="02010509060101010101" charset="-122"/>
                <a:ea typeface="隶书" panose="02010509060101010101" charset="-122"/>
              </a:rPr>
              <a:t>		</a:t>
            </a:r>
            <a:r>
              <a:rPr lang="zh-CN" altLang="en-US" sz="2800" dirty="0">
                <a:solidFill>
                  <a:srgbClr val="3333CC"/>
                </a:solidFill>
                <a:latin typeface="Arial" panose="020B0604020202020204" pitchFamily="34" charset="0"/>
                <a:ea typeface="隶书" panose="02010509060101010101" charset="-122"/>
              </a:rPr>
              <a:t>顺序表示</a:t>
            </a:r>
            <a:endParaRPr lang="zh-CN" altLang="en-US" sz="2800" dirty="0">
              <a:solidFill>
                <a:srgbClr val="3333CC"/>
              </a:solidFill>
              <a:latin typeface="Arial" panose="020B0604020202020204" pitchFamily="34" charset="0"/>
              <a:ea typeface="隶书" panose="02010509060101010101" charset="-122"/>
            </a:endParaRPr>
          </a:p>
        </p:txBody>
      </p:sp>
      <p:sp>
        <p:nvSpPr>
          <p:cNvPr id="45066" name="Text Box 9"/>
          <p:cNvSpPr txBox="1">
            <a:spLocks noChangeArrowheads="1"/>
          </p:cNvSpPr>
          <p:nvPr/>
        </p:nvSpPr>
        <p:spPr bwMode="auto">
          <a:xfrm>
            <a:off x="4895850" y="1277938"/>
            <a:ext cx="3054350" cy="357187"/>
          </a:xfrm>
          <a:prstGeom prst="rect">
            <a:avLst/>
          </a:prstGeom>
          <a:noFill/>
          <a:ln w="9525">
            <a:noFill/>
            <a:miter lim="800000"/>
          </a:ln>
        </p:spPr>
        <p:txBody>
          <a:bodyPr wrap="none" lIns="0" tIns="0" rIns="0" bIns="0">
            <a:spAutoFit/>
          </a:bodyPr>
          <a:lstStyle/>
          <a:p>
            <a:pPr defTabSz="801370">
              <a:lnSpc>
                <a:spcPts val="2715"/>
              </a:lnSpc>
            </a:pPr>
            <a:r>
              <a:rPr lang="en-US" altLang="zh-CN" sz="2500" b="1">
                <a:solidFill>
                  <a:srgbClr val="0000FF"/>
                </a:solidFill>
                <a:latin typeface="Times New Roman" panose="02020603050405020304" pitchFamily="18" charset="0"/>
              </a:rPr>
              <a:t>**</a:t>
            </a:r>
            <a:r>
              <a:rPr lang="zh-CN" altLang="en-US" sz="2500">
                <a:solidFill>
                  <a:srgbClr val="0000FF"/>
                </a:solidFill>
                <a:latin typeface="Arial" panose="020B0604020202020204" pitchFamily="34" charset="0"/>
                <a:ea typeface="隶书" panose="02010509060101010101" charset="-122"/>
              </a:rPr>
              <a:t>对二叉树结点进行编</a:t>
            </a:r>
            <a:endParaRPr lang="zh-CN" altLang="en-US" sz="2500">
              <a:solidFill>
                <a:srgbClr val="0000FF"/>
              </a:solidFill>
              <a:latin typeface="Arial" panose="020B0604020202020204" pitchFamily="34" charset="0"/>
              <a:ea typeface="隶书" panose="02010509060101010101" charset="-122"/>
            </a:endParaRPr>
          </a:p>
        </p:txBody>
      </p:sp>
      <p:sp>
        <p:nvSpPr>
          <p:cNvPr id="45067" name="Text Box 10"/>
          <p:cNvSpPr txBox="1">
            <a:spLocks noChangeArrowheads="1"/>
          </p:cNvSpPr>
          <p:nvPr/>
        </p:nvSpPr>
        <p:spPr bwMode="auto">
          <a:xfrm>
            <a:off x="4895850" y="1673225"/>
            <a:ext cx="3509294" cy="1551707"/>
          </a:xfrm>
          <a:prstGeom prst="rect">
            <a:avLst/>
          </a:prstGeom>
          <a:noFill/>
          <a:ln w="9525">
            <a:noFill/>
            <a:miter lim="800000"/>
          </a:ln>
        </p:spPr>
        <p:txBody>
          <a:bodyPr wrap="none" lIns="0" tIns="0" rIns="0" bIns="0">
            <a:spAutoFit/>
          </a:bodyPr>
          <a:lstStyle/>
          <a:p>
            <a:pPr defTabSz="801370">
              <a:lnSpc>
                <a:spcPts val="2450"/>
              </a:lnSpc>
              <a:tabLst>
                <a:tab pos="299720" algn="l"/>
              </a:tabLst>
            </a:pPr>
            <a:r>
              <a:rPr lang="en-US" altLang="zh-CN" sz="1600" dirty="0">
                <a:latin typeface="Arial" panose="020B0604020202020204" pitchFamily="34" charset="0"/>
              </a:rPr>
              <a:t>	</a:t>
            </a:r>
            <a:r>
              <a:rPr lang="zh-CN" altLang="en-US" sz="2500" dirty="0">
                <a:solidFill>
                  <a:srgbClr val="0000FF"/>
                </a:solidFill>
                <a:latin typeface="隶书" panose="02010509060101010101" charset="-122"/>
                <a:ea typeface="隶书" panose="02010509060101010101" charset="-122"/>
              </a:rPr>
              <a:t>号，然后按其编号将</a:t>
            </a:r>
            <a:endParaRPr lang="zh-CN" altLang="en-US" sz="2500" dirty="0">
              <a:solidFill>
                <a:srgbClr val="0000FF"/>
              </a:solidFill>
              <a:latin typeface="隶书" panose="02010509060101010101" charset="-122"/>
              <a:ea typeface="隶书" panose="02010509060101010101" charset="-122"/>
            </a:endParaRPr>
          </a:p>
          <a:p>
            <a:pPr defTabSz="801370">
              <a:lnSpc>
                <a:spcPts val="2950"/>
              </a:lnSpc>
              <a:tabLst>
                <a:tab pos="299720" algn="l"/>
              </a:tabLst>
            </a:pPr>
            <a:r>
              <a:rPr lang="zh-CN" altLang="en-US" sz="2500" dirty="0">
                <a:solidFill>
                  <a:srgbClr val="0000FF"/>
                </a:solidFill>
                <a:latin typeface="隶书" panose="02010509060101010101" charset="-122"/>
                <a:ea typeface="隶书" panose="02010509060101010101" charset="-122"/>
              </a:rPr>
              <a:t>	</a:t>
            </a:r>
            <a:r>
              <a:rPr lang="zh-CN" altLang="en-US" sz="2500" dirty="0" smtClean="0">
                <a:solidFill>
                  <a:srgbClr val="0000FF"/>
                </a:solidFill>
                <a:latin typeface="隶书" panose="02010509060101010101" charset="-122"/>
                <a:ea typeface="隶书" panose="02010509060101010101" charset="-122"/>
              </a:rPr>
              <a:t>它存放</a:t>
            </a:r>
            <a:r>
              <a:rPr lang="zh-CN" altLang="en-US" sz="2500" dirty="0">
                <a:solidFill>
                  <a:srgbClr val="0000FF"/>
                </a:solidFill>
                <a:latin typeface="隶书" panose="02010509060101010101" charset="-122"/>
                <a:ea typeface="隶书" panose="02010509060101010101" charset="-122"/>
              </a:rPr>
              <a:t>到一维数组中。</a:t>
            </a:r>
            <a:endParaRPr lang="zh-CN" altLang="en-US" sz="2500" dirty="0">
              <a:solidFill>
                <a:srgbClr val="0000FF"/>
              </a:solidFill>
              <a:latin typeface="隶书" panose="02010509060101010101" charset="-122"/>
              <a:ea typeface="隶书" panose="02010509060101010101" charset="-122"/>
            </a:endParaRPr>
          </a:p>
          <a:p>
            <a:pPr defTabSz="801370">
              <a:lnSpc>
                <a:spcPts val="875"/>
              </a:lnSpc>
              <a:tabLst>
                <a:tab pos="299720" algn="l"/>
              </a:tabLst>
            </a:pPr>
            <a:endParaRPr lang="zh-CN" altLang="en-US" sz="2500" dirty="0">
              <a:solidFill>
                <a:srgbClr val="0000FF"/>
              </a:solidFill>
              <a:latin typeface="隶书" panose="02010509060101010101" charset="-122"/>
              <a:ea typeface="隶书" panose="02010509060101010101" charset="-122"/>
            </a:endParaRPr>
          </a:p>
          <a:p>
            <a:pPr defTabSz="801370">
              <a:lnSpc>
                <a:spcPts val="2850"/>
              </a:lnSpc>
              <a:tabLst>
                <a:tab pos="299720" algn="l"/>
              </a:tabLst>
            </a:pPr>
            <a:r>
              <a:rPr lang="zh-CN" altLang="en-US" sz="2500" b="1" dirty="0">
                <a:solidFill>
                  <a:srgbClr val="0000FF"/>
                </a:solidFill>
                <a:latin typeface="Times New Roman" panose="02020603050405020304" pitchFamily="18" charset="0"/>
              </a:rPr>
              <a:t>**</a:t>
            </a:r>
            <a:r>
              <a:rPr lang="zh-CN" altLang="en-US" sz="2500" dirty="0">
                <a:solidFill>
                  <a:srgbClr val="0000FF"/>
                </a:solidFill>
                <a:latin typeface="隶书" panose="02010509060101010101" charset="-122"/>
                <a:ea typeface="隶书" panose="02010509060101010101" charset="-122"/>
              </a:rPr>
              <a:t>在编号时，若遇到空</a:t>
            </a:r>
            <a:endParaRPr lang="zh-CN" altLang="en-US" sz="2500" dirty="0">
              <a:solidFill>
                <a:srgbClr val="0000FF"/>
              </a:solidFill>
              <a:latin typeface="隶书" panose="02010509060101010101" charset="-122"/>
              <a:ea typeface="隶书" panose="02010509060101010101" charset="-122"/>
            </a:endParaRPr>
          </a:p>
          <a:p>
            <a:pPr defTabSz="801370">
              <a:lnSpc>
                <a:spcPts val="2765"/>
              </a:lnSpc>
              <a:tabLst>
                <a:tab pos="299720" algn="l"/>
              </a:tabLst>
            </a:pPr>
            <a:r>
              <a:rPr lang="zh-CN" altLang="en-US" sz="2500" dirty="0">
                <a:solidFill>
                  <a:srgbClr val="0000FF"/>
                </a:solidFill>
                <a:latin typeface="隶书" panose="02010509060101010101" charset="-122"/>
                <a:ea typeface="隶书" panose="02010509060101010101" charset="-122"/>
              </a:rPr>
              <a:t>	子树，应在编号时假</a:t>
            </a:r>
            <a:endParaRPr lang="zh-CN" altLang="en-US" sz="2500" dirty="0">
              <a:solidFill>
                <a:srgbClr val="0000FF"/>
              </a:solidFill>
              <a:latin typeface="隶书" panose="02010509060101010101" charset="-122"/>
              <a:ea typeface="隶书" panose="02010509060101010101" charset="-122"/>
            </a:endParaRPr>
          </a:p>
        </p:txBody>
      </p:sp>
      <p:sp>
        <p:nvSpPr>
          <p:cNvPr id="45068" name="Text Box 11"/>
          <p:cNvSpPr txBox="1">
            <a:spLocks noChangeArrowheads="1"/>
          </p:cNvSpPr>
          <p:nvPr/>
        </p:nvSpPr>
        <p:spPr bwMode="auto">
          <a:xfrm>
            <a:off x="5189538" y="3316288"/>
            <a:ext cx="3054350" cy="322262"/>
          </a:xfrm>
          <a:prstGeom prst="rect">
            <a:avLst/>
          </a:prstGeom>
          <a:noFill/>
          <a:ln w="9525">
            <a:noFill/>
            <a:miter lim="800000"/>
          </a:ln>
        </p:spPr>
        <p:txBody>
          <a:bodyPr wrap="none" lIns="0" tIns="0" rIns="0" bIns="0">
            <a:spAutoFit/>
          </a:bodyPr>
          <a:lstStyle/>
          <a:p>
            <a:pPr defTabSz="801370">
              <a:lnSpc>
                <a:spcPts val="2450"/>
              </a:lnSpc>
            </a:pPr>
            <a:r>
              <a:rPr lang="zh-CN" altLang="en-US" sz="2500">
                <a:solidFill>
                  <a:srgbClr val="0000FF"/>
                </a:solidFill>
                <a:latin typeface="Arial" panose="020B0604020202020204" pitchFamily="34" charset="0"/>
                <a:ea typeface="隶书" panose="02010509060101010101" charset="-122"/>
              </a:rPr>
              <a:t>定有此子树进行编号，</a:t>
            </a:r>
            <a:endParaRPr lang="zh-CN" altLang="en-US" sz="2500">
              <a:solidFill>
                <a:srgbClr val="0000FF"/>
              </a:solidFill>
              <a:latin typeface="Arial" panose="020B0604020202020204" pitchFamily="34" charset="0"/>
              <a:ea typeface="隶书" panose="02010509060101010101" charset="-122"/>
            </a:endParaRPr>
          </a:p>
        </p:txBody>
      </p:sp>
      <p:sp>
        <p:nvSpPr>
          <p:cNvPr id="45069" name="Text Box 12"/>
          <p:cNvSpPr txBox="1">
            <a:spLocks noChangeArrowheads="1"/>
          </p:cNvSpPr>
          <p:nvPr/>
        </p:nvSpPr>
        <p:spPr bwMode="auto">
          <a:xfrm>
            <a:off x="5189538" y="3703638"/>
            <a:ext cx="2885405" cy="2513509"/>
          </a:xfrm>
          <a:prstGeom prst="rect">
            <a:avLst/>
          </a:prstGeom>
          <a:noFill/>
          <a:ln w="9525">
            <a:noFill/>
            <a:miter lim="800000"/>
          </a:ln>
        </p:spPr>
        <p:txBody>
          <a:bodyPr wrap="none" lIns="0" tIns="0" rIns="0" bIns="0">
            <a:spAutoFit/>
          </a:bodyPr>
          <a:lstStyle/>
          <a:p>
            <a:pPr defTabSz="801370">
              <a:lnSpc>
                <a:spcPts val="2450"/>
              </a:lnSpc>
              <a:tabLst>
                <a:tab pos="2538095" algn="l"/>
              </a:tabLst>
            </a:pPr>
            <a:r>
              <a:rPr lang="zh-CN" altLang="en-US" sz="2500" dirty="0">
                <a:solidFill>
                  <a:srgbClr val="0000FF"/>
                </a:solidFill>
                <a:latin typeface="隶书" panose="02010509060101010101" charset="-122"/>
                <a:ea typeface="隶书" panose="02010509060101010101" charset="-122"/>
              </a:rPr>
              <a:t>而在顺序存储时留出</a:t>
            </a:r>
            <a:endParaRPr lang="zh-CN" altLang="en-US" sz="2500" dirty="0">
              <a:solidFill>
                <a:srgbClr val="0000FF"/>
              </a:solidFill>
              <a:latin typeface="隶书" panose="02010509060101010101" charset="-122"/>
              <a:ea typeface="隶书" panose="02010509060101010101" charset="-122"/>
            </a:endParaRPr>
          </a:p>
          <a:p>
            <a:pPr defTabSz="801370">
              <a:lnSpc>
                <a:spcPts val="2950"/>
              </a:lnSpc>
              <a:tabLst>
                <a:tab pos="2538095" algn="l"/>
              </a:tabLst>
            </a:pPr>
            <a:r>
              <a:rPr lang="zh-CN" altLang="en-US" sz="2500" dirty="0">
                <a:solidFill>
                  <a:srgbClr val="0000FF"/>
                </a:solidFill>
                <a:latin typeface="隶书" panose="02010509060101010101" charset="-122"/>
                <a:ea typeface="隶书" panose="02010509060101010101" charset="-122"/>
              </a:rPr>
              <a:t>相应位置，由此找到</a:t>
            </a:r>
            <a:endParaRPr lang="zh-CN" altLang="en-US" sz="2500" dirty="0">
              <a:solidFill>
                <a:srgbClr val="0000FF"/>
              </a:solidFill>
              <a:latin typeface="隶书" panose="02010509060101010101" charset="-122"/>
              <a:ea typeface="隶书" panose="02010509060101010101" charset="-122"/>
            </a:endParaRPr>
          </a:p>
          <a:p>
            <a:pPr defTabSz="801370">
              <a:lnSpc>
                <a:spcPts val="2950"/>
              </a:lnSpc>
              <a:tabLst>
                <a:tab pos="2538095" algn="l"/>
              </a:tabLst>
            </a:pPr>
            <a:r>
              <a:rPr lang="zh-CN" altLang="en-US" sz="2500" dirty="0">
                <a:solidFill>
                  <a:srgbClr val="0000FF"/>
                </a:solidFill>
                <a:latin typeface="隶书" panose="02010509060101010101" charset="-122"/>
                <a:ea typeface="隶书" panose="02010509060101010101" charset="-122"/>
              </a:rPr>
              <a:t>其双亲</a:t>
            </a:r>
            <a:r>
              <a:rPr lang="zh-CN" altLang="en-US" sz="2500" dirty="0" smtClean="0">
                <a:solidFill>
                  <a:srgbClr val="0000FF"/>
                </a:solidFill>
                <a:latin typeface="隶书" panose="02010509060101010101" charset="-122"/>
                <a:ea typeface="隶书" panose="02010509060101010101" charset="-122"/>
              </a:rPr>
              <a:t>、孩子结点的</a:t>
            </a:r>
            <a:endParaRPr lang="en-US" altLang="zh-CN" sz="2500" dirty="0" smtClean="0">
              <a:solidFill>
                <a:srgbClr val="0000FF"/>
              </a:solidFill>
              <a:latin typeface="隶书" panose="02010509060101010101" charset="-122"/>
              <a:ea typeface="隶书" panose="02010509060101010101" charset="-122"/>
            </a:endParaRPr>
          </a:p>
          <a:p>
            <a:pPr defTabSz="801370">
              <a:lnSpc>
                <a:spcPts val="2950"/>
              </a:lnSpc>
              <a:tabLst>
                <a:tab pos="2538095" algn="l"/>
              </a:tabLst>
            </a:pPr>
            <a:r>
              <a:rPr lang="zh-CN" altLang="en-US" sz="2500" dirty="0" smtClean="0">
                <a:solidFill>
                  <a:srgbClr val="0000FF"/>
                </a:solidFill>
                <a:latin typeface="隶书" panose="02010509060101010101" charset="-122"/>
                <a:ea typeface="隶书" panose="02010509060101010101" charset="-122"/>
              </a:rPr>
              <a:t>位置</a:t>
            </a:r>
            <a:r>
              <a:rPr lang="zh-CN" altLang="en-US" sz="2500" dirty="0">
                <a:solidFill>
                  <a:srgbClr val="0000FF"/>
                </a:solidFill>
                <a:latin typeface="隶书" panose="02010509060101010101" charset="-122"/>
                <a:ea typeface="隶书" panose="02010509060101010101" charset="-122"/>
              </a:rPr>
              <a:t>，但</a:t>
            </a:r>
            <a:r>
              <a:rPr lang="zh-CN" altLang="en-US" sz="2500" dirty="0" smtClean="0">
                <a:solidFill>
                  <a:srgbClr val="0000FF"/>
                </a:solidFill>
                <a:latin typeface="隶书" panose="02010509060101010101" charset="-122"/>
                <a:ea typeface="隶书" panose="02010509060101010101" charset="-122"/>
              </a:rPr>
              <a:t>可能消耗大</a:t>
            </a:r>
            <a:endParaRPr lang="en-US" altLang="zh-CN" sz="2500" dirty="0" smtClean="0">
              <a:solidFill>
                <a:srgbClr val="0000FF"/>
              </a:solidFill>
              <a:latin typeface="隶书" panose="02010509060101010101" charset="-122"/>
              <a:ea typeface="隶书" panose="02010509060101010101" charset="-122"/>
            </a:endParaRPr>
          </a:p>
          <a:p>
            <a:pPr defTabSz="801370">
              <a:lnSpc>
                <a:spcPts val="2950"/>
              </a:lnSpc>
              <a:tabLst>
                <a:tab pos="2538095" algn="l"/>
              </a:tabLst>
            </a:pPr>
            <a:r>
              <a:rPr lang="zh-CN" altLang="en-US" sz="2500" dirty="0" smtClean="0">
                <a:solidFill>
                  <a:srgbClr val="0000FF"/>
                </a:solidFill>
                <a:latin typeface="隶书" panose="02010509060101010101" charset="-122"/>
                <a:ea typeface="隶书" panose="02010509060101010101" charset="-122"/>
              </a:rPr>
              <a:t>量</a:t>
            </a:r>
            <a:r>
              <a:rPr lang="zh-CN" altLang="en-US" sz="2500" dirty="0">
                <a:solidFill>
                  <a:srgbClr val="0000FF"/>
                </a:solidFill>
                <a:latin typeface="隶书" panose="02010509060101010101" charset="-122"/>
                <a:ea typeface="隶书" panose="02010509060101010101" charset="-122"/>
              </a:rPr>
              <a:t>空间。</a:t>
            </a:r>
            <a:endParaRPr lang="zh-CN" altLang="en-US" sz="2500" dirty="0">
              <a:solidFill>
                <a:srgbClr val="0000FF"/>
              </a:solidFill>
              <a:latin typeface="隶书" panose="02010509060101010101" charset="-122"/>
              <a:ea typeface="隶书" panose="02010509060101010101" charset="-122"/>
            </a:endParaRPr>
          </a:p>
          <a:p>
            <a:pPr defTabSz="801370">
              <a:lnSpc>
                <a:spcPts val="875"/>
              </a:lnSpc>
              <a:tabLst>
                <a:tab pos="2538095" algn="l"/>
              </a:tabLst>
            </a:pPr>
            <a:endParaRPr lang="zh-CN" altLang="en-US" sz="2500" dirty="0">
              <a:solidFill>
                <a:srgbClr val="0000FF"/>
              </a:solidFill>
              <a:latin typeface="隶书" panose="02010509060101010101" charset="-122"/>
              <a:ea typeface="隶书" panose="02010509060101010101" charset="-122"/>
            </a:endParaRPr>
          </a:p>
          <a:p>
            <a:pPr defTabSz="801370">
              <a:lnSpc>
                <a:spcPts val="875"/>
              </a:lnSpc>
              <a:tabLst>
                <a:tab pos="2538095" algn="l"/>
              </a:tabLst>
            </a:pPr>
            <a:endParaRPr lang="zh-CN" altLang="en-US" sz="2500" dirty="0">
              <a:solidFill>
                <a:srgbClr val="0000FF"/>
              </a:solidFill>
              <a:latin typeface="隶书" panose="02010509060101010101" charset="-122"/>
              <a:ea typeface="隶书" panose="02010509060101010101" charset="-122"/>
            </a:endParaRPr>
          </a:p>
          <a:p>
            <a:pPr defTabSz="801370">
              <a:lnSpc>
                <a:spcPts val="875"/>
              </a:lnSpc>
              <a:tabLst>
                <a:tab pos="2538095" algn="l"/>
              </a:tabLst>
            </a:pPr>
            <a:endParaRPr lang="zh-CN" altLang="en-US" sz="2500" dirty="0">
              <a:solidFill>
                <a:srgbClr val="0000FF"/>
              </a:solidFill>
              <a:latin typeface="隶书" panose="02010509060101010101" charset="-122"/>
              <a:ea typeface="隶书" panose="02010509060101010101" charset="-122"/>
            </a:endParaRPr>
          </a:p>
          <a:p>
            <a:pPr defTabSz="801370">
              <a:lnSpc>
                <a:spcPts val="875"/>
              </a:lnSpc>
              <a:tabLst>
                <a:tab pos="2538095" algn="l"/>
              </a:tabLst>
            </a:pPr>
            <a:endParaRPr lang="zh-CN" altLang="en-US" sz="2500" dirty="0">
              <a:solidFill>
                <a:srgbClr val="0000FF"/>
              </a:solidFill>
              <a:latin typeface="隶书" panose="02010509060101010101" charset="-122"/>
              <a:ea typeface="隶书" panose="02010509060101010101" charset="-122"/>
            </a:endParaRPr>
          </a:p>
          <a:p>
            <a:pPr defTabSz="801370">
              <a:lnSpc>
                <a:spcPts val="1515"/>
              </a:lnSpc>
              <a:tabLst>
                <a:tab pos="2538095" algn="l"/>
              </a:tabLst>
            </a:pPr>
            <a:r>
              <a:rPr lang="zh-CN" altLang="en-US" sz="2500" dirty="0">
                <a:solidFill>
                  <a:srgbClr val="0000FF"/>
                </a:solidFill>
                <a:latin typeface="隶书" panose="02010509060101010101" charset="-122"/>
                <a:ea typeface="隶书" panose="02010509060101010101" charset="-122"/>
              </a:rPr>
              <a:t>	</a:t>
            </a:r>
            <a:endParaRPr lang="en-US" altLang="zh-CN" sz="1200" dirty="0">
              <a:solidFill>
                <a:srgbClr val="000000"/>
              </a:solidFill>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4294967295"/>
          </p:nvPr>
        </p:nvSpPr>
        <p:spPr>
          <a:xfrm>
            <a:off x="7042150" y="6243638"/>
            <a:ext cx="1905000" cy="457200"/>
          </a:xfrm>
          <a:prstGeom prst="rect">
            <a:avLst/>
          </a:prstGeom>
          <a:noFill/>
        </p:spPr>
        <p:txBody>
          <a:bodyPr/>
          <a:lstStyle/>
          <a:p>
            <a:fld id="{7A1C041B-FE56-4BAB-90B2-7B2BE5AE72D8}" type="slidenum">
              <a:rPr lang="en-US" altLang="zh-CN" smtClean="0"/>
            </a:fld>
            <a:endParaRPr lang="en-US" altLang="zh-CN" smtClean="0"/>
          </a:p>
        </p:txBody>
      </p:sp>
      <p:pic>
        <p:nvPicPr>
          <p:cNvPr id="46083" name="Picture 2" descr="ws_124"/>
          <p:cNvPicPr>
            <a:picLocks noChangeAspect="1" noChangeArrowheads="1"/>
          </p:cNvPicPr>
          <p:nvPr/>
        </p:nvPicPr>
        <p:blipFill>
          <a:blip r:embed="rId1" cstate="print"/>
          <a:srcRect/>
          <a:stretch>
            <a:fillRect/>
          </a:stretch>
        </p:blipFill>
        <p:spPr bwMode="auto">
          <a:xfrm>
            <a:off x="684213" y="404813"/>
            <a:ext cx="7842250" cy="6232525"/>
          </a:xfrm>
          <a:prstGeom prst="rect">
            <a:avLst/>
          </a:prstGeom>
          <a:noFill/>
          <a:ln w="9525">
            <a:noFill/>
            <a:miter lim="800000"/>
            <a:headEnd/>
            <a:tailEnd/>
          </a:ln>
        </p:spPr>
      </p:pic>
      <p:sp>
        <p:nvSpPr>
          <p:cNvPr id="46084" name="Text Box 3"/>
          <p:cNvSpPr txBox="1">
            <a:spLocks noChangeArrowheads="1"/>
          </p:cNvSpPr>
          <p:nvPr/>
        </p:nvSpPr>
        <p:spPr bwMode="auto">
          <a:xfrm>
            <a:off x="4589463" y="1389063"/>
            <a:ext cx="138112" cy="371475"/>
          </a:xfrm>
          <a:prstGeom prst="rect">
            <a:avLst/>
          </a:prstGeom>
          <a:noFill/>
          <a:ln w="9525">
            <a:noFill/>
            <a:miter lim="800000"/>
          </a:ln>
        </p:spPr>
        <p:txBody>
          <a:bodyPr wrap="none" lIns="0" tIns="0" rIns="0" bIns="0">
            <a:spAutoFit/>
          </a:bodyPr>
          <a:lstStyle/>
          <a:p>
            <a:pPr defTabSz="801370">
              <a:lnSpc>
                <a:spcPts val="2815"/>
              </a:lnSpc>
            </a:pPr>
            <a:r>
              <a:rPr lang="en-US" altLang="zh-CN" sz="2500" b="1">
                <a:solidFill>
                  <a:srgbClr val="FFFFFF"/>
                </a:solidFill>
                <a:latin typeface="Arial Narrow" panose="020B0606020202030204" pitchFamily="34" charset="0"/>
              </a:rPr>
              <a:t>1</a:t>
            </a:r>
            <a:endParaRPr lang="en-US" altLang="zh-CN" sz="2500" b="1">
              <a:solidFill>
                <a:srgbClr val="FFFFFF"/>
              </a:solidFill>
              <a:latin typeface="Arial Narrow" panose="020B0606020202030204" pitchFamily="34" charset="0"/>
            </a:endParaRPr>
          </a:p>
        </p:txBody>
      </p:sp>
      <p:sp>
        <p:nvSpPr>
          <p:cNvPr id="46085" name="Text Box 4"/>
          <p:cNvSpPr txBox="1">
            <a:spLocks noChangeArrowheads="1"/>
          </p:cNvSpPr>
          <p:nvPr/>
        </p:nvSpPr>
        <p:spPr bwMode="auto">
          <a:xfrm>
            <a:off x="5153967" y="1978993"/>
            <a:ext cx="138113" cy="369887"/>
          </a:xfrm>
          <a:prstGeom prst="rect">
            <a:avLst/>
          </a:prstGeom>
          <a:noFill/>
          <a:ln w="9525">
            <a:noFill/>
            <a:miter lim="800000"/>
          </a:ln>
        </p:spPr>
        <p:txBody>
          <a:bodyPr wrap="none" lIns="0" tIns="0" rIns="0" bIns="0">
            <a:spAutoFit/>
          </a:bodyPr>
          <a:lstStyle/>
          <a:p>
            <a:pPr defTabSz="801370">
              <a:lnSpc>
                <a:spcPts val="2815"/>
              </a:lnSpc>
            </a:pPr>
            <a:r>
              <a:rPr lang="en-US" altLang="zh-CN" sz="2500" b="1" dirty="0">
                <a:solidFill>
                  <a:srgbClr val="FFFFFF"/>
                </a:solidFill>
                <a:latin typeface="Arial Narrow" panose="020B0606020202030204" pitchFamily="34" charset="0"/>
              </a:rPr>
              <a:t>3</a:t>
            </a:r>
            <a:endParaRPr lang="en-US" altLang="zh-CN" sz="2500" b="1" dirty="0">
              <a:solidFill>
                <a:srgbClr val="FFFFFF"/>
              </a:solidFill>
              <a:latin typeface="Arial Narrow" panose="020B0606020202030204" pitchFamily="34" charset="0"/>
            </a:endParaRPr>
          </a:p>
        </p:txBody>
      </p:sp>
      <p:sp>
        <p:nvSpPr>
          <p:cNvPr id="46086" name="Text Box 5"/>
          <p:cNvSpPr txBox="1">
            <a:spLocks noChangeArrowheads="1"/>
          </p:cNvSpPr>
          <p:nvPr/>
        </p:nvSpPr>
        <p:spPr bwMode="auto">
          <a:xfrm>
            <a:off x="5730031" y="2555057"/>
            <a:ext cx="138113" cy="369887"/>
          </a:xfrm>
          <a:prstGeom prst="rect">
            <a:avLst/>
          </a:prstGeom>
          <a:noFill/>
          <a:ln w="9525">
            <a:noFill/>
            <a:miter lim="800000"/>
          </a:ln>
        </p:spPr>
        <p:txBody>
          <a:bodyPr wrap="none" lIns="0" tIns="0" rIns="0" bIns="0">
            <a:spAutoFit/>
          </a:bodyPr>
          <a:lstStyle/>
          <a:p>
            <a:pPr defTabSz="801370">
              <a:lnSpc>
                <a:spcPts val="2815"/>
              </a:lnSpc>
            </a:pPr>
            <a:r>
              <a:rPr lang="en-US" altLang="zh-CN" sz="2500" b="1" dirty="0">
                <a:solidFill>
                  <a:srgbClr val="FFFFFF"/>
                </a:solidFill>
                <a:latin typeface="Arial Narrow" panose="020B0606020202030204" pitchFamily="34" charset="0"/>
              </a:rPr>
              <a:t>7</a:t>
            </a:r>
            <a:endParaRPr lang="en-US" altLang="zh-CN" sz="2500" b="1" dirty="0">
              <a:solidFill>
                <a:srgbClr val="FFFFFF"/>
              </a:solidFill>
              <a:latin typeface="Arial Narrow" panose="020B0606020202030204" pitchFamily="34" charset="0"/>
            </a:endParaRPr>
          </a:p>
        </p:txBody>
      </p:sp>
      <p:sp>
        <p:nvSpPr>
          <p:cNvPr id="46087" name="Text Box 6"/>
          <p:cNvSpPr txBox="1">
            <a:spLocks noChangeArrowheads="1"/>
          </p:cNvSpPr>
          <p:nvPr/>
        </p:nvSpPr>
        <p:spPr bwMode="auto">
          <a:xfrm>
            <a:off x="6238403" y="3132708"/>
            <a:ext cx="277813" cy="368300"/>
          </a:xfrm>
          <a:prstGeom prst="rect">
            <a:avLst/>
          </a:prstGeom>
          <a:noFill/>
          <a:ln w="9525">
            <a:noFill/>
            <a:miter lim="800000"/>
          </a:ln>
        </p:spPr>
        <p:txBody>
          <a:bodyPr wrap="none" lIns="0" tIns="0" rIns="0" bIns="0">
            <a:spAutoFit/>
          </a:bodyPr>
          <a:lstStyle/>
          <a:p>
            <a:pPr defTabSz="801370">
              <a:lnSpc>
                <a:spcPts val="2815"/>
              </a:lnSpc>
            </a:pPr>
            <a:r>
              <a:rPr lang="en-US" altLang="zh-CN" sz="2500" b="1" dirty="0">
                <a:solidFill>
                  <a:srgbClr val="FFFFFF"/>
                </a:solidFill>
                <a:latin typeface="Arial Narrow" panose="020B0606020202030204" pitchFamily="34" charset="0"/>
              </a:rPr>
              <a:t>15</a:t>
            </a:r>
            <a:endParaRPr lang="en-US" altLang="zh-CN" sz="2500" b="1" dirty="0">
              <a:solidFill>
                <a:srgbClr val="FFFFFF"/>
              </a:solidFill>
              <a:latin typeface="Arial Narrow" panose="020B0606020202030204" pitchFamily="34" charset="0"/>
            </a:endParaRPr>
          </a:p>
        </p:txBody>
      </p:sp>
      <p:sp>
        <p:nvSpPr>
          <p:cNvPr id="46088" name="Text Box 7"/>
          <p:cNvSpPr txBox="1">
            <a:spLocks noChangeArrowheads="1"/>
          </p:cNvSpPr>
          <p:nvPr/>
        </p:nvSpPr>
        <p:spPr bwMode="auto">
          <a:xfrm>
            <a:off x="6742459" y="3635177"/>
            <a:ext cx="277813" cy="369887"/>
          </a:xfrm>
          <a:prstGeom prst="rect">
            <a:avLst/>
          </a:prstGeom>
          <a:noFill/>
          <a:ln w="9525">
            <a:noFill/>
            <a:miter lim="800000"/>
          </a:ln>
        </p:spPr>
        <p:txBody>
          <a:bodyPr wrap="none" lIns="0" tIns="0" rIns="0" bIns="0">
            <a:spAutoFit/>
          </a:bodyPr>
          <a:lstStyle/>
          <a:p>
            <a:pPr defTabSz="801370">
              <a:lnSpc>
                <a:spcPts val="2815"/>
              </a:lnSpc>
            </a:pPr>
            <a:r>
              <a:rPr lang="en-US" altLang="zh-CN" sz="2500" b="1" dirty="0">
                <a:solidFill>
                  <a:srgbClr val="FFFFFF"/>
                </a:solidFill>
                <a:latin typeface="Arial Narrow" panose="020B0606020202030204" pitchFamily="34" charset="0"/>
              </a:rPr>
              <a:t>31</a:t>
            </a:r>
            <a:endParaRPr lang="en-US" altLang="zh-CN" sz="2500" b="1" dirty="0">
              <a:solidFill>
                <a:srgbClr val="FFFFFF"/>
              </a:solidFill>
              <a:latin typeface="Arial Narrow" panose="020B0606020202030204" pitchFamily="34" charset="0"/>
            </a:endParaRPr>
          </a:p>
        </p:txBody>
      </p:sp>
      <p:sp>
        <p:nvSpPr>
          <p:cNvPr id="46089" name="Text Box 8"/>
          <p:cNvSpPr txBox="1">
            <a:spLocks noChangeArrowheads="1"/>
          </p:cNvSpPr>
          <p:nvPr/>
        </p:nvSpPr>
        <p:spPr bwMode="auto">
          <a:xfrm>
            <a:off x="1477963" y="621348"/>
            <a:ext cx="5005070" cy="358775"/>
          </a:xfrm>
          <a:prstGeom prst="rect">
            <a:avLst/>
          </a:prstGeom>
          <a:noFill/>
          <a:ln w="9525">
            <a:noFill/>
            <a:miter lim="800000"/>
          </a:ln>
        </p:spPr>
        <p:txBody>
          <a:bodyPr wrap="none" lIns="0" tIns="0" rIns="0" bIns="0">
            <a:spAutoFit/>
          </a:bodyPr>
          <a:lstStyle/>
          <a:p>
            <a:pPr defTabSz="801370">
              <a:lnSpc>
                <a:spcPts val="2800"/>
              </a:lnSpc>
            </a:pPr>
            <a:r>
              <a:rPr lang="zh-CN" altLang="en-US" sz="2800" b="1">
                <a:solidFill>
                  <a:srgbClr val="00009A"/>
                </a:solidFill>
                <a:latin typeface="Times New Roman" panose="02020603050405020304" pitchFamily="18" charset="0"/>
              </a:rPr>
              <a:t>极端情形：只有右单支的二叉树</a:t>
            </a:r>
            <a:endParaRPr lang="zh-CN" altLang="en-US" sz="2800" b="1">
              <a:solidFill>
                <a:srgbClr val="00009A"/>
              </a:solidFill>
              <a:latin typeface="Times New Roman" panose="02020603050405020304" pitchFamily="18" charset="0"/>
            </a:endParaRPr>
          </a:p>
        </p:txBody>
      </p:sp>
      <p:sp>
        <p:nvSpPr>
          <p:cNvPr id="46090" name="Text Box 9"/>
          <p:cNvSpPr txBox="1">
            <a:spLocks noChangeArrowheads="1"/>
          </p:cNvSpPr>
          <p:nvPr/>
        </p:nvSpPr>
        <p:spPr bwMode="auto">
          <a:xfrm>
            <a:off x="1079500" y="3576638"/>
            <a:ext cx="138113" cy="371475"/>
          </a:xfrm>
          <a:prstGeom prst="rect">
            <a:avLst/>
          </a:prstGeom>
          <a:noFill/>
          <a:ln w="9525">
            <a:noFill/>
            <a:miter lim="800000"/>
          </a:ln>
        </p:spPr>
        <p:txBody>
          <a:bodyPr wrap="none" lIns="0" tIns="0" rIns="0" bIns="0">
            <a:spAutoFit/>
          </a:bodyPr>
          <a:lstStyle/>
          <a:p>
            <a:pPr defTabSz="801370">
              <a:lnSpc>
                <a:spcPts val="2815"/>
              </a:lnSpc>
            </a:pPr>
            <a:r>
              <a:rPr lang="en-US" altLang="zh-CN" sz="2500" b="1">
                <a:solidFill>
                  <a:srgbClr val="FFFFFF"/>
                </a:solidFill>
                <a:latin typeface="Arial Narrow" panose="020B0606020202030204" pitchFamily="34" charset="0"/>
              </a:rPr>
              <a:t>1</a:t>
            </a:r>
            <a:endParaRPr lang="en-US" altLang="zh-CN" sz="2500" b="1">
              <a:solidFill>
                <a:srgbClr val="FFFFFF"/>
              </a:solidFill>
              <a:latin typeface="Arial Narrow" panose="020B0606020202030204" pitchFamily="34" charset="0"/>
            </a:endParaRPr>
          </a:p>
        </p:txBody>
      </p:sp>
      <p:sp>
        <p:nvSpPr>
          <p:cNvPr id="46091" name="Text Box 10"/>
          <p:cNvSpPr txBox="1">
            <a:spLocks noChangeArrowheads="1"/>
          </p:cNvSpPr>
          <p:nvPr/>
        </p:nvSpPr>
        <p:spPr bwMode="auto">
          <a:xfrm>
            <a:off x="1616075" y="3576638"/>
            <a:ext cx="139700" cy="371475"/>
          </a:xfrm>
          <a:prstGeom prst="rect">
            <a:avLst/>
          </a:prstGeom>
          <a:noFill/>
          <a:ln w="9525">
            <a:noFill/>
            <a:miter lim="800000"/>
          </a:ln>
        </p:spPr>
        <p:txBody>
          <a:bodyPr wrap="none" lIns="0" tIns="0" rIns="0" bIns="0">
            <a:spAutoFit/>
          </a:bodyPr>
          <a:lstStyle/>
          <a:p>
            <a:pPr defTabSz="801370">
              <a:lnSpc>
                <a:spcPts val="2815"/>
              </a:lnSpc>
            </a:pPr>
            <a:r>
              <a:rPr lang="en-US" altLang="zh-CN" sz="2500" b="1">
                <a:solidFill>
                  <a:srgbClr val="FFFFFF"/>
                </a:solidFill>
                <a:latin typeface="Arial Narrow" panose="020B0606020202030204" pitchFamily="34" charset="0"/>
              </a:rPr>
              <a:t>3</a:t>
            </a:r>
            <a:endParaRPr lang="en-US" altLang="zh-CN" sz="2500" b="1">
              <a:solidFill>
                <a:srgbClr val="FFFFFF"/>
              </a:solidFill>
              <a:latin typeface="Arial Narrow" panose="020B0606020202030204" pitchFamily="34" charset="0"/>
            </a:endParaRPr>
          </a:p>
        </p:txBody>
      </p:sp>
      <p:sp>
        <p:nvSpPr>
          <p:cNvPr id="46092" name="Text Box 11"/>
          <p:cNvSpPr txBox="1">
            <a:spLocks noChangeArrowheads="1"/>
          </p:cNvSpPr>
          <p:nvPr/>
        </p:nvSpPr>
        <p:spPr bwMode="auto">
          <a:xfrm>
            <a:off x="2624138" y="3576638"/>
            <a:ext cx="138112" cy="371475"/>
          </a:xfrm>
          <a:prstGeom prst="rect">
            <a:avLst/>
          </a:prstGeom>
          <a:noFill/>
          <a:ln w="9525">
            <a:noFill/>
            <a:miter lim="800000"/>
          </a:ln>
        </p:spPr>
        <p:txBody>
          <a:bodyPr wrap="none" lIns="0" tIns="0" rIns="0" bIns="0">
            <a:spAutoFit/>
          </a:bodyPr>
          <a:lstStyle/>
          <a:p>
            <a:pPr defTabSz="801370">
              <a:lnSpc>
                <a:spcPts val="2815"/>
              </a:lnSpc>
            </a:pPr>
            <a:r>
              <a:rPr lang="en-US" altLang="zh-CN" sz="2500" b="1">
                <a:solidFill>
                  <a:srgbClr val="FFFFFF"/>
                </a:solidFill>
                <a:latin typeface="Arial Narrow" panose="020B0606020202030204" pitchFamily="34" charset="0"/>
              </a:rPr>
              <a:t>7</a:t>
            </a:r>
            <a:endParaRPr lang="en-US" altLang="zh-CN" sz="2500" b="1">
              <a:solidFill>
                <a:srgbClr val="FFFFFF"/>
              </a:solidFill>
              <a:latin typeface="Arial Narrow" panose="020B0606020202030204" pitchFamily="34" charset="0"/>
            </a:endParaRPr>
          </a:p>
        </p:txBody>
      </p:sp>
      <p:sp>
        <p:nvSpPr>
          <p:cNvPr id="46093" name="Text Box 12"/>
          <p:cNvSpPr txBox="1">
            <a:spLocks noChangeArrowheads="1"/>
          </p:cNvSpPr>
          <p:nvPr/>
        </p:nvSpPr>
        <p:spPr bwMode="auto">
          <a:xfrm>
            <a:off x="4635500" y="3562350"/>
            <a:ext cx="277813" cy="369888"/>
          </a:xfrm>
          <a:prstGeom prst="rect">
            <a:avLst/>
          </a:prstGeom>
          <a:noFill/>
          <a:ln w="9525">
            <a:noFill/>
            <a:miter lim="800000"/>
          </a:ln>
        </p:spPr>
        <p:txBody>
          <a:bodyPr wrap="none" lIns="0" tIns="0" rIns="0" bIns="0">
            <a:spAutoFit/>
          </a:bodyPr>
          <a:lstStyle/>
          <a:p>
            <a:pPr defTabSz="801370">
              <a:lnSpc>
                <a:spcPts val="2815"/>
              </a:lnSpc>
            </a:pPr>
            <a:r>
              <a:rPr lang="en-US" altLang="zh-CN" sz="2500" b="1">
                <a:solidFill>
                  <a:srgbClr val="FFFFFF"/>
                </a:solidFill>
                <a:latin typeface="Arial Narrow" panose="020B0606020202030204" pitchFamily="34" charset="0"/>
              </a:rPr>
              <a:t>15</a:t>
            </a:r>
            <a:endParaRPr lang="en-US" altLang="zh-CN" sz="2500" b="1">
              <a:solidFill>
                <a:srgbClr val="FFFFFF"/>
              </a:solidFill>
              <a:latin typeface="Arial Narrow" panose="020B0606020202030204" pitchFamily="34" charset="0"/>
            </a:endParaRPr>
          </a:p>
        </p:txBody>
      </p:sp>
      <p:sp>
        <p:nvSpPr>
          <p:cNvPr id="46094" name="Text Box 13"/>
          <p:cNvSpPr txBox="1">
            <a:spLocks noChangeArrowheads="1"/>
          </p:cNvSpPr>
          <p:nvPr/>
        </p:nvSpPr>
        <p:spPr bwMode="auto">
          <a:xfrm>
            <a:off x="954088" y="1435100"/>
            <a:ext cx="2749550" cy="322263"/>
          </a:xfrm>
          <a:prstGeom prst="rect">
            <a:avLst/>
          </a:prstGeom>
          <a:noFill/>
          <a:ln w="9525">
            <a:noFill/>
            <a:miter lim="800000"/>
          </a:ln>
        </p:spPr>
        <p:txBody>
          <a:bodyPr wrap="none" lIns="0" tIns="0" rIns="0" bIns="0">
            <a:spAutoFit/>
          </a:bodyPr>
          <a:lstStyle/>
          <a:p>
            <a:pPr defTabSz="801370">
              <a:lnSpc>
                <a:spcPts val="2450"/>
              </a:lnSpc>
            </a:pPr>
            <a:r>
              <a:rPr lang="zh-CN" altLang="en-US" sz="2500">
                <a:solidFill>
                  <a:srgbClr val="3365FF"/>
                </a:solidFill>
                <a:latin typeface="Arial" panose="020B0604020202020204" pitchFamily="34" charset="0"/>
                <a:ea typeface="隶书" panose="02010509060101010101" charset="-122"/>
              </a:rPr>
              <a:t>由于一般二叉树必须</a:t>
            </a:r>
            <a:endParaRPr lang="zh-CN" altLang="en-US" sz="2500">
              <a:solidFill>
                <a:srgbClr val="3365FF"/>
              </a:solidFill>
              <a:latin typeface="Arial" panose="020B0604020202020204" pitchFamily="34" charset="0"/>
              <a:ea typeface="隶书" panose="02010509060101010101" charset="-122"/>
            </a:endParaRPr>
          </a:p>
        </p:txBody>
      </p:sp>
      <p:sp>
        <p:nvSpPr>
          <p:cNvPr id="46095" name="Text Box 14"/>
          <p:cNvSpPr txBox="1">
            <a:spLocks noChangeArrowheads="1"/>
          </p:cNvSpPr>
          <p:nvPr/>
        </p:nvSpPr>
        <p:spPr bwMode="auto">
          <a:xfrm>
            <a:off x="954088" y="1822450"/>
            <a:ext cx="2885405" cy="1449115"/>
          </a:xfrm>
          <a:prstGeom prst="rect">
            <a:avLst/>
          </a:prstGeom>
          <a:noFill/>
          <a:ln w="9525">
            <a:noFill/>
            <a:miter lim="800000"/>
          </a:ln>
        </p:spPr>
        <p:txBody>
          <a:bodyPr wrap="none" lIns="0" tIns="0" rIns="0" bIns="0">
            <a:spAutoFit/>
          </a:bodyPr>
          <a:lstStyle/>
          <a:p>
            <a:pPr defTabSz="801370">
              <a:lnSpc>
                <a:spcPts val="2450"/>
              </a:lnSpc>
            </a:pPr>
            <a:r>
              <a:rPr lang="zh-CN" altLang="en-US" sz="2500" dirty="0">
                <a:solidFill>
                  <a:srgbClr val="3365FF"/>
                </a:solidFill>
                <a:latin typeface="Arial" panose="020B0604020202020204" pitchFamily="34" charset="0"/>
                <a:ea typeface="隶书" panose="02010509060101010101" charset="-122"/>
              </a:rPr>
              <a:t>仿照完全二叉树那样</a:t>
            </a:r>
            <a:endParaRPr lang="zh-CN" altLang="en-US" sz="2500" dirty="0">
              <a:solidFill>
                <a:srgbClr val="3365FF"/>
              </a:solidFill>
              <a:latin typeface="Arial" panose="020B0604020202020204" pitchFamily="34" charset="0"/>
              <a:ea typeface="隶书" panose="02010509060101010101" charset="-122"/>
            </a:endParaRPr>
          </a:p>
          <a:p>
            <a:pPr defTabSz="801370">
              <a:lnSpc>
                <a:spcPts val="2950"/>
              </a:lnSpc>
            </a:pPr>
            <a:r>
              <a:rPr lang="zh-CN" altLang="en-US" sz="2500" dirty="0">
                <a:solidFill>
                  <a:srgbClr val="3365FF"/>
                </a:solidFill>
                <a:latin typeface="Arial" panose="020B0604020202020204" pitchFamily="34" charset="0"/>
                <a:ea typeface="隶书" panose="02010509060101010101" charset="-122"/>
              </a:rPr>
              <a:t>存储，可能会浪费很</a:t>
            </a:r>
            <a:endParaRPr lang="zh-CN" altLang="en-US" sz="2500" dirty="0">
              <a:solidFill>
                <a:srgbClr val="3365FF"/>
              </a:solidFill>
              <a:latin typeface="Arial" panose="020B0604020202020204" pitchFamily="34" charset="0"/>
              <a:ea typeface="隶书" panose="02010509060101010101" charset="-122"/>
            </a:endParaRPr>
          </a:p>
          <a:p>
            <a:pPr defTabSz="801370">
              <a:lnSpc>
                <a:spcPts val="2950"/>
              </a:lnSpc>
            </a:pPr>
            <a:r>
              <a:rPr lang="zh-CN" altLang="en-US" sz="2500" dirty="0">
                <a:solidFill>
                  <a:srgbClr val="3365FF"/>
                </a:solidFill>
                <a:latin typeface="Arial" panose="020B0604020202020204" pitchFamily="34" charset="0"/>
                <a:ea typeface="隶书" panose="02010509060101010101" charset="-122"/>
              </a:rPr>
              <a:t>多</a:t>
            </a:r>
            <a:r>
              <a:rPr lang="zh-CN" altLang="en-US" sz="2500" dirty="0" smtClean="0">
                <a:solidFill>
                  <a:srgbClr val="3365FF"/>
                </a:solidFill>
                <a:latin typeface="Arial" panose="020B0604020202020204" pitchFamily="34" charset="0"/>
                <a:ea typeface="隶书" panose="02010509060101010101" charset="-122"/>
              </a:rPr>
              <a:t>存储空间。单</a:t>
            </a:r>
            <a:r>
              <a:rPr lang="zh-CN" altLang="en-US" sz="2500" dirty="0">
                <a:solidFill>
                  <a:srgbClr val="3365FF"/>
                </a:solidFill>
                <a:latin typeface="Arial" panose="020B0604020202020204" pitchFamily="34" charset="0"/>
                <a:ea typeface="隶书" panose="02010509060101010101" charset="-122"/>
              </a:rPr>
              <a:t>支树</a:t>
            </a:r>
            <a:endParaRPr lang="zh-CN" altLang="en-US" sz="2500" dirty="0">
              <a:solidFill>
                <a:srgbClr val="3365FF"/>
              </a:solidFill>
              <a:latin typeface="Arial" panose="020B0604020202020204" pitchFamily="34" charset="0"/>
              <a:ea typeface="隶书" panose="02010509060101010101" charset="-122"/>
            </a:endParaRPr>
          </a:p>
          <a:p>
            <a:pPr defTabSz="801370">
              <a:lnSpc>
                <a:spcPts val="2815"/>
              </a:lnSpc>
            </a:pPr>
            <a:r>
              <a:rPr lang="zh-CN" altLang="en-US" sz="2500" dirty="0">
                <a:solidFill>
                  <a:srgbClr val="3365FF"/>
                </a:solidFill>
                <a:latin typeface="Arial" panose="020B0604020202020204" pitchFamily="34" charset="0"/>
                <a:ea typeface="隶书" panose="02010509060101010101" charset="-122"/>
              </a:rPr>
              <a:t>就是一个极端情况。</a:t>
            </a:r>
            <a:endParaRPr lang="zh-CN" altLang="en-US" sz="2500" dirty="0">
              <a:solidFill>
                <a:srgbClr val="3365FF"/>
              </a:solidFill>
              <a:latin typeface="Arial" panose="020B0604020202020204" pitchFamily="34" charset="0"/>
              <a:ea typeface="隶书" panose="02010509060101010101" charset="-122"/>
            </a:endParaRPr>
          </a:p>
        </p:txBody>
      </p:sp>
      <p:sp>
        <p:nvSpPr>
          <p:cNvPr id="46096" name="Text Box 15"/>
          <p:cNvSpPr txBox="1">
            <a:spLocks noChangeArrowheads="1"/>
          </p:cNvSpPr>
          <p:nvPr/>
        </p:nvSpPr>
        <p:spPr bwMode="auto">
          <a:xfrm>
            <a:off x="900113" y="4508500"/>
            <a:ext cx="7396480" cy="2116455"/>
          </a:xfrm>
          <a:prstGeom prst="rect">
            <a:avLst/>
          </a:prstGeom>
          <a:noFill/>
          <a:ln w="9525">
            <a:noFill/>
            <a:miter lim="800000"/>
          </a:ln>
        </p:spPr>
        <p:txBody>
          <a:bodyPr wrap="none" lIns="0" tIns="0" rIns="0" bIns="0">
            <a:spAutoFit/>
          </a:bodyPr>
          <a:lstStyle/>
          <a:p>
            <a:pPr defTabSz="801370">
              <a:lnSpc>
                <a:spcPts val="2815"/>
              </a:lnSpc>
              <a:tabLst>
                <a:tab pos="299720" algn="l"/>
                <a:tab pos="5711825" algn="l"/>
              </a:tabLst>
            </a:pPr>
            <a:r>
              <a:rPr lang="en-US" altLang="zh-CN" sz="1600" dirty="0">
                <a:latin typeface="Arial" panose="020B0604020202020204" pitchFamily="34" charset="0"/>
              </a:rPr>
              <a:t>		</a:t>
            </a:r>
            <a:r>
              <a:rPr lang="en-US" altLang="zh-CN" sz="2500" b="1" dirty="0">
                <a:solidFill>
                  <a:srgbClr val="FFFFFF"/>
                </a:solidFill>
                <a:latin typeface="Arial Narrow" panose="020B0606020202030204" pitchFamily="34" charset="0"/>
              </a:rPr>
              <a:t>31</a:t>
            </a:r>
            <a:endParaRPr lang="en-US" altLang="zh-CN" sz="2500" b="1" dirty="0">
              <a:solidFill>
                <a:srgbClr val="FFFFFF"/>
              </a:solidFill>
              <a:latin typeface="Arial Narrow" panose="020B0606020202030204" pitchFamily="34" charset="0"/>
            </a:endParaRPr>
          </a:p>
          <a:p>
            <a:pPr defTabSz="801370">
              <a:lnSpc>
                <a:spcPts val="875"/>
              </a:lnSpc>
              <a:tabLst>
                <a:tab pos="299720" algn="l"/>
                <a:tab pos="5711825" algn="l"/>
              </a:tabLst>
            </a:pPr>
            <a:endParaRPr lang="en-US" altLang="zh-CN" sz="2500" b="1" dirty="0">
              <a:solidFill>
                <a:srgbClr val="FFFFFF"/>
              </a:solidFill>
              <a:latin typeface="Arial Narrow" panose="020B0606020202030204" pitchFamily="34" charset="0"/>
            </a:endParaRPr>
          </a:p>
          <a:p>
            <a:pPr defTabSz="801370">
              <a:lnSpc>
                <a:spcPts val="875"/>
              </a:lnSpc>
              <a:tabLst>
                <a:tab pos="299720" algn="l"/>
                <a:tab pos="5711825" algn="l"/>
              </a:tabLst>
            </a:pPr>
            <a:endParaRPr lang="en-US" altLang="zh-CN" sz="2500" b="1" dirty="0">
              <a:solidFill>
                <a:srgbClr val="FFFFFF"/>
              </a:solidFill>
              <a:latin typeface="Arial Narrow" panose="020B0606020202030204" pitchFamily="34" charset="0"/>
            </a:endParaRPr>
          </a:p>
          <a:p>
            <a:pPr defTabSz="801370">
              <a:lnSpc>
                <a:spcPts val="2750"/>
              </a:lnSpc>
              <a:tabLst>
                <a:tab pos="299720" algn="l"/>
                <a:tab pos="5711825" algn="l"/>
              </a:tabLst>
            </a:pPr>
            <a:r>
              <a:rPr lang="en-US" altLang="zh-CN" sz="2500" b="1" dirty="0">
                <a:solidFill>
                  <a:srgbClr val="0000FF"/>
                </a:solidFill>
                <a:latin typeface="Times New Roman" panose="02020603050405020304" pitchFamily="18" charset="0"/>
              </a:rPr>
              <a:t>**</a:t>
            </a:r>
            <a:r>
              <a:rPr lang="zh-CN" altLang="en-US" sz="2500" dirty="0">
                <a:solidFill>
                  <a:srgbClr val="0000FF"/>
                </a:solidFill>
                <a:latin typeface="隶书" panose="02010509060101010101" charset="-122"/>
                <a:ea typeface="隶书" panose="02010509060101010101" charset="-122"/>
              </a:rPr>
              <a:t>要求一个可存储 </a:t>
            </a:r>
            <a:r>
              <a:rPr lang="en-US" altLang="zh-CN" sz="2500" b="1" dirty="0">
                <a:solidFill>
                  <a:srgbClr val="FF0000"/>
                </a:solidFill>
                <a:latin typeface="Times New Roman" panose="02020603050405020304" pitchFamily="18" charset="0"/>
                <a:ea typeface="隶书" panose="02010509060101010101" charset="-122"/>
              </a:rPr>
              <a:t>31</a:t>
            </a:r>
            <a:r>
              <a:rPr lang="zh-CN" altLang="en-US" sz="2500" dirty="0">
                <a:solidFill>
                  <a:srgbClr val="0000FF"/>
                </a:solidFill>
                <a:latin typeface="隶书" panose="02010509060101010101" charset="-122"/>
                <a:ea typeface="隶书" panose="02010509060101010101" charset="-122"/>
              </a:rPr>
              <a:t>个结点的一维数组，但只在其中</a:t>
            </a:r>
            <a:endParaRPr lang="zh-CN" altLang="en-US" sz="2500" dirty="0">
              <a:solidFill>
                <a:srgbClr val="0000FF"/>
              </a:solidFill>
              <a:latin typeface="隶书" panose="02010509060101010101" charset="-122"/>
              <a:ea typeface="隶书" panose="02010509060101010101" charset="-122"/>
            </a:endParaRPr>
          </a:p>
          <a:p>
            <a:pPr defTabSz="801370">
              <a:lnSpc>
                <a:spcPts val="2890"/>
              </a:lnSpc>
              <a:tabLst>
                <a:tab pos="299720" algn="l"/>
                <a:tab pos="5711825" algn="l"/>
              </a:tabLst>
            </a:pPr>
            <a:r>
              <a:rPr lang="zh-CN" altLang="en-US" sz="2500" dirty="0">
                <a:solidFill>
                  <a:srgbClr val="0000FF"/>
                </a:solidFill>
                <a:latin typeface="隶书" panose="02010509060101010101" charset="-122"/>
                <a:ea typeface="隶书" panose="02010509060101010101" charset="-122"/>
              </a:rPr>
              <a:t>	几个</a:t>
            </a:r>
            <a:r>
              <a:rPr lang="zh-CN" altLang="en-US" sz="2500" dirty="0" smtClean="0">
                <a:solidFill>
                  <a:srgbClr val="0000FF"/>
                </a:solidFill>
                <a:latin typeface="隶书" panose="02010509060101010101" charset="-122"/>
                <a:ea typeface="隶书" panose="02010509060101010101" charset="-122"/>
              </a:rPr>
              <a:t>位置存储结点</a:t>
            </a:r>
            <a:r>
              <a:rPr lang="zh-CN" altLang="en-US" sz="2500" dirty="0">
                <a:solidFill>
                  <a:srgbClr val="0000FF"/>
                </a:solidFill>
                <a:latin typeface="隶书" panose="02010509060101010101" charset="-122"/>
                <a:ea typeface="隶书" panose="02010509060101010101" charset="-122"/>
              </a:rPr>
              <a:t>数据，其它大多数结点空间都未</a:t>
            </a:r>
            <a:endParaRPr lang="zh-CN" altLang="en-US" sz="2500" dirty="0">
              <a:solidFill>
                <a:srgbClr val="0000FF"/>
              </a:solidFill>
              <a:latin typeface="隶书" panose="02010509060101010101" charset="-122"/>
              <a:ea typeface="隶书" panose="02010509060101010101" charset="-122"/>
            </a:endParaRPr>
          </a:p>
          <a:p>
            <a:pPr defTabSz="801370">
              <a:lnSpc>
                <a:spcPts val="3150"/>
              </a:lnSpc>
              <a:tabLst>
                <a:tab pos="299720" algn="l"/>
                <a:tab pos="5711825" algn="l"/>
              </a:tabLst>
            </a:pPr>
            <a:r>
              <a:rPr lang="zh-CN" altLang="en-US" sz="2500" dirty="0">
                <a:solidFill>
                  <a:srgbClr val="0000FF"/>
                </a:solidFill>
                <a:latin typeface="隶书" panose="02010509060101010101" charset="-122"/>
                <a:ea typeface="隶书" panose="02010509060101010101" charset="-122"/>
              </a:rPr>
              <a:t>	利用，又不能压缩到一起，造成很大的空间浪费。</a:t>
            </a:r>
            <a:endParaRPr lang="zh-CN" altLang="en-US" sz="2500" dirty="0">
              <a:solidFill>
                <a:srgbClr val="0000FF"/>
              </a:solidFill>
              <a:latin typeface="隶书" panose="02010509060101010101" charset="-122"/>
              <a:ea typeface="隶书" panose="02010509060101010101" charset="-122"/>
            </a:endParaRPr>
          </a:p>
          <a:p>
            <a:pPr defTabSz="801370">
              <a:lnSpc>
                <a:spcPts val="3150"/>
              </a:lnSpc>
              <a:tabLst>
                <a:tab pos="299720" algn="l"/>
                <a:tab pos="5711825" algn="l"/>
              </a:tabLst>
            </a:pPr>
            <a:r>
              <a:rPr lang="zh-CN" altLang="en-US" sz="2500" dirty="0">
                <a:solidFill>
                  <a:srgbClr val="0000FF"/>
                </a:solidFill>
                <a:latin typeface="隶书" panose="02010509060101010101" charset="-122"/>
                <a:ea typeface="隶书" panose="02010509060101010101" charset="-122"/>
              </a:rPr>
              <a:t>  </a:t>
            </a:r>
            <a:r>
              <a:rPr lang="zh-CN" altLang="en-US" sz="2500" dirty="0" smtClean="0">
                <a:solidFill>
                  <a:srgbClr val="0000FF"/>
                </a:solidFill>
                <a:latin typeface="隶书" panose="02010509060101010101" charset="-122"/>
                <a:ea typeface="隶书" panose="02010509060101010101" charset="-122"/>
              </a:rPr>
              <a:t>（</a:t>
            </a:r>
            <a:r>
              <a:rPr lang="en-US" altLang="zh-CN" sz="2500" dirty="0" smtClean="0">
                <a:solidFill>
                  <a:srgbClr val="0000FF"/>
                </a:solidFill>
                <a:latin typeface="隶书" panose="02010509060101010101" charset="-122"/>
                <a:ea typeface="隶书" panose="02010509060101010101" charset="-122"/>
              </a:rPr>
              <a:t>k</a:t>
            </a:r>
            <a:r>
              <a:rPr lang="zh-CN" altLang="en-US" sz="2500" dirty="0" smtClean="0">
                <a:solidFill>
                  <a:srgbClr val="0000FF"/>
                </a:solidFill>
                <a:latin typeface="隶书" panose="02010509060101010101" charset="-122"/>
                <a:ea typeface="隶书" panose="02010509060101010101" charset="-122"/>
              </a:rPr>
              <a:t>个</a:t>
            </a:r>
            <a:r>
              <a:rPr lang="zh-CN" altLang="en-US" sz="2500" dirty="0">
                <a:solidFill>
                  <a:srgbClr val="0000FF"/>
                </a:solidFill>
                <a:latin typeface="隶书" panose="02010509060101010101" charset="-122"/>
                <a:ea typeface="隶书" panose="02010509060101010101" charset="-122"/>
              </a:rPr>
              <a:t>结点，需要</a:t>
            </a:r>
            <a:r>
              <a:rPr lang="en-US" altLang="zh-CN" sz="2500" dirty="0">
                <a:solidFill>
                  <a:srgbClr val="0000FF"/>
                </a:solidFill>
                <a:latin typeface="隶书" panose="02010509060101010101" charset="-122"/>
                <a:ea typeface="隶书" panose="02010509060101010101" charset="-122"/>
              </a:rPr>
              <a:t>2</a:t>
            </a:r>
            <a:r>
              <a:rPr lang="en-US" altLang="zh-CN" sz="2500" baseline="30000" dirty="0">
                <a:solidFill>
                  <a:srgbClr val="0000FF"/>
                </a:solidFill>
                <a:latin typeface="隶书" panose="02010509060101010101" charset="-122"/>
                <a:ea typeface="隶书" panose="02010509060101010101" charset="-122"/>
              </a:rPr>
              <a:t>k</a:t>
            </a:r>
            <a:r>
              <a:rPr lang="en-US" altLang="zh-CN" sz="2500" dirty="0">
                <a:solidFill>
                  <a:srgbClr val="0000FF"/>
                </a:solidFill>
                <a:latin typeface="隶书" panose="02010509060101010101" charset="-122"/>
                <a:ea typeface="隶书" panose="02010509060101010101" charset="-122"/>
              </a:rPr>
              <a:t>-1</a:t>
            </a:r>
            <a:r>
              <a:rPr lang="zh-CN" altLang="en-US" sz="2500" dirty="0">
                <a:solidFill>
                  <a:srgbClr val="0000FF"/>
                </a:solidFill>
                <a:latin typeface="隶书" panose="02010509060101010101" charset="-122"/>
                <a:ea typeface="隶书" panose="02010509060101010101" charset="-122"/>
              </a:rPr>
              <a:t>个结点空间）</a:t>
            </a:r>
            <a:endParaRPr lang="zh-CN" altLang="en-US" sz="1200" dirty="0">
              <a:solidFill>
                <a:srgbClr val="000000"/>
              </a:solidFill>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4294967295"/>
          </p:nvPr>
        </p:nvSpPr>
        <p:spPr>
          <a:xfrm>
            <a:off x="7042150" y="6243638"/>
            <a:ext cx="1905000" cy="457200"/>
          </a:xfrm>
          <a:prstGeom prst="rect">
            <a:avLst/>
          </a:prstGeom>
          <a:noFill/>
        </p:spPr>
        <p:txBody>
          <a:bodyPr/>
          <a:lstStyle/>
          <a:p>
            <a:fld id="{9E8504DA-8066-46E1-8AF3-24345961B55E}" type="slidenum">
              <a:rPr lang="en-US" altLang="zh-CN" smtClean="0"/>
            </a:fld>
            <a:endParaRPr lang="en-US" altLang="zh-CN" smtClean="0"/>
          </a:p>
        </p:txBody>
      </p:sp>
      <p:sp>
        <p:nvSpPr>
          <p:cNvPr id="114690" name="Text Box 2"/>
          <p:cNvSpPr txBox="1">
            <a:spLocks noChangeArrowheads="1"/>
          </p:cNvSpPr>
          <p:nvPr/>
        </p:nvSpPr>
        <p:spPr bwMode="auto">
          <a:xfrm>
            <a:off x="35496" y="138113"/>
            <a:ext cx="7569835" cy="583565"/>
          </a:xfrm>
          <a:prstGeom prst="rect">
            <a:avLst/>
          </a:prstGeom>
          <a:noFill/>
          <a:ln w="12700" cap="sq">
            <a:noFill/>
            <a:miter lim="800000"/>
            <a:headEnd type="none" w="sm" len="sm"/>
            <a:tailEnd type="none" w="sm" len="sm"/>
          </a:ln>
          <a:effectLst/>
        </p:spPr>
        <p:txBody>
          <a:bodyPr wrap="none">
            <a:spAutoFit/>
          </a:bodyPr>
          <a:lstStyle/>
          <a:p>
            <a:pPr>
              <a:defRPr/>
            </a:pPr>
            <a:r>
              <a:rPr kumimoji="1" lang="zh-CN" altLang="en-US" sz="3200" b="1" dirty="0" smtClean="0">
                <a:solidFill>
                  <a:srgbClr val="3333CC"/>
                </a:solidFill>
                <a:latin typeface="Times New Roman" panose="02020603050405020304" pitchFamily="18" charset="0"/>
                <a:ea typeface="隶书" panose="02010509060101010101" charset="-122"/>
              </a:rPr>
              <a:t>例如</a:t>
            </a:r>
            <a:r>
              <a:rPr kumimoji="1" lang="zh-CN" altLang="en-US" sz="3200" b="1" dirty="0">
                <a:solidFill>
                  <a:srgbClr val="3333CC"/>
                </a:solidFill>
                <a:latin typeface="Times New Roman" panose="02020603050405020304" pitchFamily="18" charset="0"/>
                <a:ea typeface="隶书" panose="02010509060101010101" charset="-122"/>
              </a:rPr>
              <a:t>：</a:t>
            </a:r>
            <a:r>
              <a:rPr lang="zh-CN" altLang="en-US" sz="3000" b="1" dirty="0" smtClean="0">
                <a:effectLst>
                  <a:outerShdw blurRad="38100" dist="38100" dir="2700000" algn="tl">
                    <a:srgbClr val="C0C0C0"/>
                  </a:outerShdw>
                </a:effectLst>
              </a:rPr>
              <a:t>深度</a:t>
            </a:r>
            <a:r>
              <a:rPr lang="zh-CN" altLang="en-US" sz="3000" b="1" dirty="0">
                <a:effectLst>
                  <a:outerShdw blurRad="38100" dist="38100" dir="2700000" algn="tl">
                    <a:srgbClr val="C0C0C0"/>
                  </a:outerShdw>
                </a:effectLst>
              </a:rPr>
              <a:t>为</a:t>
            </a:r>
            <a:r>
              <a:rPr lang="en-US" altLang="zh-CN" sz="3000" b="1" dirty="0">
                <a:solidFill>
                  <a:srgbClr val="0000FF"/>
                </a:solidFill>
                <a:effectLst>
                  <a:outerShdw blurRad="38100" dist="38100" dir="2700000" algn="tl">
                    <a:srgbClr val="C0C0C0"/>
                  </a:outerShdw>
                </a:effectLst>
              </a:rPr>
              <a:t>4</a:t>
            </a:r>
            <a:r>
              <a:rPr lang="zh-CN" altLang="en-US" sz="3000" b="1" dirty="0">
                <a:solidFill>
                  <a:srgbClr val="0000FF"/>
                </a:solidFill>
                <a:effectLst>
                  <a:outerShdw blurRad="38100" dist="38100" dir="2700000" algn="tl">
                    <a:srgbClr val="C0C0C0"/>
                  </a:outerShdw>
                </a:effectLst>
              </a:rPr>
              <a:t>，</a:t>
            </a:r>
            <a:r>
              <a:rPr lang="zh-CN" altLang="en-US" sz="3000" b="1" dirty="0">
                <a:effectLst>
                  <a:outerShdw blurRad="38100" dist="38100" dir="2700000" algn="tl">
                    <a:srgbClr val="C0C0C0"/>
                  </a:outerShdw>
                </a:effectLst>
              </a:rPr>
              <a:t>且仅有</a:t>
            </a:r>
            <a:r>
              <a:rPr lang="en-US" altLang="zh-CN" sz="3000" b="1" dirty="0">
                <a:solidFill>
                  <a:srgbClr val="0000FF"/>
                </a:solidFill>
                <a:effectLst>
                  <a:outerShdw blurRad="38100" dist="38100" dir="2700000" algn="tl">
                    <a:srgbClr val="C0C0C0"/>
                  </a:outerShdw>
                </a:effectLst>
              </a:rPr>
              <a:t>4</a:t>
            </a:r>
            <a:r>
              <a:rPr lang="zh-CN" altLang="en-US" sz="3000" b="1" dirty="0">
                <a:effectLst>
                  <a:outerShdw blurRad="38100" dist="38100" dir="2700000" algn="tl">
                    <a:srgbClr val="C0C0C0"/>
                  </a:outerShdw>
                </a:effectLst>
              </a:rPr>
              <a:t>个结点的右单分支</a:t>
            </a:r>
            <a:endParaRPr lang="zh-CN" altLang="en-US" sz="3000" b="1" dirty="0">
              <a:effectLst>
                <a:outerShdw blurRad="38100" dist="38100" dir="2700000" algn="tl">
                  <a:srgbClr val="C0C0C0"/>
                </a:outerShdw>
              </a:effectLst>
            </a:endParaRPr>
          </a:p>
        </p:txBody>
      </p:sp>
      <p:grpSp>
        <p:nvGrpSpPr>
          <p:cNvPr id="2" name="Group 82"/>
          <p:cNvGrpSpPr/>
          <p:nvPr/>
        </p:nvGrpSpPr>
        <p:grpSpPr bwMode="auto">
          <a:xfrm flipH="1">
            <a:off x="4572000" y="1122680"/>
            <a:ext cx="3959225" cy="3313113"/>
            <a:chOff x="340" y="589"/>
            <a:chExt cx="2793" cy="2342"/>
          </a:xfrm>
        </p:grpSpPr>
        <p:sp useBgFill="1">
          <p:nvSpPr>
            <p:cNvPr id="47150" name="Oval 4"/>
            <p:cNvSpPr>
              <a:spLocks noChangeArrowheads="1"/>
            </p:cNvSpPr>
            <p:nvPr/>
          </p:nvSpPr>
          <p:spPr bwMode="auto">
            <a:xfrm>
              <a:off x="2653" y="589"/>
              <a:ext cx="480" cy="480"/>
            </a:xfrm>
            <a:prstGeom prst="ellipse">
              <a:avLst/>
            </a:prstGeom>
            <a:ln w="38100" cap="sq">
              <a:solidFill>
                <a:srgbClr val="008080"/>
              </a:solidFill>
              <a:round/>
              <a:headEnd type="none" w="sm" len="sm"/>
              <a:tailEnd type="none" w="sm" len="sm"/>
            </a:ln>
          </p:spPr>
          <p:txBody>
            <a:bodyPr wrap="none" anchor="ctr"/>
            <a:lstStyle/>
            <a:p>
              <a:pPr algn="ctr"/>
              <a:r>
                <a:rPr kumimoji="1" lang="en-US" altLang="zh-CN" sz="4000" b="1">
                  <a:solidFill>
                    <a:srgbClr val="990033"/>
                  </a:solidFill>
                  <a:latin typeface="Times New Roman" panose="02020603050405020304" pitchFamily="18" charset="0"/>
                </a:rPr>
                <a:t>A</a:t>
              </a:r>
              <a:endParaRPr kumimoji="1" lang="en-US" altLang="zh-CN">
                <a:latin typeface="Times New Roman" panose="02020603050405020304" pitchFamily="18" charset="0"/>
              </a:endParaRPr>
            </a:p>
          </p:txBody>
        </p:sp>
        <p:sp useBgFill="1">
          <p:nvSpPr>
            <p:cNvPr id="47151" name="Oval 7"/>
            <p:cNvSpPr>
              <a:spLocks noChangeArrowheads="1"/>
            </p:cNvSpPr>
            <p:nvPr/>
          </p:nvSpPr>
          <p:spPr bwMode="auto">
            <a:xfrm>
              <a:off x="1610" y="1179"/>
              <a:ext cx="528" cy="528"/>
            </a:xfrm>
            <a:prstGeom prst="ellipse">
              <a:avLst/>
            </a:prstGeom>
            <a:ln w="28575" cap="sq">
              <a:solidFill>
                <a:srgbClr val="008080"/>
              </a:solidFill>
              <a:round/>
              <a:headEnd type="none" w="sm" len="sm"/>
              <a:tailEnd type="none" w="sm" len="sm"/>
            </a:ln>
          </p:spPr>
          <p:txBody>
            <a:bodyPr wrap="none" anchor="ctr"/>
            <a:lstStyle/>
            <a:p>
              <a:pPr algn="ctr"/>
              <a:r>
                <a:rPr kumimoji="1" lang="en-US" altLang="zh-CN" sz="4000" b="1">
                  <a:solidFill>
                    <a:srgbClr val="990033"/>
                  </a:solidFill>
                  <a:latin typeface="Times New Roman" panose="02020603050405020304" pitchFamily="18" charset="0"/>
                </a:rPr>
                <a:t>B</a:t>
              </a:r>
              <a:endParaRPr kumimoji="1" lang="en-US" altLang="zh-CN">
                <a:latin typeface="Times New Roman" panose="02020603050405020304" pitchFamily="18" charset="0"/>
              </a:endParaRPr>
            </a:p>
          </p:txBody>
        </p:sp>
        <p:sp useBgFill="1">
          <p:nvSpPr>
            <p:cNvPr id="47152" name="Oval 8"/>
            <p:cNvSpPr>
              <a:spLocks noChangeArrowheads="1"/>
            </p:cNvSpPr>
            <p:nvPr/>
          </p:nvSpPr>
          <p:spPr bwMode="auto">
            <a:xfrm>
              <a:off x="1020" y="1814"/>
              <a:ext cx="480" cy="480"/>
            </a:xfrm>
            <a:prstGeom prst="ellipse">
              <a:avLst/>
            </a:prstGeom>
            <a:ln w="28575" cap="sq">
              <a:solidFill>
                <a:srgbClr val="008080"/>
              </a:solidFill>
              <a:round/>
              <a:headEnd type="none" w="sm" len="sm"/>
              <a:tailEnd type="none" w="sm" len="sm"/>
            </a:ln>
          </p:spPr>
          <p:txBody>
            <a:bodyPr wrap="none" anchor="ctr"/>
            <a:lstStyle/>
            <a:p>
              <a:pPr algn="ctr"/>
              <a:r>
                <a:rPr kumimoji="1" lang="en-US" altLang="zh-CN" sz="4000" b="1">
                  <a:solidFill>
                    <a:srgbClr val="990033"/>
                  </a:solidFill>
                  <a:latin typeface="Times New Roman" panose="02020603050405020304" pitchFamily="18" charset="0"/>
                </a:rPr>
                <a:t>C</a:t>
              </a:r>
              <a:endParaRPr kumimoji="1" lang="en-US" altLang="zh-CN">
                <a:latin typeface="Times New Roman" panose="02020603050405020304" pitchFamily="18" charset="0"/>
              </a:endParaRPr>
            </a:p>
          </p:txBody>
        </p:sp>
        <p:sp useBgFill="1">
          <p:nvSpPr>
            <p:cNvPr id="47153" name="Oval 9"/>
            <p:cNvSpPr>
              <a:spLocks noChangeArrowheads="1"/>
            </p:cNvSpPr>
            <p:nvPr/>
          </p:nvSpPr>
          <p:spPr bwMode="auto">
            <a:xfrm>
              <a:off x="340" y="2403"/>
              <a:ext cx="528" cy="528"/>
            </a:xfrm>
            <a:prstGeom prst="ellipse">
              <a:avLst/>
            </a:prstGeom>
            <a:ln w="28575" cap="sq">
              <a:solidFill>
                <a:srgbClr val="008080"/>
              </a:solidFill>
              <a:round/>
              <a:headEnd type="none" w="sm" len="sm"/>
              <a:tailEnd type="none" w="sm" len="sm"/>
            </a:ln>
          </p:spPr>
          <p:txBody>
            <a:bodyPr wrap="none" anchor="ctr"/>
            <a:lstStyle/>
            <a:p>
              <a:pPr algn="ctr"/>
              <a:r>
                <a:rPr kumimoji="1" lang="en-US" altLang="zh-CN" sz="4000" b="1">
                  <a:solidFill>
                    <a:srgbClr val="990033"/>
                  </a:solidFill>
                  <a:latin typeface="Times New Roman" panose="02020603050405020304" pitchFamily="18" charset="0"/>
                </a:rPr>
                <a:t>D</a:t>
              </a:r>
              <a:endParaRPr kumimoji="1" lang="en-US" altLang="zh-CN">
                <a:latin typeface="Times New Roman" panose="02020603050405020304" pitchFamily="18" charset="0"/>
              </a:endParaRPr>
            </a:p>
          </p:txBody>
        </p:sp>
        <p:sp>
          <p:nvSpPr>
            <p:cNvPr id="47154" name="Line 44"/>
            <p:cNvSpPr>
              <a:spLocks noChangeShapeType="1"/>
            </p:cNvSpPr>
            <p:nvPr/>
          </p:nvSpPr>
          <p:spPr bwMode="auto">
            <a:xfrm flipH="1">
              <a:off x="2064" y="814"/>
              <a:ext cx="576" cy="455"/>
            </a:xfrm>
            <a:prstGeom prst="line">
              <a:avLst/>
            </a:prstGeom>
            <a:noFill/>
            <a:ln w="28575" cap="sq">
              <a:solidFill>
                <a:srgbClr val="AE68AE"/>
              </a:solidFill>
              <a:round/>
              <a:headEnd type="none" w="sm" len="sm"/>
              <a:tailEnd type="none" w="sm" len="sm"/>
            </a:ln>
          </p:spPr>
          <p:txBody>
            <a:bodyPr wrap="none" anchor="ctr"/>
            <a:lstStyle/>
            <a:p>
              <a:endParaRPr lang="zh-CN" altLang="en-US"/>
            </a:p>
          </p:txBody>
        </p:sp>
        <p:sp>
          <p:nvSpPr>
            <p:cNvPr id="47155" name="Line 45"/>
            <p:cNvSpPr>
              <a:spLocks noChangeShapeType="1"/>
            </p:cNvSpPr>
            <p:nvPr/>
          </p:nvSpPr>
          <p:spPr bwMode="auto">
            <a:xfrm flipH="1">
              <a:off x="1383" y="1632"/>
              <a:ext cx="272" cy="182"/>
            </a:xfrm>
            <a:prstGeom prst="line">
              <a:avLst/>
            </a:prstGeom>
            <a:noFill/>
            <a:ln w="28575" cap="sq">
              <a:solidFill>
                <a:srgbClr val="AE68AE"/>
              </a:solidFill>
              <a:round/>
              <a:headEnd type="none" w="sm" len="sm"/>
              <a:tailEnd type="none" w="sm" len="sm"/>
            </a:ln>
          </p:spPr>
          <p:txBody>
            <a:bodyPr wrap="none" anchor="ctr"/>
            <a:lstStyle/>
            <a:p>
              <a:endParaRPr lang="zh-CN" altLang="en-US"/>
            </a:p>
          </p:txBody>
        </p:sp>
        <p:sp>
          <p:nvSpPr>
            <p:cNvPr id="47156" name="Line 46"/>
            <p:cNvSpPr>
              <a:spLocks noChangeShapeType="1"/>
            </p:cNvSpPr>
            <p:nvPr/>
          </p:nvSpPr>
          <p:spPr bwMode="auto">
            <a:xfrm flipH="1">
              <a:off x="748" y="2222"/>
              <a:ext cx="318" cy="227"/>
            </a:xfrm>
            <a:prstGeom prst="line">
              <a:avLst/>
            </a:prstGeom>
            <a:noFill/>
            <a:ln w="28575" cap="sq">
              <a:solidFill>
                <a:srgbClr val="AE68AE"/>
              </a:solidFill>
              <a:round/>
              <a:headEnd type="none" w="sm" len="sm"/>
              <a:tailEnd type="none" w="sm" len="sm"/>
            </a:ln>
          </p:spPr>
          <p:txBody>
            <a:bodyPr wrap="none" anchor="ctr"/>
            <a:lstStyle/>
            <a:p>
              <a:endParaRPr lang="zh-CN" altLang="en-US"/>
            </a:p>
          </p:txBody>
        </p:sp>
        <p:sp>
          <p:nvSpPr>
            <p:cNvPr id="47157" name="Text Box 50"/>
            <p:cNvSpPr txBox="1">
              <a:spLocks noChangeArrowheads="1"/>
            </p:cNvSpPr>
            <p:nvPr/>
          </p:nvSpPr>
          <p:spPr bwMode="auto">
            <a:xfrm>
              <a:off x="1993" y="904"/>
              <a:ext cx="130" cy="367"/>
            </a:xfrm>
            <a:prstGeom prst="rect">
              <a:avLst/>
            </a:prstGeom>
            <a:noFill/>
            <a:ln w="12700" cap="sq">
              <a:noFill/>
              <a:miter lim="800000"/>
              <a:headEnd type="none" w="sm" len="sm"/>
              <a:tailEnd type="none" w="sm" len="sm"/>
            </a:ln>
          </p:spPr>
          <p:txBody>
            <a:bodyPr wrap="none">
              <a:spAutoFit/>
            </a:bodyPr>
            <a:lstStyle/>
            <a:p>
              <a:endParaRPr kumimoji="1" lang="zh-CN" altLang="zh-CN" sz="2800">
                <a:latin typeface="Times New Roman" panose="02020603050405020304" pitchFamily="18" charset="0"/>
              </a:endParaRPr>
            </a:p>
          </p:txBody>
        </p:sp>
        <p:sp>
          <p:nvSpPr>
            <p:cNvPr id="47158" name="Text Box 72"/>
            <p:cNvSpPr txBox="1">
              <a:spLocks noChangeArrowheads="1"/>
            </p:cNvSpPr>
            <p:nvPr/>
          </p:nvSpPr>
          <p:spPr bwMode="auto">
            <a:xfrm>
              <a:off x="2364" y="1587"/>
              <a:ext cx="272" cy="323"/>
            </a:xfrm>
            <a:prstGeom prst="rect">
              <a:avLst/>
            </a:prstGeom>
            <a:noFill/>
            <a:ln w="12700" cap="sq">
              <a:noFill/>
              <a:miter lim="800000"/>
              <a:headEnd type="none" w="sm" len="sm"/>
              <a:tailEnd type="none" w="sm" len="sm"/>
            </a:ln>
          </p:spPr>
          <p:txBody>
            <a:bodyPr>
              <a:spAutoFit/>
            </a:bodyPr>
            <a:lstStyle/>
            <a:p>
              <a:pPr>
                <a:spcBef>
                  <a:spcPct val="50000"/>
                </a:spcBef>
              </a:pPr>
              <a:endParaRPr lang="zh-CN" altLang="zh-CN" b="1">
                <a:latin typeface="Times New Roman" panose="02020603050405020304" pitchFamily="18" charset="0"/>
              </a:endParaRPr>
            </a:p>
          </p:txBody>
        </p:sp>
      </p:grpSp>
      <p:sp>
        <p:nvSpPr>
          <p:cNvPr id="114765" name="Text Box 77"/>
          <p:cNvSpPr txBox="1">
            <a:spLocks noChangeArrowheads="1"/>
          </p:cNvSpPr>
          <p:nvPr/>
        </p:nvSpPr>
        <p:spPr bwMode="auto">
          <a:xfrm>
            <a:off x="4067944" y="1195993"/>
            <a:ext cx="433388" cy="45720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b="1" dirty="0">
                <a:latin typeface="Times New Roman" panose="02020603050405020304" pitchFamily="18" charset="0"/>
              </a:rPr>
              <a:t>1</a:t>
            </a:r>
            <a:endParaRPr lang="en-US" altLang="zh-CN" b="1" dirty="0">
              <a:latin typeface="Times New Roman" panose="02020603050405020304" pitchFamily="18" charset="0"/>
            </a:endParaRPr>
          </a:p>
        </p:txBody>
      </p:sp>
      <p:grpSp>
        <p:nvGrpSpPr>
          <p:cNvPr id="3" name="Group 84"/>
          <p:cNvGrpSpPr/>
          <p:nvPr/>
        </p:nvGrpSpPr>
        <p:grpSpPr bwMode="auto">
          <a:xfrm>
            <a:off x="1835150" y="4652010"/>
            <a:ext cx="6985000" cy="1506538"/>
            <a:chOff x="1281" y="2844"/>
            <a:chExt cx="4400" cy="949"/>
          </a:xfrm>
        </p:grpSpPr>
        <p:sp>
          <p:nvSpPr>
            <p:cNvPr id="47136" name="Line 13"/>
            <p:cNvSpPr>
              <a:spLocks noChangeShapeType="1"/>
            </p:cNvSpPr>
            <p:nvPr/>
          </p:nvSpPr>
          <p:spPr bwMode="auto">
            <a:xfrm>
              <a:off x="1329" y="3333"/>
              <a:ext cx="3456" cy="6"/>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7137" name="Line 14"/>
            <p:cNvSpPr>
              <a:spLocks noChangeShapeType="1"/>
            </p:cNvSpPr>
            <p:nvPr/>
          </p:nvSpPr>
          <p:spPr bwMode="auto">
            <a:xfrm>
              <a:off x="1329" y="3765"/>
              <a:ext cx="3456" cy="28"/>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7138" name="Line 15"/>
            <p:cNvSpPr>
              <a:spLocks noChangeShapeType="1"/>
            </p:cNvSpPr>
            <p:nvPr/>
          </p:nvSpPr>
          <p:spPr bwMode="auto">
            <a:xfrm>
              <a:off x="1665" y="3333"/>
              <a:ext cx="0" cy="432"/>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114706" name="Text Box 18"/>
            <p:cNvSpPr txBox="1">
              <a:spLocks noChangeArrowheads="1"/>
            </p:cNvSpPr>
            <p:nvPr/>
          </p:nvSpPr>
          <p:spPr bwMode="auto">
            <a:xfrm>
              <a:off x="1281" y="3339"/>
              <a:ext cx="3640" cy="404"/>
            </a:xfrm>
            <a:prstGeom prst="rect">
              <a:avLst/>
            </a:prstGeom>
            <a:noFill/>
            <a:ln w="12700" cap="sq">
              <a:noFill/>
              <a:miter lim="800000"/>
              <a:headEnd type="none" w="sm" len="sm"/>
              <a:tailEnd type="none" w="sm" len="sm"/>
            </a:ln>
            <a:effectLst/>
          </p:spPr>
          <p:txBody>
            <a:bodyPr>
              <a:spAutoFit/>
            </a:bodyPr>
            <a:lstStyle/>
            <a:p>
              <a:pPr>
                <a:defRPr/>
              </a:pPr>
              <a:r>
                <a:rPr kumimoji="1" lang="en-US" altLang="zh-CN">
                  <a:latin typeface="Times New Roman" panose="02020603050405020304" pitchFamily="18" charset="0"/>
                </a:rPr>
                <a:t> </a:t>
              </a:r>
              <a:r>
                <a:rPr kumimoji="1" lang="en-US" altLang="zh-CN" sz="3600">
                  <a:solidFill>
                    <a:srgbClr val="0000FF"/>
                  </a:solidFill>
                  <a:latin typeface="Times New Roman" panose="02020603050405020304" pitchFamily="18" charset="0"/>
                </a:rPr>
                <a:t>A</a:t>
              </a:r>
              <a:r>
                <a:rPr kumimoji="1" lang="en-US" altLang="zh-CN" sz="3600">
                  <a:solidFill>
                    <a:srgbClr val="990033"/>
                  </a:solidFill>
                  <a:latin typeface="Times New Roman" panose="02020603050405020304" pitchFamily="18" charset="0"/>
                </a:rPr>
                <a:t>   0   </a:t>
              </a:r>
              <a:r>
                <a:rPr kumimoji="1" lang="en-US" altLang="zh-CN" sz="3600">
                  <a:solidFill>
                    <a:srgbClr val="0000FF"/>
                  </a:solidFill>
                  <a:latin typeface="Times New Roman" panose="02020603050405020304" pitchFamily="18" charset="0"/>
                </a:rPr>
                <a:t>B</a:t>
              </a:r>
              <a:r>
                <a:rPr kumimoji="1" lang="en-US" altLang="zh-CN" sz="3600">
                  <a:solidFill>
                    <a:srgbClr val="990033"/>
                  </a:solidFill>
                  <a:latin typeface="Times New Roman" panose="02020603050405020304" pitchFamily="18" charset="0"/>
                </a:rPr>
                <a:t>  </a:t>
              </a:r>
              <a:r>
                <a:rPr kumimoji="1" lang="en-US" altLang="zh-CN" sz="3600">
                  <a:solidFill>
                    <a:srgbClr val="FF0000"/>
                  </a:solidFill>
                  <a:latin typeface="Times New Roman" panose="02020603050405020304" pitchFamily="18" charset="0"/>
                </a:rPr>
                <a:t> </a:t>
              </a:r>
              <a:r>
                <a:rPr kumimoji="1" lang="en-US" altLang="zh-CN" sz="3600">
                  <a:solidFill>
                    <a:srgbClr val="FF0000"/>
                  </a:solidFill>
                  <a:effectLst>
                    <a:outerShdw blurRad="38100" dist="38100" dir="2700000" algn="tl">
                      <a:srgbClr val="C0C0C0"/>
                    </a:outerShdw>
                  </a:effectLst>
                  <a:latin typeface="Times New Roman" panose="02020603050405020304" pitchFamily="18" charset="0"/>
                </a:rPr>
                <a:t>0</a:t>
              </a:r>
              <a:r>
                <a:rPr kumimoji="1" lang="en-US" altLang="zh-CN" sz="3600">
                  <a:solidFill>
                    <a:srgbClr val="990033"/>
                  </a:solidFill>
                  <a:effectLst>
                    <a:outerShdw blurRad="38100" dist="38100" dir="2700000" algn="tl">
                      <a:srgbClr val="C0C0C0"/>
                    </a:outerShdw>
                  </a:effectLst>
                  <a:latin typeface="Times New Roman" panose="02020603050405020304" pitchFamily="18" charset="0"/>
                </a:rPr>
                <a:t>   </a:t>
              </a:r>
              <a:r>
                <a:rPr kumimoji="1" lang="en-US" altLang="zh-CN" sz="3600">
                  <a:solidFill>
                    <a:srgbClr val="FF0000"/>
                  </a:solidFill>
                  <a:effectLst>
                    <a:outerShdw blurRad="38100" dist="38100" dir="2700000" algn="tl">
                      <a:srgbClr val="C0C0C0"/>
                    </a:outerShdw>
                  </a:effectLst>
                  <a:latin typeface="Times New Roman" panose="02020603050405020304" pitchFamily="18" charset="0"/>
                </a:rPr>
                <a:t>0   0</a:t>
              </a:r>
              <a:r>
                <a:rPr kumimoji="1" lang="en-US" altLang="zh-CN" sz="3600">
                  <a:solidFill>
                    <a:srgbClr val="990033"/>
                  </a:solidFill>
                  <a:effectLst>
                    <a:outerShdw blurRad="38100" dist="38100" dir="2700000" algn="tl">
                      <a:srgbClr val="C0C0C0"/>
                    </a:outerShdw>
                  </a:effectLst>
                  <a:latin typeface="Times New Roman" panose="02020603050405020304" pitchFamily="18" charset="0"/>
                </a:rPr>
                <a:t>   </a:t>
              </a:r>
              <a:r>
                <a:rPr kumimoji="1" lang="en-US" altLang="zh-CN" sz="3600">
                  <a:solidFill>
                    <a:srgbClr val="0000FF"/>
                  </a:solidFill>
                  <a:latin typeface="Times New Roman" panose="02020603050405020304" pitchFamily="18" charset="0"/>
                </a:rPr>
                <a:t>C</a:t>
              </a:r>
              <a:r>
                <a:rPr kumimoji="1" lang="en-US" altLang="zh-CN" sz="3600">
                  <a:solidFill>
                    <a:srgbClr val="990033"/>
                  </a:solidFill>
                  <a:latin typeface="Times New Roman" panose="02020603050405020304" pitchFamily="18" charset="0"/>
                </a:rPr>
                <a:t>     </a:t>
              </a:r>
              <a:r>
                <a:rPr kumimoji="1" lang="en-US" altLang="zh-CN" b="1">
                  <a:solidFill>
                    <a:srgbClr val="FF0000"/>
                  </a:solidFill>
                  <a:latin typeface="Arial Black" panose="020B0A04020102020204" pitchFamily="34" charset="0"/>
                </a:rPr>
                <a:t>…</a:t>
              </a:r>
              <a:r>
                <a:rPr kumimoji="1" lang="en-US" altLang="zh-CN" b="1">
                  <a:solidFill>
                    <a:srgbClr val="990033"/>
                  </a:solidFill>
                  <a:latin typeface="Arial Black" panose="020B0A04020102020204" pitchFamily="34" charset="0"/>
                </a:rPr>
                <a:t> </a:t>
              </a:r>
              <a:r>
                <a:rPr kumimoji="1" lang="en-US" altLang="zh-CN" sz="3600">
                  <a:solidFill>
                    <a:srgbClr val="FF0000"/>
                  </a:solidFill>
                  <a:effectLst>
                    <a:outerShdw blurRad="38100" dist="38100" dir="2700000" algn="tl">
                      <a:srgbClr val="C0C0C0"/>
                    </a:outerShdw>
                  </a:effectLst>
                  <a:latin typeface="Times New Roman" panose="02020603050405020304" pitchFamily="18" charset="0"/>
                </a:rPr>
                <a:t> </a:t>
              </a:r>
              <a:r>
                <a:rPr kumimoji="1" lang="en-US" altLang="zh-CN" sz="3600">
                  <a:solidFill>
                    <a:srgbClr val="0000FF"/>
                  </a:solidFill>
                  <a:latin typeface="Times New Roman" panose="02020603050405020304" pitchFamily="18" charset="0"/>
                </a:rPr>
                <a:t>D</a:t>
              </a:r>
              <a:endParaRPr kumimoji="1" lang="en-US" altLang="zh-CN" sz="3600">
                <a:solidFill>
                  <a:srgbClr val="0000FF"/>
                </a:solidFill>
                <a:latin typeface="Times New Roman" panose="02020603050405020304" pitchFamily="18" charset="0"/>
              </a:endParaRPr>
            </a:p>
          </p:txBody>
        </p:sp>
        <p:sp>
          <p:nvSpPr>
            <p:cNvPr id="47140" name="Line 19"/>
            <p:cNvSpPr>
              <a:spLocks noChangeShapeType="1"/>
            </p:cNvSpPr>
            <p:nvPr/>
          </p:nvSpPr>
          <p:spPr bwMode="auto">
            <a:xfrm>
              <a:off x="2049" y="3333"/>
              <a:ext cx="0" cy="432"/>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7141" name="Line 22"/>
            <p:cNvSpPr>
              <a:spLocks noChangeShapeType="1"/>
            </p:cNvSpPr>
            <p:nvPr/>
          </p:nvSpPr>
          <p:spPr bwMode="auto">
            <a:xfrm>
              <a:off x="2433" y="3333"/>
              <a:ext cx="0" cy="432"/>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7142" name="Line 24"/>
            <p:cNvSpPr>
              <a:spLocks noChangeShapeType="1"/>
            </p:cNvSpPr>
            <p:nvPr/>
          </p:nvSpPr>
          <p:spPr bwMode="auto">
            <a:xfrm>
              <a:off x="2817" y="3333"/>
              <a:ext cx="0" cy="432"/>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7143" name="Line 27"/>
            <p:cNvSpPr>
              <a:spLocks noChangeShapeType="1"/>
            </p:cNvSpPr>
            <p:nvPr/>
          </p:nvSpPr>
          <p:spPr bwMode="auto">
            <a:xfrm>
              <a:off x="3201" y="3333"/>
              <a:ext cx="0" cy="432"/>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7144" name="Line 28"/>
            <p:cNvSpPr>
              <a:spLocks noChangeShapeType="1"/>
            </p:cNvSpPr>
            <p:nvPr/>
          </p:nvSpPr>
          <p:spPr bwMode="auto">
            <a:xfrm>
              <a:off x="3633" y="3333"/>
              <a:ext cx="0" cy="432"/>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7145" name="Line 29"/>
            <p:cNvSpPr>
              <a:spLocks noChangeShapeType="1"/>
            </p:cNvSpPr>
            <p:nvPr/>
          </p:nvSpPr>
          <p:spPr bwMode="auto">
            <a:xfrm>
              <a:off x="4065" y="3333"/>
              <a:ext cx="0" cy="432"/>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7146" name="Line 30"/>
            <p:cNvSpPr>
              <a:spLocks noChangeShapeType="1"/>
            </p:cNvSpPr>
            <p:nvPr/>
          </p:nvSpPr>
          <p:spPr bwMode="auto">
            <a:xfrm>
              <a:off x="4449" y="3333"/>
              <a:ext cx="0" cy="432"/>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7147" name="Line 42"/>
            <p:cNvSpPr>
              <a:spLocks noChangeShapeType="1"/>
            </p:cNvSpPr>
            <p:nvPr/>
          </p:nvSpPr>
          <p:spPr bwMode="auto">
            <a:xfrm>
              <a:off x="1329" y="3333"/>
              <a:ext cx="0" cy="432"/>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47148" name="Text Box 43"/>
            <p:cNvSpPr txBox="1">
              <a:spLocks noChangeArrowheads="1"/>
            </p:cNvSpPr>
            <p:nvPr/>
          </p:nvSpPr>
          <p:spPr bwMode="auto">
            <a:xfrm>
              <a:off x="1281" y="2844"/>
              <a:ext cx="4400" cy="406"/>
            </a:xfrm>
            <a:prstGeom prst="rect">
              <a:avLst/>
            </a:prstGeom>
            <a:noFill/>
            <a:ln w="12700" cap="sq">
              <a:noFill/>
              <a:miter lim="800000"/>
              <a:headEnd type="none" w="sm" len="sm"/>
              <a:tailEnd type="none" w="sm" len="sm"/>
            </a:ln>
          </p:spPr>
          <p:txBody>
            <a:bodyPr wrap="square">
              <a:spAutoFit/>
            </a:bodyPr>
            <a:lstStyle/>
            <a:p>
              <a:r>
                <a:rPr kumimoji="1" lang="en-US" altLang="zh-CN" dirty="0">
                  <a:latin typeface="Times New Roman" panose="02020603050405020304" pitchFamily="18" charset="0"/>
                </a:rPr>
                <a:t> </a:t>
              </a:r>
              <a:r>
                <a:rPr kumimoji="1" lang="en-US" altLang="zh-CN" sz="3600" dirty="0">
                  <a:latin typeface="Times New Roman" panose="02020603050405020304" pitchFamily="18" charset="0"/>
                </a:rPr>
                <a:t>1   2    3   4    5    6  </a:t>
              </a:r>
              <a:r>
                <a:rPr kumimoji="1" lang="en-US" altLang="zh-CN" sz="3600" dirty="0" smtClean="0">
                  <a:latin typeface="Times New Roman" panose="02020603050405020304" pitchFamily="18" charset="0"/>
                </a:rPr>
                <a:t>7  </a:t>
              </a:r>
              <a:r>
                <a:rPr kumimoji="1" lang="en-US" altLang="zh-CN" b="1" dirty="0" smtClean="0">
                  <a:latin typeface="Arial Black" panose="020B0A04020102020204" pitchFamily="34" charset="0"/>
                </a:rPr>
                <a:t>…… </a:t>
              </a:r>
              <a:r>
                <a:rPr kumimoji="1" lang="en-US" altLang="zh-CN" sz="3600" dirty="0">
                  <a:latin typeface="Times New Roman" panose="02020603050405020304" pitchFamily="18" charset="0"/>
                  <a:cs typeface="+mn-ea"/>
                </a:rPr>
                <a:t>15</a:t>
              </a:r>
              <a:endParaRPr kumimoji="1" lang="en-US" altLang="zh-CN" b="1" dirty="0">
                <a:latin typeface="Arial Black" panose="020B0A04020102020204" pitchFamily="34" charset="0"/>
              </a:endParaRPr>
            </a:p>
          </p:txBody>
        </p:sp>
        <p:sp>
          <p:nvSpPr>
            <p:cNvPr id="47149" name="Line 83"/>
            <p:cNvSpPr>
              <a:spLocks noChangeShapeType="1"/>
            </p:cNvSpPr>
            <p:nvPr/>
          </p:nvSpPr>
          <p:spPr bwMode="auto">
            <a:xfrm>
              <a:off x="4785" y="3339"/>
              <a:ext cx="0" cy="432"/>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4" name="Group 106"/>
          <p:cNvGrpSpPr/>
          <p:nvPr/>
        </p:nvGrpSpPr>
        <p:grpSpPr bwMode="auto">
          <a:xfrm>
            <a:off x="2339975" y="1698943"/>
            <a:ext cx="5040313" cy="2808287"/>
            <a:chOff x="1474" y="799"/>
            <a:chExt cx="3175" cy="1769"/>
          </a:xfrm>
        </p:grpSpPr>
        <p:sp useBgFill="1">
          <p:nvSpPr>
            <p:cNvPr id="47114" name="Oval 71"/>
            <p:cNvSpPr>
              <a:spLocks noChangeArrowheads="1"/>
            </p:cNvSpPr>
            <p:nvPr/>
          </p:nvSpPr>
          <p:spPr bwMode="auto">
            <a:xfrm>
              <a:off x="1746" y="1541"/>
              <a:ext cx="437" cy="392"/>
            </a:xfrm>
            <a:prstGeom prst="ellipse">
              <a:avLst/>
            </a:prstGeom>
            <a:ln w="28575">
              <a:solidFill>
                <a:srgbClr val="008080"/>
              </a:solidFill>
              <a:prstDash val="sysDot"/>
              <a:round/>
              <a:headEnd type="none" w="sm" len="sm"/>
              <a:tailEnd type="none" w="sm" len="sm"/>
            </a:ln>
          </p:spPr>
          <p:txBody>
            <a:bodyPr wrap="none" anchor="ctr"/>
            <a:lstStyle/>
            <a:p>
              <a:pPr algn="ctr"/>
              <a:endParaRPr kumimoji="1" lang="zh-CN" altLang="zh-CN">
                <a:latin typeface="Times New Roman" panose="02020603050405020304" pitchFamily="18" charset="0"/>
              </a:endParaRPr>
            </a:p>
          </p:txBody>
        </p:sp>
        <p:sp useBgFill="1">
          <p:nvSpPr>
            <p:cNvPr id="47115" name="Oval 85"/>
            <p:cNvSpPr>
              <a:spLocks noChangeArrowheads="1"/>
            </p:cNvSpPr>
            <p:nvPr/>
          </p:nvSpPr>
          <p:spPr bwMode="auto">
            <a:xfrm>
              <a:off x="2653" y="1541"/>
              <a:ext cx="437" cy="392"/>
            </a:xfrm>
            <a:prstGeom prst="ellipse">
              <a:avLst/>
            </a:prstGeom>
            <a:ln w="28575">
              <a:solidFill>
                <a:srgbClr val="008080"/>
              </a:solidFill>
              <a:prstDash val="sysDot"/>
              <a:round/>
              <a:headEnd type="none" w="sm" len="sm"/>
              <a:tailEnd type="none" w="sm" len="sm"/>
            </a:ln>
          </p:spPr>
          <p:txBody>
            <a:bodyPr wrap="none" anchor="ctr"/>
            <a:lstStyle/>
            <a:p>
              <a:pPr algn="ctr"/>
              <a:endParaRPr kumimoji="1" lang="zh-CN" altLang="zh-CN">
                <a:latin typeface="Times New Roman" panose="02020603050405020304" pitchFamily="18" charset="0"/>
              </a:endParaRPr>
            </a:p>
          </p:txBody>
        </p:sp>
        <p:sp useBgFill="1">
          <p:nvSpPr>
            <p:cNvPr id="47116" name="Oval 86"/>
            <p:cNvSpPr>
              <a:spLocks noChangeArrowheads="1"/>
            </p:cNvSpPr>
            <p:nvPr/>
          </p:nvSpPr>
          <p:spPr bwMode="auto">
            <a:xfrm>
              <a:off x="2245" y="981"/>
              <a:ext cx="437" cy="392"/>
            </a:xfrm>
            <a:prstGeom prst="ellipse">
              <a:avLst/>
            </a:prstGeom>
            <a:ln w="28575">
              <a:solidFill>
                <a:srgbClr val="008080"/>
              </a:solidFill>
              <a:prstDash val="sysDot"/>
              <a:round/>
              <a:headEnd type="none" w="sm" len="sm"/>
              <a:tailEnd type="none" w="sm" len="sm"/>
            </a:ln>
          </p:spPr>
          <p:txBody>
            <a:bodyPr wrap="none" anchor="ctr"/>
            <a:lstStyle/>
            <a:p>
              <a:pPr algn="ctr"/>
              <a:endParaRPr kumimoji="1" lang="zh-CN" altLang="zh-CN">
                <a:latin typeface="Times New Roman" panose="02020603050405020304" pitchFamily="18" charset="0"/>
              </a:endParaRPr>
            </a:p>
          </p:txBody>
        </p:sp>
        <p:sp useBgFill="1">
          <p:nvSpPr>
            <p:cNvPr id="47117" name="Oval 87"/>
            <p:cNvSpPr>
              <a:spLocks noChangeArrowheads="1"/>
            </p:cNvSpPr>
            <p:nvPr/>
          </p:nvSpPr>
          <p:spPr bwMode="auto">
            <a:xfrm>
              <a:off x="3486" y="1541"/>
              <a:ext cx="437" cy="392"/>
            </a:xfrm>
            <a:prstGeom prst="ellipse">
              <a:avLst/>
            </a:prstGeom>
            <a:ln w="28575">
              <a:solidFill>
                <a:srgbClr val="008080"/>
              </a:solidFill>
              <a:prstDash val="sysDot"/>
              <a:round/>
              <a:headEnd type="none" w="sm" len="sm"/>
              <a:tailEnd type="none" w="sm" len="sm"/>
            </a:ln>
          </p:spPr>
          <p:txBody>
            <a:bodyPr wrap="none" anchor="ctr"/>
            <a:lstStyle/>
            <a:p>
              <a:pPr algn="ctr"/>
              <a:endParaRPr kumimoji="1" lang="zh-CN" altLang="zh-CN">
                <a:latin typeface="Times New Roman" panose="02020603050405020304" pitchFamily="18" charset="0"/>
              </a:endParaRPr>
            </a:p>
          </p:txBody>
        </p:sp>
        <p:sp useBgFill="1">
          <p:nvSpPr>
            <p:cNvPr id="47118" name="Oval 88"/>
            <p:cNvSpPr>
              <a:spLocks noChangeArrowheads="1"/>
            </p:cNvSpPr>
            <p:nvPr/>
          </p:nvSpPr>
          <p:spPr bwMode="auto">
            <a:xfrm>
              <a:off x="2517" y="2205"/>
              <a:ext cx="363" cy="363"/>
            </a:xfrm>
            <a:prstGeom prst="ellipse">
              <a:avLst/>
            </a:prstGeom>
            <a:ln w="28575">
              <a:solidFill>
                <a:srgbClr val="008080"/>
              </a:solidFill>
              <a:prstDash val="sysDot"/>
              <a:round/>
              <a:headEnd type="none" w="sm" len="sm"/>
              <a:tailEnd type="none" w="sm" len="sm"/>
            </a:ln>
          </p:spPr>
          <p:txBody>
            <a:bodyPr wrap="none" anchor="ctr"/>
            <a:lstStyle/>
            <a:p>
              <a:pPr algn="ctr"/>
              <a:endParaRPr kumimoji="1" lang="zh-CN" altLang="zh-CN">
                <a:latin typeface="Times New Roman" panose="02020603050405020304" pitchFamily="18" charset="0"/>
              </a:endParaRPr>
            </a:p>
          </p:txBody>
        </p:sp>
        <p:sp useBgFill="1">
          <p:nvSpPr>
            <p:cNvPr id="47119" name="Oval 89"/>
            <p:cNvSpPr>
              <a:spLocks noChangeArrowheads="1"/>
            </p:cNvSpPr>
            <p:nvPr/>
          </p:nvSpPr>
          <p:spPr bwMode="auto">
            <a:xfrm>
              <a:off x="2063" y="2205"/>
              <a:ext cx="363" cy="363"/>
            </a:xfrm>
            <a:prstGeom prst="ellipse">
              <a:avLst/>
            </a:prstGeom>
            <a:ln w="28575">
              <a:solidFill>
                <a:srgbClr val="008080"/>
              </a:solidFill>
              <a:prstDash val="sysDot"/>
              <a:round/>
              <a:headEnd type="none" w="sm" len="sm"/>
              <a:tailEnd type="none" w="sm" len="sm"/>
            </a:ln>
          </p:spPr>
          <p:txBody>
            <a:bodyPr wrap="none" anchor="ctr"/>
            <a:lstStyle/>
            <a:p>
              <a:pPr algn="ctr"/>
              <a:endParaRPr kumimoji="1" lang="zh-CN" altLang="zh-CN">
                <a:latin typeface="Times New Roman" panose="02020603050405020304" pitchFamily="18" charset="0"/>
              </a:endParaRPr>
            </a:p>
          </p:txBody>
        </p:sp>
        <p:sp useBgFill="1">
          <p:nvSpPr>
            <p:cNvPr id="47120" name="Oval 90"/>
            <p:cNvSpPr>
              <a:spLocks noChangeArrowheads="1"/>
            </p:cNvSpPr>
            <p:nvPr/>
          </p:nvSpPr>
          <p:spPr bwMode="auto">
            <a:xfrm>
              <a:off x="1474" y="2205"/>
              <a:ext cx="408" cy="363"/>
            </a:xfrm>
            <a:prstGeom prst="ellipse">
              <a:avLst/>
            </a:prstGeom>
            <a:ln w="28575">
              <a:solidFill>
                <a:srgbClr val="008080"/>
              </a:solidFill>
              <a:prstDash val="sysDot"/>
              <a:round/>
              <a:headEnd type="none" w="sm" len="sm"/>
              <a:tailEnd type="none" w="sm" len="sm"/>
            </a:ln>
          </p:spPr>
          <p:txBody>
            <a:bodyPr wrap="none" anchor="ctr"/>
            <a:lstStyle/>
            <a:p>
              <a:pPr algn="ctr"/>
              <a:endParaRPr kumimoji="1" lang="zh-CN" altLang="zh-CN">
                <a:latin typeface="Times New Roman" panose="02020603050405020304" pitchFamily="18" charset="0"/>
              </a:endParaRPr>
            </a:p>
          </p:txBody>
        </p:sp>
        <p:sp useBgFill="1">
          <p:nvSpPr>
            <p:cNvPr id="47121" name="Oval 91"/>
            <p:cNvSpPr>
              <a:spLocks noChangeArrowheads="1"/>
            </p:cNvSpPr>
            <p:nvPr/>
          </p:nvSpPr>
          <p:spPr bwMode="auto">
            <a:xfrm>
              <a:off x="4303" y="2221"/>
              <a:ext cx="346" cy="347"/>
            </a:xfrm>
            <a:prstGeom prst="ellipse">
              <a:avLst/>
            </a:prstGeom>
            <a:ln w="28575">
              <a:solidFill>
                <a:srgbClr val="008080"/>
              </a:solidFill>
              <a:prstDash val="sysDot"/>
              <a:round/>
              <a:headEnd type="none" w="sm" len="sm"/>
              <a:tailEnd type="none" w="sm" len="sm"/>
            </a:ln>
          </p:spPr>
          <p:txBody>
            <a:bodyPr wrap="none" anchor="ctr"/>
            <a:lstStyle/>
            <a:p>
              <a:pPr algn="ctr"/>
              <a:endParaRPr kumimoji="1" lang="zh-CN" altLang="zh-CN">
                <a:latin typeface="Times New Roman" panose="02020603050405020304" pitchFamily="18" charset="0"/>
              </a:endParaRPr>
            </a:p>
          </p:txBody>
        </p:sp>
        <p:sp useBgFill="1">
          <p:nvSpPr>
            <p:cNvPr id="47122" name="Oval 92"/>
            <p:cNvSpPr>
              <a:spLocks noChangeArrowheads="1"/>
            </p:cNvSpPr>
            <p:nvPr/>
          </p:nvSpPr>
          <p:spPr bwMode="auto">
            <a:xfrm>
              <a:off x="3878" y="2222"/>
              <a:ext cx="363" cy="346"/>
            </a:xfrm>
            <a:prstGeom prst="ellipse">
              <a:avLst/>
            </a:prstGeom>
            <a:ln w="28575">
              <a:solidFill>
                <a:srgbClr val="008080"/>
              </a:solidFill>
              <a:prstDash val="sysDot"/>
              <a:round/>
              <a:headEnd type="none" w="sm" len="sm"/>
              <a:tailEnd type="none" w="sm" len="sm"/>
            </a:ln>
          </p:spPr>
          <p:txBody>
            <a:bodyPr wrap="none" anchor="ctr"/>
            <a:lstStyle/>
            <a:p>
              <a:pPr algn="ctr"/>
              <a:endParaRPr kumimoji="1" lang="zh-CN" altLang="zh-CN">
                <a:latin typeface="Times New Roman" panose="02020603050405020304" pitchFamily="18" charset="0"/>
              </a:endParaRPr>
            </a:p>
          </p:txBody>
        </p:sp>
        <p:sp useBgFill="1">
          <p:nvSpPr>
            <p:cNvPr id="47123" name="Oval 93"/>
            <p:cNvSpPr>
              <a:spLocks noChangeArrowheads="1"/>
            </p:cNvSpPr>
            <p:nvPr/>
          </p:nvSpPr>
          <p:spPr bwMode="auto">
            <a:xfrm>
              <a:off x="3470" y="2222"/>
              <a:ext cx="317" cy="346"/>
            </a:xfrm>
            <a:prstGeom prst="ellipse">
              <a:avLst/>
            </a:prstGeom>
            <a:ln w="28575">
              <a:solidFill>
                <a:srgbClr val="008080"/>
              </a:solidFill>
              <a:prstDash val="sysDot"/>
              <a:round/>
              <a:headEnd type="none" w="sm" len="sm"/>
              <a:tailEnd type="none" w="sm" len="sm"/>
            </a:ln>
          </p:spPr>
          <p:txBody>
            <a:bodyPr wrap="none" anchor="ctr"/>
            <a:lstStyle/>
            <a:p>
              <a:pPr algn="ctr"/>
              <a:endParaRPr kumimoji="1" lang="zh-CN" altLang="zh-CN">
                <a:latin typeface="Times New Roman" panose="02020603050405020304" pitchFamily="18" charset="0"/>
              </a:endParaRPr>
            </a:p>
          </p:txBody>
        </p:sp>
        <p:sp useBgFill="1">
          <p:nvSpPr>
            <p:cNvPr id="47124" name="Oval 94"/>
            <p:cNvSpPr>
              <a:spLocks noChangeArrowheads="1"/>
            </p:cNvSpPr>
            <p:nvPr/>
          </p:nvSpPr>
          <p:spPr bwMode="auto">
            <a:xfrm>
              <a:off x="2971" y="2205"/>
              <a:ext cx="363" cy="363"/>
            </a:xfrm>
            <a:prstGeom prst="ellipse">
              <a:avLst/>
            </a:prstGeom>
            <a:ln w="28575">
              <a:solidFill>
                <a:srgbClr val="008080"/>
              </a:solidFill>
              <a:prstDash val="sysDot"/>
              <a:round/>
              <a:headEnd type="none" w="sm" len="sm"/>
              <a:tailEnd type="none" w="sm" len="sm"/>
            </a:ln>
          </p:spPr>
          <p:txBody>
            <a:bodyPr wrap="none" anchor="ctr"/>
            <a:lstStyle/>
            <a:p>
              <a:pPr algn="ctr"/>
              <a:endParaRPr kumimoji="1" lang="zh-CN" altLang="zh-CN">
                <a:latin typeface="Times New Roman" panose="02020603050405020304" pitchFamily="18" charset="0"/>
              </a:endParaRPr>
            </a:p>
          </p:txBody>
        </p:sp>
        <p:sp>
          <p:nvSpPr>
            <p:cNvPr id="47125" name="Line 95"/>
            <p:cNvSpPr>
              <a:spLocks noChangeShapeType="1"/>
            </p:cNvSpPr>
            <p:nvPr/>
          </p:nvSpPr>
          <p:spPr bwMode="auto">
            <a:xfrm flipH="1">
              <a:off x="2653" y="799"/>
              <a:ext cx="272" cy="227"/>
            </a:xfrm>
            <a:prstGeom prst="line">
              <a:avLst/>
            </a:prstGeom>
            <a:noFill/>
            <a:ln w="12700" cap="sq">
              <a:solidFill>
                <a:schemeClr val="tx1"/>
              </a:solidFill>
              <a:round/>
              <a:headEnd type="none" w="sm" len="sm"/>
              <a:tailEnd type="none" w="sm" len="sm"/>
            </a:ln>
          </p:spPr>
          <p:txBody>
            <a:bodyPr/>
            <a:lstStyle/>
            <a:p>
              <a:endParaRPr lang="zh-CN" altLang="en-US"/>
            </a:p>
          </p:txBody>
        </p:sp>
        <p:sp>
          <p:nvSpPr>
            <p:cNvPr id="47126" name="Line 96"/>
            <p:cNvSpPr>
              <a:spLocks noChangeShapeType="1"/>
            </p:cNvSpPr>
            <p:nvPr/>
          </p:nvSpPr>
          <p:spPr bwMode="auto">
            <a:xfrm flipH="1">
              <a:off x="2109" y="1344"/>
              <a:ext cx="227" cy="226"/>
            </a:xfrm>
            <a:prstGeom prst="line">
              <a:avLst/>
            </a:prstGeom>
            <a:noFill/>
            <a:ln w="12700" cap="sq">
              <a:solidFill>
                <a:schemeClr val="tx1"/>
              </a:solidFill>
              <a:round/>
              <a:headEnd type="none" w="sm" len="sm"/>
              <a:tailEnd type="none" w="sm" len="sm"/>
            </a:ln>
          </p:spPr>
          <p:txBody>
            <a:bodyPr/>
            <a:lstStyle/>
            <a:p>
              <a:endParaRPr lang="zh-CN" altLang="en-US"/>
            </a:p>
          </p:txBody>
        </p:sp>
        <p:sp>
          <p:nvSpPr>
            <p:cNvPr id="47127" name="Line 97"/>
            <p:cNvSpPr>
              <a:spLocks noChangeShapeType="1"/>
            </p:cNvSpPr>
            <p:nvPr/>
          </p:nvSpPr>
          <p:spPr bwMode="auto">
            <a:xfrm flipH="1">
              <a:off x="1701" y="1933"/>
              <a:ext cx="136" cy="272"/>
            </a:xfrm>
            <a:prstGeom prst="line">
              <a:avLst/>
            </a:prstGeom>
            <a:noFill/>
            <a:ln w="12700" cap="sq">
              <a:solidFill>
                <a:schemeClr val="tx1"/>
              </a:solidFill>
              <a:round/>
              <a:headEnd type="none" w="sm" len="sm"/>
              <a:tailEnd type="none" w="sm" len="sm"/>
            </a:ln>
          </p:spPr>
          <p:txBody>
            <a:bodyPr/>
            <a:lstStyle/>
            <a:p>
              <a:endParaRPr lang="zh-CN" altLang="en-US"/>
            </a:p>
          </p:txBody>
        </p:sp>
        <p:sp>
          <p:nvSpPr>
            <p:cNvPr id="47128" name="Line 98"/>
            <p:cNvSpPr>
              <a:spLocks noChangeShapeType="1"/>
            </p:cNvSpPr>
            <p:nvPr/>
          </p:nvSpPr>
          <p:spPr bwMode="auto">
            <a:xfrm>
              <a:off x="2608" y="1344"/>
              <a:ext cx="181" cy="181"/>
            </a:xfrm>
            <a:prstGeom prst="line">
              <a:avLst/>
            </a:prstGeom>
            <a:noFill/>
            <a:ln w="12700" cap="sq">
              <a:solidFill>
                <a:schemeClr val="tx1"/>
              </a:solidFill>
              <a:round/>
              <a:headEnd type="none" w="sm" len="sm"/>
              <a:tailEnd type="none" w="sm" len="sm"/>
            </a:ln>
          </p:spPr>
          <p:txBody>
            <a:bodyPr/>
            <a:lstStyle/>
            <a:p>
              <a:endParaRPr lang="zh-CN" altLang="en-US"/>
            </a:p>
          </p:txBody>
        </p:sp>
        <p:sp>
          <p:nvSpPr>
            <p:cNvPr id="47129" name="Line 99"/>
            <p:cNvSpPr>
              <a:spLocks noChangeShapeType="1"/>
            </p:cNvSpPr>
            <p:nvPr/>
          </p:nvSpPr>
          <p:spPr bwMode="auto">
            <a:xfrm>
              <a:off x="2064" y="1933"/>
              <a:ext cx="181" cy="272"/>
            </a:xfrm>
            <a:prstGeom prst="line">
              <a:avLst/>
            </a:prstGeom>
            <a:noFill/>
            <a:ln w="12700" cap="sq">
              <a:solidFill>
                <a:schemeClr val="tx1"/>
              </a:solidFill>
              <a:round/>
              <a:headEnd type="none" w="sm" len="sm"/>
              <a:tailEnd type="none" w="sm" len="sm"/>
            </a:ln>
          </p:spPr>
          <p:txBody>
            <a:bodyPr/>
            <a:lstStyle/>
            <a:p>
              <a:endParaRPr lang="zh-CN" altLang="en-US"/>
            </a:p>
          </p:txBody>
        </p:sp>
        <p:sp>
          <p:nvSpPr>
            <p:cNvPr id="47130" name="Line 100"/>
            <p:cNvSpPr>
              <a:spLocks noChangeShapeType="1"/>
            </p:cNvSpPr>
            <p:nvPr/>
          </p:nvSpPr>
          <p:spPr bwMode="auto">
            <a:xfrm flipH="1">
              <a:off x="2699" y="1888"/>
              <a:ext cx="90" cy="317"/>
            </a:xfrm>
            <a:prstGeom prst="line">
              <a:avLst/>
            </a:prstGeom>
            <a:noFill/>
            <a:ln w="12700" cap="sq">
              <a:solidFill>
                <a:schemeClr val="tx1"/>
              </a:solidFill>
              <a:round/>
              <a:headEnd type="none" w="sm" len="sm"/>
              <a:tailEnd type="none" w="sm" len="sm"/>
            </a:ln>
          </p:spPr>
          <p:txBody>
            <a:bodyPr/>
            <a:lstStyle/>
            <a:p>
              <a:endParaRPr lang="zh-CN" altLang="en-US"/>
            </a:p>
          </p:txBody>
        </p:sp>
        <p:sp>
          <p:nvSpPr>
            <p:cNvPr id="47131" name="Line 101"/>
            <p:cNvSpPr>
              <a:spLocks noChangeShapeType="1"/>
            </p:cNvSpPr>
            <p:nvPr/>
          </p:nvSpPr>
          <p:spPr bwMode="auto">
            <a:xfrm>
              <a:off x="2971" y="1933"/>
              <a:ext cx="136" cy="272"/>
            </a:xfrm>
            <a:prstGeom prst="line">
              <a:avLst/>
            </a:prstGeom>
            <a:noFill/>
            <a:ln w="12700" cap="sq">
              <a:solidFill>
                <a:schemeClr val="tx1"/>
              </a:solidFill>
              <a:round/>
              <a:headEnd type="none" w="sm" len="sm"/>
              <a:tailEnd type="none" w="sm" len="sm"/>
            </a:ln>
          </p:spPr>
          <p:txBody>
            <a:bodyPr/>
            <a:lstStyle/>
            <a:p>
              <a:endParaRPr lang="zh-CN" altLang="en-US"/>
            </a:p>
          </p:txBody>
        </p:sp>
        <p:sp>
          <p:nvSpPr>
            <p:cNvPr id="47132" name="Line 102"/>
            <p:cNvSpPr>
              <a:spLocks noChangeShapeType="1"/>
            </p:cNvSpPr>
            <p:nvPr/>
          </p:nvSpPr>
          <p:spPr bwMode="auto">
            <a:xfrm flipH="1">
              <a:off x="3787" y="1389"/>
              <a:ext cx="136" cy="181"/>
            </a:xfrm>
            <a:prstGeom prst="line">
              <a:avLst/>
            </a:prstGeom>
            <a:noFill/>
            <a:ln w="12700" cap="sq">
              <a:solidFill>
                <a:schemeClr val="tx1"/>
              </a:solidFill>
              <a:round/>
              <a:headEnd type="none" w="sm" len="sm"/>
              <a:tailEnd type="none" w="sm" len="sm"/>
            </a:ln>
          </p:spPr>
          <p:txBody>
            <a:bodyPr/>
            <a:lstStyle/>
            <a:p>
              <a:endParaRPr lang="zh-CN" altLang="en-US"/>
            </a:p>
          </p:txBody>
        </p:sp>
        <p:sp>
          <p:nvSpPr>
            <p:cNvPr id="47133" name="Line 103"/>
            <p:cNvSpPr>
              <a:spLocks noChangeShapeType="1"/>
            </p:cNvSpPr>
            <p:nvPr/>
          </p:nvSpPr>
          <p:spPr bwMode="auto">
            <a:xfrm>
              <a:off x="3651" y="1933"/>
              <a:ext cx="0" cy="318"/>
            </a:xfrm>
            <a:prstGeom prst="line">
              <a:avLst/>
            </a:prstGeom>
            <a:noFill/>
            <a:ln w="12700" cap="sq">
              <a:solidFill>
                <a:schemeClr val="tx1"/>
              </a:solidFill>
              <a:round/>
              <a:headEnd type="none" w="sm" len="sm"/>
              <a:tailEnd type="none" w="sm" len="sm"/>
            </a:ln>
          </p:spPr>
          <p:txBody>
            <a:bodyPr/>
            <a:lstStyle/>
            <a:p>
              <a:endParaRPr lang="zh-CN" altLang="en-US"/>
            </a:p>
          </p:txBody>
        </p:sp>
        <p:sp>
          <p:nvSpPr>
            <p:cNvPr id="47134" name="Line 104"/>
            <p:cNvSpPr>
              <a:spLocks noChangeShapeType="1"/>
            </p:cNvSpPr>
            <p:nvPr/>
          </p:nvSpPr>
          <p:spPr bwMode="auto">
            <a:xfrm>
              <a:off x="3833" y="1933"/>
              <a:ext cx="226" cy="318"/>
            </a:xfrm>
            <a:prstGeom prst="line">
              <a:avLst/>
            </a:prstGeom>
            <a:noFill/>
            <a:ln w="12700" cap="sq">
              <a:solidFill>
                <a:schemeClr val="tx1"/>
              </a:solidFill>
              <a:round/>
              <a:headEnd type="none" w="sm" len="sm"/>
              <a:tailEnd type="none" w="sm" len="sm"/>
            </a:ln>
          </p:spPr>
          <p:txBody>
            <a:bodyPr/>
            <a:lstStyle/>
            <a:p>
              <a:endParaRPr lang="zh-CN" altLang="en-US"/>
            </a:p>
          </p:txBody>
        </p:sp>
        <p:sp>
          <p:nvSpPr>
            <p:cNvPr id="47135" name="Line 105"/>
            <p:cNvSpPr>
              <a:spLocks noChangeShapeType="1"/>
            </p:cNvSpPr>
            <p:nvPr/>
          </p:nvSpPr>
          <p:spPr bwMode="auto">
            <a:xfrm flipH="1">
              <a:off x="4468" y="1933"/>
              <a:ext cx="45" cy="272"/>
            </a:xfrm>
            <a:prstGeom prst="line">
              <a:avLst/>
            </a:prstGeom>
            <a:noFill/>
            <a:ln w="12700" cap="sq">
              <a:solidFill>
                <a:schemeClr val="tx1"/>
              </a:solidFill>
              <a:round/>
              <a:headEnd type="none" w="sm" len="sm"/>
              <a:tailEnd type="none" w="sm" len="sm"/>
            </a:ln>
          </p:spPr>
          <p:txBody>
            <a:bodyPr/>
            <a:lstStyle/>
            <a:p>
              <a:endParaRPr lang="zh-CN" altLang="en-US"/>
            </a:p>
          </p:txBody>
        </p:sp>
      </p:grpSp>
      <p:sp>
        <p:nvSpPr>
          <p:cNvPr id="47113" name="Text Box 107"/>
          <p:cNvSpPr txBox="1">
            <a:spLocks noChangeArrowheads="1"/>
          </p:cNvSpPr>
          <p:nvPr/>
        </p:nvSpPr>
        <p:spPr bwMode="auto">
          <a:xfrm>
            <a:off x="1116013" y="6165850"/>
            <a:ext cx="7937500" cy="358775"/>
          </a:xfrm>
          <a:prstGeom prst="rect">
            <a:avLst/>
          </a:prstGeom>
          <a:noFill/>
          <a:ln w="9525">
            <a:noFill/>
            <a:miter lim="800000"/>
          </a:ln>
        </p:spPr>
        <p:txBody>
          <a:bodyPr wrap="none" lIns="0" tIns="0" rIns="0" bIns="0">
            <a:spAutoFit/>
          </a:bodyPr>
          <a:lstStyle/>
          <a:p>
            <a:pPr algn="l" defTabSz="801370">
              <a:lnSpc>
                <a:spcPts val="2800"/>
              </a:lnSpc>
            </a:pPr>
            <a:r>
              <a:rPr lang="zh-CN" altLang="en-US" sz="2000">
                <a:solidFill>
                  <a:srgbClr val="00009A"/>
                </a:solidFill>
                <a:latin typeface="Times New Roman" panose="02020603050405020304" pitchFamily="18" charset="0"/>
              </a:rPr>
              <a:t>改进措施：存储结点数据，同时存储</a:t>
            </a:r>
            <a:r>
              <a:rPr lang="zh-CN" altLang="en-US" sz="2000">
                <a:solidFill>
                  <a:srgbClr val="00009A"/>
                </a:solidFill>
                <a:latin typeface="Times New Roman" panose="02020603050405020304" pitchFamily="18" charset="0"/>
                <a:sym typeface="+mn-ea"/>
              </a:rPr>
              <a:t>结</a:t>
            </a:r>
            <a:r>
              <a:rPr lang="zh-CN" altLang="en-US" sz="2000">
                <a:solidFill>
                  <a:srgbClr val="00009A"/>
                </a:solidFill>
                <a:latin typeface="Times New Roman" panose="02020603050405020304" pitchFamily="18" charset="0"/>
              </a:rPr>
              <a:t>点编号 （对应满二叉树的编号）</a:t>
            </a:r>
            <a:endParaRPr lang="zh-CN" altLang="en-US" sz="2000">
              <a:solidFill>
                <a:srgbClr val="00009A"/>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4765"/>
                                        </p:tgtEl>
                                        <p:attrNameLst>
                                          <p:attrName>style.visibility</p:attrName>
                                        </p:attrNameLst>
                                      </p:cBhvr>
                                      <p:to>
                                        <p:strVal val="visible"/>
                                      </p:to>
                                    </p:set>
                                    <p:animEffect transition="in" filter="wipe(down)">
                                      <p:cBhvr>
                                        <p:cTn id="7" dur="500"/>
                                        <p:tgtEl>
                                          <p:spTgt spid="1147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6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4294967295"/>
          </p:nvPr>
        </p:nvSpPr>
        <p:spPr>
          <a:xfrm>
            <a:off x="7042150" y="6243638"/>
            <a:ext cx="1905000" cy="457200"/>
          </a:xfrm>
          <a:prstGeom prst="rect">
            <a:avLst/>
          </a:prstGeom>
          <a:noFill/>
        </p:spPr>
        <p:txBody>
          <a:bodyPr/>
          <a:lstStyle/>
          <a:p>
            <a:fld id="{E7B248CA-8299-4F46-A583-7372A4E01EE4}" type="slidenum">
              <a:rPr lang="en-US" altLang="zh-CN" smtClean="0"/>
            </a:fld>
            <a:endParaRPr lang="en-US" altLang="zh-CN" smtClean="0"/>
          </a:p>
        </p:txBody>
      </p:sp>
      <p:sp>
        <p:nvSpPr>
          <p:cNvPr id="346114" name="Text Box 2"/>
          <p:cNvSpPr txBox="1">
            <a:spLocks noChangeArrowheads="1"/>
          </p:cNvSpPr>
          <p:nvPr/>
        </p:nvSpPr>
        <p:spPr bwMode="auto">
          <a:xfrm>
            <a:off x="323850" y="1052513"/>
            <a:ext cx="8820150" cy="4225925"/>
          </a:xfrm>
          <a:prstGeom prst="rect">
            <a:avLst/>
          </a:prstGeom>
          <a:noFill/>
          <a:ln w="12700" cap="sq">
            <a:noFill/>
            <a:miter lim="800000"/>
            <a:headEnd type="none" w="sm" len="sm"/>
            <a:tailEnd type="none" w="sm" len="sm"/>
          </a:ln>
          <a:effectLst/>
        </p:spPr>
        <p:txBody>
          <a:bodyPr>
            <a:spAutoFit/>
          </a:bodyPr>
          <a:lstStyle/>
          <a:p>
            <a:pPr>
              <a:lnSpc>
                <a:spcPct val="120000"/>
              </a:lnSpc>
              <a:defRPr/>
            </a:pPr>
            <a:r>
              <a:rPr kumimoji="1" lang="en-US" altLang="zh-CN" dirty="0">
                <a:solidFill>
                  <a:srgbClr val="FF0000"/>
                </a:solidFill>
                <a:effectLst>
                  <a:outerShdw blurRad="38100" dist="38100" dir="2700000" algn="tl">
                    <a:srgbClr val="C0C0C0"/>
                  </a:outerShdw>
                </a:effectLst>
                <a:latin typeface="Times New Roman" panose="02020603050405020304" pitchFamily="18" charset="0"/>
              </a:rPr>
              <a:t>#define</a:t>
            </a:r>
            <a:r>
              <a:rPr kumimoji="1" lang="en-US" altLang="zh-CN" dirty="0">
                <a:solidFill>
                  <a:srgbClr val="800000"/>
                </a:solidFill>
                <a:effectLst>
                  <a:outerShdw blurRad="38100" dist="38100" dir="2700000" algn="tl">
                    <a:srgbClr val="C0C0C0"/>
                  </a:outerShdw>
                </a:effectLst>
                <a:latin typeface="Times New Roman" panose="02020603050405020304" pitchFamily="18" charset="0"/>
              </a:rPr>
              <a:t>  </a:t>
            </a:r>
            <a:r>
              <a:rPr kumimoji="1" lang="en-US" altLang="zh-CN" dirty="0">
                <a:solidFill>
                  <a:srgbClr val="FF0000"/>
                </a:solidFill>
                <a:effectLst>
                  <a:outerShdw blurRad="38100" dist="38100" dir="2700000" algn="tl">
                    <a:srgbClr val="C0C0C0"/>
                  </a:outerShdw>
                </a:effectLst>
                <a:latin typeface="Times New Roman" panose="02020603050405020304" pitchFamily="18" charset="0"/>
              </a:rPr>
              <a:t>M</a:t>
            </a:r>
            <a:r>
              <a:rPr kumimoji="1" lang="en-US" altLang="zh-CN" dirty="0">
                <a:solidFill>
                  <a:srgbClr val="FF0000"/>
                </a:solidFill>
                <a:effectLst>
                  <a:outerShdw blurRad="38100" dist="38100" dir="2700000" algn="tl">
                    <a:srgbClr val="C0C0C0"/>
                  </a:outerShdw>
                </a:effectLst>
                <a:latin typeface="Times New Roman" panose="02020603050405020304" pitchFamily="18" charset="0"/>
                <a:cs typeface="+mn-ea"/>
              </a:rPr>
              <a:t>AX_T</a:t>
            </a:r>
            <a:r>
              <a:rPr kumimoji="1" lang="en-US" altLang="zh-CN" dirty="0">
                <a:solidFill>
                  <a:srgbClr val="0000FF"/>
                </a:solidFill>
                <a:effectLst>
                  <a:outerShdw blurRad="38100" dist="38100" dir="2700000" algn="tl">
                    <a:srgbClr val="C0C0C0"/>
                  </a:outerShdw>
                </a:effectLst>
                <a:latin typeface="Times New Roman" panose="02020603050405020304" pitchFamily="18" charset="0"/>
              </a:rPr>
              <a:t>REE_</a:t>
            </a:r>
            <a:r>
              <a:rPr kumimoji="1" lang="en-US" altLang="zh-CN" dirty="0">
                <a:solidFill>
                  <a:srgbClr val="FF0000"/>
                </a:solidFill>
                <a:effectLst>
                  <a:outerShdw blurRad="38100" dist="38100" dir="2700000" algn="tl">
                    <a:srgbClr val="C0C0C0"/>
                  </a:outerShdw>
                </a:effectLst>
                <a:latin typeface="Times New Roman" panose="02020603050405020304" pitchFamily="18" charset="0"/>
              </a:rPr>
              <a:t>SIZE</a:t>
            </a:r>
            <a:r>
              <a:rPr kumimoji="1" lang="en-US" altLang="zh-CN" dirty="0">
                <a:solidFill>
                  <a:srgbClr val="0000FF"/>
                </a:solidFill>
                <a:effectLst>
                  <a:outerShdw blurRad="38100" dist="38100" dir="2700000" algn="tl">
                    <a:srgbClr val="C0C0C0"/>
                  </a:outerShdw>
                </a:effectLst>
                <a:latin typeface="Times New Roman" panose="02020603050405020304" pitchFamily="18" charset="0"/>
              </a:rPr>
              <a:t> </a:t>
            </a:r>
            <a:r>
              <a:rPr kumimoji="1" lang="en-US" altLang="zh-CN" dirty="0">
                <a:solidFill>
                  <a:srgbClr val="800000"/>
                </a:solidFill>
                <a:effectLst>
                  <a:outerShdw blurRad="38100" dist="38100" dir="2700000" algn="tl">
                    <a:srgbClr val="C0C0C0"/>
                  </a:outerShdw>
                </a:effectLst>
                <a:latin typeface="Times New Roman" panose="02020603050405020304" pitchFamily="18" charset="0"/>
              </a:rPr>
              <a:t> 100      </a:t>
            </a:r>
            <a:endParaRPr kumimoji="1" lang="en-US" altLang="zh-CN" dirty="0">
              <a:solidFill>
                <a:srgbClr val="800000"/>
              </a:solidFill>
              <a:effectLst>
                <a:outerShdw blurRad="38100" dist="38100" dir="2700000" algn="tl">
                  <a:srgbClr val="C0C0C0"/>
                </a:outerShdw>
              </a:effectLst>
              <a:latin typeface="Times New Roman" panose="02020603050405020304" pitchFamily="18" charset="0"/>
            </a:endParaRPr>
          </a:p>
          <a:p>
            <a:pPr>
              <a:lnSpc>
                <a:spcPct val="120000"/>
              </a:lnSpc>
              <a:defRPr/>
            </a:pPr>
            <a:r>
              <a:rPr kumimoji="1" lang="en-US" altLang="zh-CN" dirty="0">
                <a:solidFill>
                  <a:srgbClr val="800000"/>
                </a:solidFill>
                <a:effectLst>
                  <a:outerShdw blurRad="38100" dist="38100" dir="2700000" algn="tl">
                    <a:srgbClr val="C0C0C0"/>
                  </a:outerShdw>
                </a:effectLst>
                <a:latin typeface="Times New Roman" panose="02020603050405020304" pitchFamily="18" charset="0"/>
              </a:rPr>
              <a:t>      </a:t>
            </a:r>
            <a:r>
              <a:rPr kumimoji="1" lang="en-US" altLang="zh-CN" dirty="0">
                <a:effectLst>
                  <a:outerShdw blurRad="38100" dist="38100" dir="2700000" algn="tl">
                    <a:srgbClr val="C0C0C0"/>
                  </a:outerShdw>
                </a:effectLst>
                <a:latin typeface="Times New Roman" panose="02020603050405020304" pitchFamily="18" charset="0"/>
              </a:rPr>
              <a:t>// </a:t>
            </a:r>
            <a:r>
              <a:rPr kumimoji="1" lang="zh-CN" altLang="en-US" dirty="0">
                <a:effectLst>
                  <a:outerShdw blurRad="38100" dist="38100" dir="2700000" algn="tl">
                    <a:srgbClr val="C0C0C0"/>
                  </a:outerShdw>
                </a:effectLst>
                <a:latin typeface="Times New Roman" panose="02020603050405020304" pitchFamily="18" charset="0"/>
              </a:rPr>
              <a:t>二叉树的最大结点数</a:t>
            </a:r>
            <a:endParaRPr kumimoji="1" lang="zh-CN" altLang="en-US" dirty="0">
              <a:effectLst>
                <a:outerShdw blurRad="38100" dist="38100" dir="2700000" algn="tl">
                  <a:srgbClr val="C0C0C0"/>
                </a:outerShdw>
              </a:effectLst>
              <a:latin typeface="Times New Roman" panose="02020603050405020304" pitchFamily="18" charset="0"/>
            </a:endParaRPr>
          </a:p>
          <a:p>
            <a:pPr>
              <a:lnSpc>
                <a:spcPct val="120000"/>
              </a:lnSpc>
              <a:defRPr/>
            </a:pPr>
            <a:r>
              <a:rPr kumimoji="1" lang="en-US" altLang="zh-CN" dirty="0">
                <a:solidFill>
                  <a:srgbClr val="FF0000"/>
                </a:solidFill>
                <a:effectLst>
                  <a:outerShdw blurRad="38100" dist="38100" dir="2700000" algn="tl">
                    <a:srgbClr val="C0C0C0"/>
                  </a:outerShdw>
                </a:effectLst>
                <a:latin typeface="Times New Roman" panose="02020603050405020304" pitchFamily="18" charset="0"/>
              </a:rPr>
              <a:t>#define</a:t>
            </a:r>
            <a:r>
              <a:rPr kumimoji="1" lang="en-US" altLang="zh-CN" dirty="0">
                <a:solidFill>
                  <a:srgbClr val="800000"/>
                </a:solidFill>
                <a:effectLst>
                  <a:outerShdw blurRad="38100" dist="38100" dir="2700000" algn="tl">
                    <a:srgbClr val="C0C0C0"/>
                  </a:outerShdw>
                </a:effectLst>
                <a:latin typeface="Times New Roman" panose="02020603050405020304" pitchFamily="18" charset="0"/>
              </a:rPr>
              <a:t>   </a:t>
            </a:r>
            <a:r>
              <a:rPr kumimoji="1" lang="en-US" altLang="zh-CN" dirty="0" err="1">
                <a:solidFill>
                  <a:srgbClr val="0000FF"/>
                </a:solidFill>
                <a:effectLst>
                  <a:outerShdw blurRad="38100" dist="38100" dir="2700000" algn="tl">
                    <a:srgbClr val="C0C0C0"/>
                  </a:outerShdw>
                </a:effectLst>
                <a:latin typeface="Times New Roman" panose="02020603050405020304" pitchFamily="18" charset="0"/>
              </a:rPr>
              <a:t>TElemType</a:t>
            </a:r>
            <a:r>
              <a:rPr kumimoji="1" lang="en-US" altLang="zh-CN" dirty="0">
                <a:solidFill>
                  <a:srgbClr val="800000"/>
                </a:solidFill>
                <a:effectLst>
                  <a:outerShdw blurRad="38100" dist="38100" dir="2700000" algn="tl">
                    <a:srgbClr val="C0C0C0"/>
                  </a:outerShdw>
                </a:effectLst>
                <a:latin typeface="Times New Roman" panose="02020603050405020304" pitchFamily="18" charset="0"/>
              </a:rPr>
              <a:t>   </a:t>
            </a:r>
            <a:r>
              <a:rPr kumimoji="1" lang="en-US" altLang="zh-CN" dirty="0">
                <a:solidFill>
                  <a:srgbClr val="FF0000"/>
                </a:solidFill>
                <a:effectLst>
                  <a:outerShdw blurRad="38100" dist="38100" dir="2700000" algn="tl">
                    <a:srgbClr val="C0C0C0"/>
                  </a:outerShdw>
                </a:effectLst>
                <a:latin typeface="Times New Roman" panose="02020603050405020304" pitchFamily="18" charset="0"/>
              </a:rPr>
              <a:t>char</a:t>
            </a:r>
            <a:r>
              <a:rPr kumimoji="1" lang="en-US" altLang="zh-CN" dirty="0">
                <a:solidFill>
                  <a:srgbClr val="800000"/>
                </a:solidFill>
                <a:effectLst>
                  <a:outerShdw blurRad="38100" dist="38100" dir="2700000" algn="tl">
                    <a:srgbClr val="C0C0C0"/>
                  </a:outerShdw>
                </a:effectLst>
                <a:latin typeface="Times New Roman" panose="02020603050405020304" pitchFamily="18" charset="0"/>
              </a:rPr>
              <a:t>  </a:t>
            </a:r>
            <a:r>
              <a:rPr kumimoji="1" lang="en-US" altLang="zh-CN" sz="2400" b="1" dirty="0" smtClean="0">
                <a:effectLst>
                  <a:outerShdw blurRad="38100" dist="38100" dir="2700000" algn="tl">
                    <a:srgbClr val="C0C0C0"/>
                  </a:outerShdw>
                </a:effectLst>
                <a:latin typeface="楷体_GB2312" pitchFamily="49" charset="-122"/>
              </a:rPr>
              <a:t>//</a:t>
            </a:r>
            <a:r>
              <a:rPr kumimoji="1" lang="zh-CN" altLang="en-US" sz="2400" b="1" dirty="0">
                <a:effectLst>
                  <a:outerShdw blurRad="38100" dist="38100" dir="2700000" algn="tl">
                    <a:srgbClr val="C0C0C0"/>
                  </a:outerShdw>
                </a:effectLst>
                <a:latin typeface="楷体_GB2312" pitchFamily="49" charset="-122"/>
              </a:rPr>
              <a:t>二叉树的数据元素类型</a:t>
            </a:r>
            <a:endParaRPr kumimoji="1" lang="zh-CN" altLang="en-US" sz="2400" b="1" dirty="0">
              <a:effectLst>
                <a:outerShdw blurRad="38100" dist="38100" dir="2700000" algn="tl">
                  <a:srgbClr val="C0C0C0"/>
                </a:outerShdw>
              </a:effectLst>
              <a:latin typeface="楷体_GB2312" pitchFamily="49" charset="-122"/>
            </a:endParaRPr>
          </a:p>
          <a:p>
            <a:pPr>
              <a:lnSpc>
                <a:spcPct val="120000"/>
              </a:lnSpc>
              <a:defRPr/>
            </a:pPr>
            <a:r>
              <a:rPr kumimoji="1" lang="en-US" altLang="zh-CN" b="1" dirty="0" err="1">
                <a:solidFill>
                  <a:srgbClr val="FF0000"/>
                </a:solidFill>
                <a:effectLst>
                  <a:outerShdw blurRad="38100" dist="38100" dir="2700000" algn="tl">
                    <a:srgbClr val="C0C0C0"/>
                  </a:outerShdw>
                </a:effectLst>
                <a:latin typeface="Times New Roman" panose="02020603050405020304" pitchFamily="18" charset="0"/>
              </a:rPr>
              <a:t>typedef</a:t>
            </a:r>
            <a:r>
              <a:rPr kumimoji="1" lang="en-US" altLang="zh-CN" b="1" dirty="0">
                <a:solidFill>
                  <a:srgbClr val="800000"/>
                </a:solidFill>
                <a:effectLst>
                  <a:outerShdw blurRad="38100" dist="38100" dir="2700000" algn="tl">
                    <a:srgbClr val="C0C0C0"/>
                  </a:outerShdw>
                </a:effectLst>
                <a:latin typeface="Times New Roman" panose="02020603050405020304" pitchFamily="18" charset="0"/>
              </a:rPr>
              <a:t>  </a:t>
            </a:r>
            <a:r>
              <a:rPr kumimoji="1" lang="en-US" altLang="zh-CN" b="1" dirty="0" err="1">
                <a:solidFill>
                  <a:srgbClr val="0000FF"/>
                </a:solidFill>
                <a:effectLst>
                  <a:outerShdw blurRad="38100" dist="38100" dir="2700000" algn="tl">
                    <a:srgbClr val="C0C0C0"/>
                  </a:outerShdw>
                </a:effectLst>
                <a:latin typeface="Times New Roman" panose="02020603050405020304" pitchFamily="18" charset="0"/>
              </a:rPr>
              <a:t>TElemType</a:t>
            </a:r>
            <a:r>
              <a:rPr kumimoji="1" lang="en-US" altLang="zh-CN" b="1" dirty="0">
                <a:solidFill>
                  <a:srgbClr val="800000"/>
                </a:solidFill>
                <a:effectLst>
                  <a:outerShdw blurRad="38100" dist="38100" dir="2700000" algn="tl">
                    <a:srgbClr val="C0C0C0"/>
                  </a:outerShdw>
                </a:effectLst>
                <a:latin typeface="Times New Roman" panose="02020603050405020304" pitchFamily="18" charset="0"/>
              </a:rPr>
              <a:t>  </a:t>
            </a:r>
            <a:r>
              <a:rPr kumimoji="1" lang="en-US" altLang="zh-CN" b="1" dirty="0" err="1">
                <a:solidFill>
                  <a:srgbClr val="FF0000"/>
                </a:solidFill>
                <a:effectLst>
                  <a:outerShdw blurRad="38100" dist="38100" dir="2700000" algn="tl">
                    <a:srgbClr val="C0C0C0"/>
                  </a:outerShdw>
                </a:effectLst>
                <a:latin typeface="Times New Roman" panose="02020603050405020304" pitchFamily="18" charset="0"/>
              </a:rPr>
              <a:t>SqBiTree</a:t>
            </a:r>
            <a:r>
              <a:rPr kumimoji="1" lang="en-US" altLang="zh-CN" b="1" dirty="0">
                <a:solidFill>
                  <a:srgbClr val="800000"/>
                </a:solidFill>
                <a:effectLst>
                  <a:outerShdw blurRad="38100" dist="38100" dir="2700000" algn="tl">
                    <a:srgbClr val="C0C0C0"/>
                  </a:outerShdw>
                </a:effectLst>
                <a:latin typeface="Times New Roman" panose="02020603050405020304" pitchFamily="18" charset="0"/>
              </a:rPr>
              <a:t>[MAX_TREE_SIZE];</a:t>
            </a:r>
            <a:r>
              <a:rPr kumimoji="1" lang="en-US" altLang="zh-CN" dirty="0">
                <a:solidFill>
                  <a:srgbClr val="800000"/>
                </a:solidFill>
                <a:effectLst>
                  <a:outerShdw blurRad="38100" dist="38100" dir="2700000" algn="tl">
                    <a:srgbClr val="C0C0C0"/>
                  </a:outerShdw>
                </a:effectLst>
                <a:latin typeface="Times New Roman" panose="02020603050405020304" pitchFamily="18" charset="0"/>
              </a:rPr>
              <a:t>   </a:t>
            </a:r>
            <a:endParaRPr kumimoji="1" lang="en-US" altLang="zh-CN" dirty="0">
              <a:solidFill>
                <a:srgbClr val="800000"/>
              </a:solidFill>
              <a:effectLst>
                <a:outerShdw blurRad="38100" dist="38100" dir="2700000" algn="tl">
                  <a:srgbClr val="C0C0C0"/>
                </a:outerShdw>
              </a:effectLst>
              <a:latin typeface="Times New Roman" panose="02020603050405020304" pitchFamily="18" charset="0"/>
            </a:endParaRPr>
          </a:p>
          <a:p>
            <a:pPr>
              <a:lnSpc>
                <a:spcPct val="120000"/>
              </a:lnSpc>
              <a:defRPr/>
            </a:pPr>
            <a:r>
              <a:rPr kumimoji="1" lang="en-US" altLang="zh-CN" dirty="0">
                <a:solidFill>
                  <a:srgbClr val="800000"/>
                </a:solidFill>
                <a:effectLst>
                  <a:outerShdw blurRad="38100" dist="38100" dir="2700000" algn="tl">
                    <a:srgbClr val="C0C0C0"/>
                  </a:outerShdw>
                </a:effectLst>
                <a:latin typeface="Times New Roman" panose="02020603050405020304" pitchFamily="18" charset="0"/>
              </a:rPr>
              <a:t>      </a:t>
            </a:r>
            <a:r>
              <a:rPr kumimoji="1" lang="en-US" altLang="zh-CN" dirty="0" smtClean="0">
                <a:effectLst>
                  <a:outerShdw blurRad="38100" dist="38100" dir="2700000" algn="tl">
                    <a:srgbClr val="C0C0C0"/>
                  </a:outerShdw>
                </a:effectLst>
                <a:latin typeface="Times New Roman" panose="02020603050405020304" pitchFamily="18" charset="0"/>
              </a:rPr>
              <a:t>// </a:t>
            </a:r>
            <a:r>
              <a:rPr kumimoji="1" lang="zh-CN" altLang="en-US" dirty="0">
                <a:effectLst>
                  <a:outerShdw blurRad="38100" dist="38100" dir="2700000" algn="tl">
                    <a:srgbClr val="C0C0C0"/>
                  </a:outerShdw>
                </a:effectLst>
                <a:latin typeface="Times New Roman" panose="02020603050405020304" pitchFamily="18" charset="0"/>
              </a:rPr>
              <a:t>二叉树顺序存储的数据类型定义</a:t>
            </a:r>
            <a:r>
              <a:rPr kumimoji="1" lang="zh-CN" altLang="en-US" dirty="0" smtClean="0">
                <a:effectLst>
                  <a:outerShdw blurRad="38100" dist="38100" dir="2700000" algn="tl">
                    <a:srgbClr val="C0C0C0"/>
                  </a:outerShdw>
                </a:effectLst>
                <a:latin typeface="Times New Roman" panose="02020603050405020304" pitchFamily="18" charset="0"/>
              </a:rPr>
              <a:t>，一维</a:t>
            </a:r>
            <a:r>
              <a:rPr kumimoji="1" lang="en-US" altLang="zh-CN" dirty="0" smtClean="0">
                <a:effectLst>
                  <a:outerShdw blurRad="38100" dist="38100" dir="2700000" algn="tl">
                    <a:srgbClr val="C0C0C0"/>
                  </a:outerShdw>
                </a:effectLst>
                <a:latin typeface="Times New Roman" panose="02020603050405020304" pitchFamily="18" charset="0"/>
              </a:rPr>
              <a:t>char</a:t>
            </a:r>
            <a:r>
              <a:rPr kumimoji="1" lang="zh-CN" altLang="en-US" dirty="0" smtClean="0">
                <a:effectLst>
                  <a:outerShdw blurRad="38100" dist="38100" dir="2700000" algn="tl">
                    <a:srgbClr val="C0C0C0"/>
                  </a:outerShdw>
                </a:effectLst>
                <a:latin typeface="Times New Roman" panose="02020603050405020304" pitchFamily="18" charset="0"/>
              </a:rPr>
              <a:t>数组</a:t>
            </a:r>
            <a:endParaRPr kumimoji="1" lang="zh-CN" altLang="en-US" dirty="0">
              <a:effectLst>
                <a:outerShdw blurRad="38100" dist="38100" dir="2700000" algn="tl">
                  <a:srgbClr val="C0C0C0"/>
                </a:outerShdw>
              </a:effectLst>
              <a:latin typeface="Times New Roman" panose="02020603050405020304" pitchFamily="18" charset="0"/>
            </a:endParaRPr>
          </a:p>
          <a:p>
            <a:pPr>
              <a:lnSpc>
                <a:spcPct val="120000"/>
              </a:lnSpc>
              <a:defRPr/>
            </a:pPr>
            <a:r>
              <a:rPr kumimoji="1" lang="zh-CN" altLang="en-US" dirty="0">
                <a:effectLst>
                  <a:outerShdw blurRad="38100" dist="38100" dir="2700000" algn="tl">
                    <a:srgbClr val="C0C0C0"/>
                  </a:outerShdw>
                </a:effectLst>
                <a:latin typeface="Times New Roman" panose="02020603050405020304" pitchFamily="18" charset="0"/>
              </a:rPr>
              <a:t>   </a:t>
            </a:r>
            <a:r>
              <a:rPr kumimoji="1" lang="zh-CN" altLang="en-US" dirty="0" smtClean="0">
                <a:effectLst>
                  <a:outerShdw blurRad="38100" dist="38100" dir="2700000" algn="tl">
                    <a:srgbClr val="C0C0C0"/>
                  </a:outerShdw>
                </a:effectLst>
                <a:latin typeface="Times New Roman" panose="02020603050405020304" pitchFamily="18" charset="0"/>
              </a:rPr>
              <a:t>   </a:t>
            </a:r>
            <a:r>
              <a:rPr kumimoji="1" lang="en-US" altLang="zh-CN" dirty="0" smtClean="0">
                <a:effectLst>
                  <a:outerShdw blurRad="38100" dist="38100" dir="2700000" algn="tl">
                    <a:srgbClr val="C0C0C0"/>
                  </a:outerShdw>
                </a:effectLst>
                <a:latin typeface="Times New Roman" panose="02020603050405020304" pitchFamily="18" charset="0"/>
              </a:rPr>
              <a:t>// </a:t>
            </a:r>
            <a:r>
              <a:rPr kumimoji="1" lang="en-US" altLang="zh-CN" dirty="0">
                <a:effectLst>
                  <a:outerShdw blurRad="38100" dist="38100" dir="2700000" algn="tl">
                    <a:srgbClr val="C0C0C0"/>
                  </a:outerShdw>
                </a:effectLst>
                <a:latin typeface="Times New Roman" panose="02020603050405020304" pitchFamily="18" charset="0"/>
              </a:rPr>
              <a:t>0</a:t>
            </a:r>
            <a:r>
              <a:rPr kumimoji="1" lang="zh-CN" altLang="en-US" dirty="0">
                <a:effectLst>
                  <a:outerShdw blurRad="38100" dist="38100" dir="2700000" algn="tl">
                    <a:srgbClr val="C0C0C0"/>
                  </a:outerShdw>
                </a:effectLst>
                <a:latin typeface="Times New Roman" panose="02020603050405020304" pitchFamily="18" charset="0"/>
              </a:rPr>
              <a:t>号单元存储根结点</a:t>
            </a:r>
            <a:endParaRPr kumimoji="1" lang="zh-CN" altLang="en-US" dirty="0">
              <a:effectLst>
                <a:outerShdw blurRad="38100" dist="38100" dir="2700000" algn="tl">
                  <a:srgbClr val="C0C0C0"/>
                </a:outerShdw>
              </a:effectLst>
              <a:latin typeface="Times New Roman" panose="02020603050405020304" pitchFamily="18" charset="0"/>
            </a:endParaRPr>
          </a:p>
          <a:p>
            <a:pPr>
              <a:lnSpc>
                <a:spcPct val="120000"/>
              </a:lnSpc>
              <a:defRPr/>
            </a:pPr>
            <a:r>
              <a:rPr kumimoji="1" lang="en-US" altLang="zh-CN" dirty="0" err="1">
                <a:solidFill>
                  <a:srgbClr val="FF0000"/>
                </a:solidFill>
                <a:effectLst>
                  <a:outerShdw blurRad="38100" dist="38100" dir="2700000" algn="tl">
                    <a:srgbClr val="C0C0C0"/>
                  </a:outerShdw>
                </a:effectLst>
                <a:latin typeface="Times New Roman" panose="02020603050405020304" pitchFamily="18" charset="0"/>
              </a:rPr>
              <a:t>SqBiTree</a:t>
            </a:r>
            <a:r>
              <a:rPr kumimoji="1" lang="en-US" altLang="zh-CN" dirty="0">
                <a:solidFill>
                  <a:srgbClr val="FF0000"/>
                </a:solidFill>
                <a:effectLst>
                  <a:outerShdw blurRad="38100" dist="38100" dir="2700000" algn="tl">
                    <a:srgbClr val="C0C0C0"/>
                  </a:outerShdw>
                </a:effectLst>
                <a:latin typeface="Times New Roman" panose="02020603050405020304" pitchFamily="18" charset="0"/>
              </a:rPr>
              <a:t> </a:t>
            </a:r>
            <a:r>
              <a:rPr kumimoji="1" lang="en-US" altLang="zh-CN" dirty="0">
                <a:solidFill>
                  <a:srgbClr val="800000"/>
                </a:solidFill>
                <a:effectLst>
                  <a:outerShdw blurRad="38100" dist="38100" dir="2700000" algn="tl">
                    <a:srgbClr val="C0C0C0"/>
                  </a:outerShdw>
                </a:effectLst>
                <a:latin typeface="Times New Roman" panose="02020603050405020304" pitchFamily="18" charset="0"/>
              </a:rPr>
              <a:t> </a:t>
            </a:r>
            <a:r>
              <a:rPr kumimoji="1" lang="en-US" altLang="zh-CN" dirty="0" err="1">
                <a:solidFill>
                  <a:srgbClr val="800000"/>
                </a:solidFill>
                <a:effectLst>
                  <a:outerShdw blurRad="38100" dist="38100" dir="2700000" algn="tl">
                    <a:srgbClr val="C0C0C0"/>
                  </a:outerShdw>
                </a:effectLst>
                <a:latin typeface="Times New Roman" panose="02020603050405020304" pitchFamily="18" charset="0"/>
              </a:rPr>
              <a:t>bt</a:t>
            </a:r>
            <a:r>
              <a:rPr kumimoji="1" lang="en-US" altLang="zh-CN" dirty="0">
                <a:solidFill>
                  <a:srgbClr val="800000"/>
                </a:solidFill>
                <a:effectLst>
                  <a:outerShdw blurRad="38100" dist="38100" dir="2700000" algn="tl">
                    <a:srgbClr val="C0C0C0"/>
                  </a:outerShdw>
                </a:effectLst>
                <a:latin typeface="Times New Roman" panose="02020603050405020304" pitchFamily="18" charset="0"/>
              </a:rPr>
              <a:t>; </a:t>
            </a:r>
            <a:endParaRPr kumimoji="1" lang="en-US" altLang="zh-CN" dirty="0" smtClean="0">
              <a:solidFill>
                <a:srgbClr val="800000"/>
              </a:solidFill>
              <a:effectLst>
                <a:outerShdw blurRad="38100" dist="38100" dir="2700000" algn="tl">
                  <a:srgbClr val="C0C0C0"/>
                </a:outerShdw>
              </a:effectLst>
              <a:latin typeface="Times New Roman" panose="02020603050405020304" pitchFamily="18" charset="0"/>
            </a:endParaRPr>
          </a:p>
          <a:p>
            <a:pPr>
              <a:lnSpc>
                <a:spcPct val="120000"/>
              </a:lnSpc>
              <a:defRPr/>
            </a:pPr>
            <a:r>
              <a:rPr kumimoji="1" lang="en-US" altLang="zh-CN" b="1" dirty="0" smtClean="0">
                <a:solidFill>
                  <a:srgbClr val="800000"/>
                </a:solidFill>
                <a:effectLst>
                  <a:outerShdw blurRad="38100" dist="38100" dir="2700000" algn="tl">
                    <a:srgbClr val="C0C0C0"/>
                  </a:outerShdw>
                </a:effectLst>
                <a:latin typeface="Times New Roman" panose="02020603050405020304" pitchFamily="18" charset="0"/>
              </a:rPr>
              <a:t>      </a:t>
            </a:r>
            <a:r>
              <a:rPr kumimoji="1" lang="en-US" altLang="zh-CN" b="1" dirty="0" smtClean="0">
                <a:effectLst>
                  <a:outerShdw blurRad="38100" dist="38100" dir="2700000" algn="tl">
                    <a:srgbClr val="C0C0C0"/>
                  </a:outerShdw>
                </a:effectLst>
              </a:rPr>
              <a:t>// </a:t>
            </a:r>
            <a:r>
              <a:rPr kumimoji="1" lang="zh-CN" altLang="en-US" b="1" dirty="0">
                <a:effectLst>
                  <a:outerShdw blurRad="38100" dist="38100" dir="2700000" algn="tl">
                    <a:srgbClr val="C0C0C0"/>
                  </a:outerShdw>
                </a:effectLst>
              </a:rPr>
              <a:t>定义一个二叉树顺序存储的数据类型变量</a:t>
            </a:r>
            <a:r>
              <a:rPr kumimoji="1" lang="en-US" altLang="zh-CN" b="1" dirty="0" err="1">
                <a:effectLst>
                  <a:outerShdw blurRad="38100" dist="38100" dir="2700000" algn="tl">
                    <a:srgbClr val="C0C0C0"/>
                  </a:outerShdw>
                </a:effectLst>
              </a:rPr>
              <a:t>bt</a:t>
            </a:r>
            <a:endParaRPr kumimoji="1" lang="en-US" altLang="zh-CN" b="1" dirty="0">
              <a:effectLst>
                <a:outerShdw blurRad="38100" dist="38100" dir="2700000" algn="tl">
                  <a:srgbClr val="C0C0C0"/>
                </a:outerShdw>
              </a:effectLst>
            </a:endParaRPr>
          </a:p>
        </p:txBody>
      </p:sp>
      <p:sp>
        <p:nvSpPr>
          <p:cNvPr id="48132" name="Text Box 3"/>
          <p:cNvSpPr txBox="1">
            <a:spLocks noChangeArrowheads="1"/>
          </p:cNvSpPr>
          <p:nvPr/>
        </p:nvSpPr>
        <p:spPr bwMode="auto">
          <a:xfrm>
            <a:off x="253365" y="150813"/>
            <a:ext cx="4365625" cy="579437"/>
          </a:xfrm>
          <a:prstGeom prst="rect">
            <a:avLst/>
          </a:prstGeom>
          <a:noFill/>
          <a:ln w="12700" cap="sq">
            <a:noFill/>
            <a:miter lim="800000"/>
            <a:headEnd type="none" w="sm" len="sm"/>
            <a:tailEnd type="none" w="sm" len="sm"/>
          </a:ln>
        </p:spPr>
        <p:txBody>
          <a:bodyPr wrap="none">
            <a:spAutoFit/>
          </a:bodyPr>
          <a:lstStyle/>
          <a:p>
            <a:r>
              <a:rPr kumimoji="1" lang="en-US" altLang="zh-CN" sz="3200" b="1">
                <a:solidFill>
                  <a:srgbClr val="333399"/>
                </a:solidFill>
                <a:latin typeface="Times New Roman" panose="02020603050405020304" pitchFamily="18" charset="0"/>
              </a:rPr>
              <a:t> </a:t>
            </a:r>
            <a:r>
              <a:rPr kumimoji="1" lang="zh-CN" altLang="en-US" sz="3200" b="1">
                <a:solidFill>
                  <a:srgbClr val="333399"/>
                </a:solidFill>
                <a:latin typeface="Times New Roman" panose="02020603050405020304" pitchFamily="18" charset="0"/>
              </a:rPr>
              <a:t>二叉树的顺序存储表示</a:t>
            </a:r>
            <a:endParaRPr kumimoji="1" lang="zh-CN" altLang="en-US" sz="3200" b="1">
              <a:solidFill>
                <a:srgbClr val="0000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46114"/>
                                        </p:tgtEl>
                                        <p:attrNameLst>
                                          <p:attrName>style.visibility</p:attrName>
                                        </p:attrNameLst>
                                      </p:cBhvr>
                                      <p:to>
                                        <p:strVal val="visible"/>
                                      </p:to>
                                    </p:set>
                                    <p:anim calcmode="lin" valueType="num">
                                      <p:cBhvr>
                                        <p:cTn id="7" dur="500" fill="hold"/>
                                        <p:tgtEl>
                                          <p:spTgt spid="346114"/>
                                        </p:tgtEl>
                                        <p:attrNameLst>
                                          <p:attrName>ppt_x</p:attrName>
                                        </p:attrNameLst>
                                      </p:cBhvr>
                                      <p:tavLst>
                                        <p:tav tm="0">
                                          <p:val>
                                            <p:strVal val="#ppt_x-#ppt_w/2"/>
                                          </p:val>
                                        </p:tav>
                                        <p:tav tm="100000">
                                          <p:val>
                                            <p:strVal val="#ppt_x"/>
                                          </p:val>
                                        </p:tav>
                                      </p:tavLst>
                                    </p:anim>
                                    <p:anim calcmode="lin" valueType="num">
                                      <p:cBhvr>
                                        <p:cTn id="8" dur="500" fill="hold"/>
                                        <p:tgtEl>
                                          <p:spTgt spid="346114"/>
                                        </p:tgtEl>
                                        <p:attrNameLst>
                                          <p:attrName>ppt_y</p:attrName>
                                        </p:attrNameLst>
                                      </p:cBhvr>
                                      <p:tavLst>
                                        <p:tav tm="0">
                                          <p:val>
                                            <p:strVal val="#ppt_y"/>
                                          </p:val>
                                        </p:tav>
                                        <p:tav tm="100000">
                                          <p:val>
                                            <p:strVal val="#ppt_y"/>
                                          </p:val>
                                        </p:tav>
                                      </p:tavLst>
                                    </p:anim>
                                    <p:anim calcmode="lin" valueType="num">
                                      <p:cBhvr>
                                        <p:cTn id="9" dur="500" fill="hold"/>
                                        <p:tgtEl>
                                          <p:spTgt spid="346114"/>
                                        </p:tgtEl>
                                        <p:attrNameLst>
                                          <p:attrName>ppt_w</p:attrName>
                                        </p:attrNameLst>
                                      </p:cBhvr>
                                      <p:tavLst>
                                        <p:tav tm="0">
                                          <p:val>
                                            <p:fltVal val="0"/>
                                          </p:val>
                                        </p:tav>
                                        <p:tav tm="100000">
                                          <p:val>
                                            <p:strVal val="#ppt_w"/>
                                          </p:val>
                                        </p:tav>
                                      </p:tavLst>
                                    </p:anim>
                                    <p:anim calcmode="lin" valueType="num">
                                      <p:cBhvr>
                                        <p:cTn id="10" dur="500" fill="hold"/>
                                        <p:tgtEl>
                                          <p:spTgt spid="3461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4" grpId="0" bldLvl="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4294967295"/>
          </p:nvPr>
        </p:nvSpPr>
        <p:spPr>
          <a:xfrm>
            <a:off x="7042150" y="6243638"/>
            <a:ext cx="1905000" cy="457200"/>
          </a:xfrm>
          <a:prstGeom prst="rect">
            <a:avLst/>
          </a:prstGeom>
          <a:noFill/>
        </p:spPr>
        <p:txBody>
          <a:bodyPr/>
          <a:lstStyle/>
          <a:p>
            <a:fld id="{4FA86DF2-FECC-44C1-A3FC-ABC9E8366537}" type="slidenum">
              <a:rPr lang="en-US" altLang="zh-CN" smtClean="0"/>
            </a:fld>
            <a:endParaRPr lang="en-US" altLang="zh-CN" smtClean="0"/>
          </a:p>
        </p:txBody>
      </p:sp>
      <p:sp>
        <p:nvSpPr>
          <p:cNvPr id="49155" name="Freeform 2"/>
          <p:cNvSpPr/>
          <p:nvPr/>
        </p:nvSpPr>
        <p:spPr bwMode="auto">
          <a:xfrm>
            <a:off x="684213" y="333375"/>
            <a:ext cx="7820025" cy="5615905"/>
          </a:xfrm>
          <a:custGeom>
            <a:avLst/>
            <a:gdLst>
              <a:gd name="T0" fmla="*/ 0 w 5760"/>
              <a:gd name="T1" fmla="*/ 0 h 4312"/>
              <a:gd name="T2" fmla="*/ 2147483647 w 5760"/>
              <a:gd name="T3" fmla="*/ 0 h 4312"/>
              <a:gd name="T4" fmla="*/ 2147483647 w 5760"/>
              <a:gd name="T5" fmla="*/ 2147483647 h 4312"/>
              <a:gd name="T6" fmla="*/ 0 w 5760"/>
              <a:gd name="T7" fmla="*/ 2147483647 h 4312"/>
              <a:gd name="T8" fmla="*/ 0 w 5760"/>
              <a:gd name="T9" fmla="*/ 0 h 4312"/>
              <a:gd name="T10" fmla="*/ 0 60000 65536"/>
              <a:gd name="T11" fmla="*/ 0 60000 65536"/>
              <a:gd name="T12" fmla="*/ 0 60000 65536"/>
              <a:gd name="T13" fmla="*/ 0 60000 65536"/>
              <a:gd name="T14" fmla="*/ 0 60000 65536"/>
              <a:gd name="T15" fmla="*/ 0 w 5760"/>
              <a:gd name="T16" fmla="*/ 0 h 4312"/>
              <a:gd name="T17" fmla="*/ 5760 w 5760"/>
              <a:gd name="T18" fmla="*/ 4312 h 4312"/>
            </a:gdLst>
            <a:ahLst/>
            <a:cxnLst>
              <a:cxn ang="T10">
                <a:pos x="T0" y="T1"/>
              </a:cxn>
              <a:cxn ang="T11">
                <a:pos x="T2" y="T3"/>
              </a:cxn>
              <a:cxn ang="T12">
                <a:pos x="T4" y="T5"/>
              </a:cxn>
              <a:cxn ang="T13">
                <a:pos x="T6" y="T7"/>
              </a:cxn>
              <a:cxn ang="T14">
                <a:pos x="T8" y="T9"/>
              </a:cxn>
            </a:cxnLst>
            <a:rect l="T15" t="T16" r="T17" b="T18"/>
            <a:pathLst>
              <a:path w="5760" h="4312">
                <a:moveTo>
                  <a:pt x="0" y="0"/>
                </a:moveTo>
                <a:lnTo>
                  <a:pt x="5760" y="0"/>
                </a:lnTo>
                <a:lnTo>
                  <a:pt x="5760" y="4312"/>
                </a:lnTo>
                <a:lnTo>
                  <a:pt x="0" y="4312"/>
                </a:lnTo>
                <a:lnTo>
                  <a:pt x="0" y="0"/>
                </a:lnTo>
                <a:close/>
              </a:path>
            </a:pathLst>
          </a:custGeom>
          <a:solidFill>
            <a:srgbClr val="FFFFFF"/>
          </a:solidFill>
          <a:ln w="12700">
            <a:solidFill>
              <a:srgbClr val="000000">
                <a:alpha val="0"/>
              </a:srgbClr>
            </a:solidFill>
            <a:round/>
          </a:ln>
        </p:spPr>
        <p:txBody>
          <a:bodyPr wrap="none" anchor="ctr"/>
          <a:lstStyle/>
          <a:p>
            <a:endParaRPr lang="zh-CN" altLang="en-US"/>
          </a:p>
        </p:txBody>
      </p:sp>
      <p:sp>
        <p:nvSpPr>
          <p:cNvPr id="49156" name="Text Box 3"/>
          <p:cNvSpPr txBox="1">
            <a:spLocks noChangeArrowheads="1"/>
          </p:cNvSpPr>
          <p:nvPr/>
        </p:nvSpPr>
        <p:spPr bwMode="auto">
          <a:xfrm>
            <a:off x="1325563" y="1103313"/>
            <a:ext cx="4711700" cy="1258887"/>
          </a:xfrm>
          <a:prstGeom prst="rect">
            <a:avLst/>
          </a:prstGeom>
          <a:noFill/>
          <a:ln w="9525">
            <a:noFill/>
            <a:miter lim="800000"/>
          </a:ln>
        </p:spPr>
        <p:txBody>
          <a:bodyPr wrap="none" lIns="0" tIns="0" rIns="0" bIns="0">
            <a:spAutoFit/>
          </a:bodyPr>
          <a:lstStyle/>
          <a:p>
            <a:pPr defTabSz="801370">
              <a:lnSpc>
                <a:spcPts val="3150"/>
              </a:lnSpc>
              <a:tabLst>
                <a:tab pos="1447800" algn="l"/>
              </a:tabLst>
            </a:pPr>
            <a:r>
              <a:rPr lang="en-US" altLang="zh-CN" sz="1600">
                <a:latin typeface="Arial" panose="020B0604020202020204" pitchFamily="34" charset="0"/>
              </a:rPr>
              <a:t>	</a:t>
            </a:r>
            <a:r>
              <a:rPr lang="zh-CN" altLang="en-US" sz="3200" b="1">
                <a:solidFill>
                  <a:srgbClr val="CC3300"/>
                </a:solidFill>
                <a:latin typeface="Times New Roman" panose="02020603050405020304" pitchFamily="18" charset="0"/>
              </a:rPr>
              <a:t>二叉树的链表表示</a:t>
            </a:r>
            <a:endParaRPr lang="zh-CN" altLang="en-US" sz="3200" b="1">
              <a:solidFill>
                <a:srgbClr val="CC3300"/>
              </a:solidFill>
              <a:latin typeface="Times New Roman" panose="02020603050405020304" pitchFamily="18" charset="0"/>
            </a:endParaRPr>
          </a:p>
          <a:p>
            <a:pPr defTabSz="801370">
              <a:lnSpc>
                <a:spcPts val="875"/>
              </a:lnSpc>
              <a:tabLst>
                <a:tab pos="1447800" algn="l"/>
              </a:tabLst>
            </a:pPr>
            <a:endParaRPr lang="zh-CN" altLang="en-US" sz="3200">
              <a:solidFill>
                <a:srgbClr val="CC3300"/>
              </a:solidFill>
              <a:latin typeface="Times New Roman" panose="02020603050405020304" pitchFamily="18" charset="0"/>
            </a:endParaRPr>
          </a:p>
          <a:p>
            <a:pPr defTabSz="801370">
              <a:lnSpc>
                <a:spcPts val="875"/>
              </a:lnSpc>
              <a:tabLst>
                <a:tab pos="1447800" algn="l"/>
              </a:tabLst>
            </a:pPr>
            <a:endParaRPr lang="zh-CN" altLang="en-US" sz="3200">
              <a:solidFill>
                <a:srgbClr val="CC3300"/>
              </a:solidFill>
              <a:latin typeface="Times New Roman" panose="02020603050405020304" pitchFamily="18" charset="0"/>
            </a:endParaRPr>
          </a:p>
          <a:p>
            <a:pPr defTabSz="801370">
              <a:lnSpc>
                <a:spcPts val="875"/>
              </a:lnSpc>
              <a:tabLst>
                <a:tab pos="1447800" algn="l"/>
              </a:tabLst>
            </a:pPr>
            <a:endParaRPr lang="zh-CN" altLang="en-US" sz="3200">
              <a:solidFill>
                <a:srgbClr val="CC3300"/>
              </a:solidFill>
              <a:latin typeface="Times New Roman" panose="02020603050405020304" pitchFamily="18" charset="0"/>
            </a:endParaRPr>
          </a:p>
          <a:p>
            <a:pPr defTabSz="801370">
              <a:lnSpc>
                <a:spcPts val="875"/>
              </a:lnSpc>
              <a:tabLst>
                <a:tab pos="1447800" algn="l"/>
              </a:tabLst>
            </a:pPr>
            <a:endParaRPr lang="zh-CN" altLang="en-US" sz="3200">
              <a:solidFill>
                <a:srgbClr val="CC3300"/>
              </a:solidFill>
              <a:latin typeface="Times New Roman" panose="02020603050405020304" pitchFamily="18" charset="0"/>
            </a:endParaRPr>
          </a:p>
          <a:p>
            <a:pPr defTabSz="801370">
              <a:lnSpc>
                <a:spcPts val="3265"/>
              </a:lnSpc>
              <a:tabLst>
                <a:tab pos="1447800" algn="l"/>
              </a:tabLst>
            </a:pPr>
            <a:r>
              <a:rPr lang="en-US" altLang="zh-CN" sz="2800" b="1">
                <a:solidFill>
                  <a:srgbClr val="FF0000"/>
                </a:solidFill>
                <a:latin typeface="Times New Roman" panose="02020603050405020304" pitchFamily="18" charset="0"/>
              </a:rPr>
              <a:t>• </a:t>
            </a:r>
            <a:r>
              <a:rPr lang="zh-CN" altLang="en-US" sz="2800" b="1">
                <a:solidFill>
                  <a:srgbClr val="FF0000"/>
                </a:solidFill>
                <a:latin typeface="Times New Roman" panose="02020603050405020304" pitchFamily="18" charset="0"/>
              </a:rPr>
              <a:t>链表方式</a:t>
            </a:r>
            <a:endParaRPr lang="zh-CN" altLang="en-US" sz="2800" b="1">
              <a:solidFill>
                <a:srgbClr val="FF0000"/>
              </a:solidFill>
              <a:latin typeface="Times New Roman" panose="02020603050405020304" pitchFamily="18" charset="0"/>
            </a:endParaRPr>
          </a:p>
        </p:txBody>
      </p:sp>
      <p:sp>
        <p:nvSpPr>
          <p:cNvPr id="49157" name="Text Box 4"/>
          <p:cNvSpPr txBox="1">
            <a:spLocks noChangeArrowheads="1"/>
          </p:cNvSpPr>
          <p:nvPr/>
        </p:nvSpPr>
        <p:spPr bwMode="auto">
          <a:xfrm>
            <a:off x="1717675" y="2697163"/>
            <a:ext cx="158750" cy="849630"/>
          </a:xfrm>
          <a:prstGeom prst="rect">
            <a:avLst/>
          </a:prstGeom>
          <a:noFill/>
          <a:ln w="9525">
            <a:noFill/>
            <a:miter lim="800000"/>
          </a:ln>
        </p:spPr>
        <p:txBody>
          <a:bodyPr wrap="none" lIns="0" tIns="0" rIns="0" bIns="0">
            <a:spAutoFit/>
          </a:bodyPr>
          <a:lstStyle/>
          <a:p>
            <a:pPr defTabSz="801370">
              <a:lnSpc>
                <a:spcPts val="2215"/>
              </a:lnSpc>
            </a:pPr>
            <a:r>
              <a:rPr lang="en-US" altLang="zh-CN" sz="2500">
                <a:solidFill>
                  <a:srgbClr val="FF0000"/>
                </a:solidFill>
                <a:latin typeface="Times New Roman" panose="02020603050405020304" pitchFamily="18" charset="0"/>
              </a:rPr>
              <a:t>–</a:t>
            </a:r>
            <a:endParaRPr lang="en-US" altLang="zh-CN" sz="2500">
              <a:solidFill>
                <a:srgbClr val="FF0000"/>
              </a:solidFill>
              <a:latin typeface="Times New Roman" panose="02020603050405020304" pitchFamily="18" charset="0"/>
            </a:endParaRPr>
          </a:p>
          <a:p>
            <a:pPr defTabSz="801370">
              <a:lnSpc>
                <a:spcPts val="875"/>
              </a:lnSpc>
            </a:pPr>
            <a:endParaRPr lang="en-US" altLang="zh-CN" sz="2500">
              <a:solidFill>
                <a:srgbClr val="FF0000"/>
              </a:solidFill>
              <a:latin typeface="Times New Roman" panose="02020603050405020304" pitchFamily="18" charset="0"/>
            </a:endParaRPr>
          </a:p>
          <a:p>
            <a:pPr defTabSz="801370">
              <a:lnSpc>
                <a:spcPts val="2665"/>
              </a:lnSpc>
            </a:pPr>
            <a:r>
              <a:rPr lang="en-US" altLang="zh-CN" sz="2500">
                <a:solidFill>
                  <a:srgbClr val="FF0000"/>
                </a:solidFill>
                <a:latin typeface="Times New Roman" panose="02020603050405020304" pitchFamily="18" charset="0"/>
              </a:rPr>
              <a:t>–</a:t>
            </a:r>
            <a:endParaRPr lang="en-US" altLang="zh-CN" sz="2500">
              <a:solidFill>
                <a:srgbClr val="FF0000"/>
              </a:solidFill>
              <a:latin typeface="Times New Roman" panose="02020603050405020304" pitchFamily="18" charset="0"/>
            </a:endParaRPr>
          </a:p>
          <a:p>
            <a:pPr defTabSz="801370">
              <a:lnSpc>
                <a:spcPts val="875"/>
              </a:lnSpc>
            </a:pPr>
            <a:endParaRPr lang="en-US" altLang="zh-CN" sz="2500">
              <a:solidFill>
                <a:srgbClr val="FF0000"/>
              </a:solidFill>
              <a:latin typeface="Times New Roman" panose="02020603050405020304" pitchFamily="18" charset="0"/>
            </a:endParaRPr>
          </a:p>
        </p:txBody>
      </p:sp>
      <p:sp>
        <p:nvSpPr>
          <p:cNvPr id="49158" name="Text Box 5"/>
          <p:cNvSpPr txBox="1">
            <a:spLocks noChangeArrowheads="1"/>
          </p:cNvSpPr>
          <p:nvPr/>
        </p:nvSpPr>
        <p:spPr bwMode="auto">
          <a:xfrm>
            <a:off x="1962150" y="2641600"/>
            <a:ext cx="6375400" cy="767715"/>
          </a:xfrm>
          <a:prstGeom prst="rect">
            <a:avLst/>
          </a:prstGeom>
          <a:noFill/>
          <a:ln w="9525">
            <a:noFill/>
            <a:miter lim="800000"/>
          </a:ln>
        </p:spPr>
        <p:txBody>
          <a:bodyPr wrap="none" lIns="0" tIns="0" rIns="0" bIns="0">
            <a:spAutoFit/>
          </a:bodyPr>
          <a:lstStyle/>
          <a:p>
            <a:pPr algn="l" defTabSz="801370">
              <a:lnSpc>
                <a:spcPts val="2450"/>
              </a:lnSpc>
            </a:pPr>
            <a:r>
              <a:rPr lang="zh-CN" altLang="en-US" sz="2500" b="1">
                <a:solidFill>
                  <a:srgbClr val="0000FF"/>
                </a:solidFill>
                <a:latin typeface="Times New Roman" panose="02020603050405020304" pitchFamily="18" charset="0"/>
              </a:rPr>
              <a:t>便于插入、删除和修改；</a:t>
            </a:r>
            <a:endParaRPr lang="zh-CN" altLang="en-US" sz="2500" b="1">
              <a:solidFill>
                <a:srgbClr val="0000FF"/>
              </a:solidFill>
              <a:latin typeface="Times New Roman" panose="02020603050405020304" pitchFamily="18" charset="0"/>
            </a:endParaRPr>
          </a:p>
          <a:p>
            <a:pPr algn="l" defTabSz="801370">
              <a:lnSpc>
                <a:spcPts val="875"/>
              </a:lnSpc>
            </a:pPr>
            <a:endParaRPr lang="zh-CN" altLang="en-US" sz="2500" b="1">
              <a:solidFill>
                <a:srgbClr val="0000FF"/>
              </a:solidFill>
              <a:latin typeface="Times New Roman" panose="02020603050405020304" pitchFamily="18" charset="0"/>
            </a:endParaRPr>
          </a:p>
          <a:p>
            <a:pPr algn="l" defTabSz="801370">
              <a:lnSpc>
                <a:spcPts val="2665"/>
              </a:lnSpc>
            </a:pPr>
            <a:r>
              <a:rPr lang="zh-CN" altLang="en-US" sz="2500" b="1">
                <a:solidFill>
                  <a:srgbClr val="0000FF"/>
                </a:solidFill>
                <a:latin typeface="Times New Roman" panose="02020603050405020304" pitchFamily="18" charset="0"/>
                <a:sym typeface="+mn-ea"/>
              </a:rPr>
              <a:t>插入和删除时</a:t>
            </a:r>
            <a:r>
              <a:rPr lang="zh-CN" altLang="en-US" sz="2500" b="1">
                <a:solidFill>
                  <a:srgbClr val="0000FF"/>
                </a:solidFill>
                <a:latin typeface="Times New Roman" panose="02020603050405020304" pitchFamily="18" charset="0"/>
              </a:rPr>
              <a:t>数据不需移动，只需修改指针。</a:t>
            </a:r>
            <a:endParaRPr lang="zh-CN" altLang="en-US" sz="2500" b="1">
              <a:solidFill>
                <a:srgbClr val="0000FF"/>
              </a:solidFill>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4294967295"/>
          </p:nvPr>
        </p:nvSpPr>
        <p:spPr>
          <a:xfrm>
            <a:off x="7042150" y="6243638"/>
            <a:ext cx="1905000" cy="457200"/>
          </a:xfrm>
          <a:prstGeom prst="rect">
            <a:avLst/>
          </a:prstGeom>
          <a:noFill/>
        </p:spPr>
        <p:txBody>
          <a:bodyPr/>
          <a:lstStyle/>
          <a:p>
            <a:fld id="{E51E5871-7A10-4151-A946-B69C41C68859}" type="slidenum">
              <a:rPr lang="en-US" altLang="zh-CN" smtClean="0"/>
            </a:fld>
            <a:endParaRPr lang="en-US" altLang="zh-CN" smtClean="0"/>
          </a:p>
        </p:txBody>
      </p:sp>
      <p:sp>
        <p:nvSpPr>
          <p:cNvPr id="50179" name="Text Box 2"/>
          <p:cNvSpPr txBox="1">
            <a:spLocks noChangeArrowheads="1"/>
          </p:cNvSpPr>
          <p:nvPr/>
        </p:nvSpPr>
        <p:spPr bwMode="auto">
          <a:xfrm>
            <a:off x="755650" y="209550"/>
            <a:ext cx="3448050" cy="579438"/>
          </a:xfrm>
          <a:prstGeom prst="rect">
            <a:avLst/>
          </a:prstGeom>
          <a:noFill/>
          <a:ln w="12700" cap="sq">
            <a:noFill/>
            <a:miter lim="800000"/>
            <a:headEnd type="none" w="sm" len="sm"/>
            <a:tailEnd type="none" w="sm" len="sm"/>
          </a:ln>
        </p:spPr>
        <p:txBody>
          <a:bodyPr wrap="none">
            <a:spAutoFit/>
          </a:bodyPr>
          <a:lstStyle/>
          <a:p>
            <a:r>
              <a:rPr kumimoji="1" lang="zh-CN" altLang="en-US" sz="3200" b="1">
                <a:solidFill>
                  <a:srgbClr val="0000FF"/>
                </a:solidFill>
                <a:latin typeface="楷体_GB2312" pitchFamily="49" charset="-122"/>
              </a:rPr>
              <a:t>二叉树的链式存储</a:t>
            </a:r>
            <a:endParaRPr kumimoji="1" lang="zh-CN" altLang="en-US" sz="3200">
              <a:latin typeface="Times New Roman" panose="02020603050405020304" pitchFamily="18" charset="0"/>
            </a:endParaRPr>
          </a:p>
        </p:txBody>
      </p:sp>
      <p:sp>
        <p:nvSpPr>
          <p:cNvPr id="90115" name="Text Box 3">
            <a:hlinkClick r:id="rId1" action="ppaction://hlinksldjump" highlightClick="1"/>
          </p:cNvPr>
          <p:cNvSpPr txBox="1">
            <a:spLocks noChangeArrowheads="1"/>
          </p:cNvSpPr>
          <p:nvPr/>
        </p:nvSpPr>
        <p:spPr bwMode="auto">
          <a:xfrm>
            <a:off x="900113" y="1570038"/>
            <a:ext cx="1968500" cy="521970"/>
          </a:xfrm>
          <a:prstGeom prst="rect">
            <a:avLst/>
          </a:prstGeom>
          <a:noFill/>
          <a:ln w="12700" cap="sq">
            <a:noFill/>
            <a:miter lim="800000"/>
            <a:headEnd type="none" w="sm" len="sm"/>
            <a:tailEnd type="none" w="sm" len="sm"/>
          </a:ln>
          <a:effectLst/>
        </p:spPr>
        <p:txBody>
          <a:bodyPr wrap="none">
            <a:spAutoFit/>
          </a:bodyPr>
          <a:lstStyle/>
          <a:p>
            <a:pPr algn="l">
              <a:buClrTx/>
              <a:buSzTx/>
            </a:pPr>
            <a:r>
              <a:rPr kumimoji="1" lang="zh-CN" altLang="en-US" sz="2800" b="1" dirty="0">
                <a:solidFill>
                  <a:srgbClr val="0000FF"/>
                </a:solidFill>
                <a:latin typeface="Times New Roman" panose="02020603050405020304" pitchFamily="18" charset="0"/>
                <a:cs typeface="+mn-ea"/>
              </a:rPr>
              <a:t>1. 二叉链表</a:t>
            </a:r>
            <a:endParaRPr kumimoji="1" lang="zh-CN" altLang="en-US" sz="2800" b="1" dirty="0">
              <a:solidFill>
                <a:srgbClr val="0000FF"/>
              </a:solidFill>
              <a:latin typeface="Times New Roman" panose="02020603050405020304" pitchFamily="18" charset="0"/>
              <a:cs typeface="+mn-ea"/>
            </a:endParaRPr>
          </a:p>
        </p:txBody>
      </p:sp>
      <p:sp>
        <p:nvSpPr>
          <p:cNvPr id="90122" name="Text Box 10">
            <a:hlinkClick r:id="rId2" action="ppaction://hlinksldjump" highlightClick="1"/>
          </p:cNvPr>
          <p:cNvSpPr txBox="1">
            <a:spLocks noChangeArrowheads="1"/>
          </p:cNvSpPr>
          <p:nvPr/>
        </p:nvSpPr>
        <p:spPr bwMode="auto">
          <a:xfrm>
            <a:off x="900113" y="2351088"/>
            <a:ext cx="1968500" cy="521970"/>
          </a:xfrm>
          <a:prstGeom prst="rect">
            <a:avLst/>
          </a:prstGeom>
          <a:noFill/>
          <a:ln w="12700" cap="sq">
            <a:noFill/>
            <a:miter lim="800000"/>
            <a:headEnd type="none" w="sm" len="sm"/>
            <a:tailEnd type="none" w="sm" len="sm"/>
          </a:ln>
        </p:spPr>
        <p:txBody>
          <a:bodyPr wrap="none">
            <a:spAutoFit/>
          </a:bodyPr>
          <a:lstStyle/>
          <a:p>
            <a:pPr algn="l">
              <a:buClrTx/>
              <a:buSzTx/>
            </a:pPr>
            <a:r>
              <a:rPr kumimoji="1" lang="zh-CN" altLang="en-US" sz="2800" b="1" dirty="0">
                <a:solidFill>
                  <a:srgbClr val="0000FF"/>
                </a:solidFill>
                <a:latin typeface="Times New Roman" panose="02020603050405020304" pitchFamily="18" charset="0"/>
                <a:cs typeface="+mn-ea"/>
              </a:rPr>
              <a:t>2</a:t>
            </a:r>
            <a:r>
              <a:rPr kumimoji="1" lang="zh-CN" altLang="en-US" b="1" dirty="0">
                <a:solidFill>
                  <a:srgbClr val="0000FF"/>
                </a:solidFill>
                <a:latin typeface="Times New Roman" panose="02020603050405020304" pitchFamily="18" charset="0"/>
                <a:cs typeface="+mn-ea"/>
                <a:sym typeface="+mn-ea"/>
              </a:rPr>
              <a:t>. </a:t>
            </a:r>
            <a:r>
              <a:rPr kumimoji="1" lang="zh-CN" altLang="en-US" sz="2800" b="1" dirty="0">
                <a:solidFill>
                  <a:srgbClr val="0000FF"/>
                </a:solidFill>
                <a:latin typeface="Times New Roman" panose="02020603050405020304" pitchFamily="18" charset="0"/>
                <a:cs typeface="+mn-ea"/>
              </a:rPr>
              <a:t>三叉链表</a:t>
            </a:r>
            <a:endParaRPr kumimoji="1" lang="zh-CN" altLang="en-US" sz="2800" b="1" dirty="0">
              <a:solidFill>
                <a:srgbClr val="0000FF"/>
              </a:solidFill>
              <a:latin typeface="Times New Roman" panose="02020603050405020304" pitchFamily="18" charset="0"/>
              <a:cs typeface="+mn-ea"/>
            </a:endParaRPr>
          </a:p>
        </p:txBody>
      </p:sp>
      <p:sp>
        <p:nvSpPr>
          <p:cNvPr id="90124" name="Text Box 12"/>
          <p:cNvSpPr txBox="1">
            <a:spLocks noChangeArrowheads="1"/>
          </p:cNvSpPr>
          <p:nvPr/>
        </p:nvSpPr>
        <p:spPr bwMode="auto">
          <a:xfrm>
            <a:off x="898843" y="3212976"/>
            <a:ext cx="1968500" cy="521970"/>
          </a:xfrm>
          <a:prstGeom prst="rect">
            <a:avLst/>
          </a:prstGeom>
          <a:noFill/>
          <a:ln w="12700" cap="sq">
            <a:noFill/>
            <a:miter lim="800000"/>
            <a:headEnd type="none" w="sm" len="sm"/>
            <a:tailEnd type="none" w="sm" len="sm"/>
          </a:ln>
        </p:spPr>
        <p:txBody>
          <a:bodyPr wrap="none">
            <a:spAutoFit/>
          </a:bodyPr>
          <a:lstStyle/>
          <a:p>
            <a:pPr algn="l"/>
            <a:r>
              <a:rPr kumimoji="1" lang="en-US" altLang="zh-CN" sz="2800" b="1" dirty="0" smtClean="0">
                <a:solidFill>
                  <a:srgbClr val="0000FF"/>
                </a:solidFill>
                <a:latin typeface="Times New Roman" panose="02020603050405020304" pitchFamily="18" charset="0"/>
              </a:rPr>
              <a:t>3</a:t>
            </a:r>
            <a:r>
              <a:rPr kumimoji="1" lang="zh-CN" altLang="en-US" b="1" dirty="0">
                <a:solidFill>
                  <a:srgbClr val="0000FF"/>
                </a:solidFill>
                <a:latin typeface="Times New Roman" panose="02020603050405020304" pitchFamily="18" charset="0"/>
                <a:cs typeface="+mn-ea"/>
                <a:sym typeface="+mn-ea"/>
              </a:rPr>
              <a:t>. </a:t>
            </a:r>
            <a:r>
              <a:rPr kumimoji="1" lang="zh-CN" altLang="en-US" sz="2800" b="1" dirty="0">
                <a:solidFill>
                  <a:srgbClr val="0000FF"/>
                </a:solidFill>
                <a:latin typeface="Times New Roman" panose="02020603050405020304" pitchFamily="18" charset="0"/>
              </a:rPr>
              <a:t>线索链表</a:t>
            </a:r>
            <a:endParaRPr kumimoji="1" lang="zh-CN" altLang="en-US" sz="2800" dirty="0">
              <a:solidFill>
                <a:srgbClr val="0000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15"/>
                                        </p:tgtEl>
                                        <p:attrNameLst>
                                          <p:attrName>style.visibility</p:attrName>
                                        </p:attrNameLst>
                                      </p:cBhvr>
                                      <p:to>
                                        <p:strVal val="visible"/>
                                      </p:to>
                                    </p:set>
                                    <p:animEffect transition="in" filter="wipe(left)">
                                      <p:cBhvr>
                                        <p:cTn id="7" dur="500"/>
                                        <p:tgtEl>
                                          <p:spTgt spid="901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122"/>
                                        </p:tgtEl>
                                        <p:attrNameLst>
                                          <p:attrName>style.visibility</p:attrName>
                                        </p:attrNameLst>
                                      </p:cBhvr>
                                      <p:to>
                                        <p:strVal val="visible"/>
                                      </p:to>
                                    </p:set>
                                    <p:animEffect transition="in" filter="wipe(left)">
                                      <p:cBhvr>
                                        <p:cTn id="12" dur="500"/>
                                        <p:tgtEl>
                                          <p:spTgt spid="901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124"/>
                                        </p:tgtEl>
                                        <p:attrNameLst>
                                          <p:attrName>style.visibility</p:attrName>
                                        </p:attrNameLst>
                                      </p:cBhvr>
                                      <p:to>
                                        <p:strVal val="visible"/>
                                      </p:to>
                                    </p:set>
                                    <p:animEffect transition="in" filter="wipe(left)">
                                      <p:cBhvr>
                                        <p:cTn id="17" dur="500"/>
                                        <p:tgtEl>
                                          <p:spTgt spid="90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ldLvl="0" animBg="1" autoUpdateAnimBg="0"/>
      <p:bldP spid="90122" grpId="0" autoUpdateAnimBg="0"/>
      <p:bldP spid="90124"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4294967295"/>
          </p:nvPr>
        </p:nvSpPr>
        <p:spPr>
          <a:xfrm>
            <a:off x="7042150" y="6243638"/>
            <a:ext cx="1905000" cy="457200"/>
          </a:xfrm>
          <a:prstGeom prst="rect">
            <a:avLst/>
          </a:prstGeom>
          <a:noFill/>
        </p:spPr>
        <p:txBody>
          <a:bodyPr/>
          <a:lstStyle/>
          <a:p>
            <a:fld id="{A01483AC-7F26-46A3-B0B6-DB275A6619C3}" type="slidenum">
              <a:rPr lang="en-US" altLang="zh-CN" smtClean="0"/>
            </a:fld>
            <a:endParaRPr lang="en-US" altLang="zh-CN" smtClean="0"/>
          </a:p>
        </p:txBody>
      </p:sp>
      <p:sp>
        <p:nvSpPr>
          <p:cNvPr id="350210" name="Rectangle 2"/>
          <p:cNvSpPr>
            <a:spLocks noGrp="1" noChangeArrowheads="1"/>
          </p:cNvSpPr>
          <p:nvPr>
            <p:ph type="title"/>
          </p:nvPr>
        </p:nvSpPr>
        <p:spPr/>
        <p:txBody>
          <a:bodyPr/>
          <a:lstStyle/>
          <a:p>
            <a:pPr eaLnBrk="1" hangingPunct="1">
              <a:defRPr/>
            </a:pPr>
            <a:r>
              <a:rPr lang="zh-CN" altLang="en-US" sz="3200" b="1" dirty="0" smtClean="0">
                <a:solidFill>
                  <a:srgbClr val="0000FF"/>
                </a:solidFill>
                <a:effectLst>
                  <a:outerShdw blurRad="38100" dist="38100" dir="2700000" algn="tl">
                    <a:srgbClr val="C0C0C0"/>
                  </a:outerShdw>
                </a:effectLst>
              </a:rPr>
              <a:t>二叉链表</a:t>
            </a:r>
            <a:endParaRPr lang="zh-CN" altLang="en-US" sz="3200" b="1" dirty="0" smtClean="0">
              <a:solidFill>
                <a:srgbClr val="0000FF"/>
              </a:solidFill>
              <a:effectLst>
                <a:outerShdw blurRad="38100" dist="38100" dir="2700000" algn="tl">
                  <a:srgbClr val="C0C0C0"/>
                </a:outerShdw>
              </a:effectLst>
            </a:endParaRPr>
          </a:p>
        </p:txBody>
      </p:sp>
      <p:sp>
        <p:nvSpPr>
          <p:cNvPr id="350211" name="Rectangle 3"/>
          <p:cNvSpPr>
            <a:spLocks noGrp="1" noChangeArrowheads="1"/>
          </p:cNvSpPr>
          <p:nvPr>
            <p:ph type="body" idx="1"/>
          </p:nvPr>
        </p:nvSpPr>
        <p:spPr>
          <a:xfrm>
            <a:off x="612775" y="1075928"/>
            <a:ext cx="8135938" cy="3505200"/>
          </a:xfrm>
        </p:spPr>
        <p:txBody>
          <a:bodyPr/>
          <a:lstStyle/>
          <a:p>
            <a:pPr eaLnBrk="1" hangingPunct="1">
              <a:buFont typeface="Wingdings" panose="05000000000000000000" pitchFamily="2" charset="2"/>
              <a:buNone/>
              <a:defRPr/>
            </a:pPr>
            <a:r>
              <a:rPr lang="zh-CN" altLang="en-US" sz="2800" b="1" dirty="0" smtClean="0">
                <a:effectLst>
                  <a:outerShdw blurRad="38100" dist="38100" dir="2700000" algn="tl">
                    <a:srgbClr val="C0C0C0"/>
                  </a:outerShdw>
                </a:effectLst>
                <a:latin typeface="楷体_GB2312" pitchFamily="49" charset="-122"/>
              </a:rPr>
              <a:t>考虑：</a:t>
            </a:r>
            <a:endParaRPr lang="zh-CN" altLang="en-US" sz="2800" b="1" dirty="0" smtClean="0">
              <a:effectLst>
                <a:outerShdw blurRad="38100" dist="38100" dir="2700000" algn="tl">
                  <a:srgbClr val="C0C0C0"/>
                </a:outerShdw>
              </a:effectLst>
              <a:latin typeface="楷体_GB2312" pitchFamily="49" charset="-122"/>
            </a:endParaRPr>
          </a:p>
          <a:p>
            <a:pPr lvl="1" eaLnBrk="1" hangingPunct="1">
              <a:defRPr/>
            </a:pPr>
            <a:r>
              <a:rPr lang="zh-CN" altLang="en-US" sz="2600" b="1" dirty="0" smtClean="0">
                <a:solidFill>
                  <a:srgbClr val="0000FF"/>
                </a:solidFill>
                <a:effectLst>
                  <a:outerShdw blurRad="38100" dist="38100" dir="2700000" algn="tl">
                    <a:srgbClr val="C0C0C0"/>
                  </a:outerShdw>
                </a:effectLst>
                <a:latin typeface="楷体_GB2312" pitchFamily="49" charset="-122"/>
              </a:rPr>
              <a:t>二叉树的数据元素之间的关系</a:t>
            </a:r>
            <a:endParaRPr lang="zh-CN" altLang="en-US" sz="2600" b="1" dirty="0" smtClean="0">
              <a:solidFill>
                <a:srgbClr val="0000FF"/>
              </a:solidFill>
              <a:effectLst>
                <a:outerShdw blurRad="38100" dist="38100" dir="2700000" algn="tl">
                  <a:srgbClr val="C0C0C0"/>
                </a:outerShdw>
              </a:effectLst>
              <a:latin typeface="楷体_GB2312" pitchFamily="49" charset="-122"/>
            </a:endParaRPr>
          </a:p>
          <a:p>
            <a:pPr lvl="2" eaLnBrk="1" hangingPunct="1">
              <a:defRPr/>
            </a:pPr>
            <a:r>
              <a:rPr lang="zh-CN" altLang="en-US" sz="2200" b="1" dirty="0" smtClean="0">
                <a:effectLst>
                  <a:outerShdw blurRad="38100" dist="38100" dir="2700000" algn="tl">
                    <a:srgbClr val="C0C0C0"/>
                  </a:outerShdw>
                </a:effectLst>
                <a:latin typeface="楷体_GB2312" pitchFamily="49" charset="-122"/>
              </a:rPr>
              <a:t>任一个结点，</a:t>
            </a:r>
            <a:r>
              <a:rPr lang="zh-CN" altLang="en-US" sz="2200" b="1" dirty="0" smtClean="0">
                <a:solidFill>
                  <a:srgbClr val="0000FF"/>
                </a:solidFill>
                <a:effectLst>
                  <a:outerShdw blurRad="38100" dist="38100" dir="2700000" algn="tl">
                    <a:srgbClr val="C0C0C0"/>
                  </a:outerShdw>
                </a:effectLst>
                <a:latin typeface="楷体_GB2312" pitchFamily="49" charset="-122"/>
              </a:rPr>
              <a:t>最多有两个孩子</a:t>
            </a:r>
            <a:r>
              <a:rPr lang="zh-CN" altLang="en-US" sz="2200" b="1" dirty="0" smtClean="0">
                <a:effectLst>
                  <a:outerShdw blurRad="38100" dist="38100" dir="2700000" algn="tl">
                    <a:srgbClr val="C0C0C0"/>
                  </a:outerShdw>
                </a:effectLst>
                <a:latin typeface="楷体_GB2312" pitchFamily="49" charset="-122"/>
              </a:rPr>
              <a:t>（直接后继元素）</a:t>
            </a:r>
            <a:endParaRPr lang="zh-CN" altLang="en-US" sz="2200" b="1" dirty="0" smtClean="0">
              <a:effectLst>
                <a:outerShdw blurRad="38100" dist="38100" dir="2700000" algn="tl">
                  <a:srgbClr val="C0C0C0"/>
                </a:outerShdw>
              </a:effectLst>
              <a:latin typeface="楷体_GB2312" pitchFamily="49" charset="-122"/>
            </a:endParaRPr>
          </a:p>
          <a:p>
            <a:pPr lvl="1" eaLnBrk="1" hangingPunct="1">
              <a:defRPr/>
            </a:pPr>
            <a:r>
              <a:rPr lang="zh-CN" altLang="en-US" b="1" dirty="0" smtClean="0">
                <a:effectLst>
                  <a:outerShdw blurRad="38100" dist="38100" dir="2700000" algn="tl">
                    <a:srgbClr val="C0C0C0"/>
                  </a:outerShdw>
                </a:effectLst>
                <a:latin typeface="楷体_GB2312" pitchFamily="49" charset="-122"/>
              </a:rPr>
              <a:t>二叉链表</a:t>
            </a:r>
            <a:endParaRPr lang="zh-CN" altLang="en-US" b="1" dirty="0" smtClean="0">
              <a:effectLst>
                <a:outerShdw blurRad="38100" dist="38100" dir="2700000" algn="tl">
                  <a:srgbClr val="C0C0C0"/>
                </a:outerShdw>
              </a:effectLst>
              <a:latin typeface="楷体_GB2312" pitchFamily="49" charset="-122"/>
            </a:endParaRPr>
          </a:p>
          <a:p>
            <a:pPr lvl="2" eaLnBrk="1" hangingPunct="1">
              <a:defRPr/>
            </a:pPr>
            <a:r>
              <a:rPr kumimoji="1" lang="zh-CN" altLang="en-US" b="1" dirty="0" smtClean="0">
                <a:effectLst>
                  <a:outerShdw blurRad="38100" dist="38100" dir="2700000" algn="tl">
                    <a:srgbClr val="C0C0C0"/>
                  </a:outerShdw>
                </a:effectLst>
                <a:latin typeface="楷体_GB2312" pitchFamily="49" charset="-122"/>
              </a:rPr>
              <a:t>将一个结点分成</a:t>
            </a:r>
            <a:r>
              <a:rPr kumimoji="1" lang="zh-CN" altLang="en-US" b="1" dirty="0" smtClean="0">
                <a:solidFill>
                  <a:srgbClr val="0000FF"/>
                </a:solidFill>
                <a:effectLst>
                  <a:outerShdw blurRad="38100" dist="38100" dir="2700000" algn="tl">
                    <a:srgbClr val="C0C0C0"/>
                  </a:outerShdw>
                </a:effectLst>
                <a:latin typeface="楷体_GB2312" pitchFamily="49" charset="-122"/>
              </a:rPr>
              <a:t>三个</a:t>
            </a:r>
            <a:r>
              <a:rPr kumimoji="1" lang="zh-CN" altLang="en-US" b="1" dirty="0" smtClean="0">
                <a:effectLst>
                  <a:outerShdw blurRad="38100" dist="38100" dir="2700000" algn="tl">
                    <a:srgbClr val="C0C0C0"/>
                  </a:outerShdw>
                </a:effectLst>
                <a:latin typeface="楷体_GB2312" pitchFamily="49" charset="-122"/>
              </a:rPr>
              <a:t>部分</a:t>
            </a:r>
            <a:r>
              <a:rPr kumimoji="1" lang="en-US" altLang="zh-CN" b="1" dirty="0" smtClean="0">
                <a:effectLst>
                  <a:outerShdw blurRad="38100" dist="38100" dir="2700000" algn="tl">
                    <a:srgbClr val="C0C0C0"/>
                  </a:outerShdw>
                </a:effectLst>
                <a:latin typeface="楷体_GB2312" pitchFamily="49" charset="-122"/>
              </a:rPr>
              <a:t>,</a:t>
            </a:r>
            <a:r>
              <a:rPr kumimoji="1" lang="zh-CN" altLang="en-US" b="1" dirty="0" smtClean="0">
                <a:effectLst>
                  <a:outerShdw blurRad="38100" dist="38100" dir="2700000" algn="tl">
                    <a:srgbClr val="C0C0C0"/>
                  </a:outerShdw>
                </a:effectLst>
                <a:latin typeface="楷体_GB2312" pitchFamily="49" charset="-122"/>
              </a:rPr>
              <a:t>一个部分</a:t>
            </a:r>
            <a:r>
              <a:rPr kumimoji="1" lang="zh-CN" altLang="en-US" b="1" dirty="0" smtClean="0">
                <a:solidFill>
                  <a:srgbClr val="0000FF"/>
                </a:solidFill>
                <a:effectLst>
                  <a:outerShdw blurRad="38100" dist="38100" dir="2700000" algn="tl">
                    <a:srgbClr val="C0C0C0"/>
                  </a:outerShdw>
                </a:effectLst>
                <a:latin typeface="楷体_GB2312" pitchFamily="49" charset="-122"/>
              </a:rPr>
              <a:t>存放结点本身信息</a:t>
            </a:r>
            <a:r>
              <a:rPr kumimoji="1" lang="en-US" altLang="zh-CN" b="1" dirty="0" smtClean="0">
                <a:effectLst>
                  <a:outerShdw blurRad="38100" dist="38100" dir="2700000" algn="tl">
                    <a:srgbClr val="C0C0C0"/>
                  </a:outerShdw>
                </a:effectLst>
                <a:latin typeface="楷体_GB2312" pitchFamily="49" charset="-122"/>
              </a:rPr>
              <a:t>,</a:t>
            </a:r>
            <a:r>
              <a:rPr kumimoji="1" lang="zh-CN" altLang="en-US" b="1" dirty="0" smtClean="0">
                <a:effectLst>
                  <a:outerShdw blurRad="38100" dist="38100" dir="2700000" algn="tl">
                    <a:srgbClr val="C0C0C0"/>
                  </a:outerShdw>
                </a:effectLst>
                <a:latin typeface="楷体_GB2312" pitchFamily="49" charset="-122"/>
              </a:rPr>
              <a:t>另外两个部分为</a:t>
            </a:r>
            <a:r>
              <a:rPr kumimoji="1" lang="zh-CN" altLang="en-US" b="1" dirty="0" smtClean="0">
                <a:solidFill>
                  <a:schemeClr val="hlink"/>
                </a:solidFill>
                <a:effectLst>
                  <a:outerShdw blurRad="38100" dist="38100" dir="2700000" algn="tl">
                    <a:srgbClr val="C0C0C0"/>
                  </a:outerShdw>
                </a:effectLst>
                <a:latin typeface="楷体_GB2312" pitchFamily="49" charset="-122"/>
              </a:rPr>
              <a:t>指针</a:t>
            </a:r>
            <a:r>
              <a:rPr kumimoji="1" lang="en-US" altLang="zh-CN" b="1" dirty="0" smtClean="0">
                <a:effectLst>
                  <a:outerShdw blurRad="38100" dist="38100" dir="2700000" algn="tl">
                    <a:srgbClr val="C0C0C0"/>
                  </a:outerShdw>
                </a:effectLst>
                <a:latin typeface="楷体_GB2312" pitchFamily="49" charset="-122"/>
              </a:rPr>
              <a:t>,</a:t>
            </a:r>
            <a:r>
              <a:rPr kumimoji="1" lang="zh-CN" altLang="en-US" b="1" dirty="0" smtClean="0">
                <a:effectLst>
                  <a:outerShdw blurRad="38100" dist="38100" dir="2700000" algn="tl">
                    <a:srgbClr val="C0C0C0"/>
                  </a:outerShdw>
                </a:effectLst>
                <a:latin typeface="楷体_GB2312" pitchFamily="49" charset="-122"/>
              </a:rPr>
              <a:t>分别</a:t>
            </a:r>
            <a:r>
              <a:rPr kumimoji="1" lang="zh-CN" altLang="en-US" b="1" dirty="0" smtClean="0">
                <a:solidFill>
                  <a:srgbClr val="0000FF"/>
                </a:solidFill>
                <a:effectLst>
                  <a:outerShdw blurRad="38100" dist="38100" dir="2700000" algn="tl">
                    <a:srgbClr val="C0C0C0"/>
                  </a:outerShdw>
                </a:effectLst>
                <a:latin typeface="楷体_GB2312" pitchFamily="49" charset="-122"/>
              </a:rPr>
              <a:t>存放左、右孩子的地址</a:t>
            </a:r>
            <a:r>
              <a:rPr kumimoji="1" lang="zh-CN" altLang="en-US" b="1" dirty="0" smtClean="0">
                <a:effectLst>
                  <a:outerShdw blurRad="38100" dist="38100" dir="2700000" algn="tl">
                    <a:srgbClr val="C0C0C0"/>
                  </a:outerShdw>
                </a:effectLst>
                <a:latin typeface="楷体_GB2312" pitchFamily="49" charset="-122"/>
              </a:rPr>
              <a:t>。</a:t>
            </a:r>
            <a:endParaRPr kumimoji="1" lang="zh-CN" altLang="en-US" b="1" dirty="0" smtClean="0">
              <a:effectLst>
                <a:outerShdw blurRad="38100" dist="38100" dir="2700000" algn="tl">
                  <a:srgbClr val="C0C0C0"/>
                </a:outerShdw>
              </a:effectLst>
              <a:latin typeface="楷体_GB2312" pitchFamily="49" charset="-122"/>
            </a:endParaRPr>
          </a:p>
        </p:txBody>
      </p:sp>
      <p:grpSp>
        <p:nvGrpSpPr>
          <p:cNvPr id="2" name="Group 14"/>
          <p:cNvGrpSpPr/>
          <p:nvPr/>
        </p:nvGrpSpPr>
        <p:grpSpPr bwMode="auto">
          <a:xfrm>
            <a:off x="2555875" y="4076700"/>
            <a:ext cx="2513013" cy="1447800"/>
            <a:chOff x="3840" y="2784"/>
            <a:chExt cx="1583" cy="912"/>
          </a:xfrm>
        </p:grpSpPr>
        <p:sp>
          <p:nvSpPr>
            <p:cNvPr id="51218" name="Oval 7"/>
            <p:cNvSpPr>
              <a:spLocks noChangeArrowheads="1"/>
            </p:cNvSpPr>
            <p:nvPr/>
          </p:nvSpPr>
          <p:spPr bwMode="auto">
            <a:xfrm>
              <a:off x="4464" y="2784"/>
              <a:ext cx="432" cy="384"/>
            </a:xfrm>
            <a:prstGeom prst="ellipse">
              <a:avLst/>
            </a:prstGeom>
            <a:solidFill>
              <a:schemeClr val="accent1"/>
            </a:solidFill>
            <a:ln w="9525">
              <a:solidFill>
                <a:schemeClr val="tx1"/>
              </a:solidFill>
              <a:miter lim="800000"/>
            </a:ln>
          </p:spPr>
          <p:txBody>
            <a:bodyPr wrap="none" anchor="ctr"/>
            <a:lstStyle/>
            <a:p>
              <a:pPr algn="ctr"/>
              <a:r>
                <a:rPr kumimoji="1" lang="en-US" altLang="zh-CN"/>
                <a:t>data</a:t>
              </a:r>
              <a:endParaRPr kumimoji="1" lang="en-US" altLang="zh-CN"/>
            </a:p>
          </p:txBody>
        </p:sp>
        <p:sp>
          <p:nvSpPr>
            <p:cNvPr id="51219" name="Line 8"/>
            <p:cNvSpPr>
              <a:spLocks noChangeShapeType="1"/>
            </p:cNvSpPr>
            <p:nvPr/>
          </p:nvSpPr>
          <p:spPr bwMode="auto">
            <a:xfrm flipH="1">
              <a:off x="4224" y="3072"/>
              <a:ext cx="288" cy="336"/>
            </a:xfrm>
            <a:prstGeom prst="line">
              <a:avLst/>
            </a:prstGeom>
            <a:noFill/>
            <a:ln w="9525">
              <a:solidFill>
                <a:schemeClr val="tx1"/>
              </a:solidFill>
              <a:miter lim="800000"/>
              <a:tailEnd type="triangle" w="med" len="med"/>
            </a:ln>
          </p:spPr>
          <p:txBody>
            <a:bodyPr wrap="none"/>
            <a:lstStyle/>
            <a:p>
              <a:endParaRPr lang="zh-CN" altLang="en-US"/>
            </a:p>
          </p:txBody>
        </p:sp>
        <p:sp>
          <p:nvSpPr>
            <p:cNvPr id="51220" name="Line 9"/>
            <p:cNvSpPr>
              <a:spLocks noChangeShapeType="1"/>
            </p:cNvSpPr>
            <p:nvPr/>
          </p:nvSpPr>
          <p:spPr bwMode="auto">
            <a:xfrm>
              <a:off x="4848" y="3072"/>
              <a:ext cx="288" cy="336"/>
            </a:xfrm>
            <a:prstGeom prst="line">
              <a:avLst/>
            </a:prstGeom>
            <a:noFill/>
            <a:ln w="9525">
              <a:solidFill>
                <a:schemeClr val="tx1"/>
              </a:solidFill>
              <a:miter lim="800000"/>
              <a:tailEnd type="triangle" w="med" len="med"/>
            </a:ln>
          </p:spPr>
          <p:txBody>
            <a:bodyPr wrap="none"/>
            <a:lstStyle/>
            <a:p>
              <a:endParaRPr lang="zh-CN" altLang="en-US"/>
            </a:p>
          </p:txBody>
        </p:sp>
        <p:sp>
          <p:nvSpPr>
            <p:cNvPr id="51221" name="Text Box 10"/>
            <p:cNvSpPr txBox="1">
              <a:spLocks noChangeArrowheads="1"/>
            </p:cNvSpPr>
            <p:nvPr/>
          </p:nvSpPr>
          <p:spPr bwMode="auto">
            <a:xfrm>
              <a:off x="3840" y="3408"/>
              <a:ext cx="1583" cy="288"/>
            </a:xfrm>
            <a:prstGeom prst="rect">
              <a:avLst/>
            </a:prstGeom>
            <a:noFill/>
            <a:ln w="9525">
              <a:noFill/>
              <a:miter lim="800000"/>
            </a:ln>
          </p:spPr>
          <p:txBody>
            <a:bodyPr wrap="none">
              <a:spAutoFit/>
            </a:bodyPr>
            <a:lstStyle/>
            <a:p>
              <a:r>
                <a:rPr kumimoji="1" lang="en-US" altLang="zh-CN"/>
                <a:t>LChild       RChild</a:t>
              </a:r>
              <a:endParaRPr kumimoji="1" lang="en-US" altLang="zh-CN"/>
            </a:p>
          </p:txBody>
        </p:sp>
      </p:grpSp>
      <p:sp>
        <p:nvSpPr>
          <p:cNvPr id="350219" name="Text Box 11"/>
          <p:cNvSpPr txBox="1">
            <a:spLocks noChangeArrowheads="1"/>
          </p:cNvSpPr>
          <p:nvPr/>
        </p:nvSpPr>
        <p:spPr bwMode="auto">
          <a:xfrm>
            <a:off x="971550" y="5964238"/>
            <a:ext cx="6316153" cy="523220"/>
          </a:xfrm>
          <a:prstGeom prst="rect">
            <a:avLst/>
          </a:prstGeom>
          <a:noFill/>
          <a:ln w="9525">
            <a:noFill/>
            <a:miter lim="800000"/>
          </a:ln>
          <a:effectLst/>
        </p:spPr>
        <p:txBody>
          <a:bodyPr wrap="none">
            <a:spAutoFit/>
          </a:bodyPr>
          <a:lstStyle/>
          <a:p>
            <a:pPr>
              <a:defRPr/>
            </a:pPr>
            <a:r>
              <a:rPr kumimoji="1" lang="zh-CN" altLang="en-US" b="1" dirty="0">
                <a:solidFill>
                  <a:srgbClr val="0000FF"/>
                </a:solidFill>
                <a:effectLst>
                  <a:outerShdw blurRad="38100" dist="38100" dir="2700000" algn="tl">
                    <a:srgbClr val="C0C0C0"/>
                  </a:outerShdw>
                </a:effectLst>
              </a:rPr>
              <a:t>特点</a:t>
            </a:r>
            <a:r>
              <a:rPr kumimoji="1" lang="zh-CN" altLang="en-US" b="1" dirty="0">
                <a:effectLst>
                  <a:outerShdw blurRad="38100" dist="38100" dir="2700000" algn="tl">
                    <a:srgbClr val="C0C0C0"/>
                  </a:outerShdw>
                </a:effectLst>
              </a:rPr>
              <a:t>：找孩子容易，但不利于找</a:t>
            </a:r>
            <a:r>
              <a:rPr kumimoji="1" lang="zh-CN" altLang="en-US" b="1" dirty="0" smtClean="0">
                <a:effectLst>
                  <a:outerShdw blurRad="38100" dist="38100" dir="2700000" algn="tl">
                    <a:srgbClr val="C0C0C0"/>
                  </a:outerShdw>
                </a:effectLst>
              </a:rPr>
              <a:t>双亲</a:t>
            </a:r>
            <a:r>
              <a:rPr kumimoji="1" lang="zh-CN" altLang="en-US" b="1" dirty="0" smtClean="0">
                <a:effectLst>
                  <a:outerShdw blurRad="38100" dist="38100" dir="2700000" algn="tl">
                    <a:srgbClr val="C0C0C0"/>
                  </a:outerShdw>
                </a:effectLst>
                <a:latin typeface="楷体_GB2312" pitchFamily="49" charset="-122"/>
              </a:rPr>
              <a:t>。</a:t>
            </a:r>
            <a:endParaRPr kumimoji="1" lang="zh-CN" altLang="en-US" b="1" dirty="0">
              <a:effectLst>
                <a:outerShdw blurRad="38100" dist="38100" dir="2700000" algn="tl">
                  <a:srgbClr val="C0C0C0"/>
                </a:outerShdw>
              </a:effectLst>
            </a:endParaRPr>
          </a:p>
        </p:txBody>
      </p:sp>
      <p:grpSp>
        <p:nvGrpSpPr>
          <p:cNvPr id="3" name="Group 13"/>
          <p:cNvGrpSpPr/>
          <p:nvPr/>
        </p:nvGrpSpPr>
        <p:grpSpPr bwMode="auto">
          <a:xfrm>
            <a:off x="5148263" y="4076700"/>
            <a:ext cx="3657600" cy="973138"/>
            <a:chOff x="1152" y="2795"/>
            <a:chExt cx="2304" cy="613"/>
          </a:xfrm>
        </p:grpSpPr>
        <p:sp>
          <p:nvSpPr>
            <p:cNvPr id="51214" name="Rectangle 4"/>
            <p:cNvSpPr>
              <a:spLocks noChangeArrowheads="1"/>
            </p:cNvSpPr>
            <p:nvPr/>
          </p:nvSpPr>
          <p:spPr bwMode="auto">
            <a:xfrm>
              <a:off x="1152" y="3120"/>
              <a:ext cx="768" cy="288"/>
            </a:xfrm>
            <a:prstGeom prst="rect">
              <a:avLst/>
            </a:prstGeom>
            <a:solidFill>
              <a:schemeClr val="folHlink"/>
            </a:solidFill>
            <a:ln w="9525">
              <a:solidFill>
                <a:schemeClr val="tx1"/>
              </a:solidFill>
              <a:miter lim="800000"/>
            </a:ln>
          </p:spPr>
          <p:txBody>
            <a:bodyPr wrap="none" anchor="ctr"/>
            <a:lstStyle/>
            <a:p>
              <a:pPr algn="ctr"/>
              <a:r>
                <a:rPr kumimoji="1" lang="en-US" altLang="zh-CN">
                  <a:solidFill>
                    <a:schemeClr val="accent2"/>
                  </a:solidFill>
                </a:rPr>
                <a:t>LChild</a:t>
              </a:r>
              <a:endParaRPr kumimoji="1" lang="en-US" altLang="zh-CN">
                <a:solidFill>
                  <a:schemeClr val="accent2"/>
                </a:solidFill>
              </a:endParaRPr>
            </a:p>
          </p:txBody>
        </p:sp>
        <p:sp>
          <p:nvSpPr>
            <p:cNvPr id="51215" name="Rectangle 5"/>
            <p:cNvSpPr>
              <a:spLocks noChangeArrowheads="1"/>
            </p:cNvSpPr>
            <p:nvPr/>
          </p:nvSpPr>
          <p:spPr bwMode="auto">
            <a:xfrm>
              <a:off x="1920" y="3120"/>
              <a:ext cx="768" cy="288"/>
            </a:xfrm>
            <a:prstGeom prst="rect">
              <a:avLst/>
            </a:prstGeom>
            <a:solidFill>
              <a:schemeClr val="accent1"/>
            </a:solidFill>
            <a:ln w="9525">
              <a:solidFill>
                <a:schemeClr val="tx1"/>
              </a:solidFill>
              <a:miter lim="800000"/>
            </a:ln>
          </p:spPr>
          <p:txBody>
            <a:bodyPr wrap="none" anchor="ctr"/>
            <a:lstStyle/>
            <a:p>
              <a:pPr algn="ctr"/>
              <a:r>
                <a:rPr kumimoji="1" lang="en-US" altLang="zh-CN"/>
                <a:t>data</a:t>
              </a:r>
              <a:endParaRPr kumimoji="1" lang="en-US" altLang="zh-CN"/>
            </a:p>
          </p:txBody>
        </p:sp>
        <p:sp>
          <p:nvSpPr>
            <p:cNvPr id="51216" name="Rectangle 6"/>
            <p:cNvSpPr>
              <a:spLocks noChangeArrowheads="1"/>
            </p:cNvSpPr>
            <p:nvPr/>
          </p:nvSpPr>
          <p:spPr bwMode="auto">
            <a:xfrm>
              <a:off x="2688" y="3120"/>
              <a:ext cx="768" cy="288"/>
            </a:xfrm>
            <a:prstGeom prst="rect">
              <a:avLst/>
            </a:prstGeom>
            <a:solidFill>
              <a:schemeClr val="folHlink"/>
            </a:solidFill>
            <a:ln w="9525">
              <a:solidFill>
                <a:schemeClr val="tx1"/>
              </a:solidFill>
              <a:miter lim="800000"/>
            </a:ln>
          </p:spPr>
          <p:txBody>
            <a:bodyPr wrap="none" anchor="ctr"/>
            <a:lstStyle/>
            <a:p>
              <a:pPr algn="ctr"/>
              <a:r>
                <a:rPr kumimoji="1" lang="en-US" altLang="zh-CN">
                  <a:solidFill>
                    <a:schemeClr val="accent2"/>
                  </a:solidFill>
                </a:rPr>
                <a:t>RChild</a:t>
              </a:r>
              <a:endParaRPr kumimoji="1" lang="en-US" altLang="zh-CN">
                <a:solidFill>
                  <a:schemeClr val="accent2"/>
                </a:solidFill>
              </a:endParaRPr>
            </a:p>
          </p:txBody>
        </p:sp>
        <p:sp>
          <p:nvSpPr>
            <p:cNvPr id="350220" name="Text Box 12"/>
            <p:cNvSpPr txBox="1">
              <a:spLocks noChangeArrowheads="1"/>
            </p:cNvSpPr>
            <p:nvPr/>
          </p:nvSpPr>
          <p:spPr bwMode="auto">
            <a:xfrm>
              <a:off x="1655" y="2795"/>
              <a:ext cx="1221" cy="330"/>
            </a:xfrm>
            <a:prstGeom prst="rect">
              <a:avLst/>
            </a:prstGeom>
            <a:noFill/>
            <a:ln w="12700" cap="sq">
              <a:noFill/>
              <a:miter lim="800000"/>
              <a:headEnd type="none" w="sm" len="sm"/>
              <a:tailEnd type="none" w="sm" len="sm"/>
            </a:ln>
            <a:effectLst/>
          </p:spPr>
          <p:txBody>
            <a:bodyPr wrap="square">
              <a:spAutoFit/>
            </a:bodyPr>
            <a:lstStyle/>
            <a:p>
              <a:pPr>
                <a:spcBef>
                  <a:spcPct val="50000"/>
                </a:spcBef>
                <a:defRPr/>
              </a:pPr>
              <a:r>
                <a:rPr lang="zh-CN" altLang="en-US" b="1" dirty="0">
                  <a:effectLst>
                    <a:outerShdw blurRad="38100" dist="38100" dir="2700000" algn="tl">
                      <a:srgbClr val="C0C0C0"/>
                    </a:outerShdw>
                  </a:effectLst>
                </a:rPr>
                <a:t>结点结构</a:t>
              </a:r>
              <a:endParaRPr lang="zh-CN" altLang="en-US" b="1" dirty="0">
                <a:effectLst>
                  <a:outerShdw blurRad="38100" dist="38100" dir="2700000" algn="tl">
                    <a:srgbClr val="C0C0C0"/>
                  </a:outerShdw>
                </a:effectLst>
              </a:endParaRPr>
            </a:p>
          </p:txBody>
        </p:sp>
      </p:grpSp>
      <p:grpSp>
        <p:nvGrpSpPr>
          <p:cNvPr id="4" name="Group 22"/>
          <p:cNvGrpSpPr/>
          <p:nvPr/>
        </p:nvGrpSpPr>
        <p:grpSpPr bwMode="auto">
          <a:xfrm>
            <a:off x="250825" y="4005263"/>
            <a:ext cx="1947863" cy="1368425"/>
            <a:chOff x="225" y="2523"/>
            <a:chExt cx="1227" cy="862"/>
          </a:xfrm>
        </p:grpSpPr>
        <p:sp>
          <p:nvSpPr>
            <p:cNvPr id="51209" name="Oval 16"/>
            <p:cNvSpPr>
              <a:spLocks noChangeArrowheads="1"/>
            </p:cNvSpPr>
            <p:nvPr/>
          </p:nvSpPr>
          <p:spPr bwMode="auto">
            <a:xfrm>
              <a:off x="646" y="2523"/>
              <a:ext cx="432" cy="384"/>
            </a:xfrm>
            <a:prstGeom prst="ellipse">
              <a:avLst/>
            </a:prstGeom>
            <a:solidFill>
              <a:schemeClr val="accent1"/>
            </a:solidFill>
            <a:ln w="9525">
              <a:solidFill>
                <a:schemeClr val="tx1"/>
              </a:solidFill>
              <a:miter lim="800000"/>
            </a:ln>
          </p:spPr>
          <p:txBody>
            <a:bodyPr wrap="none" anchor="ctr"/>
            <a:lstStyle/>
            <a:p>
              <a:pPr algn="ctr"/>
              <a:r>
                <a:rPr kumimoji="1" lang="en-US" altLang="zh-CN"/>
                <a:t>A</a:t>
              </a:r>
              <a:endParaRPr kumimoji="1" lang="en-US" altLang="zh-CN"/>
            </a:p>
          </p:txBody>
        </p:sp>
        <p:sp>
          <p:nvSpPr>
            <p:cNvPr id="51210" name="Line 17"/>
            <p:cNvSpPr>
              <a:spLocks noChangeShapeType="1"/>
            </p:cNvSpPr>
            <p:nvPr/>
          </p:nvSpPr>
          <p:spPr bwMode="auto">
            <a:xfrm flipH="1">
              <a:off x="406" y="2811"/>
              <a:ext cx="288" cy="336"/>
            </a:xfrm>
            <a:prstGeom prst="line">
              <a:avLst/>
            </a:prstGeom>
            <a:noFill/>
            <a:ln w="9525">
              <a:solidFill>
                <a:schemeClr val="tx1"/>
              </a:solidFill>
              <a:miter lim="800000"/>
              <a:tailEnd type="triangle" w="med" len="med"/>
            </a:ln>
          </p:spPr>
          <p:txBody>
            <a:bodyPr wrap="none"/>
            <a:lstStyle/>
            <a:p>
              <a:endParaRPr lang="zh-CN" altLang="en-US"/>
            </a:p>
          </p:txBody>
        </p:sp>
        <p:sp>
          <p:nvSpPr>
            <p:cNvPr id="51211" name="Line 18"/>
            <p:cNvSpPr>
              <a:spLocks noChangeShapeType="1"/>
            </p:cNvSpPr>
            <p:nvPr/>
          </p:nvSpPr>
          <p:spPr bwMode="auto">
            <a:xfrm>
              <a:off x="1030" y="2811"/>
              <a:ext cx="288" cy="336"/>
            </a:xfrm>
            <a:prstGeom prst="line">
              <a:avLst/>
            </a:prstGeom>
            <a:noFill/>
            <a:ln w="9525">
              <a:solidFill>
                <a:schemeClr val="tx1"/>
              </a:solidFill>
              <a:miter lim="800000"/>
              <a:tailEnd type="triangle" w="med" len="med"/>
            </a:ln>
          </p:spPr>
          <p:txBody>
            <a:bodyPr wrap="none"/>
            <a:lstStyle/>
            <a:p>
              <a:endParaRPr lang="zh-CN" altLang="en-US"/>
            </a:p>
          </p:txBody>
        </p:sp>
        <p:sp>
          <p:nvSpPr>
            <p:cNvPr id="51212" name="Oval 20"/>
            <p:cNvSpPr>
              <a:spLocks noChangeArrowheads="1"/>
            </p:cNvSpPr>
            <p:nvPr/>
          </p:nvSpPr>
          <p:spPr bwMode="auto">
            <a:xfrm>
              <a:off x="225" y="3001"/>
              <a:ext cx="432" cy="384"/>
            </a:xfrm>
            <a:prstGeom prst="ellipse">
              <a:avLst/>
            </a:prstGeom>
            <a:solidFill>
              <a:schemeClr val="accent1"/>
            </a:solidFill>
            <a:ln w="9525">
              <a:solidFill>
                <a:schemeClr val="tx1"/>
              </a:solidFill>
              <a:miter lim="800000"/>
            </a:ln>
          </p:spPr>
          <p:txBody>
            <a:bodyPr wrap="none" anchor="ctr"/>
            <a:lstStyle/>
            <a:p>
              <a:pPr algn="ctr"/>
              <a:r>
                <a:rPr kumimoji="1" lang="en-US" altLang="zh-CN"/>
                <a:t>B</a:t>
              </a:r>
              <a:endParaRPr kumimoji="1" lang="en-US" altLang="zh-CN"/>
            </a:p>
          </p:txBody>
        </p:sp>
        <p:sp>
          <p:nvSpPr>
            <p:cNvPr id="51213" name="Oval 21"/>
            <p:cNvSpPr>
              <a:spLocks noChangeArrowheads="1"/>
            </p:cNvSpPr>
            <p:nvPr/>
          </p:nvSpPr>
          <p:spPr bwMode="auto">
            <a:xfrm>
              <a:off x="1020" y="3001"/>
              <a:ext cx="432" cy="384"/>
            </a:xfrm>
            <a:prstGeom prst="ellipse">
              <a:avLst/>
            </a:prstGeom>
            <a:solidFill>
              <a:schemeClr val="accent1"/>
            </a:solidFill>
            <a:ln w="9525">
              <a:solidFill>
                <a:schemeClr val="tx1"/>
              </a:solidFill>
              <a:miter lim="800000"/>
            </a:ln>
          </p:spPr>
          <p:txBody>
            <a:bodyPr wrap="none" anchor="ctr"/>
            <a:lstStyle/>
            <a:p>
              <a:pPr algn="ctr"/>
              <a:r>
                <a:rPr kumimoji="1" lang="en-US" altLang="zh-CN"/>
                <a:t>C</a:t>
              </a:r>
              <a:endParaRPr kumimoji="1" lang="en-US" altLang="zh-CN"/>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Effect transition="in" filter="wipe(left)">
                                      <p:cBhvr>
                                        <p:cTn id="7" dur="500"/>
                                        <p:tgtEl>
                                          <p:spTgt spid="350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0211">
                                            <p:txEl>
                                              <p:pRg st="1" end="1"/>
                                            </p:txEl>
                                          </p:spTgt>
                                        </p:tgtEl>
                                        <p:attrNameLst>
                                          <p:attrName>style.visibility</p:attrName>
                                        </p:attrNameLst>
                                      </p:cBhvr>
                                      <p:to>
                                        <p:strVal val="visible"/>
                                      </p:to>
                                    </p:set>
                                    <p:animEffect transition="in" filter="wipe(left)">
                                      <p:cBhvr>
                                        <p:cTn id="12" dur="500"/>
                                        <p:tgtEl>
                                          <p:spTgt spid="350211">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50211">
                                            <p:txEl>
                                              <p:pRg st="2" end="2"/>
                                            </p:txEl>
                                          </p:spTgt>
                                        </p:tgtEl>
                                        <p:attrNameLst>
                                          <p:attrName>style.visibility</p:attrName>
                                        </p:attrNameLst>
                                      </p:cBhvr>
                                      <p:to>
                                        <p:strVal val="visible"/>
                                      </p:to>
                                    </p:set>
                                    <p:animEffect transition="in" filter="wipe(left)">
                                      <p:cBhvr>
                                        <p:cTn id="15" dur="500"/>
                                        <p:tgtEl>
                                          <p:spTgt spid="35021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50211">
                                            <p:txEl>
                                              <p:pRg st="3" end="3"/>
                                            </p:txEl>
                                          </p:spTgt>
                                        </p:tgtEl>
                                        <p:attrNameLst>
                                          <p:attrName>style.visibility</p:attrName>
                                        </p:attrNameLst>
                                      </p:cBhvr>
                                      <p:to>
                                        <p:strVal val="visible"/>
                                      </p:to>
                                    </p:set>
                                    <p:animEffect transition="in" filter="wipe(left)">
                                      <p:cBhvr>
                                        <p:cTn id="20" dur="500"/>
                                        <p:tgtEl>
                                          <p:spTgt spid="350211">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350211">
                                            <p:txEl>
                                              <p:pRg st="4" end="4"/>
                                            </p:txEl>
                                          </p:spTgt>
                                        </p:tgtEl>
                                        <p:attrNameLst>
                                          <p:attrName>style.visibility</p:attrName>
                                        </p:attrNameLst>
                                      </p:cBhvr>
                                      <p:to>
                                        <p:strVal val="visible"/>
                                      </p:to>
                                    </p:set>
                                    <p:animEffect transition="in" filter="wipe(left)">
                                      <p:cBhvr>
                                        <p:cTn id="23" dur="500"/>
                                        <p:tgtEl>
                                          <p:spTgt spid="35021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up)">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350219">
                                            <p:txEl>
                                              <p:pRg st="0" end="0"/>
                                            </p:txEl>
                                          </p:spTgt>
                                        </p:tgtEl>
                                        <p:attrNameLst>
                                          <p:attrName>style.visibility</p:attrName>
                                        </p:attrNameLst>
                                      </p:cBhvr>
                                      <p:to>
                                        <p:strVal val="visible"/>
                                      </p:to>
                                    </p:set>
                                    <p:animEffect transition="in" filter="box(out)">
                                      <p:cBhvr>
                                        <p:cTn id="38" dur="500"/>
                                        <p:tgtEl>
                                          <p:spTgt spid="350219">
                                            <p:txEl>
                                              <p:pRg st="0" end="0"/>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9" grpId="0" autoUpdateAnimBg="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灯片编号占位符 5"/>
          <p:cNvSpPr>
            <a:spLocks noGrp="1"/>
          </p:cNvSpPr>
          <p:nvPr>
            <p:ph type="sldNum" sz="quarter" idx="4294967295"/>
          </p:nvPr>
        </p:nvSpPr>
        <p:spPr>
          <a:xfrm>
            <a:off x="7042150" y="6243638"/>
            <a:ext cx="1905000" cy="457200"/>
          </a:xfrm>
          <a:prstGeom prst="rect">
            <a:avLst/>
          </a:prstGeom>
          <a:noFill/>
        </p:spPr>
        <p:txBody>
          <a:bodyPr/>
          <a:lstStyle/>
          <a:p>
            <a:fld id="{D5C8447F-F809-41CF-B05D-ECCD54A265D1}" type="slidenum">
              <a:rPr lang="en-US" altLang="zh-CN" smtClean="0"/>
            </a:fld>
            <a:endParaRPr lang="en-US" altLang="zh-CN" smtClean="0"/>
          </a:p>
        </p:txBody>
      </p:sp>
      <p:sp>
        <p:nvSpPr>
          <p:cNvPr id="323586" name="Rectangle 2"/>
          <p:cNvSpPr>
            <a:spLocks noGrp="1" noChangeArrowheads="1"/>
          </p:cNvSpPr>
          <p:nvPr>
            <p:ph type="title"/>
          </p:nvPr>
        </p:nvSpPr>
        <p:spPr/>
        <p:txBody>
          <a:bodyPr/>
          <a:lstStyle/>
          <a:p>
            <a:pPr eaLnBrk="1" hangingPunct="1">
              <a:defRPr/>
            </a:pPr>
            <a:r>
              <a:rPr lang="en-US" altLang="zh-CN" b="1" dirty="0" smtClean="0">
                <a:effectLst>
                  <a:outerShdw blurRad="38100" dist="38100" dir="2700000" algn="tl">
                    <a:srgbClr val="C0C0C0"/>
                  </a:outerShdw>
                </a:effectLst>
              </a:rPr>
              <a:t>2</a:t>
            </a:r>
            <a:r>
              <a:rPr lang="en-US" altLang="zh-CN" b="1" dirty="0" smtClean="0">
                <a:effectLst>
                  <a:outerShdw blurRad="38100" dist="38100" dir="2700000" algn="tl">
                    <a:srgbClr val="C0C0C0"/>
                  </a:outerShdw>
                </a:effectLst>
                <a:ea typeface="宋体" panose="02010600030101010101" pitchFamily="2" charset="-122"/>
              </a:rPr>
              <a:t>. </a:t>
            </a:r>
            <a:r>
              <a:rPr lang="zh-CN" altLang="en-US" b="1" dirty="0" smtClean="0">
                <a:effectLst>
                  <a:outerShdw blurRad="38100" dist="38100" dir="2700000" algn="tl">
                    <a:srgbClr val="C0C0C0"/>
                  </a:outerShdw>
                </a:effectLst>
              </a:rPr>
              <a:t>树的表示形式</a:t>
            </a:r>
            <a:r>
              <a:rPr lang="en-US" altLang="zh-CN" b="1" dirty="0" smtClean="0">
                <a:effectLst>
                  <a:outerShdw blurRad="38100" dist="38100" dir="2700000" algn="tl">
                    <a:srgbClr val="C0C0C0"/>
                  </a:outerShdw>
                </a:effectLst>
              </a:rPr>
              <a:t>—</a:t>
            </a:r>
            <a:r>
              <a:rPr lang="zh-CN" altLang="en-US" sz="3200" b="1" dirty="0" smtClean="0">
                <a:solidFill>
                  <a:srgbClr val="0000FF"/>
                </a:solidFill>
                <a:effectLst>
                  <a:outerShdw blurRad="38100" dist="38100" dir="2700000" algn="tl">
                    <a:srgbClr val="C0C0C0"/>
                  </a:outerShdw>
                </a:effectLst>
              </a:rPr>
              <a:t>是一棵倒立的树</a:t>
            </a:r>
            <a:endParaRPr lang="zh-CN" altLang="en-US" sz="3200" b="1" dirty="0" smtClean="0">
              <a:solidFill>
                <a:srgbClr val="0000FF"/>
              </a:solidFill>
              <a:effectLst>
                <a:outerShdw blurRad="38100" dist="38100" dir="2700000" algn="tl">
                  <a:srgbClr val="C0C0C0"/>
                </a:outerShdw>
              </a:effectLst>
            </a:endParaRPr>
          </a:p>
        </p:txBody>
      </p:sp>
      <p:graphicFrame>
        <p:nvGraphicFramePr>
          <p:cNvPr id="323587" name="Object 3"/>
          <p:cNvGraphicFramePr>
            <a:graphicFrameLocks noChangeAspect="1"/>
          </p:cNvGraphicFramePr>
          <p:nvPr/>
        </p:nvGraphicFramePr>
        <p:xfrm>
          <a:off x="2590800" y="2286000"/>
          <a:ext cx="5943600" cy="3297238"/>
        </p:xfrm>
        <a:graphic>
          <a:graphicData uri="http://schemas.openxmlformats.org/presentationml/2006/ole">
            <mc:AlternateContent xmlns:mc="http://schemas.openxmlformats.org/markup-compatibility/2006">
              <mc:Choice xmlns:v="urn:schemas-microsoft-com:vml" Requires="v">
                <p:oleObj spid="_x0000_s2049" name="VISIO" r:id="rId1" imgW="14611350" imgH="7791450" progId="">
                  <p:embed/>
                </p:oleObj>
              </mc:Choice>
              <mc:Fallback>
                <p:oleObj name="VISIO" r:id="rId1" imgW="14611350" imgH="7791450" progId="">
                  <p:embed/>
                  <p:pic>
                    <p:nvPicPr>
                      <p:cNvPr id="0" name="Object 3" descr="image13"/>
                      <p:cNvPicPr>
                        <a:picLocks noChangeAspect="1"/>
                      </p:cNvPicPr>
                      <p:nvPr/>
                    </p:nvPicPr>
                    <p:blipFill>
                      <a:blip r:embed="rId2"/>
                      <a:stretch>
                        <a:fillRect/>
                      </a:stretch>
                    </p:blipFill>
                    <p:spPr>
                      <a:xfrm>
                        <a:off x="2590800" y="2286000"/>
                        <a:ext cx="5943600" cy="3297238"/>
                      </a:xfrm>
                      <a:prstGeom prst="rect">
                        <a:avLst/>
                      </a:prstGeom>
                      <a:solidFill>
                        <a:srgbClr val="35C9C2"/>
                      </a:solidFill>
                      <a:ln w="9525">
                        <a:noFill/>
                      </a:ln>
                    </p:spPr>
                  </p:pic>
                </p:oleObj>
              </mc:Fallback>
            </mc:AlternateContent>
          </a:graphicData>
        </a:graphic>
      </p:graphicFrame>
      <p:graphicFrame>
        <p:nvGraphicFramePr>
          <p:cNvPr id="323588" name="Object 4"/>
          <p:cNvGraphicFramePr>
            <a:graphicFrameLocks noChangeAspect="1"/>
          </p:cNvGraphicFramePr>
          <p:nvPr/>
        </p:nvGraphicFramePr>
        <p:xfrm>
          <a:off x="755650" y="2362200"/>
          <a:ext cx="576263" cy="576263"/>
        </p:xfrm>
        <a:graphic>
          <a:graphicData uri="http://schemas.openxmlformats.org/presentationml/2006/ole">
            <mc:AlternateContent xmlns:mc="http://schemas.openxmlformats.org/markup-compatibility/2006">
              <mc:Choice xmlns:v="urn:schemas-microsoft-com:vml" Requires="v">
                <p:oleObj spid="_x0000_s2050" name="VISIO" r:id="rId3" imgW="2162175" imgH="2162175" progId="">
                  <p:embed/>
                </p:oleObj>
              </mc:Choice>
              <mc:Fallback>
                <p:oleObj name="VISIO" r:id="rId3" imgW="2162175" imgH="2162175" progId="">
                  <p:embed/>
                  <p:pic>
                    <p:nvPicPr>
                      <p:cNvPr id="0" name="Object 4" descr="image14"/>
                      <p:cNvPicPr>
                        <a:picLocks noChangeAspect="1"/>
                      </p:cNvPicPr>
                      <p:nvPr/>
                    </p:nvPicPr>
                    <p:blipFill>
                      <a:blip r:embed="rId4"/>
                      <a:stretch>
                        <a:fillRect/>
                      </a:stretch>
                    </p:blipFill>
                    <p:spPr>
                      <a:xfrm>
                        <a:off x="755650" y="2362200"/>
                        <a:ext cx="576263" cy="576263"/>
                      </a:xfrm>
                      <a:prstGeom prst="rect">
                        <a:avLst/>
                      </a:prstGeom>
                      <a:solidFill>
                        <a:srgbClr val="35C9C2"/>
                      </a:solidFill>
                      <a:ln w="9525">
                        <a:noFill/>
                      </a:ln>
                    </p:spPr>
                  </p:pic>
                </p:oleObj>
              </mc:Fallback>
            </mc:AlternateContent>
          </a:graphicData>
        </a:graphic>
      </p:graphicFrame>
      <p:sp>
        <p:nvSpPr>
          <p:cNvPr id="323589" name="Rectangle 5"/>
          <p:cNvSpPr>
            <a:spLocks noChangeArrowheads="1"/>
          </p:cNvSpPr>
          <p:nvPr/>
        </p:nvSpPr>
        <p:spPr bwMode="auto">
          <a:xfrm>
            <a:off x="4953000" y="2057400"/>
            <a:ext cx="990600" cy="762000"/>
          </a:xfrm>
          <a:prstGeom prst="rect">
            <a:avLst/>
          </a:prstGeom>
          <a:noFill/>
          <a:ln w="38100">
            <a:solidFill>
              <a:schemeClr val="folHlink"/>
            </a:solidFill>
            <a:miter lim="800000"/>
          </a:ln>
        </p:spPr>
        <p:txBody>
          <a:bodyPr wrap="none" anchor="ctr"/>
          <a:lstStyle/>
          <a:p>
            <a:endParaRPr lang="zh-CN" altLang="en-US" b="1"/>
          </a:p>
        </p:txBody>
      </p:sp>
      <p:sp>
        <p:nvSpPr>
          <p:cNvPr id="323590" name="Rectangle 6"/>
          <p:cNvSpPr>
            <a:spLocks noChangeArrowheads="1"/>
          </p:cNvSpPr>
          <p:nvPr/>
        </p:nvSpPr>
        <p:spPr bwMode="auto">
          <a:xfrm>
            <a:off x="2438400" y="2895600"/>
            <a:ext cx="2286000" cy="2895600"/>
          </a:xfrm>
          <a:prstGeom prst="rect">
            <a:avLst/>
          </a:prstGeom>
          <a:noFill/>
          <a:ln w="38100">
            <a:solidFill>
              <a:schemeClr val="folHlink"/>
            </a:solidFill>
            <a:miter lim="800000"/>
          </a:ln>
        </p:spPr>
        <p:txBody>
          <a:bodyPr wrap="none" anchor="ctr"/>
          <a:lstStyle/>
          <a:p>
            <a:endParaRPr lang="zh-CN" altLang="en-US" b="1"/>
          </a:p>
        </p:txBody>
      </p:sp>
      <p:sp>
        <p:nvSpPr>
          <p:cNvPr id="323591" name="Rectangle 7"/>
          <p:cNvSpPr>
            <a:spLocks noChangeArrowheads="1"/>
          </p:cNvSpPr>
          <p:nvPr/>
        </p:nvSpPr>
        <p:spPr bwMode="auto">
          <a:xfrm>
            <a:off x="6096000" y="2895600"/>
            <a:ext cx="2667000" cy="2895600"/>
          </a:xfrm>
          <a:prstGeom prst="rect">
            <a:avLst/>
          </a:prstGeom>
          <a:noFill/>
          <a:ln w="38100">
            <a:solidFill>
              <a:schemeClr val="folHlink"/>
            </a:solidFill>
            <a:miter lim="800000"/>
          </a:ln>
        </p:spPr>
        <p:txBody>
          <a:bodyPr wrap="none" anchor="ctr"/>
          <a:lstStyle/>
          <a:p>
            <a:endParaRPr lang="zh-CN" altLang="en-US" b="1"/>
          </a:p>
        </p:txBody>
      </p:sp>
      <p:sp>
        <p:nvSpPr>
          <p:cNvPr id="323592" name="Rectangle 8"/>
          <p:cNvSpPr>
            <a:spLocks noChangeArrowheads="1"/>
          </p:cNvSpPr>
          <p:nvPr/>
        </p:nvSpPr>
        <p:spPr bwMode="auto">
          <a:xfrm>
            <a:off x="4953000" y="2895600"/>
            <a:ext cx="990600" cy="2895600"/>
          </a:xfrm>
          <a:prstGeom prst="rect">
            <a:avLst/>
          </a:prstGeom>
          <a:noFill/>
          <a:ln w="38100">
            <a:solidFill>
              <a:schemeClr val="folHlink"/>
            </a:solidFill>
            <a:miter lim="800000"/>
          </a:ln>
        </p:spPr>
        <p:txBody>
          <a:bodyPr wrap="none" anchor="ctr"/>
          <a:lstStyle/>
          <a:p>
            <a:endParaRPr lang="zh-CN" altLang="en-US" b="1"/>
          </a:p>
        </p:txBody>
      </p:sp>
      <p:sp>
        <p:nvSpPr>
          <p:cNvPr id="323593" name="Rectangle 9"/>
          <p:cNvSpPr>
            <a:spLocks noChangeArrowheads="1"/>
          </p:cNvSpPr>
          <p:nvPr/>
        </p:nvSpPr>
        <p:spPr bwMode="auto">
          <a:xfrm>
            <a:off x="3200400" y="3048000"/>
            <a:ext cx="990600" cy="762000"/>
          </a:xfrm>
          <a:prstGeom prst="rect">
            <a:avLst/>
          </a:prstGeom>
          <a:noFill/>
          <a:ln w="57150">
            <a:solidFill>
              <a:srgbClr val="FF0066"/>
            </a:solidFill>
            <a:miter lim="800000"/>
          </a:ln>
        </p:spPr>
        <p:txBody>
          <a:bodyPr wrap="none" anchor="ctr"/>
          <a:lstStyle/>
          <a:p>
            <a:endParaRPr lang="zh-CN" altLang="en-US" b="1"/>
          </a:p>
        </p:txBody>
      </p:sp>
      <p:sp>
        <p:nvSpPr>
          <p:cNvPr id="323594" name="Rectangle 10"/>
          <p:cNvSpPr>
            <a:spLocks noChangeArrowheads="1"/>
          </p:cNvSpPr>
          <p:nvPr/>
        </p:nvSpPr>
        <p:spPr bwMode="auto">
          <a:xfrm>
            <a:off x="2590800" y="4038600"/>
            <a:ext cx="1295400" cy="1676400"/>
          </a:xfrm>
          <a:prstGeom prst="rect">
            <a:avLst/>
          </a:prstGeom>
          <a:noFill/>
          <a:ln w="57150">
            <a:solidFill>
              <a:srgbClr val="FF0066"/>
            </a:solidFill>
            <a:miter lim="800000"/>
          </a:ln>
        </p:spPr>
        <p:txBody>
          <a:bodyPr wrap="none" anchor="ctr"/>
          <a:lstStyle/>
          <a:p>
            <a:endParaRPr lang="zh-CN" altLang="en-US" b="1"/>
          </a:p>
        </p:txBody>
      </p:sp>
      <p:sp>
        <p:nvSpPr>
          <p:cNvPr id="323595" name="Rectangle 11"/>
          <p:cNvSpPr>
            <a:spLocks noChangeArrowheads="1"/>
          </p:cNvSpPr>
          <p:nvPr/>
        </p:nvSpPr>
        <p:spPr bwMode="auto">
          <a:xfrm>
            <a:off x="3962400" y="4038600"/>
            <a:ext cx="609600" cy="762000"/>
          </a:xfrm>
          <a:prstGeom prst="rect">
            <a:avLst/>
          </a:prstGeom>
          <a:noFill/>
          <a:ln w="57150">
            <a:solidFill>
              <a:srgbClr val="FF0066"/>
            </a:solidFill>
            <a:miter lim="800000"/>
          </a:ln>
        </p:spPr>
        <p:txBody>
          <a:bodyPr wrap="none" anchor="ctr"/>
          <a:lstStyle/>
          <a:p>
            <a:endParaRPr lang="zh-CN" altLang="en-US" b="1"/>
          </a:p>
        </p:txBody>
      </p:sp>
      <p:sp>
        <p:nvSpPr>
          <p:cNvPr id="323596" name="Text Box 12"/>
          <p:cNvSpPr txBox="1">
            <a:spLocks noChangeArrowheads="1"/>
          </p:cNvSpPr>
          <p:nvPr/>
        </p:nvSpPr>
        <p:spPr bwMode="auto">
          <a:xfrm>
            <a:off x="3352800" y="5821363"/>
            <a:ext cx="588963" cy="579437"/>
          </a:xfrm>
          <a:prstGeom prst="rect">
            <a:avLst/>
          </a:prstGeom>
          <a:noFill/>
          <a:ln w="9525">
            <a:noFill/>
            <a:miter lim="800000"/>
          </a:ln>
        </p:spPr>
        <p:txBody>
          <a:bodyPr wrap="none">
            <a:spAutoFit/>
          </a:bodyPr>
          <a:lstStyle/>
          <a:p>
            <a:r>
              <a:rPr kumimoji="1" lang="en-US" altLang="zh-CN" sz="3200" b="1">
                <a:latin typeface="Times New Roman" panose="02020603050405020304" pitchFamily="18" charset="0"/>
              </a:rPr>
              <a:t>T</a:t>
            </a:r>
            <a:r>
              <a:rPr kumimoji="1" lang="en-US" altLang="zh-CN" sz="3200" b="1" baseline="-25000">
                <a:latin typeface="Times New Roman" panose="02020603050405020304" pitchFamily="18" charset="0"/>
              </a:rPr>
              <a:t>1</a:t>
            </a:r>
            <a:endParaRPr kumimoji="1" lang="en-US" altLang="zh-CN" sz="3200" b="1" baseline="-25000">
              <a:latin typeface="Times New Roman" panose="02020603050405020304" pitchFamily="18" charset="0"/>
            </a:endParaRPr>
          </a:p>
        </p:txBody>
      </p:sp>
      <p:sp>
        <p:nvSpPr>
          <p:cNvPr id="323597" name="Text Box 13"/>
          <p:cNvSpPr txBox="1">
            <a:spLocks noChangeArrowheads="1"/>
          </p:cNvSpPr>
          <p:nvPr/>
        </p:nvSpPr>
        <p:spPr bwMode="auto">
          <a:xfrm>
            <a:off x="5181600" y="5821363"/>
            <a:ext cx="588963" cy="579437"/>
          </a:xfrm>
          <a:prstGeom prst="rect">
            <a:avLst/>
          </a:prstGeom>
          <a:noFill/>
          <a:ln w="9525">
            <a:noFill/>
            <a:miter lim="800000"/>
          </a:ln>
        </p:spPr>
        <p:txBody>
          <a:bodyPr wrap="none">
            <a:spAutoFit/>
          </a:bodyPr>
          <a:lstStyle/>
          <a:p>
            <a:r>
              <a:rPr kumimoji="1" lang="en-US" altLang="zh-CN" sz="3200" b="1">
                <a:latin typeface="Times New Roman" panose="02020603050405020304" pitchFamily="18" charset="0"/>
              </a:rPr>
              <a:t>T</a:t>
            </a:r>
            <a:r>
              <a:rPr kumimoji="1" lang="en-US" altLang="zh-CN" sz="3200" b="1" baseline="-25000">
                <a:latin typeface="Times New Roman" panose="02020603050405020304" pitchFamily="18" charset="0"/>
              </a:rPr>
              <a:t>2</a:t>
            </a:r>
            <a:endParaRPr kumimoji="1" lang="en-US" altLang="zh-CN" sz="3200" b="1" baseline="-25000">
              <a:latin typeface="Times New Roman" panose="02020603050405020304" pitchFamily="18" charset="0"/>
            </a:endParaRPr>
          </a:p>
        </p:txBody>
      </p:sp>
      <p:sp>
        <p:nvSpPr>
          <p:cNvPr id="323598" name="Text Box 14"/>
          <p:cNvSpPr txBox="1">
            <a:spLocks noChangeArrowheads="1"/>
          </p:cNvSpPr>
          <p:nvPr/>
        </p:nvSpPr>
        <p:spPr bwMode="auto">
          <a:xfrm>
            <a:off x="7239000" y="5821363"/>
            <a:ext cx="588963" cy="579437"/>
          </a:xfrm>
          <a:prstGeom prst="rect">
            <a:avLst/>
          </a:prstGeom>
          <a:noFill/>
          <a:ln w="9525">
            <a:noFill/>
            <a:miter lim="800000"/>
          </a:ln>
        </p:spPr>
        <p:txBody>
          <a:bodyPr wrap="none">
            <a:spAutoFit/>
          </a:bodyPr>
          <a:lstStyle/>
          <a:p>
            <a:r>
              <a:rPr kumimoji="1" lang="en-US" altLang="zh-CN" sz="3200" b="1">
                <a:latin typeface="Times New Roman" panose="02020603050405020304" pitchFamily="18" charset="0"/>
              </a:rPr>
              <a:t>T</a:t>
            </a:r>
            <a:r>
              <a:rPr kumimoji="1" lang="en-US" altLang="zh-CN" sz="3200" b="1" baseline="-25000">
                <a:latin typeface="Times New Roman" panose="02020603050405020304" pitchFamily="18" charset="0"/>
              </a:rPr>
              <a:t>3</a:t>
            </a:r>
            <a:endParaRPr kumimoji="1" lang="en-US" altLang="zh-CN" sz="3200" b="1" baseline="-25000">
              <a:latin typeface="Times New Roman" panose="02020603050405020304" pitchFamily="18" charset="0"/>
            </a:endParaRPr>
          </a:p>
        </p:txBody>
      </p:sp>
      <p:sp>
        <p:nvSpPr>
          <p:cNvPr id="323599" name="Text Box 15"/>
          <p:cNvSpPr txBox="1">
            <a:spLocks noChangeArrowheads="1"/>
          </p:cNvSpPr>
          <p:nvPr/>
        </p:nvSpPr>
        <p:spPr bwMode="auto">
          <a:xfrm>
            <a:off x="323850" y="3141663"/>
            <a:ext cx="1655763" cy="953135"/>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zh-CN" altLang="en-US" b="1">
                <a:solidFill>
                  <a:srgbClr val="0000FF"/>
                </a:solidFill>
                <a:effectLst>
                  <a:outerShdw blurRad="38100" dist="38100" dir="2700000" algn="tl">
                    <a:srgbClr val="C0C0C0"/>
                  </a:outerShdw>
                </a:effectLst>
              </a:rPr>
              <a:t>只含有根</a:t>
            </a:r>
            <a:r>
              <a:rPr lang="zh-CN" altLang="en-US">
                <a:cs typeface="+mn-ea"/>
              </a:rPr>
              <a:t>结点的</a:t>
            </a:r>
            <a:r>
              <a:rPr lang="zh-CN" altLang="en-US"/>
              <a:t>树</a:t>
            </a:r>
            <a:endParaRPr lang="zh-CN" altLang="en-US"/>
          </a:p>
        </p:txBody>
      </p:sp>
      <p:sp>
        <p:nvSpPr>
          <p:cNvPr id="323600" name="Text Box 16"/>
          <p:cNvSpPr txBox="1">
            <a:spLocks noChangeArrowheads="1"/>
          </p:cNvSpPr>
          <p:nvPr/>
        </p:nvSpPr>
        <p:spPr bwMode="auto">
          <a:xfrm>
            <a:off x="3349625" y="6356350"/>
            <a:ext cx="4391025" cy="521970"/>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zh-CN" altLang="en-US" b="1">
                <a:solidFill>
                  <a:srgbClr val="0000FF"/>
                </a:solidFill>
                <a:effectLst>
                  <a:outerShdw blurRad="38100" dist="38100" dir="2700000" algn="tl">
                    <a:srgbClr val="C0C0C0"/>
                  </a:outerShdw>
                </a:effectLst>
                <a:cs typeface="+mn-ea"/>
              </a:rPr>
              <a:t>含有子树</a:t>
            </a:r>
            <a:r>
              <a:rPr lang="en-US" altLang="zh-CN" b="1" dirty="0">
                <a:effectLst>
                  <a:outerShdw blurRad="38100" dist="38100" dir="2700000" algn="tl">
                    <a:srgbClr val="C0C0C0"/>
                  </a:outerShdw>
                </a:effectLst>
              </a:rPr>
              <a:t>T1</a:t>
            </a:r>
            <a:r>
              <a:rPr lang="zh-CN" altLang="en-US" b="1" dirty="0">
                <a:effectLst>
                  <a:outerShdw blurRad="38100" dist="38100" dir="2700000" algn="tl">
                    <a:srgbClr val="C0C0C0"/>
                  </a:outerShdw>
                </a:effectLst>
              </a:rPr>
              <a:t>、</a:t>
            </a:r>
            <a:r>
              <a:rPr lang="en-US" altLang="zh-CN" b="1" dirty="0">
                <a:effectLst>
                  <a:outerShdw blurRad="38100" dist="38100" dir="2700000" algn="tl">
                    <a:srgbClr val="C0C0C0"/>
                  </a:outerShdw>
                </a:effectLst>
              </a:rPr>
              <a:t>T2</a:t>
            </a:r>
            <a:r>
              <a:rPr lang="zh-CN" altLang="en-US" b="1" dirty="0">
                <a:effectLst>
                  <a:outerShdw blurRad="38100" dist="38100" dir="2700000" algn="tl">
                    <a:srgbClr val="C0C0C0"/>
                  </a:outerShdw>
                </a:effectLst>
              </a:rPr>
              <a:t>和</a:t>
            </a:r>
            <a:r>
              <a:rPr lang="en-US" altLang="zh-CN" b="1" dirty="0">
                <a:effectLst>
                  <a:outerShdw blurRad="38100" dist="38100" dir="2700000" algn="tl">
                    <a:srgbClr val="C0C0C0"/>
                  </a:outerShdw>
                </a:effectLst>
              </a:rPr>
              <a:t>T3</a:t>
            </a:r>
            <a:r>
              <a:rPr lang="zh-CN" altLang="en-US" b="1" dirty="0">
                <a:effectLst>
                  <a:outerShdw blurRad="38100" dist="38100" dir="2700000" algn="tl">
                    <a:srgbClr val="C0C0C0"/>
                  </a:outerShdw>
                </a:effectLst>
              </a:rPr>
              <a:t>的树</a:t>
            </a:r>
            <a:endParaRPr lang="zh-CN" altLang="en-US" b="1" dirty="0">
              <a:effectLst>
                <a:outerShdw blurRad="38100" dist="38100" dir="2700000" algn="tl">
                  <a:srgbClr val="C0C0C0"/>
                </a:outerShdw>
              </a:effectLst>
            </a:endParaRPr>
          </a:p>
        </p:txBody>
      </p:sp>
      <p:graphicFrame>
        <p:nvGraphicFramePr>
          <p:cNvPr id="2052" name="Object 17"/>
          <p:cNvGraphicFramePr>
            <a:graphicFrameLocks noChangeAspect="1"/>
          </p:cNvGraphicFramePr>
          <p:nvPr>
            <p:ph idx="1"/>
          </p:nvPr>
        </p:nvGraphicFramePr>
        <p:xfrm>
          <a:off x="7740650" y="836613"/>
          <a:ext cx="1009650" cy="1079500"/>
        </p:xfrm>
        <a:graphic>
          <a:graphicData uri="http://schemas.openxmlformats.org/presentationml/2006/ole">
            <mc:AlternateContent xmlns:mc="http://schemas.openxmlformats.org/markup-compatibility/2006">
              <mc:Choice xmlns:v="urn:schemas-microsoft-com:vml" Requires="v">
                <p:oleObj spid="_x0000_s2051" name="剪辑" r:id="rId5" imgW="8667750" imgH="9267825" progId="">
                  <p:embed/>
                </p:oleObj>
              </mc:Choice>
              <mc:Fallback>
                <p:oleObj name="剪辑" r:id="rId5" imgW="8667750" imgH="9267825" progId="">
                  <p:embed/>
                  <p:pic>
                    <p:nvPicPr>
                      <p:cNvPr id="0" name="Object 17" descr="image12"/>
                      <p:cNvPicPr>
                        <a:picLocks noChangeAspect="1"/>
                      </p:cNvPicPr>
                      <p:nvPr/>
                    </p:nvPicPr>
                    <p:blipFill>
                      <a:blip r:embed="rId6"/>
                      <a:stretch>
                        <a:fillRect/>
                      </a:stretch>
                    </p:blipFill>
                    <p:spPr>
                      <a:xfrm>
                        <a:off x="7740650" y="836613"/>
                        <a:ext cx="1009650" cy="1079500"/>
                      </a:xfrm>
                      <a:prstGeom prst="rect">
                        <a:avLst/>
                      </a:prstGeom>
                      <a:noFill/>
                      <a:ln w="9525">
                        <a:noFill/>
                      </a:ln>
                    </p:spPr>
                  </p:pic>
                </p:oleObj>
              </mc:Fallback>
            </mc:AlternateContent>
          </a:graphicData>
        </a:graphic>
      </p:graphicFrame>
      <p:sp>
        <p:nvSpPr>
          <p:cNvPr id="323603" name="Rectangle 19"/>
          <p:cNvSpPr>
            <a:spLocks noChangeArrowheads="1"/>
          </p:cNvSpPr>
          <p:nvPr/>
        </p:nvSpPr>
        <p:spPr bwMode="auto">
          <a:xfrm>
            <a:off x="468313" y="1035893"/>
            <a:ext cx="7056015" cy="1384995"/>
          </a:xfrm>
          <a:prstGeom prst="rect">
            <a:avLst/>
          </a:prstGeom>
          <a:noFill/>
          <a:ln w="12700" cap="sq">
            <a:noFill/>
            <a:miter lim="800000"/>
            <a:headEnd type="none" w="sm" len="sm"/>
            <a:tailEnd type="none" w="sm" len="sm"/>
          </a:ln>
          <a:effectLst/>
        </p:spPr>
        <p:txBody>
          <a:bodyPr wrap="square">
            <a:spAutoFit/>
          </a:bodyPr>
          <a:lstStyle/>
          <a:p>
            <a:pPr lvl="2">
              <a:defRPr/>
            </a:pPr>
            <a:r>
              <a:rPr lang="zh-CN" altLang="en-US" b="1" dirty="0">
                <a:effectLst>
                  <a:outerShdw blurRad="38100" dist="38100" dir="2700000" algn="tl">
                    <a:srgbClr val="C0C0C0"/>
                  </a:outerShdw>
                </a:effectLst>
              </a:rPr>
              <a:t>对于</a:t>
            </a:r>
            <a:r>
              <a:rPr lang="zh-CN" altLang="en-US" b="1" dirty="0">
                <a:solidFill>
                  <a:schemeClr val="hlink"/>
                </a:solidFill>
                <a:effectLst>
                  <a:outerShdw blurRad="38100" dist="38100" dir="2700000" algn="tl">
                    <a:srgbClr val="C0C0C0"/>
                  </a:outerShdw>
                </a:effectLst>
              </a:rPr>
              <a:t>非空</a:t>
            </a:r>
            <a:r>
              <a:rPr lang="zh-CN" altLang="en-US" b="1" dirty="0">
                <a:effectLst>
                  <a:outerShdw blurRad="38100" dist="38100" dir="2700000" algn="tl">
                    <a:srgbClr val="C0C0C0"/>
                  </a:outerShdw>
                </a:effectLst>
              </a:rPr>
              <a:t>树，其</a:t>
            </a:r>
            <a:r>
              <a:rPr lang="zh-CN" altLang="en-US" b="1" dirty="0">
                <a:solidFill>
                  <a:srgbClr val="0000FF"/>
                </a:solidFill>
                <a:effectLst>
                  <a:outerShdw blurRad="38100" dist="38100" dir="2700000" algn="tl">
                    <a:srgbClr val="C0C0C0"/>
                  </a:outerShdw>
                </a:effectLst>
              </a:rPr>
              <a:t>特点</a:t>
            </a:r>
            <a:r>
              <a:rPr lang="zh-CN" altLang="en-US" b="1" dirty="0">
                <a:effectLst>
                  <a:outerShdw blurRad="38100" dist="38100" dir="2700000" algn="tl">
                    <a:srgbClr val="C0C0C0"/>
                  </a:outerShdw>
                </a:effectLst>
              </a:rPr>
              <a:t>：</a:t>
            </a:r>
            <a:endParaRPr lang="zh-CN" altLang="en-US" b="1" dirty="0">
              <a:effectLst>
                <a:outerShdw blurRad="38100" dist="38100" dir="2700000" algn="tl">
                  <a:srgbClr val="C0C0C0"/>
                </a:outerShdw>
              </a:effectLst>
            </a:endParaRPr>
          </a:p>
          <a:p>
            <a:pPr lvl="3">
              <a:buFontTx/>
              <a:buChar char="•"/>
              <a:defRPr/>
            </a:pPr>
            <a:r>
              <a:rPr lang="zh-CN" altLang="en-US" b="1" dirty="0">
                <a:effectLst>
                  <a:outerShdw blurRad="38100" dist="38100" dir="2700000" algn="tl">
                    <a:srgbClr val="C0C0C0"/>
                  </a:outerShdw>
                </a:effectLst>
              </a:rPr>
              <a:t>树中至少有一个结点</a:t>
            </a:r>
            <a:r>
              <a:rPr lang="en-US" altLang="zh-CN" b="1" dirty="0">
                <a:effectLst>
                  <a:outerShdw blurRad="38100" dist="38100" dir="2700000" algn="tl">
                    <a:srgbClr val="C0C0C0"/>
                  </a:outerShdw>
                </a:effectLst>
                <a:latin typeface="Arial" panose="020B0604020202020204"/>
              </a:rPr>
              <a:t>——</a:t>
            </a:r>
            <a:r>
              <a:rPr lang="zh-CN" altLang="en-US" b="1" dirty="0">
                <a:solidFill>
                  <a:srgbClr val="0000FF"/>
                </a:solidFill>
                <a:effectLst>
                  <a:outerShdw blurRad="38100" dist="38100" dir="2700000" algn="tl">
                    <a:srgbClr val="C0C0C0"/>
                  </a:outerShdw>
                </a:effectLst>
              </a:rPr>
              <a:t>根</a:t>
            </a:r>
            <a:endParaRPr lang="zh-CN" altLang="en-US" b="1" dirty="0">
              <a:solidFill>
                <a:srgbClr val="0000FF"/>
              </a:solidFill>
              <a:effectLst>
                <a:outerShdw blurRad="38100" dist="38100" dir="2700000" algn="tl">
                  <a:srgbClr val="C0C0C0"/>
                </a:outerShdw>
              </a:effectLst>
            </a:endParaRPr>
          </a:p>
          <a:p>
            <a:pPr lvl="3">
              <a:buFontTx/>
              <a:buChar char="•"/>
              <a:defRPr/>
            </a:pPr>
            <a:r>
              <a:rPr lang="zh-CN" altLang="en-US" b="1" dirty="0">
                <a:effectLst>
                  <a:outerShdw blurRad="38100" dist="38100" dir="2700000" algn="tl">
                    <a:srgbClr val="C0C0C0"/>
                  </a:outerShdw>
                </a:effectLst>
              </a:rPr>
              <a:t>树中</a:t>
            </a:r>
            <a:r>
              <a:rPr lang="zh-CN" altLang="en-US" b="1" u="sng" dirty="0">
                <a:solidFill>
                  <a:srgbClr val="0000FF"/>
                </a:solidFill>
                <a:effectLst>
                  <a:outerShdw blurRad="38100" dist="38100" dir="2700000" algn="tl">
                    <a:srgbClr val="C0C0C0"/>
                  </a:outerShdw>
                </a:effectLst>
              </a:rPr>
              <a:t>各子树是互不相交的</a:t>
            </a:r>
            <a:r>
              <a:rPr lang="zh-CN" altLang="en-US" b="1" dirty="0">
                <a:effectLst>
                  <a:outerShdw blurRad="38100" dist="38100" dir="2700000" algn="tl">
                    <a:srgbClr val="C0C0C0"/>
                  </a:outerShdw>
                </a:effectLst>
              </a:rPr>
              <a:t>集合</a:t>
            </a:r>
            <a:endParaRPr lang="zh-CN" altLang="en-US" b="1" dirty="0">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3603"/>
                                        </p:tgtEl>
                                        <p:attrNameLst>
                                          <p:attrName>style.visibility</p:attrName>
                                        </p:attrNameLst>
                                      </p:cBhvr>
                                      <p:to>
                                        <p:strVal val="visible"/>
                                      </p:to>
                                    </p:set>
                                    <p:animEffect transition="in" filter="fade">
                                      <p:cBhvr>
                                        <p:cTn id="7" dur="2000"/>
                                        <p:tgtEl>
                                          <p:spTgt spid="32360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23588"/>
                                        </p:tgtEl>
                                        <p:attrNameLst>
                                          <p:attrName>style.visibility</p:attrName>
                                        </p:attrNameLst>
                                      </p:cBhvr>
                                      <p:to>
                                        <p:strVal val="visible"/>
                                      </p:to>
                                    </p:set>
                                    <p:anim calcmode="lin" valueType="num">
                                      <p:cBhvr additive="base">
                                        <p:cTn id="12" dur="500" fill="hold"/>
                                        <p:tgtEl>
                                          <p:spTgt spid="323588"/>
                                        </p:tgtEl>
                                        <p:attrNameLst>
                                          <p:attrName>ppt_x</p:attrName>
                                        </p:attrNameLst>
                                      </p:cBhvr>
                                      <p:tavLst>
                                        <p:tav tm="0">
                                          <p:val>
                                            <p:strVal val="0-#ppt_w/2"/>
                                          </p:val>
                                        </p:tav>
                                        <p:tav tm="100000">
                                          <p:val>
                                            <p:strVal val="#ppt_x"/>
                                          </p:val>
                                        </p:tav>
                                      </p:tavLst>
                                    </p:anim>
                                    <p:anim calcmode="lin" valueType="num">
                                      <p:cBhvr additive="base">
                                        <p:cTn id="13" dur="500" fill="hold"/>
                                        <p:tgtEl>
                                          <p:spTgt spid="323588"/>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323599"/>
                                        </p:tgtEl>
                                        <p:attrNameLst>
                                          <p:attrName>style.visibility</p:attrName>
                                        </p:attrNameLst>
                                      </p:cBhvr>
                                      <p:to>
                                        <p:strVal val="visible"/>
                                      </p:to>
                                    </p:set>
                                    <p:animEffect transition="in" filter="wipe(left)">
                                      <p:cBhvr>
                                        <p:cTn id="17" dur="500"/>
                                        <p:tgtEl>
                                          <p:spTgt spid="32359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323587"/>
                                        </p:tgtEl>
                                        <p:attrNameLst>
                                          <p:attrName>style.visibility</p:attrName>
                                        </p:attrNameLst>
                                      </p:cBhvr>
                                      <p:to>
                                        <p:strVal val="visible"/>
                                      </p:to>
                                    </p:set>
                                    <p:anim calcmode="lin" valueType="num">
                                      <p:cBhvr additive="base">
                                        <p:cTn id="22" dur="500" fill="hold"/>
                                        <p:tgtEl>
                                          <p:spTgt spid="323587"/>
                                        </p:tgtEl>
                                        <p:attrNameLst>
                                          <p:attrName>ppt_x</p:attrName>
                                        </p:attrNameLst>
                                      </p:cBhvr>
                                      <p:tavLst>
                                        <p:tav tm="0">
                                          <p:val>
                                            <p:strVal val="1+#ppt_w/2"/>
                                          </p:val>
                                        </p:tav>
                                        <p:tav tm="100000">
                                          <p:val>
                                            <p:strVal val="#ppt_x"/>
                                          </p:val>
                                        </p:tav>
                                      </p:tavLst>
                                    </p:anim>
                                    <p:anim calcmode="lin" valueType="num">
                                      <p:cBhvr additive="base">
                                        <p:cTn id="23" dur="500" fill="hold"/>
                                        <p:tgtEl>
                                          <p:spTgt spid="323587"/>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323600"/>
                                        </p:tgtEl>
                                        <p:attrNameLst>
                                          <p:attrName>style.visibility</p:attrName>
                                        </p:attrNameLst>
                                      </p:cBhvr>
                                      <p:to>
                                        <p:strVal val="visible"/>
                                      </p:to>
                                    </p:set>
                                    <p:animEffect transition="in" filter="wipe(left)">
                                      <p:cBhvr>
                                        <p:cTn id="27" dur="500"/>
                                        <p:tgtEl>
                                          <p:spTgt spid="32360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323589"/>
                                        </p:tgtEl>
                                        <p:attrNameLst>
                                          <p:attrName>style.visibility</p:attrName>
                                        </p:attrNameLst>
                                      </p:cBhvr>
                                      <p:to>
                                        <p:strVal val="visible"/>
                                      </p:to>
                                    </p:set>
                                    <p:animEffect transition="in" filter="barn(outHorizontal)">
                                      <p:cBhvr>
                                        <p:cTn id="32" dur="500"/>
                                        <p:tgtEl>
                                          <p:spTgt spid="32358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323590"/>
                                        </p:tgtEl>
                                        <p:attrNameLst>
                                          <p:attrName>style.visibility</p:attrName>
                                        </p:attrNameLst>
                                      </p:cBhvr>
                                      <p:to>
                                        <p:strVal val="visible"/>
                                      </p:to>
                                    </p:set>
                                    <p:animEffect transition="in" filter="barn(outHorizontal)">
                                      <p:cBhvr>
                                        <p:cTn id="37" dur="500"/>
                                        <p:tgtEl>
                                          <p:spTgt spid="323590"/>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499"/>
                                          </p:stCondLst>
                                        </p:cTn>
                                        <p:tgtEl>
                                          <p:spTgt spid="323596"/>
                                        </p:tgtEl>
                                        <p:attrNameLst>
                                          <p:attrName>style.visibility</p:attrName>
                                        </p:attrNameLst>
                                      </p:cBhvr>
                                      <p:to>
                                        <p:strVal val="visible"/>
                                      </p:to>
                                    </p:set>
                                  </p:childTnLst>
                                </p:cTn>
                              </p:par>
                            </p:childTnLst>
                          </p:cTn>
                        </p:par>
                        <p:par>
                          <p:cTn id="41" fill="hold">
                            <p:stCondLst>
                              <p:cond delay="1000"/>
                            </p:stCondLst>
                            <p:childTnLst>
                              <p:par>
                                <p:cTn id="42" presetID="16" presetClass="entr" presetSubtype="42" fill="hold" grpId="0" nodeType="afterEffect">
                                  <p:stCondLst>
                                    <p:cond delay="0"/>
                                  </p:stCondLst>
                                  <p:childTnLst>
                                    <p:set>
                                      <p:cBhvr>
                                        <p:cTn id="43" dur="1" fill="hold">
                                          <p:stCondLst>
                                            <p:cond delay="0"/>
                                          </p:stCondLst>
                                        </p:cTn>
                                        <p:tgtEl>
                                          <p:spTgt spid="323592"/>
                                        </p:tgtEl>
                                        <p:attrNameLst>
                                          <p:attrName>style.visibility</p:attrName>
                                        </p:attrNameLst>
                                      </p:cBhvr>
                                      <p:to>
                                        <p:strVal val="visible"/>
                                      </p:to>
                                    </p:set>
                                    <p:animEffect transition="in" filter="barn(outHorizontal)">
                                      <p:cBhvr>
                                        <p:cTn id="44" dur="500"/>
                                        <p:tgtEl>
                                          <p:spTgt spid="323592"/>
                                        </p:tgtEl>
                                      </p:cBhvr>
                                    </p:animEffect>
                                  </p:childTnLst>
                                </p:cTn>
                              </p:par>
                            </p:childTnLst>
                          </p:cTn>
                        </p:par>
                        <p:par>
                          <p:cTn id="45" fill="hold">
                            <p:stCondLst>
                              <p:cond delay="1500"/>
                            </p:stCondLst>
                            <p:childTnLst>
                              <p:par>
                                <p:cTn id="46" presetID="1" presetClass="entr" presetSubtype="0" fill="hold" grpId="0" nodeType="afterEffect">
                                  <p:stCondLst>
                                    <p:cond delay="0"/>
                                  </p:stCondLst>
                                  <p:childTnLst>
                                    <p:set>
                                      <p:cBhvr>
                                        <p:cTn id="47" dur="1" fill="hold">
                                          <p:stCondLst>
                                            <p:cond delay="499"/>
                                          </p:stCondLst>
                                        </p:cTn>
                                        <p:tgtEl>
                                          <p:spTgt spid="323597"/>
                                        </p:tgtEl>
                                        <p:attrNameLst>
                                          <p:attrName>style.visibility</p:attrName>
                                        </p:attrNameLst>
                                      </p:cBhvr>
                                      <p:to>
                                        <p:strVal val="visible"/>
                                      </p:to>
                                    </p:set>
                                  </p:childTnLst>
                                </p:cTn>
                              </p:par>
                            </p:childTnLst>
                          </p:cTn>
                        </p:par>
                        <p:par>
                          <p:cTn id="48" fill="hold">
                            <p:stCondLst>
                              <p:cond delay="2000"/>
                            </p:stCondLst>
                            <p:childTnLst>
                              <p:par>
                                <p:cTn id="49" presetID="16" presetClass="entr" presetSubtype="42" fill="hold" grpId="0" nodeType="afterEffect">
                                  <p:stCondLst>
                                    <p:cond delay="0"/>
                                  </p:stCondLst>
                                  <p:childTnLst>
                                    <p:set>
                                      <p:cBhvr>
                                        <p:cTn id="50" dur="1" fill="hold">
                                          <p:stCondLst>
                                            <p:cond delay="0"/>
                                          </p:stCondLst>
                                        </p:cTn>
                                        <p:tgtEl>
                                          <p:spTgt spid="323591"/>
                                        </p:tgtEl>
                                        <p:attrNameLst>
                                          <p:attrName>style.visibility</p:attrName>
                                        </p:attrNameLst>
                                      </p:cBhvr>
                                      <p:to>
                                        <p:strVal val="visible"/>
                                      </p:to>
                                    </p:set>
                                    <p:animEffect transition="in" filter="barn(outHorizontal)">
                                      <p:cBhvr>
                                        <p:cTn id="51" dur="500"/>
                                        <p:tgtEl>
                                          <p:spTgt spid="323591"/>
                                        </p:tgtEl>
                                      </p:cBhvr>
                                    </p:animEffect>
                                  </p:childTnLst>
                                </p:cTn>
                              </p:par>
                            </p:childTnLst>
                          </p:cTn>
                        </p:par>
                        <p:par>
                          <p:cTn id="52" fill="hold">
                            <p:stCondLst>
                              <p:cond delay="2500"/>
                            </p:stCondLst>
                            <p:childTnLst>
                              <p:par>
                                <p:cTn id="53" presetID="1" presetClass="entr" presetSubtype="0" fill="hold" grpId="0" nodeType="afterEffect">
                                  <p:stCondLst>
                                    <p:cond delay="0"/>
                                  </p:stCondLst>
                                  <p:childTnLst>
                                    <p:set>
                                      <p:cBhvr>
                                        <p:cTn id="54" dur="1" fill="hold">
                                          <p:stCondLst>
                                            <p:cond delay="499"/>
                                          </p:stCondLst>
                                        </p:cTn>
                                        <p:tgtEl>
                                          <p:spTgt spid="32359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6" presetClass="entr" presetSubtype="42" fill="hold" grpId="0" nodeType="clickEffect">
                                  <p:stCondLst>
                                    <p:cond delay="0"/>
                                  </p:stCondLst>
                                  <p:childTnLst>
                                    <p:set>
                                      <p:cBhvr>
                                        <p:cTn id="58" dur="1" fill="hold">
                                          <p:stCondLst>
                                            <p:cond delay="0"/>
                                          </p:stCondLst>
                                        </p:cTn>
                                        <p:tgtEl>
                                          <p:spTgt spid="323593"/>
                                        </p:tgtEl>
                                        <p:attrNameLst>
                                          <p:attrName>style.visibility</p:attrName>
                                        </p:attrNameLst>
                                      </p:cBhvr>
                                      <p:to>
                                        <p:strVal val="visible"/>
                                      </p:to>
                                    </p:set>
                                    <p:animEffect transition="in" filter="barn(outHorizontal)">
                                      <p:cBhvr>
                                        <p:cTn id="59" dur="500"/>
                                        <p:tgtEl>
                                          <p:spTgt spid="323593"/>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42" fill="hold" grpId="0" nodeType="clickEffect">
                                  <p:stCondLst>
                                    <p:cond delay="0"/>
                                  </p:stCondLst>
                                  <p:childTnLst>
                                    <p:set>
                                      <p:cBhvr>
                                        <p:cTn id="63" dur="1" fill="hold">
                                          <p:stCondLst>
                                            <p:cond delay="0"/>
                                          </p:stCondLst>
                                        </p:cTn>
                                        <p:tgtEl>
                                          <p:spTgt spid="323594"/>
                                        </p:tgtEl>
                                        <p:attrNameLst>
                                          <p:attrName>style.visibility</p:attrName>
                                        </p:attrNameLst>
                                      </p:cBhvr>
                                      <p:to>
                                        <p:strVal val="visible"/>
                                      </p:to>
                                    </p:set>
                                    <p:animEffect transition="in" filter="barn(outHorizontal)">
                                      <p:cBhvr>
                                        <p:cTn id="64" dur="500"/>
                                        <p:tgtEl>
                                          <p:spTgt spid="323594"/>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42" fill="hold" grpId="0" nodeType="clickEffect">
                                  <p:stCondLst>
                                    <p:cond delay="0"/>
                                  </p:stCondLst>
                                  <p:childTnLst>
                                    <p:set>
                                      <p:cBhvr>
                                        <p:cTn id="68" dur="1" fill="hold">
                                          <p:stCondLst>
                                            <p:cond delay="0"/>
                                          </p:stCondLst>
                                        </p:cTn>
                                        <p:tgtEl>
                                          <p:spTgt spid="323595"/>
                                        </p:tgtEl>
                                        <p:attrNameLst>
                                          <p:attrName>style.visibility</p:attrName>
                                        </p:attrNameLst>
                                      </p:cBhvr>
                                      <p:to>
                                        <p:strVal val="visible"/>
                                      </p:to>
                                    </p:set>
                                    <p:animEffect transition="in" filter="barn(outHorizontal)">
                                      <p:cBhvr>
                                        <p:cTn id="69" dur="500"/>
                                        <p:tgtEl>
                                          <p:spTgt spid="323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9" grpId="0" animBg="1"/>
      <p:bldP spid="323590" grpId="0" animBg="1"/>
      <p:bldP spid="323591" grpId="0" animBg="1"/>
      <p:bldP spid="323592" grpId="0" animBg="1"/>
      <p:bldP spid="323593" grpId="0" animBg="1"/>
      <p:bldP spid="323594" grpId="0" animBg="1"/>
      <p:bldP spid="323595" grpId="0" animBg="1"/>
      <p:bldP spid="323596" grpId="0" autoUpdateAnimBg="0"/>
      <p:bldP spid="323597" grpId="0" autoUpdateAnimBg="0"/>
      <p:bldP spid="323598" grpId="0" autoUpdateAnimBg="0"/>
      <p:bldP spid="323599" grpId="0" bldLvl="0" animBg="1"/>
      <p:bldP spid="323600" grpId="0" bldLvl="0" animBg="1"/>
      <p:bldP spid="323603"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灯片编号占位符 5"/>
          <p:cNvSpPr>
            <a:spLocks noGrp="1"/>
          </p:cNvSpPr>
          <p:nvPr>
            <p:ph type="sldNum" sz="quarter" idx="4294967295"/>
          </p:nvPr>
        </p:nvSpPr>
        <p:spPr>
          <a:xfrm>
            <a:off x="7042150" y="6243638"/>
            <a:ext cx="1905000" cy="457200"/>
          </a:xfrm>
          <a:prstGeom prst="rect">
            <a:avLst/>
          </a:prstGeom>
          <a:noFill/>
        </p:spPr>
        <p:txBody>
          <a:bodyPr/>
          <a:lstStyle/>
          <a:p>
            <a:fld id="{560BE04C-3201-489E-A380-0669666FF2CE}" type="slidenum">
              <a:rPr lang="en-US" altLang="zh-CN" smtClean="0"/>
            </a:fld>
            <a:endParaRPr lang="en-US" altLang="zh-CN" smtClean="0"/>
          </a:p>
        </p:txBody>
      </p:sp>
      <p:sp>
        <p:nvSpPr>
          <p:cNvPr id="52227" name="Rectangle 2"/>
          <p:cNvSpPr>
            <a:spLocks noGrp="1" noChangeArrowheads="1"/>
          </p:cNvSpPr>
          <p:nvPr>
            <p:ph type="body" idx="1"/>
          </p:nvPr>
        </p:nvSpPr>
        <p:spPr>
          <a:xfrm>
            <a:off x="250825" y="188913"/>
            <a:ext cx="7961313" cy="477837"/>
          </a:xfrm>
        </p:spPr>
        <p:txBody>
          <a:bodyPr/>
          <a:lstStyle/>
          <a:p>
            <a:pPr lvl="2" eaLnBrk="1" hangingPunct="1">
              <a:buFont typeface="Wingdings" panose="05000000000000000000" pitchFamily="2" charset="2"/>
              <a:buNone/>
            </a:pPr>
            <a:r>
              <a:rPr lang="zh-CN" altLang="en-US" sz="3200" smtClean="0">
                <a:solidFill>
                  <a:srgbClr val="0000FF"/>
                </a:solidFill>
                <a:latin typeface="楷体_GB2312" pitchFamily="49" charset="-122"/>
              </a:rPr>
              <a:t>二叉链表存储示意图</a:t>
            </a:r>
            <a:endParaRPr lang="zh-CN" altLang="en-US" sz="3200" smtClean="0">
              <a:solidFill>
                <a:srgbClr val="0000FF"/>
              </a:solidFill>
              <a:latin typeface="楷体_GB2312" pitchFamily="49" charset="-122"/>
            </a:endParaRPr>
          </a:p>
        </p:txBody>
      </p:sp>
      <p:grpSp>
        <p:nvGrpSpPr>
          <p:cNvPr id="2" name="Group 8"/>
          <p:cNvGrpSpPr/>
          <p:nvPr/>
        </p:nvGrpSpPr>
        <p:grpSpPr bwMode="auto">
          <a:xfrm>
            <a:off x="1258888" y="2492375"/>
            <a:ext cx="1622425" cy="2654300"/>
            <a:chOff x="703" y="2015"/>
            <a:chExt cx="1022" cy="1672"/>
          </a:xfrm>
        </p:grpSpPr>
        <p:sp>
          <p:nvSpPr>
            <p:cNvPr id="52284" name="Oval 9"/>
            <p:cNvSpPr>
              <a:spLocks noChangeArrowheads="1"/>
            </p:cNvSpPr>
            <p:nvPr/>
          </p:nvSpPr>
          <p:spPr bwMode="auto">
            <a:xfrm>
              <a:off x="1222" y="2015"/>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52285" name="Oval 10"/>
            <p:cNvSpPr>
              <a:spLocks noChangeArrowheads="1"/>
            </p:cNvSpPr>
            <p:nvPr/>
          </p:nvSpPr>
          <p:spPr bwMode="auto">
            <a:xfrm>
              <a:off x="974" y="2367"/>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52286" name="Oval 11"/>
            <p:cNvSpPr>
              <a:spLocks noChangeArrowheads="1"/>
            </p:cNvSpPr>
            <p:nvPr/>
          </p:nvSpPr>
          <p:spPr bwMode="auto">
            <a:xfrm>
              <a:off x="703"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52287" name="Oval 12"/>
            <p:cNvSpPr>
              <a:spLocks noChangeArrowheads="1"/>
            </p:cNvSpPr>
            <p:nvPr/>
          </p:nvSpPr>
          <p:spPr bwMode="auto">
            <a:xfrm>
              <a:off x="1215"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52288" name="Oval 13"/>
            <p:cNvSpPr>
              <a:spLocks noChangeArrowheads="1"/>
            </p:cNvSpPr>
            <p:nvPr/>
          </p:nvSpPr>
          <p:spPr bwMode="auto">
            <a:xfrm>
              <a:off x="1015" y="3051"/>
              <a:ext cx="255" cy="235"/>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52289" name="Oval 14"/>
            <p:cNvSpPr>
              <a:spLocks noChangeArrowheads="1"/>
            </p:cNvSpPr>
            <p:nvPr/>
          </p:nvSpPr>
          <p:spPr bwMode="auto">
            <a:xfrm>
              <a:off x="1470" y="3051"/>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52290" name="Oval 15"/>
            <p:cNvSpPr>
              <a:spLocks noChangeArrowheads="1"/>
            </p:cNvSpPr>
            <p:nvPr/>
          </p:nvSpPr>
          <p:spPr bwMode="auto">
            <a:xfrm>
              <a:off x="1225" y="3463"/>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52291" name="Line 16"/>
            <p:cNvSpPr>
              <a:spLocks noChangeShapeType="1"/>
            </p:cNvSpPr>
            <p:nvPr/>
          </p:nvSpPr>
          <p:spPr bwMode="auto">
            <a:xfrm flipH="1">
              <a:off x="1156" y="2200"/>
              <a:ext cx="111" cy="190"/>
            </a:xfrm>
            <a:prstGeom prst="line">
              <a:avLst/>
            </a:prstGeom>
            <a:noFill/>
            <a:ln w="9525">
              <a:solidFill>
                <a:schemeClr val="tx1"/>
              </a:solidFill>
              <a:round/>
            </a:ln>
          </p:spPr>
          <p:txBody>
            <a:bodyPr anchor="ctr">
              <a:spAutoFit/>
            </a:bodyPr>
            <a:lstStyle/>
            <a:p>
              <a:endParaRPr lang="zh-CN" altLang="en-US"/>
            </a:p>
          </p:txBody>
        </p:sp>
        <p:sp>
          <p:nvSpPr>
            <p:cNvPr id="52292" name="Line 17"/>
            <p:cNvSpPr>
              <a:spLocks noChangeShapeType="1"/>
            </p:cNvSpPr>
            <p:nvPr/>
          </p:nvSpPr>
          <p:spPr bwMode="auto">
            <a:xfrm flipH="1">
              <a:off x="911" y="2566"/>
              <a:ext cx="122" cy="189"/>
            </a:xfrm>
            <a:prstGeom prst="line">
              <a:avLst/>
            </a:prstGeom>
            <a:noFill/>
            <a:ln w="9525">
              <a:solidFill>
                <a:schemeClr val="tx1"/>
              </a:solidFill>
              <a:round/>
            </a:ln>
          </p:spPr>
          <p:txBody>
            <a:bodyPr wrap="none" anchor="ctr">
              <a:spAutoFit/>
            </a:bodyPr>
            <a:lstStyle/>
            <a:p>
              <a:endParaRPr lang="zh-CN" altLang="en-US"/>
            </a:p>
          </p:txBody>
        </p:sp>
        <p:sp>
          <p:nvSpPr>
            <p:cNvPr id="52293" name="Line 18"/>
            <p:cNvSpPr>
              <a:spLocks noChangeShapeType="1"/>
            </p:cNvSpPr>
            <p:nvPr/>
          </p:nvSpPr>
          <p:spPr bwMode="auto">
            <a:xfrm>
              <a:off x="1189" y="2566"/>
              <a:ext cx="133" cy="189"/>
            </a:xfrm>
            <a:prstGeom prst="line">
              <a:avLst/>
            </a:prstGeom>
            <a:noFill/>
            <a:ln w="9525">
              <a:solidFill>
                <a:schemeClr val="tx1"/>
              </a:solidFill>
              <a:round/>
            </a:ln>
          </p:spPr>
          <p:txBody>
            <a:bodyPr wrap="none" anchor="ctr">
              <a:spAutoFit/>
            </a:bodyPr>
            <a:lstStyle/>
            <a:p>
              <a:endParaRPr lang="zh-CN" altLang="en-US"/>
            </a:p>
          </p:txBody>
        </p:sp>
        <p:sp>
          <p:nvSpPr>
            <p:cNvPr id="52294" name="Line 19"/>
            <p:cNvSpPr>
              <a:spLocks noChangeShapeType="1"/>
            </p:cNvSpPr>
            <p:nvPr/>
          </p:nvSpPr>
          <p:spPr bwMode="auto">
            <a:xfrm flipH="1">
              <a:off x="1211" y="2955"/>
              <a:ext cx="78" cy="145"/>
            </a:xfrm>
            <a:prstGeom prst="line">
              <a:avLst/>
            </a:prstGeom>
            <a:noFill/>
            <a:ln w="9525">
              <a:solidFill>
                <a:schemeClr val="tx1"/>
              </a:solidFill>
              <a:round/>
            </a:ln>
          </p:spPr>
          <p:txBody>
            <a:bodyPr wrap="none" anchor="ctr">
              <a:spAutoFit/>
            </a:bodyPr>
            <a:lstStyle/>
            <a:p>
              <a:endParaRPr lang="zh-CN" altLang="en-US"/>
            </a:p>
          </p:txBody>
        </p:sp>
        <p:sp>
          <p:nvSpPr>
            <p:cNvPr id="52295" name="Line 20"/>
            <p:cNvSpPr>
              <a:spLocks noChangeShapeType="1"/>
            </p:cNvSpPr>
            <p:nvPr/>
          </p:nvSpPr>
          <p:spPr bwMode="auto">
            <a:xfrm>
              <a:off x="1411" y="2933"/>
              <a:ext cx="112" cy="145"/>
            </a:xfrm>
            <a:prstGeom prst="line">
              <a:avLst/>
            </a:prstGeom>
            <a:noFill/>
            <a:ln w="9525">
              <a:solidFill>
                <a:schemeClr val="tx1"/>
              </a:solidFill>
              <a:round/>
            </a:ln>
          </p:spPr>
          <p:txBody>
            <a:bodyPr anchor="ctr">
              <a:spAutoFit/>
            </a:bodyPr>
            <a:lstStyle/>
            <a:p>
              <a:endParaRPr lang="zh-CN" altLang="en-US"/>
            </a:p>
          </p:txBody>
        </p:sp>
        <p:sp>
          <p:nvSpPr>
            <p:cNvPr id="52296" name="Line 21"/>
            <p:cNvSpPr>
              <a:spLocks noChangeShapeType="1"/>
            </p:cNvSpPr>
            <p:nvPr/>
          </p:nvSpPr>
          <p:spPr bwMode="auto">
            <a:xfrm>
              <a:off x="1178" y="3277"/>
              <a:ext cx="133" cy="189"/>
            </a:xfrm>
            <a:prstGeom prst="line">
              <a:avLst/>
            </a:prstGeom>
            <a:noFill/>
            <a:ln w="9525">
              <a:solidFill>
                <a:schemeClr val="tx1"/>
              </a:solidFill>
              <a:round/>
            </a:ln>
          </p:spPr>
          <p:txBody>
            <a:bodyPr wrap="none" anchor="ctr">
              <a:spAutoFit/>
            </a:bodyPr>
            <a:lstStyle/>
            <a:p>
              <a:endParaRPr lang="zh-CN" altLang="en-US"/>
            </a:p>
          </p:txBody>
        </p:sp>
      </p:grpSp>
      <p:sp>
        <p:nvSpPr>
          <p:cNvPr id="351254" name="Text Box 22"/>
          <p:cNvSpPr txBox="1">
            <a:spLocks noChangeArrowheads="1"/>
          </p:cNvSpPr>
          <p:nvPr/>
        </p:nvSpPr>
        <p:spPr bwMode="auto">
          <a:xfrm>
            <a:off x="539750" y="5396439"/>
            <a:ext cx="7416800" cy="953135"/>
          </a:xfrm>
          <a:prstGeom prst="rect">
            <a:avLst/>
          </a:prstGeom>
          <a:noFill/>
          <a:ln w="38100">
            <a:solidFill>
              <a:schemeClr val="folHlink"/>
            </a:solidFill>
            <a:miter lim="800000"/>
          </a:ln>
        </p:spPr>
        <p:txBody>
          <a:bodyPr wrap="square" anchor="ctr">
            <a:spAutoFit/>
          </a:bodyPr>
          <a:lstStyle/>
          <a:p>
            <a:pPr algn="ctr"/>
            <a:r>
              <a:rPr kumimoji="1" lang="zh-CN" altLang="en-US" b="1" dirty="0">
                <a:solidFill>
                  <a:srgbClr val="FF0000"/>
                </a:solidFill>
                <a:latin typeface="楷体_GB2312" pitchFamily="49" charset="-122"/>
              </a:rPr>
              <a:t>思考</a:t>
            </a:r>
            <a:r>
              <a:rPr kumimoji="1" lang="zh-CN" altLang="en-US" b="1" dirty="0">
                <a:latin typeface="楷体_GB2312" pitchFamily="49" charset="-122"/>
              </a:rPr>
              <a:t>：在</a:t>
            </a:r>
            <a:r>
              <a:rPr kumimoji="1" lang="en-US" altLang="zh-CN" b="1" dirty="0">
                <a:solidFill>
                  <a:srgbClr val="0000FF"/>
                </a:solidFill>
                <a:latin typeface="楷体_GB2312" pitchFamily="49" charset="-122"/>
              </a:rPr>
              <a:t>n</a:t>
            </a:r>
            <a:r>
              <a:rPr kumimoji="1" lang="zh-CN" altLang="zh-CN" b="1" dirty="0">
                <a:latin typeface="楷体_GB2312" pitchFamily="49" charset="-122"/>
              </a:rPr>
              <a:t>个结点的二叉链表中，有多少个空指针域</a:t>
            </a:r>
            <a:r>
              <a:rPr kumimoji="1" lang="zh-CN" altLang="en-US" b="1" dirty="0">
                <a:latin typeface="楷体_GB2312" pitchFamily="49" charset="-122"/>
              </a:rPr>
              <a:t>？</a:t>
            </a:r>
            <a:endParaRPr kumimoji="1" lang="zh-CN" altLang="en-US" b="1" dirty="0">
              <a:latin typeface="楷体_GB2312" pitchFamily="49" charset="-122"/>
            </a:endParaRPr>
          </a:p>
        </p:txBody>
      </p:sp>
      <p:grpSp>
        <p:nvGrpSpPr>
          <p:cNvPr id="3" name="Group 70"/>
          <p:cNvGrpSpPr/>
          <p:nvPr/>
        </p:nvGrpSpPr>
        <p:grpSpPr bwMode="auto">
          <a:xfrm>
            <a:off x="1403350" y="1087457"/>
            <a:ext cx="3657600" cy="973138"/>
            <a:chOff x="1152" y="2795"/>
            <a:chExt cx="2304" cy="613"/>
          </a:xfrm>
        </p:grpSpPr>
        <p:sp>
          <p:nvSpPr>
            <p:cNvPr id="52280" name="Rectangle 71"/>
            <p:cNvSpPr>
              <a:spLocks noChangeArrowheads="1"/>
            </p:cNvSpPr>
            <p:nvPr/>
          </p:nvSpPr>
          <p:spPr bwMode="auto">
            <a:xfrm>
              <a:off x="1152" y="3120"/>
              <a:ext cx="768" cy="288"/>
            </a:xfrm>
            <a:prstGeom prst="rect">
              <a:avLst/>
            </a:prstGeom>
            <a:solidFill>
              <a:schemeClr val="folHlink"/>
            </a:solidFill>
            <a:ln w="9525">
              <a:solidFill>
                <a:schemeClr val="tx1"/>
              </a:solidFill>
              <a:miter lim="800000"/>
            </a:ln>
          </p:spPr>
          <p:txBody>
            <a:bodyPr wrap="none" anchor="ctr"/>
            <a:lstStyle/>
            <a:p>
              <a:pPr algn="ctr"/>
              <a:r>
                <a:rPr kumimoji="1" lang="en-US" altLang="zh-CN">
                  <a:solidFill>
                    <a:schemeClr val="accent2"/>
                  </a:solidFill>
                </a:rPr>
                <a:t>LChild</a:t>
              </a:r>
              <a:endParaRPr kumimoji="1" lang="en-US" altLang="zh-CN">
                <a:solidFill>
                  <a:schemeClr val="accent2"/>
                </a:solidFill>
              </a:endParaRPr>
            </a:p>
          </p:txBody>
        </p:sp>
        <p:sp>
          <p:nvSpPr>
            <p:cNvPr id="52281" name="Rectangle 72"/>
            <p:cNvSpPr>
              <a:spLocks noChangeArrowheads="1"/>
            </p:cNvSpPr>
            <p:nvPr/>
          </p:nvSpPr>
          <p:spPr bwMode="auto">
            <a:xfrm>
              <a:off x="1920" y="3120"/>
              <a:ext cx="768" cy="288"/>
            </a:xfrm>
            <a:prstGeom prst="rect">
              <a:avLst/>
            </a:prstGeom>
            <a:solidFill>
              <a:schemeClr val="accent1"/>
            </a:solidFill>
            <a:ln w="9525">
              <a:solidFill>
                <a:schemeClr val="tx1"/>
              </a:solidFill>
              <a:miter lim="800000"/>
            </a:ln>
          </p:spPr>
          <p:txBody>
            <a:bodyPr wrap="none" anchor="ctr"/>
            <a:lstStyle/>
            <a:p>
              <a:pPr algn="ctr"/>
              <a:r>
                <a:rPr kumimoji="1" lang="en-US" altLang="zh-CN"/>
                <a:t>data</a:t>
              </a:r>
              <a:endParaRPr kumimoji="1" lang="en-US" altLang="zh-CN"/>
            </a:p>
          </p:txBody>
        </p:sp>
        <p:sp>
          <p:nvSpPr>
            <p:cNvPr id="52282" name="Rectangle 73"/>
            <p:cNvSpPr>
              <a:spLocks noChangeArrowheads="1"/>
            </p:cNvSpPr>
            <p:nvPr/>
          </p:nvSpPr>
          <p:spPr bwMode="auto">
            <a:xfrm>
              <a:off x="2688" y="3120"/>
              <a:ext cx="768" cy="288"/>
            </a:xfrm>
            <a:prstGeom prst="rect">
              <a:avLst/>
            </a:prstGeom>
            <a:solidFill>
              <a:schemeClr val="folHlink"/>
            </a:solidFill>
            <a:ln w="9525">
              <a:solidFill>
                <a:schemeClr val="tx1"/>
              </a:solidFill>
              <a:miter lim="800000"/>
            </a:ln>
          </p:spPr>
          <p:txBody>
            <a:bodyPr wrap="none" anchor="ctr"/>
            <a:lstStyle/>
            <a:p>
              <a:pPr algn="ctr"/>
              <a:r>
                <a:rPr kumimoji="1" lang="en-US" altLang="zh-CN">
                  <a:solidFill>
                    <a:schemeClr val="accent2"/>
                  </a:solidFill>
                </a:rPr>
                <a:t>RChild</a:t>
              </a:r>
              <a:endParaRPr kumimoji="1" lang="en-US" altLang="zh-CN">
                <a:solidFill>
                  <a:schemeClr val="accent2"/>
                </a:solidFill>
              </a:endParaRPr>
            </a:p>
          </p:txBody>
        </p:sp>
        <p:sp>
          <p:nvSpPr>
            <p:cNvPr id="52283" name="Text Box 74"/>
            <p:cNvSpPr txBox="1">
              <a:spLocks noChangeArrowheads="1"/>
            </p:cNvSpPr>
            <p:nvPr/>
          </p:nvSpPr>
          <p:spPr bwMode="auto">
            <a:xfrm>
              <a:off x="1655" y="2795"/>
              <a:ext cx="1175" cy="330"/>
            </a:xfrm>
            <a:prstGeom prst="rect">
              <a:avLst/>
            </a:prstGeom>
            <a:noFill/>
            <a:ln w="12700" cap="sq">
              <a:noFill/>
              <a:miter lim="800000"/>
              <a:headEnd type="none" w="sm" len="sm"/>
              <a:tailEnd type="none" w="sm" len="sm"/>
            </a:ln>
          </p:spPr>
          <p:txBody>
            <a:bodyPr wrap="square">
              <a:spAutoFit/>
            </a:bodyPr>
            <a:lstStyle/>
            <a:p>
              <a:pPr>
                <a:spcBef>
                  <a:spcPct val="50000"/>
                </a:spcBef>
              </a:pPr>
              <a:r>
                <a:rPr lang="zh-CN" altLang="en-US" dirty="0"/>
                <a:t>结点结构</a:t>
              </a:r>
              <a:endParaRPr lang="zh-CN" altLang="en-US" dirty="0"/>
            </a:p>
          </p:txBody>
        </p:sp>
      </p:grpSp>
      <p:grpSp>
        <p:nvGrpSpPr>
          <p:cNvPr id="4" name="Group 77"/>
          <p:cNvGrpSpPr/>
          <p:nvPr/>
        </p:nvGrpSpPr>
        <p:grpSpPr bwMode="auto">
          <a:xfrm>
            <a:off x="4859338" y="1628775"/>
            <a:ext cx="3122612" cy="3711575"/>
            <a:chOff x="3043" y="935"/>
            <a:chExt cx="2241" cy="2842"/>
          </a:xfrm>
        </p:grpSpPr>
        <p:grpSp>
          <p:nvGrpSpPr>
            <p:cNvPr id="5" name="Group 23"/>
            <p:cNvGrpSpPr/>
            <p:nvPr/>
          </p:nvGrpSpPr>
          <p:grpSpPr bwMode="auto">
            <a:xfrm>
              <a:off x="3061" y="1570"/>
              <a:ext cx="2223" cy="2150"/>
              <a:chOff x="2540" y="1809"/>
              <a:chExt cx="2223" cy="2150"/>
            </a:xfrm>
          </p:grpSpPr>
          <p:grpSp>
            <p:nvGrpSpPr>
              <p:cNvPr id="6" name="Group 24"/>
              <p:cNvGrpSpPr/>
              <p:nvPr/>
            </p:nvGrpSpPr>
            <p:grpSpPr bwMode="auto">
              <a:xfrm>
                <a:off x="3289" y="1809"/>
                <a:ext cx="778" cy="256"/>
                <a:chOff x="1700" y="2033"/>
                <a:chExt cx="778" cy="256"/>
              </a:xfrm>
            </p:grpSpPr>
            <p:sp>
              <p:nvSpPr>
                <p:cNvPr id="52277" name="Rectangle 25"/>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A</a:t>
                  </a:r>
                  <a:endParaRPr kumimoji="1" lang="en-US" altLang="zh-CN" sz="2000">
                    <a:latin typeface="Times New Roman" panose="02020603050405020304" pitchFamily="18" charset="0"/>
                  </a:endParaRPr>
                </a:p>
              </p:txBody>
            </p:sp>
            <p:sp>
              <p:nvSpPr>
                <p:cNvPr id="52278" name="Line 26"/>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52279" name="Line 27"/>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7" name="Group 28"/>
              <p:cNvGrpSpPr/>
              <p:nvPr/>
            </p:nvGrpSpPr>
            <p:grpSpPr bwMode="auto">
              <a:xfrm>
                <a:off x="2819" y="2217"/>
                <a:ext cx="778" cy="256"/>
                <a:chOff x="1700" y="2033"/>
                <a:chExt cx="778" cy="256"/>
              </a:xfrm>
            </p:grpSpPr>
            <p:sp>
              <p:nvSpPr>
                <p:cNvPr id="52274" name="Rectangle 29"/>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52275" name="Line 30"/>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52276" name="Line 31"/>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8" name="Group 32"/>
              <p:cNvGrpSpPr/>
              <p:nvPr/>
            </p:nvGrpSpPr>
            <p:grpSpPr bwMode="auto">
              <a:xfrm>
                <a:off x="2540" y="2717"/>
                <a:ext cx="778" cy="256"/>
                <a:chOff x="1700" y="2033"/>
                <a:chExt cx="778" cy="256"/>
              </a:xfrm>
            </p:grpSpPr>
            <p:sp>
              <p:nvSpPr>
                <p:cNvPr id="52271" name="Rectangle 33"/>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C</a:t>
                  </a:r>
                  <a:endParaRPr kumimoji="1" lang="en-US" altLang="zh-CN" sz="2000">
                    <a:latin typeface="Times New Roman" panose="02020603050405020304" pitchFamily="18" charset="0"/>
                  </a:endParaRPr>
                </a:p>
              </p:txBody>
            </p:sp>
            <p:sp>
              <p:nvSpPr>
                <p:cNvPr id="52272" name="Line 34"/>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52273" name="Line 35"/>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9" name="Group 36"/>
              <p:cNvGrpSpPr/>
              <p:nvPr/>
            </p:nvGrpSpPr>
            <p:grpSpPr bwMode="auto">
              <a:xfrm>
                <a:off x="3497" y="2716"/>
                <a:ext cx="778" cy="256"/>
                <a:chOff x="1700" y="2033"/>
                <a:chExt cx="778" cy="256"/>
              </a:xfrm>
            </p:grpSpPr>
            <p:sp>
              <p:nvSpPr>
                <p:cNvPr id="52268" name="Rectangle 37"/>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D</a:t>
                  </a:r>
                  <a:endParaRPr kumimoji="1" lang="en-US" altLang="zh-CN" sz="2000">
                    <a:latin typeface="Times New Roman" panose="02020603050405020304" pitchFamily="18" charset="0"/>
                  </a:endParaRPr>
                </a:p>
              </p:txBody>
            </p:sp>
            <p:sp>
              <p:nvSpPr>
                <p:cNvPr id="52269" name="Line 38"/>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52270" name="Line 39"/>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10" name="Group 40"/>
              <p:cNvGrpSpPr/>
              <p:nvPr/>
            </p:nvGrpSpPr>
            <p:grpSpPr bwMode="auto">
              <a:xfrm>
                <a:off x="3052" y="3226"/>
                <a:ext cx="778" cy="256"/>
                <a:chOff x="1700" y="2033"/>
                <a:chExt cx="778" cy="256"/>
              </a:xfrm>
            </p:grpSpPr>
            <p:sp>
              <p:nvSpPr>
                <p:cNvPr id="52265" name="Rectangle 41"/>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E</a:t>
                  </a:r>
                  <a:endParaRPr kumimoji="1" lang="en-US" altLang="zh-CN" sz="2000">
                    <a:latin typeface="Times New Roman" panose="02020603050405020304" pitchFamily="18" charset="0"/>
                  </a:endParaRPr>
                </a:p>
              </p:txBody>
            </p:sp>
            <p:sp>
              <p:nvSpPr>
                <p:cNvPr id="52266" name="Line 42"/>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52267" name="Line 43"/>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11" name="Group 44"/>
              <p:cNvGrpSpPr/>
              <p:nvPr/>
            </p:nvGrpSpPr>
            <p:grpSpPr bwMode="auto">
              <a:xfrm>
                <a:off x="3985" y="3216"/>
                <a:ext cx="778" cy="256"/>
                <a:chOff x="1700" y="2033"/>
                <a:chExt cx="778" cy="256"/>
              </a:xfrm>
            </p:grpSpPr>
            <p:sp>
              <p:nvSpPr>
                <p:cNvPr id="52262" name="Rectangle 45"/>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F</a:t>
                  </a:r>
                  <a:endParaRPr kumimoji="1" lang="en-US" altLang="zh-CN" sz="2000">
                    <a:latin typeface="Times New Roman" panose="02020603050405020304" pitchFamily="18" charset="0"/>
                  </a:endParaRPr>
                </a:p>
              </p:txBody>
            </p:sp>
            <p:sp>
              <p:nvSpPr>
                <p:cNvPr id="52263" name="Line 46"/>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52264" name="Line 47"/>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nvGrpSpPr>
              <p:cNvPr id="12" name="Group 48"/>
              <p:cNvGrpSpPr/>
              <p:nvPr/>
            </p:nvGrpSpPr>
            <p:grpSpPr bwMode="auto">
              <a:xfrm>
                <a:off x="3517" y="3703"/>
                <a:ext cx="778" cy="256"/>
                <a:chOff x="1700" y="2033"/>
                <a:chExt cx="778" cy="256"/>
              </a:xfrm>
            </p:grpSpPr>
            <p:sp>
              <p:nvSpPr>
                <p:cNvPr id="52259" name="Rectangle 49"/>
                <p:cNvSpPr>
                  <a:spLocks noChangeArrowheads="1"/>
                </p:cNvSpPr>
                <p:nvPr/>
              </p:nvSpPr>
              <p:spPr bwMode="auto">
                <a:xfrm>
                  <a:off x="1700" y="2033"/>
                  <a:ext cx="778"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G</a:t>
                  </a:r>
                  <a:endParaRPr kumimoji="1" lang="en-US" altLang="zh-CN" sz="2000">
                    <a:latin typeface="Times New Roman" panose="02020603050405020304" pitchFamily="18" charset="0"/>
                  </a:endParaRPr>
                </a:p>
              </p:txBody>
            </p:sp>
            <p:sp>
              <p:nvSpPr>
                <p:cNvPr id="52260" name="Line 50"/>
                <p:cNvSpPr>
                  <a:spLocks noChangeShapeType="1"/>
                </p:cNvSpPr>
                <p:nvPr/>
              </p:nvSpPr>
              <p:spPr bwMode="auto">
                <a:xfrm>
                  <a:off x="1934" y="2033"/>
                  <a:ext cx="0" cy="256"/>
                </a:xfrm>
                <a:prstGeom prst="line">
                  <a:avLst/>
                </a:prstGeom>
                <a:noFill/>
                <a:ln w="9525">
                  <a:solidFill>
                    <a:schemeClr val="tx1"/>
                  </a:solidFill>
                  <a:round/>
                </a:ln>
              </p:spPr>
              <p:txBody>
                <a:bodyPr wrap="none" anchor="ctr">
                  <a:spAutoFit/>
                </a:bodyPr>
                <a:lstStyle/>
                <a:p>
                  <a:endParaRPr lang="zh-CN" altLang="en-US"/>
                </a:p>
              </p:txBody>
            </p:sp>
            <p:sp>
              <p:nvSpPr>
                <p:cNvPr id="52261" name="Line 51"/>
                <p:cNvSpPr>
                  <a:spLocks noChangeShapeType="1"/>
                </p:cNvSpPr>
                <p:nvPr/>
              </p:nvSpPr>
              <p:spPr bwMode="auto">
                <a:xfrm>
                  <a:off x="2212" y="2033"/>
                  <a:ext cx="0" cy="256"/>
                </a:xfrm>
                <a:prstGeom prst="line">
                  <a:avLst/>
                </a:prstGeom>
                <a:noFill/>
                <a:ln w="9525">
                  <a:solidFill>
                    <a:schemeClr val="tx1"/>
                  </a:solidFill>
                  <a:round/>
                </a:ln>
              </p:spPr>
              <p:txBody>
                <a:bodyPr wrap="none" anchor="ctr">
                  <a:spAutoFit/>
                </a:bodyPr>
                <a:lstStyle/>
                <a:p>
                  <a:endParaRPr lang="zh-CN" altLang="en-US"/>
                </a:p>
              </p:txBody>
            </p:sp>
          </p:grpSp>
        </p:grpSp>
        <p:sp>
          <p:nvSpPr>
            <p:cNvPr id="52234" name="Line 52"/>
            <p:cNvSpPr>
              <a:spLocks noChangeShapeType="1"/>
            </p:cNvSpPr>
            <p:nvPr/>
          </p:nvSpPr>
          <p:spPr bwMode="auto">
            <a:xfrm flipH="1">
              <a:off x="3733" y="1761"/>
              <a:ext cx="144" cy="233"/>
            </a:xfrm>
            <a:prstGeom prst="line">
              <a:avLst/>
            </a:prstGeom>
            <a:noFill/>
            <a:ln w="9525">
              <a:solidFill>
                <a:srgbClr val="0000FF"/>
              </a:solidFill>
              <a:round/>
              <a:tailEnd type="triangle" w="med" len="med"/>
            </a:ln>
          </p:spPr>
          <p:txBody>
            <a:bodyPr wrap="none" anchor="ctr">
              <a:spAutoFit/>
            </a:bodyPr>
            <a:lstStyle/>
            <a:p>
              <a:endParaRPr lang="zh-CN" altLang="en-US"/>
            </a:p>
          </p:txBody>
        </p:sp>
        <p:sp>
          <p:nvSpPr>
            <p:cNvPr id="52235" name="Line 53"/>
            <p:cNvSpPr>
              <a:spLocks noChangeShapeType="1"/>
            </p:cNvSpPr>
            <p:nvPr/>
          </p:nvSpPr>
          <p:spPr bwMode="auto">
            <a:xfrm flipH="1">
              <a:off x="3333" y="2194"/>
              <a:ext cx="111" cy="300"/>
            </a:xfrm>
            <a:prstGeom prst="line">
              <a:avLst/>
            </a:prstGeom>
            <a:noFill/>
            <a:ln w="9525">
              <a:solidFill>
                <a:srgbClr val="0000FF"/>
              </a:solidFill>
              <a:round/>
              <a:tailEnd type="triangle" w="med" len="med"/>
            </a:ln>
          </p:spPr>
          <p:txBody>
            <a:bodyPr wrap="none" anchor="ctr">
              <a:spAutoFit/>
            </a:bodyPr>
            <a:lstStyle/>
            <a:p>
              <a:endParaRPr lang="zh-CN" altLang="en-US"/>
            </a:p>
          </p:txBody>
        </p:sp>
        <p:sp>
          <p:nvSpPr>
            <p:cNvPr id="52236" name="Line 54"/>
            <p:cNvSpPr>
              <a:spLocks noChangeShapeType="1"/>
            </p:cNvSpPr>
            <p:nvPr/>
          </p:nvSpPr>
          <p:spPr bwMode="auto">
            <a:xfrm>
              <a:off x="4000" y="2161"/>
              <a:ext cx="322" cy="333"/>
            </a:xfrm>
            <a:prstGeom prst="line">
              <a:avLst/>
            </a:prstGeom>
            <a:noFill/>
            <a:ln w="9525">
              <a:solidFill>
                <a:srgbClr val="0000FF"/>
              </a:solidFill>
              <a:round/>
              <a:tailEnd type="triangle" w="med" len="med"/>
            </a:ln>
          </p:spPr>
          <p:txBody>
            <a:bodyPr wrap="none" anchor="ctr">
              <a:spAutoFit/>
            </a:bodyPr>
            <a:lstStyle/>
            <a:p>
              <a:endParaRPr lang="zh-CN" altLang="en-US"/>
            </a:p>
          </p:txBody>
        </p:sp>
        <p:sp>
          <p:nvSpPr>
            <p:cNvPr id="52237" name="Line 55"/>
            <p:cNvSpPr>
              <a:spLocks noChangeShapeType="1"/>
            </p:cNvSpPr>
            <p:nvPr/>
          </p:nvSpPr>
          <p:spPr bwMode="auto">
            <a:xfrm flipH="1">
              <a:off x="3933" y="2639"/>
              <a:ext cx="178" cy="355"/>
            </a:xfrm>
            <a:prstGeom prst="line">
              <a:avLst/>
            </a:prstGeom>
            <a:noFill/>
            <a:ln w="9525">
              <a:solidFill>
                <a:srgbClr val="0000FF"/>
              </a:solidFill>
              <a:round/>
              <a:tailEnd type="triangle" w="med" len="med"/>
            </a:ln>
          </p:spPr>
          <p:txBody>
            <a:bodyPr wrap="none" anchor="ctr">
              <a:spAutoFit/>
            </a:bodyPr>
            <a:lstStyle/>
            <a:p>
              <a:endParaRPr lang="zh-CN" altLang="en-US"/>
            </a:p>
          </p:txBody>
        </p:sp>
        <p:sp>
          <p:nvSpPr>
            <p:cNvPr id="52238" name="Line 56"/>
            <p:cNvSpPr>
              <a:spLocks noChangeShapeType="1"/>
            </p:cNvSpPr>
            <p:nvPr/>
          </p:nvSpPr>
          <p:spPr bwMode="auto">
            <a:xfrm>
              <a:off x="4633" y="2639"/>
              <a:ext cx="200" cy="355"/>
            </a:xfrm>
            <a:prstGeom prst="line">
              <a:avLst/>
            </a:prstGeom>
            <a:noFill/>
            <a:ln w="9525">
              <a:solidFill>
                <a:srgbClr val="0000FF"/>
              </a:solidFill>
              <a:round/>
              <a:tailEnd type="triangle" w="med" len="med"/>
            </a:ln>
          </p:spPr>
          <p:txBody>
            <a:bodyPr wrap="none" anchor="ctr">
              <a:spAutoFit/>
            </a:bodyPr>
            <a:lstStyle/>
            <a:p>
              <a:endParaRPr lang="zh-CN" altLang="en-US"/>
            </a:p>
          </p:txBody>
        </p:sp>
        <p:sp>
          <p:nvSpPr>
            <p:cNvPr id="52239" name="Line 57"/>
            <p:cNvSpPr>
              <a:spLocks noChangeShapeType="1"/>
            </p:cNvSpPr>
            <p:nvPr/>
          </p:nvSpPr>
          <p:spPr bwMode="auto">
            <a:xfrm>
              <a:off x="4166" y="3194"/>
              <a:ext cx="200" cy="289"/>
            </a:xfrm>
            <a:prstGeom prst="line">
              <a:avLst/>
            </a:prstGeom>
            <a:noFill/>
            <a:ln w="9525">
              <a:solidFill>
                <a:srgbClr val="0000FF"/>
              </a:solidFill>
              <a:round/>
              <a:tailEnd type="triangle" w="med" len="med"/>
            </a:ln>
          </p:spPr>
          <p:txBody>
            <a:bodyPr wrap="none" anchor="ctr">
              <a:spAutoFit/>
            </a:bodyPr>
            <a:lstStyle/>
            <a:p>
              <a:endParaRPr lang="zh-CN" altLang="en-US"/>
            </a:p>
          </p:txBody>
        </p:sp>
        <p:grpSp>
          <p:nvGrpSpPr>
            <p:cNvPr id="13" name="Group 58"/>
            <p:cNvGrpSpPr/>
            <p:nvPr/>
          </p:nvGrpSpPr>
          <p:grpSpPr bwMode="auto">
            <a:xfrm>
              <a:off x="3944" y="1140"/>
              <a:ext cx="211" cy="444"/>
              <a:chOff x="3445" y="1367"/>
              <a:chExt cx="211" cy="444"/>
            </a:xfrm>
          </p:grpSpPr>
          <p:sp>
            <p:nvSpPr>
              <p:cNvPr id="52250" name="Freeform 59"/>
              <p:cNvSpPr/>
              <p:nvPr/>
            </p:nvSpPr>
            <p:spPr bwMode="auto">
              <a:xfrm>
                <a:off x="3445" y="1367"/>
                <a:ext cx="72" cy="222"/>
              </a:xfrm>
              <a:custGeom>
                <a:avLst/>
                <a:gdLst>
                  <a:gd name="T0" fmla="*/ 19 w 94"/>
                  <a:gd name="T1" fmla="*/ 0 h 233"/>
                  <a:gd name="T2" fmla="*/ 52 w 94"/>
                  <a:gd name="T3" fmla="*/ 101 h 233"/>
                  <a:gd name="T4" fmla="*/ 0 w 94"/>
                  <a:gd name="T5" fmla="*/ 212 h 233"/>
                  <a:gd name="T6" fmla="*/ 0 60000 65536"/>
                  <a:gd name="T7" fmla="*/ 0 60000 65536"/>
                  <a:gd name="T8" fmla="*/ 0 60000 65536"/>
                  <a:gd name="T9" fmla="*/ 0 w 94"/>
                  <a:gd name="T10" fmla="*/ 0 h 233"/>
                  <a:gd name="T11" fmla="*/ 94 w 94"/>
                  <a:gd name="T12" fmla="*/ 233 h 233"/>
                </a:gdLst>
                <a:ahLst/>
                <a:cxnLst>
                  <a:cxn ang="T6">
                    <a:pos x="T0" y="T1"/>
                  </a:cxn>
                  <a:cxn ang="T7">
                    <a:pos x="T2" y="T3"/>
                  </a:cxn>
                  <a:cxn ang="T8">
                    <a:pos x="T4" y="T5"/>
                  </a:cxn>
                </a:cxnLst>
                <a:rect l="T9" t="T10" r="T11" b="T12"/>
                <a:pathLst>
                  <a:path w="94" h="233">
                    <a:moveTo>
                      <a:pt x="33" y="0"/>
                    </a:moveTo>
                    <a:cubicBezTo>
                      <a:pt x="63" y="36"/>
                      <a:pt x="94" y="72"/>
                      <a:pt x="89" y="111"/>
                    </a:cubicBezTo>
                    <a:cubicBezTo>
                      <a:pt x="84" y="150"/>
                      <a:pt x="19" y="218"/>
                      <a:pt x="0" y="233"/>
                    </a:cubicBezTo>
                  </a:path>
                </a:pathLst>
              </a:custGeom>
              <a:noFill/>
              <a:ln w="9525">
                <a:solidFill>
                  <a:srgbClr val="0000FF"/>
                </a:solidFill>
                <a:round/>
              </a:ln>
            </p:spPr>
            <p:txBody>
              <a:bodyPr anchor="ctr">
                <a:spAutoFit/>
              </a:bodyPr>
              <a:lstStyle/>
              <a:p>
                <a:endParaRPr lang="zh-CN" altLang="en-US"/>
              </a:p>
            </p:txBody>
          </p:sp>
          <p:sp>
            <p:nvSpPr>
              <p:cNvPr id="52251" name="Line 60"/>
              <p:cNvSpPr>
                <a:spLocks noChangeShapeType="1"/>
              </p:cNvSpPr>
              <p:nvPr/>
            </p:nvSpPr>
            <p:spPr bwMode="auto">
              <a:xfrm>
                <a:off x="3456" y="1589"/>
                <a:ext cx="200" cy="222"/>
              </a:xfrm>
              <a:prstGeom prst="line">
                <a:avLst/>
              </a:prstGeom>
              <a:noFill/>
              <a:ln w="9525">
                <a:solidFill>
                  <a:srgbClr val="0000FF"/>
                </a:solidFill>
                <a:round/>
                <a:tailEnd type="triangle" w="med" len="med"/>
              </a:ln>
            </p:spPr>
            <p:txBody>
              <a:bodyPr wrap="none" anchor="ctr">
                <a:spAutoFit/>
              </a:bodyPr>
              <a:lstStyle/>
              <a:p>
                <a:endParaRPr lang="zh-CN" altLang="en-US"/>
              </a:p>
            </p:txBody>
          </p:sp>
        </p:grpSp>
        <p:sp>
          <p:nvSpPr>
            <p:cNvPr id="52241" name="Text Box 61"/>
            <p:cNvSpPr txBox="1">
              <a:spLocks noChangeArrowheads="1"/>
            </p:cNvSpPr>
            <p:nvPr/>
          </p:nvSpPr>
          <p:spPr bwMode="auto">
            <a:xfrm>
              <a:off x="4303" y="1565"/>
              <a:ext cx="218" cy="304"/>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solidFill>
                  <a:srgbClr val="FF3300"/>
                </a:solidFill>
                <a:latin typeface="Times New Roman" panose="02020603050405020304" pitchFamily="18" charset="0"/>
              </a:endParaRPr>
            </a:p>
          </p:txBody>
        </p:sp>
        <p:sp>
          <p:nvSpPr>
            <p:cNvPr id="52242" name="Text Box 62"/>
            <p:cNvSpPr txBox="1">
              <a:spLocks noChangeArrowheads="1"/>
            </p:cNvSpPr>
            <p:nvPr/>
          </p:nvSpPr>
          <p:spPr bwMode="auto">
            <a:xfrm>
              <a:off x="3043" y="2465"/>
              <a:ext cx="218" cy="304"/>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solidFill>
                  <a:srgbClr val="FF3300"/>
                </a:solidFill>
                <a:latin typeface="Times New Roman" panose="02020603050405020304" pitchFamily="18" charset="0"/>
              </a:endParaRPr>
            </a:p>
          </p:txBody>
        </p:sp>
        <p:sp>
          <p:nvSpPr>
            <p:cNvPr id="52243" name="Text Box 63"/>
            <p:cNvSpPr txBox="1">
              <a:spLocks noChangeArrowheads="1"/>
            </p:cNvSpPr>
            <p:nvPr/>
          </p:nvSpPr>
          <p:spPr bwMode="auto">
            <a:xfrm>
              <a:off x="3583" y="2465"/>
              <a:ext cx="218" cy="304"/>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solidFill>
                  <a:srgbClr val="FF3300"/>
                </a:solidFill>
                <a:latin typeface="Times New Roman" panose="02020603050405020304" pitchFamily="18" charset="0"/>
              </a:endParaRPr>
            </a:p>
          </p:txBody>
        </p:sp>
        <p:sp>
          <p:nvSpPr>
            <p:cNvPr id="52244" name="Text Box 64"/>
            <p:cNvSpPr txBox="1">
              <a:spLocks noChangeArrowheads="1"/>
            </p:cNvSpPr>
            <p:nvPr/>
          </p:nvSpPr>
          <p:spPr bwMode="auto">
            <a:xfrm>
              <a:off x="3571" y="2981"/>
              <a:ext cx="217" cy="304"/>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solidFill>
                  <a:srgbClr val="FF3300"/>
                </a:solidFill>
                <a:latin typeface="Times New Roman" panose="02020603050405020304" pitchFamily="18" charset="0"/>
              </a:endParaRPr>
            </a:p>
          </p:txBody>
        </p:sp>
        <p:sp>
          <p:nvSpPr>
            <p:cNvPr id="52245" name="Text Box 65"/>
            <p:cNvSpPr txBox="1">
              <a:spLocks noChangeArrowheads="1"/>
            </p:cNvSpPr>
            <p:nvPr/>
          </p:nvSpPr>
          <p:spPr bwMode="auto">
            <a:xfrm>
              <a:off x="4495" y="2970"/>
              <a:ext cx="217" cy="304"/>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solidFill>
                  <a:srgbClr val="FF3300"/>
                </a:solidFill>
                <a:latin typeface="Times New Roman" panose="02020603050405020304" pitchFamily="18" charset="0"/>
              </a:endParaRPr>
            </a:p>
          </p:txBody>
        </p:sp>
        <p:sp>
          <p:nvSpPr>
            <p:cNvPr id="52246" name="Text Box 66"/>
            <p:cNvSpPr txBox="1">
              <a:spLocks noChangeArrowheads="1"/>
            </p:cNvSpPr>
            <p:nvPr/>
          </p:nvSpPr>
          <p:spPr bwMode="auto">
            <a:xfrm>
              <a:off x="5023" y="2970"/>
              <a:ext cx="218" cy="304"/>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solidFill>
                  <a:srgbClr val="FF3300"/>
                </a:solidFill>
                <a:latin typeface="Times New Roman" panose="02020603050405020304" pitchFamily="18" charset="0"/>
              </a:endParaRPr>
            </a:p>
          </p:txBody>
        </p:sp>
        <p:sp>
          <p:nvSpPr>
            <p:cNvPr id="52247" name="Text Box 67"/>
            <p:cNvSpPr txBox="1">
              <a:spLocks noChangeArrowheads="1"/>
            </p:cNvSpPr>
            <p:nvPr/>
          </p:nvSpPr>
          <p:spPr bwMode="auto">
            <a:xfrm>
              <a:off x="4028" y="3473"/>
              <a:ext cx="217" cy="304"/>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solidFill>
                  <a:srgbClr val="FF3300"/>
                </a:solidFill>
                <a:latin typeface="Times New Roman" panose="02020603050405020304" pitchFamily="18" charset="0"/>
              </a:endParaRPr>
            </a:p>
          </p:txBody>
        </p:sp>
        <p:sp>
          <p:nvSpPr>
            <p:cNvPr id="52248" name="Text Box 68"/>
            <p:cNvSpPr txBox="1">
              <a:spLocks noChangeArrowheads="1"/>
            </p:cNvSpPr>
            <p:nvPr/>
          </p:nvSpPr>
          <p:spPr bwMode="auto">
            <a:xfrm>
              <a:off x="4555" y="3461"/>
              <a:ext cx="218" cy="304"/>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solidFill>
                  <a:srgbClr val="FF3300"/>
                </a:solidFill>
                <a:latin typeface="Times New Roman" panose="02020603050405020304" pitchFamily="18" charset="0"/>
              </a:endParaRPr>
            </a:p>
          </p:txBody>
        </p:sp>
        <p:sp>
          <p:nvSpPr>
            <p:cNvPr id="52249" name="Text Box 75"/>
            <p:cNvSpPr txBox="1">
              <a:spLocks noChangeArrowheads="1"/>
            </p:cNvSpPr>
            <p:nvPr/>
          </p:nvSpPr>
          <p:spPr bwMode="auto">
            <a:xfrm>
              <a:off x="4060" y="935"/>
              <a:ext cx="780" cy="537"/>
            </a:xfrm>
            <a:prstGeom prst="rect">
              <a:avLst/>
            </a:prstGeom>
            <a:noFill/>
            <a:ln w="12700" cap="sq">
              <a:noFill/>
              <a:miter lim="800000"/>
              <a:headEnd type="none" w="sm" len="sm"/>
              <a:tailEnd type="none" w="sm" len="sm"/>
            </a:ln>
          </p:spPr>
          <p:txBody>
            <a:bodyPr wrap="none">
              <a:spAutoFit/>
            </a:bodyPr>
            <a:lstStyle/>
            <a:p>
              <a:r>
                <a:rPr kumimoji="1" lang="en-US" altLang="zh-CN" sz="4000" b="1">
                  <a:solidFill>
                    <a:srgbClr val="FF3300"/>
                  </a:solidFill>
                  <a:latin typeface="Times New Roman" panose="02020603050405020304" pitchFamily="18" charset="0"/>
                </a:rPr>
                <a:t>root</a:t>
              </a:r>
              <a:endParaRPr kumimoji="1" lang="en-US" altLang="zh-CN">
                <a:latin typeface="Times New Roman" panose="02020603050405020304" pitchFamily="18" charset="0"/>
              </a:endParaRPr>
            </a:p>
          </p:txBody>
        </p:sp>
      </p:grpSp>
      <p:sp>
        <p:nvSpPr>
          <p:cNvPr id="351308" name="Rectangle 76"/>
          <p:cNvSpPr>
            <a:spLocks noChangeArrowheads="1"/>
          </p:cNvSpPr>
          <p:nvPr/>
        </p:nvSpPr>
        <p:spPr bwMode="auto">
          <a:xfrm>
            <a:off x="8101013" y="5661248"/>
            <a:ext cx="792162" cy="457200"/>
          </a:xfrm>
          <a:prstGeom prst="rect">
            <a:avLst/>
          </a:prstGeom>
          <a:noFill/>
          <a:ln w="12700" cap="sq">
            <a:noFill/>
            <a:miter lim="800000"/>
            <a:headEnd type="none" w="sm" len="sm"/>
            <a:tailEnd type="none" w="sm" len="sm"/>
          </a:ln>
          <a:effectLst/>
        </p:spPr>
        <p:txBody>
          <a:bodyPr wrap="none">
            <a:spAutoFit/>
          </a:bodyPr>
          <a:lstStyle/>
          <a:p>
            <a:pPr>
              <a:defRPr/>
            </a:pPr>
            <a:r>
              <a:rPr kumimoji="1" lang="en-US" altLang="zh-CN" b="1" dirty="0">
                <a:solidFill>
                  <a:srgbClr val="0000FF"/>
                </a:solidFill>
                <a:effectLst>
                  <a:outerShdw blurRad="38100" dist="38100" dir="2700000" algn="tl">
                    <a:srgbClr val="C0C0C0"/>
                  </a:outerShdw>
                </a:effectLst>
                <a:latin typeface="Arial Black" panose="020B0A04020102020204" pitchFamily="34" charset="0"/>
              </a:rPr>
              <a:t>n+1</a:t>
            </a:r>
            <a:endParaRPr kumimoji="1" lang="en-US" altLang="zh-CN" b="1" dirty="0">
              <a:solidFill>
                <a:srgbClr val="0000FF"/>
              </a:solidFill>
              <a:effectLst>
                <a:outerShdw blurRad="38100" dist="38100" dir="2700000" algn="tl">
                  <a:srgbClr val="C0C0C0"/>
                </a:outerShdw>
              </a:effectLst>
              <a:latin typeface="Arial Black" panose="020B0A040201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1" name="WHOOSH.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51254"/>
                                        </p:tgtEl>
                                        <p:attrNameLst>
                                          <p:attrName>style.visibility</p:attrName>
                                        </p:attrNameLst>
                                      </p:cBhvr>
                                      <p:to>
                                        <p:strVal val="visible"/>
                                      </p:to>
                                    </p:set>
                                    <p:anim calcmode="lin" valueType="num">
                                      <p:cBhvr additive="base">
                                        <p:cTn id="18" dur="500" fill="hold"/>
                                        <p:tgtEl>
                                          <p:spTgt spid="351254"/>
                                        </p:tgtEl>
                                        <p:attrNameLst>
                                          <p:attrName>ppt_x</p:attrName>
                                        </p:attrNameLst>
                                      </p:cBhvr>
                                      <p:tavLst>
                                        <p:tav tm="0">
                                          <p:val>
                                            <p:strVal val="0-#ppt_w/2"/>
                                          </p:val>
                                        </p:tav>
                                        <p:tav tm="100000">
                                          <p:val>
                                            <p:strVal val="#ppt_x"/>
                                          </p:val>
                                        </p:tav>
                                      </p:tavLst>
                                    </p:anim>
                                    <p:anim calcmode="lin" valueType="num">
                                      <p:cBhvr additive="base">
                                        <p:cTn id="19" dur="500" fill="hold"/>
                                        <p:tgtEl>
                                          <p:spTgt spid="35125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1" name="WHOOSH.WAV"/>
                                        </p:tgtEl>
                                      </p:cMediaNode>
                                    </p:audio>
                                  </p:sub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51308"/>
                                        </p:tgtEl>
                                        <p:attrNameLst>
                                          <p:attrName>style.visibility</p:attrName>
                                        </p:attrNameLst>
                                      </p:cBhvr>
                                      <p:to>
                                        <p:strVal val="visible"/>
                                      </p:to>
                                    </p:set>
                                    <p:animEffect transition="in" filter="wipe(down)">
                                      <p:cBhvr>
                                        <p:cTn id="24" dur="500"/>
                                        <p:tgtEl>
                                          <p:spTgt spid="351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54" grpId="0" bldLvl="0" animBg="1" autoUpdateAnimBg="0"/>
      <p:bldP spid="35130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4294967295"/>
          </p:nvPr>
        </p:nvSpPr>
        <p:spPr>
          <a:xfrm>
            <a:off x="7042150" y="6243638"/>
            <a:ext cx="1905000" cy="457200"/>
          </a:xfrm>
          <a:prstGeom prst="rect">
            <a:avLst/>
          </a:prstGeom>
          <a:noFill/>
        </p:spPr>
        <p:txBody>
          <a:bodyPr/>
          <a:lstStyle/>
          <a:p>
            <a:fld id="{C01BE44C-0746-4AD2-90C6-AFFDA8810D97}" type="slidenum">
              <a:rPr lang="en-US" altLang="zh-CN" smtClean="0"/>
            </a:fld>
            <a:endParaRPr lang="en-US" altLang="zh-CN" smtClean="0"/>
          </a:p>
        </p:txBody>
      </p:sp>
      <p:sp>
        <p:nvSpPr>
          <p:cNvPr id="89090" name="Text Box 2"/>
          <p:cNvSpPr txBox="1">
            <a:spLocks noChangeArrowheads="1"/>
          </p:cNvSpPr>
          <p:nvPr/>
        </p:nvSpPr>
        <p:spPr bwMode="auto">
          <a:xfrm>
            <a:off x="304800" y="2706688"/>
            <a:ext cx="8721725" cy="2655887"/>
          </a:xfrm>
          <a:prstGeom prst="rect">
            <a:avLst/>
          </a:prstGeom>
          <a:noFill/>
          <a:ln w="12700" cap="sq">
            <a:noFill/>
            <a:miter lim="800000"/>
            <a:headEnd type="none" w="sm" len="sm"/>
            <a:tailEnd type="none" w="sm" len="sm"/>
          </a:ln>
          <a:effectLst/>
        </p:spPr>
        <p:txBody>
          <a:bodyPr>
            <a:spAutoFit/>
          </a:bodyPr>
          <a:lstStyle/>
          <a:p>
            <a:pPr>
              <a:lnSpc>
                <a:spcPct val="120000"/>
              </a:lnSpc>
              <a:defRPr/>
            </a:pPr>
            <a:r>
              <a:rPr kumimoji="1" lang="en-US" altLang="zh-CN" sz="2800" b="1" dirty="0" err="1">
                <a:latin typeface="Times New Roman" panose="02020603050405020304" pitchFamily="18" charset="0"/>
              </a:rPr>
              <a:t>typedef</a:t>
            </a:r>
            <a:r>
              <a:rPr kumimoji="1" lang="en-US" altLang="zh-CN" sz="2800" b="1" dirty="0">
                <a:solidFill>
                  <a:srgbClr val="800000"/>
                </a:solidFill>
                <a:latin typeface="Times New Roman" panose="02020603050405020304" pitchFamily="18" charset="0"/>
              </a:rPr>
              <a:t>  </a:t>
            </a:r>
            <a:r>
              <a:rPr kumimoji="1" lang="en-US" altLang="zh-CN" sz="2800" b="1" dirty="0" err="1">
                <a:latin typeface="Times New Roman" panose="02020603050405020304" pitchFamily="18" charset="0"/>
              </a:rPr>
              <a:t>struct</a:t>
            </a:r>
            <a:r>
              <a:rPr kumimoji="1" lang="en-US" altLang="zh-CN" sz="2800" dirty="0">
                <a:latin typeface="Times New Roman" panose="02020603050405020304" pitchFamily="18" charset="0"/>
              </a:rPr>
              <a:t> </a:t>
            </a:r>
            <a:r>
              <a:rPr kumimoji="1" lang="en-US" altLang="zh-CN" sz="2800" dirty="0" err="1">
                <a:latin typeface="Times New Roman" panose="02020603050405020304" pitchFamily="18" charset="0"/>
              </a:rPr>
              <a:t>BiTNode</a:t>
            </a:r>
            <a:r>
              <a:rPr kumimoji="1" lang="en-US" altLang="zh-CN" sz="2800" dirty="0">
                <a:latin typeface="Times New Roman" panose="02020603050405020304" pitchFamily="18" charset="0"/>
              </a:rPr>
              <a:t> </a:t>
            </a:r>
            <a:r>
              <a:rPr kumimoji="1" lang="en-US" altLang="zh-CN" sz="2800" b="1" dirty="0">
                <a:latin typeface="Times New Roman" panose="02020603050405020304" pitchFamily="18" charset="0"/>
              </a:rPr>
              <a:t>{</a:t>
            </a:r>
            <a:r>
              <a:rPr kumimoji="1" lang="en-US" altLang="zh-CN" sz="2800" dirty="0">
                <a:latin typeface="Times New Roman" panose="02020603050405020304" pitchFamily="18" charset="0"/>
              </a:rPr>
              <a:t> // </a:t>
            </a:r>
            <a:r>
              <a:rPr kumimoji="1" lang="zh-CN" altLang="en-US" sz="2800" b="1" dirty="0">
                <a:latin typeface="Times New Roman" panose="02020603050405020304" pitchFamily="18" charset="0"/>
              </a:rPr>
              <a:t>结点结构</a:t>
            </a:r>
            <a:endParaRPr kumimoji="1" lang="zh-CN" altLang="en-US" sz="2800" b="1" dirty="0">
              <a:latin typeface="Times New Roman" panose="02020603050405020304" pitchFamily="18" charset="0"/>
            </a:endParaRPr>
          </a:p>
          <a:p>
            <a:pPr>
              <a:lnSpc>
                <a:spcPct val="120000"/>
              </a:lnSpc>
              <a:defRPr/>
            </a:pPr>
            <a:r>
              <a:rPr kumimoji="1" lang="zh-CN" altLang="en-US" sz="2800" dirty="0">
                <a:solidFill>
                  <a:srgbClr val="800000"/>
                </a:solidFill>
                <a:latin typeface="Times New Roman" panose="02020603050405020304" pitchFamily="18" charset="0"/>
              </a:rPr>
              <a:t>    </a:t>
            </a:r>
            <a:r>
              <a:rPr kumimoji="1" lang="en-US" altLang="zh-CN" sz="2800" dirty="0" err="1">
                <a:solidFill>
                  <a:srgbClr val="0000FF"/>
                </a:solidFill>
                <a:latin typeface="Times New Roman" panose="02020603050405020304" pitchFamily="18" charset="0"/>
              </a:rPr>
              <a:t>TElemType</a:t>
            </a:r>
            <a:r>
              <a:rPr kumimoji="1" lang="en-US" altLang="zh-CN" sz="2800" dirty="0">
                <a:solidFill>
                  <a:srgbClr val="0000FF"/>
                </a:solidFill>
                <a:latin typeface="Times New Roman" panose="02020603050405020304" pitchFamily="18" charset="0"/>
              </a:rPr>
              <a:t> </a:t>
            </a:r>
            <a:r>
              <a:rPr kumimoji="1" lang="en-US" altLang="zh-CN" sz="2800" dirty="0" smtClean="0">
                <a:latin typeface="Times New Roman" panose="02020603050405020304" pitchFamily="18" charset="0"/>
              </a:rPr>
              <a:t>data</a:t>
            </a:r>
            <a:r>
              <a:rPr kumimoji="1" lang="en-US" altLang="zh-CN" sz="2800" dirty="0">
                <a:latin typeface="Times New Roman" panose="02020603050405020304" pitchFamily="18" charset="0"/>
              </a:rPr>
              <a:t>;</a:t>
            </a:r>
            <a:endParaRPr kumimoji="1" lang="en-US" altLang="zh-CN" sz="2800" dirty="0">
              <a:latin typeface="Times New Roman" panose="02020603050405020304" pitchFamily="18" charset="0"/>
            </a:endParaRPr>
          </a:p>
          <a:p>
            <a:pPr>
              <a:lnSpc>
                <a:spcPct val="120000"/>
              </a:lnSpc>
              <a:defRPr/>
            </a:pPr>
            <a:r>
              <a:rPr kumimoji="1" lang="en-US" altLang="zh-CN" sz="2800" dirty="0">
                <a:solidFill>
                  <a:srgbClr val="800000"/>
                </a:solidFill>
                <a:latin typeface="Times New Roman" panose="02020603050405020304" pitchFamily="18" charset="0"/>
              </a:rPr>
              <a:t>    </a:t>
            </a:r>
            <a:r>
              <a:rPr kumimoji="1" lang="en-US" altLang="zh-CN" sz="2800" b="1" dirty="0" err="1">
                <a:solidFill>
                  <a:srgbClr val="0000FF"/>
                </a:solidFill>
                <a:latin typeface="Times New Roman" panose="02020603050405020304" pitchFamily="18" charset="0"/>
              </a:rPr>
              <a:t>struct</a:t>
            </a:r>
            <a:r>
              <a:rPr kumimoji="1" lang="en-US" altLang="zh-CN" sz="2800" dirty="0">
                <a:solidFill>
                  <a:srgbClr val="0000FF"/>
                </a:solidFill>
                <a:latin typeface="Times New Roman" panose="02020603050405020304" pitchFamily="18" charset="0"/>
              </a:rPr>
              <a:t> </a:t>
            </a:r>
            <a:r>
              <a:rPr kumimoji="1" lang="en-US" altLang="zh-CN" sz="2800" dirty="0" err="1">
                <a:solidFill>
                  <a:srgbClr val="0000FF"/>
                </a:solidFill>
                <a:latin typeface="Times New Roman" panose="02020603050405020304" pitchFamily="18" charset="0"/>
              </a:rPr>
              <a:t>BiTNode</a:t>
            </a:r>
            <a:r>
              <a:rPr kumimoji="1" lang="en-US" altLang="zh-CN" sz="2800" dirty="0">
                <a:solidFill>
                  <a:srgbClr val="800000"/>
                </a:solidFill>
                <a:latin typeface="Times New Roman" panose="02020603050405020304" pitchFamily="18" charset="0"/>
              </a:rPr>
              <a:t> </a:t>
            </a:r>
            <a:r>
              <a:rPr kumimoji="1" lang="en-US" altLang="zh-CN" sz="2800" b="1" dirty="0" smtClean="0">
                <a:solidFill>
                  <a:srgbClr val="FF0000"/>
                </a:solidFill>
                <a:latin typeface="Times New Roman" panose="02020603050405020304" pitchFamily="18" charset="0"/>
              </a:rPr>
              <a:t>*</a:t>
            </a:r>
            <a:r>
              <a:rPr kumimoji="1" lang="en-US" altLang="zh-CN" sz="2800" b="1" dirty="0" err="1">
                <a:solidFill>
                  <a:srgbClr val="FF0000"/>
                </a:solidFill>
                <a:latin typeface="Times New Roman" panose="02020603050405020304" pitchFamily="18" charset="0"/>
              </a:rPr>
              <a:t>l</a:t>
            </a:r>
            <a:r>
              <a:rPr kumimoji="1" lang="en-US" altLang="zh-CN" sz="2800" dirty="0" err="1">
                <a:solidFill>
                  <a:srgbClr val="FF0000"/>
                </a:solidFill>
                <a:latin typeface="Times New Roman" panose="02020603050405020304" pitchFamily="18" charset="0"/>
              </a:rPr>
              <a:t>child</a:t>
            </a:r>
            <a:r>
              <a:rPr kumimoji="1" lang="en-US" altLang="zh-CN" sz="2800" dirty="0">
                <a:solidFill>
                  <a:srgbClr val="FF0000"/>
                </a:solidFill>
                <a:latin typeface="Times New Roman" panose="02020603050405020304" pitchFamily="18" charset="0"/>
              </a:rPr>
              <a:t>, </a:t>
            </a:r>
            <a:r>
              <a:rPr kumimoji="1" lang="en-US" altLang="zh-CN" sz="2800" b="1" dirty="0">
                <a:solidFill>
                  <a:srgbClr val="FF0000"/>
                </a:solidFill>
                <a:latin typeface="Times New Roman" panose="02020603050405020304" pitchFamily="18" charset="0"/>
              </a:rPr>
              <a:t>*</a:t>
            </a:r>
            <a:r>
              <a:rPr kumimoji="1" lang="en-US" altLang="zh-CN" sz="2800" b="1" dirty="0" err="1">
                <a:solidFill>
                  <a:srgbClr val="FF0000"/>
                </a:solidFill>
                <a:latin typeface="Times New Roman" panose="02020603050405020304" pitchFamily="18" charset="0"/>
              </a:rPr>
              <a:t>r</a:t>
            </a:r>
            <a:r>
              <a:rPr kumimoji="1" lang="en-US" altLang="zh-CN" sz="2800" dirty="0" err="1">
                <a:solidFill>
                  <a:srgbClr val="FF0000"/>
                </a:solidFill>
                <a:latin typeface="Times New Roman" panose="02020603050405020304" pitchFamily="18" charset="0"/>
              </a:rPr>
              <a:t>child</a:t>
            </a:r>
            <a:r>
              <a:rPr kumimoji="1" lang="en-US" altLang="zh-CN" sz="2800" dirty="0">
                <a:solidFill>
                  <a:srgbClr val="800000"/>
                </a:solidFill>
                <a:latin typeface="Times New Roman" panose="02020603050405020304" pitchFamily="18" charset="0"/>
              </a:rPr>
              <a:t>; </a:t>
            </a:r>
            <a:endParaRPr kumimoji="1" lang="en-US" altLang="zh-CN" sz="2800" dirty="0">
              <a:solidFill>
                <a:srgbClr val="800000"/>
              </a:solidFill>
              <a:latin typeface="Times New Roman" panose="02020603050405020304" pitchFamily="18" charset="0"/>
            </a:endParaRPr>
          </a:p>
          <a:p>
            <a:pPr>
              <a:lnSpc>
                <a:spcPct val="120000"/>
              </a:lnSpc>
              <a:defRPr/>
            </a:pPr>
            <a:r>
              <a:rPr kumimoji="1" lang="en-US" altLang="zh-CN" sz="2800" dirty="0">
                <a:solidFill>
                  <a:srgbClr val="800000"/>
                </a:solidFill>
                <a:latin typeface="Times New Roman" panose="02020603050405020304" pitchFamily="18" charset="0"/>
              </a:rPr>
              <a:t>                                     </a:t>
            </a:r>
            <a:r>
              <a:rPr kumimoji="1" lang="en-US" altLang="zh-CN" sz="2800" dirty="0">
                <a:latin typeface="Times New Roman" panose="02020603050405020304" pitchFamily="18" charset="0"/>
              </a:rPr>
              <a:t>// </a:t>
            </a:r>
            <a:r>
              <a:rPr kumimoji="1" lang="zh-CN" altLang="en-US" sz="2800" dirty="0">
                <a:latin typeface="Times New Roman" panose="02020603050405020304" pitchFamily="18" charset="0"/>
              </a:rPr>
              <a:t>左右孩子指针</a:t>
            </a:r>
            <a:endParaRPr kumimoji="1" lang="zh-CN" altLang="en-US" sz="2800" dirty="0">
              <a:latin typeface="Times New Roman" panose="02020603050405020304" pitchFamily="18" charset="0"/>
            </a:endParaRPr>
          </a:p>
          <a:p>
            <a:pPr>
              <a:lnSpc>
                <a:spcPct val="120000"/>
              </a:lnSpc>
              <a:defRPr/>
            </a:pPr>
            <a:r>
              <a:rPr kumimoji="1" lang="en-US" altLang="zh-CN" sz="2800" b="1" dirty="0">
                <a:solidFill>
                  <a:srgbClr val="800000"/>
                </a:solidFill>
                <a:latin typeface="Times New Roman" panose="02020603050405020304" pitchFamily="18" charset="0"/>
              </a:rPr>
              <a:t>}</a:t>
            </a:r>
            <a:r>
              <a:rPr kumimoji="1" lang="en-US" altLang="zh-CN" sz="2800" dirty="0">
                <a:solidFill>
                  <a:srgbClr val="800000"/>
                </a:solidFill>
                <a:latin typeface="Times New Roman" panose="02020603050405020304" pitchFamily="18" charset="0"/>
              </a:rPr>
              <a:t> </a:t>
            </a:r>
            <a:r>
              <a:rPr kumimoji="1" lang="en-US" altLang="zh-CN" sz="2800" dirty="0" err="1">
                <a:effectLst>
                  <a:outerShdw blurRad="38100" dist="38100" dir="2700000" algn="tl">
                    <a:srgbClr val="C0C0C0"/>
                  </a:outerShdw>
                </a:effectLst>
                <a:latin typeface="Times New Roman" panose="02020603050405020304" pitchFamily="18" charset="0"/>
              </a:rPr>
              <a:t>BiTNode</a:t>
            </a:r>
            <a:r>
              <a:rPr kumimoji="1" lang="en-US" altLang="zh-CN" sz="2800" dirty="0">
                <a:effectLst>
                  <a:outerShdw blurRad="38100" dist="38100" dir="2700000" algn="tl">
                    <a:srgbClr val="C0C0C0"/>
                  </a:outerShdw>
                </a:effectLst>
                <a:latin typeface="Times New Roman" panose="02020603050405020304" pitchFamily="18" charset="0"/>
              </a:rPr>
              <a:t>, *</a:t>
            </a:r>
            <a:r>
              <a:rPr kumimoji="1" lang="en-US" altLang="zh-CN" sz="2800" dirty="0" err="1">
                <a:effectLst>
                  <a:outerShdw blurRad="38100" dist="38100" dir="2700000" algn="tl">
                    <a:srgbClr val="C0C0C0"/>
                  </a:outerShdw>
                </a:effectLst>
                <a:latin typeface="Times New Roman" panose="02020603050405020304" pitchFamily="18" charset="0"/>
              </a:rPr>
              <a:t>BiTree</a:t>
            </a:r>
            <a:r>
              <a:rPr kumimoji="1" lang="en-US" altLang="zh-CN" sz="2800" dirty="0">
                <a:latin typeface="Times New Roman" panose="02020603050405020304" pitchFamily="18" charset="0"/>
              </a:rPr>
              <a:t>;</a:t>
            </a:r>
            <a:endParaRPr kumimoji="1" lang="en-US" altLang="zh-CN" sz="2800" dirty="0">
              <a:latin typeface="Times New Roman" panose="02020603050405020304" pitchFamily="18" charset="0"/>
            </a:endParaRPr>
          </a:p>
        </p:txBody>
      </p:sp>
      <p:grpSp>
        <p:nvGrpSpPr>
          <p:cNvPr id="2" name="Group 15"/>
          <p:cNvGrpSpPr/>
          <p:nvPr/>
        </p:nvGrpSpPr>
        <p:grpSpPr bwMode="auto">
          <a:xfrm>
            <a:off x="752153" y="1254122"/>
            <a:ext cx="5683250" cy="555625"/>
            <a:chOff x="644" y="3478"/>
            <a:chExt cx="3580" cy="350"/>
          </a:xfrm>
        </p:grpSpPr>
        <p:sp>
          <p:nvSpPr>
            <p:cNvPr id="53257" name="Text Box 4"/>
            <p:cNvSpPr txBox="1">
              <a:spLocks noChangeArrowheads="1"/>
            </p:cNvSpPr>
            <p:nvPr/>
          </p:nvSpPr>
          <p:spPr bwMode="auto">
            <a:xfrm>
              <a:off x="2016" y="3498"/>
              <a:ext cx="2155" cy="330"/>
            </a:xfrm>
            <a:prstGeom prst="rect">
              <a:avLst/>
            </a:prstGeom>
            <a:noFill/>
            <a:ln w="12700" cap="sq">
              <a:noFill/>
              <a:miter lim="800000"/>
              <a:headEnd type="none" w="sm" len="sm"/>
              <a:tailEnd type="none" w="sm" len="sm"/>
            </a:ln>
          </p:spPr>
          <p:txBody>
            <a:bodyPr wrap="none">
              <a:spAutoFit/>
            </a:bodyPr>
            <a:lstStyle/>
            <a:p>
              <a:r>
                <a:rPr kumimoji="1" lang="en-US" altLang="zh-CN" sz="2800" dirty="0" err="1">
                  <a:solidFill>
                    <a:srgbClr val="FF0000"/>
                  </a:solidFill>
                  <a:latin typeface="Times New Roman" panose="02020603050405020304" pitchFamily="18" charset="0"/>
                </a:rPr>
                <a:t>lchild</a:t>
              </a:r>
              <a:r>
                <a:rPr kumimoji="1" lang="en-US" altLang="zh-CN" sz="2800" dirty="0">
                  <a:solidFill>
                    <a:srgbClr val="333399"/>
                  </a:solidFill>
                  <a:latin typeface="Times New Roman" panose="02020603050405020304" pitchFamily="18" charset="0"/>
                </a:rPr>
                <a:t>    </a:t>
              </a:r>
              <a:r>
                <a:rPr kumimoji="1" lang="en-US" altLang="zh-CN" sz="2800" dirty="0" smtClean="0">
                  <a:solidFill>
                    <a:srgbClr val="333399"/>
                  </a:solidFill>
                  <a:latin typeface="Times New Roman" panose="02020603050405020304" pitchFamily="18" charset="0"/>
                </a:rPr>
                <a:t> </a:t>
              </a:r>
              <a:r>
                <a:rPr kumimoji="1" lang="en-US" altLang="zh-CN" sz="2800" dirty="0" smtClean="0">
                  <a:solidFill>
                    <a:srgbClr val="0000FF"/>
                  </a:solidFill>
                  <a:latin typeface="Times New Roman" panose="02020603050405020304" pitchFamily="18" charset="0"/>
                </a:rPr>
                <a:t>data</a:t>
              </a:r>
              <a:r>
                <a:rPr kumimoji="1" lang="en-US" altLang="zh-CN" sz="2800" dirty="0" smtClean="0">
                  <a:solidFill>
                    <a:srgbClr val="333399"/>
                  </a:solidFill>
                  <a:latin typeface="Times New Roman" panose="02020603050405020304" pitchFamily="18" charset="0"/>
                </a:rPr>
                <a:t>      </a:t>
              </a:r>
              <a:r>
                <a:rPr kumimoji="1" lang="en-US" altLang="zh-CN" sz="2800" dirty="0" err="1">
                  <a:solidFill>
                    <a:srgbClr val="FF0000"/>
                  </a:solidFill>
                  <a:latin typeface="Times New Roman" panose="02020603050405020304" pitchFamily="18" charset="0"/>
                </a:rPr>
                <a:t>rchild</a:t>
              </a:r>
              <a:endParaRPr kumimoji="1" lang="en-US" altLang="zh-CN" sz="2800" dirty="0">
                <a:solidFill>
                  <a:srgbClr val="FF0000"/>
                </a:solidFill>
                <a:latin typeface="Times New Roman" panose="02020603050405020304" pitchFamily="18" charset="0"/>
              </a:endParaRPr>
            </a:p>
          </p:txBody>
        </p:sp>
        <p:sp>
          <p:nvSpPr>
            <p:cNvPr id="53258" name="Rectangle 5"/>
            <p:cNvSpPr>
              <a:spLocks noChangeArrowheads="1"/>
            </p:cNvSpPr>
            <p:nvPr/>
          </p:nvSpPr>
          <p:spPr bwMode="auto">
            <a:xfrm>
              <a:off x="1968" y="3484"/>
              <a:ext cx="2256" cy="336"/>
            </a:xfrm>
            <a:prstGeom prst="rect">
              <a:avLst/>
            </a:prstGeom>
            <a:noFill/>
            <a:ln w="12700" cap="sq">
              <a:solidFill>
                <a:schemeClr val="tx1"/>
              </a:solidFill>
              <a:miter lim="800000"/>
              <a:headEnd type="none" w="sm" len="sm"/>
              <a:tailEnd type="none" w="sm" len="sm"/>
            </a:ln>
          </p:spPr>
          <p:txBody>
            <a:bodyPr wrap="none" anchor="ctr"/>
            <a:lstStyle/>
            <a:p>
              <a:pPr algn="ctr"/>
              <a:endParaRPr kumimoji="1" lang="zh-CN" altLang="zh-CN">
                <a:latin typeface="Times New Roman" panose="02020603050405020304" pitchFamily="18" charset="0"/>
              </a:endParaRPr>
            </a:p>
          </p:txBody>
        </p:sp>
        <p:sp>
          <p:nvSpPr>
            <p:cNvPr id="53259" name="Line 8"/>
            <p:cNvSpPr>
              <a:spLocks noChangeShapeType="1"/>
            </p:cNvSpPr>
            <p:nvPr/>
          </p:nvSpPr>
          <p:spPr bwMode="auto">
            <a:xfrm>
              <a:off x="2784" y="3484"/>
              <a:ext cx="0" cy="336"/>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53260" name="Line 9"/>
            <p:cNvSpPr>
              <a:spLocks noChangeShapeType="1"/>
            </p:cNvSpPr>
            <p:nvPr/>
          </p:nvSpPr>
          <p:spPr bwMode="auto">
            <a:xfrm>
              <a:off x="3408" y="3484"/>
              <a:ext cx="0" cy="336"/>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53261" name="Text Box 10"/>
            <p:cNvSpPr txBox="1">
              <a:spLocks noChangeArrowheads="1"/>
            </p:cNvSpPr>
            <p:nvPr/>
          </p:nvSpPr>
          <p:spPr bwMode="auto">
            <a:xfrm>
              <a:off x="644" y="3478"/>
              <a:ext cx="1091" cy="327"/>
            </a:xfrm>
            <a:prstGeom prst="rect">
              <a:avLst/>
            </a:prstGeom>
            <a:noFill/>
            <a:ln w="12700" cap="sq">
              <a:noFill/>
              <a:miter lim="800000"/>
              <a:headEnd type="none" w="sm" len="sm"/>
              <a:tailEnd type="none" w="sm" len="sm"/>
            </a:ln>
          </p:spPr>
          <p:txBody>
            <a:bodyPr wrap="none">
              <a:spAutoFit/>
            </a:bodyPr>
            <a:lstStyle/>
            <a:p>
              <a:r>
                <a:rPr kumimoji="1" lang="zh-CN" altLang="en-US" sz="2800" b="1" dirty="0">
                  <a:solidFill>
                    <a:srgbClr val="333399"/>
                  </a:solidFill>
                  <a:latin typeface="Times New Roman" panose="02020603050405020304" pitchFamily="18" charset="0"/>
                </a:rPr>
                <a:t>结点结构</a:t>
              </a:r>
              <a:r>
                <a:rPr kumimoji="1" lang="en-US" altLang="zh-CN" sz="2800" b="1" dirty="0">
                  <a:solidFill>
                    <a:srgbClr val="333399"/>
                  </a:solidFill>
                  <a:latin typeface="Times New Roman" panose="02020603050405020304" pitchFamily="18" charset="0"/>
                </a:rPr>
                <a:t>:</a:t>
              </a:r>
              <a:endParaRPr kumimoji="1" lang="en-US" altLang="zh-CN" sz="2800" dirty="0">
                <a:latin typeface="Times New Roman" panose="02020603050405020304" pitchFamily="18" charset="0"/>
              </a:endParaRPr>
            </a:p>
          </p:txBody>
        </p:sp>
      </p:grpSp>
      <p:sp>
        <p:nvSpPr>
          <p:cNvPr id="53253" name="Text Box 12"/>
          <p:cNvSpPr txBox="1">
            <a:spLocks noChangeArrowheads="1"/>
          </p:cNvSpPr>
          <p:nvPr/>
        </p:nvSpPr>
        <p:spPr bwMode="auto">
          <a:xfrm>
            <a:off x="755968" y="115888"/>
            <a:ext cx="5563235" cy="645160"/>
          </a:xfrm>
          <a:prstGeom prst="rect">
            <a:avLst/>
          </a:prstGeom>
          <a:noFill/>
          <a:ln w="12700" cap="sq">
            <a:noFill/>
            <a:miter lim="800000"/>
            <a:headEnd type="none" w="sm" len="sm"/>
            <a:tailEnd type="none" w="sm" len="sm"/>
          </a:ln>
        </p:spPr>
        <p:txBody>
          <a:bodyPr wrap="none">
            <a:spAutoFit/>
          </a:bodyPr>
          <a:lstStyle/>
          <a:p>
            <a:r>
              <a:rPr kumimoji="1" lang="zh-CN" altLang="en-US" sz="3600" b="1">
                <a:solidFill>
                  <a:srgbClr val="800000"/>
                </a:solidFill>
                <a:latin typeface="Times New Roman" panose="02020603050405020304" pitchFamily="18" charset="0"/>
              </a:rPr>
              <a:t>二叉链表的</a:t>
            </a:r>
            <a:r>
              <a:rPr kumimoji="1" lang="en-US" altLang="zh-CN" sz="3600" b="1">
                <a:solidFill>
                  <a:srgbClr val="800000"/>
                </a:solidFill>
                <a:latin typeface="Times New Roman" panose="02020603050405020304" pitchFamily="18" charset="0"/>
              </a:rPr>
              <a:t>C</a:t>
            </a:r>
            <a:r>
              <a:rPr kumimoji="1" lang="zh-CN" altLang="zh-CN" sz="3600" b="1">
                <a:solidFill>
                  <a:srgbClr val="800000"/>
                </a:solidFill>
                <a:latin typeface="楷体_GB2312" pitchFamily="49" charset="-122"/>
              </a:rPr>
              <a:t>语言类型描述</a:t>
            </a:r>
            <a:endParaRPr kumimoji="1" lang="en-US" altLang="zh-CN" b="1">
              <a:latin typeface="Times New Roman" panose="02020603050405020304" pitchFamily="18" charset="0"/>
            </a:endParaRPr>
          </a:p>
        </p:txBody>
      </p:sp>
      <p:sp>
        <p:nvSpPr>
          <p:cNvPr id="89102" name="Rectangle 14"/>
          <p:cNvSpPr>
            <a:spLocks noChangeArrowheads="1"/>
          </p:cNvSpPr>
          <p:nvPr/>
        </p:nvSpPr>
        <p:spPr bwMode="auto">
          <a:xfrm>
            <a:off x="323533" y="2233613"/>
            <a:ext cx="7717790" cy="521970"/>
          </a:xfrm>
          <a:prstGeom prst="rect">
            <a:avLst/>
          </a:prstGeom>
          <a:noFill/>
          <a:ln w="12700" cap="sq">
            <a:noFill/>
            <a:miter lim="800000"/>
            <a:headEnd type="none" w="sm" len="sm"/>
            <a:tailEnd type="none" w="sm" len="sm"/>
          </a:ln>
        </p:spPr>
        <p:txBody>
          <a:bodyPr wrap="none">
            <a:spAutoFit/>
          </a:bodyPr>
          <a:lstStyle/>
          <a:p>
            <a:r>
              <a:rPr kumimoji="1" lang="en-US" altLang="zh-CN" b="1" dirty="0">
                <a:solidFill>
                  <a:srgbClr val="FF0000"/>
                </a:solidFill>
                <a:latin typeface="楷体_GB2312" pitchFamily="49" charset="-122"/>
              </a:rPr>
              <a:t>#define</a:t>
            </a:r>
            <a:r>
              <a:rPr kumimoji="1" lang="en-US" altLang="zh-CN" b="1" dirty="0">
                <a:solidFill>
                  <a:srgbClr val="800000"/>
                </a:solidFill>
                <a:latin typeface="楷体_GB2312" pitchFamily="49" charset="-122"/>
              </a:rPr>
              <a:t> </a:t>
            </a:r>
            <a:r>
              <a:rPr kumimoji="1" lang="en-US" altLang="zh-CN" b="1" dirty="0" err="1">
                <a:solidFill>
                  <a:srgbClr val="0000FF"/>
                </a:solidFill>
                <a:latin typeface="楷体_GB2312" pitchFamily="49" charset="-122"/>
              </a:rPr>
              <a:t>TElemType</a:t>
            </a:r>
            <a:r>
              <a:rPr kumimoji="1" lang="en-US" altLang="zh-CN" b="1" dirty="0">
                <a:solidFill>
                  <a:srgbClr val="800000"/>
                </a:solidFill>
                <a:latin typeface="楷体_GB2312" pitchFamily="49" charset="-122"/>
              </a:rPr>
              <a:t> </a:t>
            </a:r>
            <a:r>
              <a:rPr kumimoji="1" lang="en-US" altLang="zh-CN" b="1" dirty="0" smtClean="0">
                <a:solidFill>
                  <a:srgbClr val="FF0000"/>
                </a:solidFill>
                <a:latin typeface="楷体_GB2312" pitchFamily="49" charset="-122"/>
              </a:rPr>
              <a:t>char</a:t>
            </a:r>
            <a:r>
              <a:rPr kumimoji="1" lang="en-US" altLang="zh-CN" dirty="0" smtClean="0">
                <a:solidFill>
                  <a:srgbClr val="800000"/>
                </a:solidFill>
                <a:latin typeface="楷体_GB2312" pitchFamily="49" charset="-122"/>
              </a:rPr>
              <a:t> </a:t>
            </a:r>
            <a:r>
              <a:rPr kumimoji="1" lang="en-US" altLang="zh-CN" dirty="0">
                <a:solidFill>
                  <a:srgbClr val="800000"/>
                </a:solidFill>
                <a:latin typeface="楷体_GB2312" pitchFamily="49" charset="-122"/>
              </a:rPr>
              <a:t>//</a:t>
            </a:r>
            <a:r>
              <a:rPr kumimoji="1" lang="zh-CN" altLang="en-US" sz="2400" dirty="0">
                <a:solidFill>
                  <a:srgbClr val="800000"/>
                </a:solidFill>
                <a:latin typeface="楷体_GB2312" pitchFamily="49" charset="-122"/>
              </a:rPr>
              <a:t>二叉树的数据元素类型</a:t>
            </a:r>
            <a:endParaRPr kumimoji="1" lang="en-US" altLang="zh-CN" sz="2400" dirty="0">
              <a:solidFill>
                <a:srgbClr val="800000"/>
              </a:solidFill>
              <a:latin typeface="楷体_GB2312" pitchFamily="49" charset="-122"/>
            </a:endParaRPr>
          </a:p>
        </p:txBody>
      </p:sp>
      <p:sp>
        <p:nvSpPr>
          <p:cNvPr id="89104" name="Text Box 16"/>
          <p:cNvSpPr txBox="1">
            <a:spLocks noChangeArrowheads="1"/>
          </p:cNvSpPr>
          <p:nvPr/>
        </p:nvSpPr>
        <p:spPr bwMode="auto">
          <a:xfrm>
            <a:off x="252730" y="5876925"/>
            <a:ext cx="6293711" cy="523220"/>
          </a:xfrm>
          <a:prstGeom prst="rect">
            <a:avLst/>
          </a:prstGeom>
          <a:noFill/>
          <a:ln w="9525">
            <a:noFill/>
            <a:miter lim="800000"/>
          </a:ln>
          <a:effectLst/>
        </p:spPr>
        <p:txBody>
          <a:bodyPr wrap="none">
            <a:spAutoFit/>
          </a:bodyPr>
          <a:lstStyle/>
          <a:p>
            <a:pPr>
              <a:defRPr/>
            </a:pPr>
            <a:r>
              <a:rPr kumimoji="1" lang="zh-CN" altLang="en-US" b="1" dirty="0">
                <a:solidFill>
                  <a:srgbClr val="0000FF"/>
                </a:solidFill>
                <a:effectLst>
                  <a:outerShdw blurRad="38100" dist="38100" dir="2700000" algn="tl">
                    <a:srgbClr val="C0C0C0"/>
                  </a:outerShdw>
                </a:effectLst>
              </a:rPr>
              <a:t>特点</a:t>
            </a:r>
            <a:r>
              <a:rPr kumimoji="1" lang="zh-CN" altLang="en-US" dirty="0"/>
              <a:t>：找孩子容易，但不利于</a:t>
            </a:r>
            <a:r>
              <a:rPr kumimoji="1" lang="zh-CN" altLang="en-US" dirty="0" smtClean="0"/>
              <a:t>找双亲</a:t>
            </a:r>
            <a:r>
              <a:rPr kumimoji="1" lang="zh-CN" altLang="en-US" b="1" dirty="0" smtClean="0">
                <a:effectLst>
                  <a:outerShdw blurRad="38100" dist="38100" dir="2700000" algn="tl">
                    <a:srgbClr val="C0C0C0"/>
                  </a:outerShdw>
                </a:effectLst>
                <a:latin typeface="楷体_GB2312" pitchFamily="49" charset="-122"/>
              </a:rPr>
              <a:t>。</a:t>
            </a:r>
            <a:endParaRPr kumimoji="1"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9090"/>
                                        </p:tgtEl>
                                        <p:attrNameLst>
                                          <p:attrName>style.visibility</p:attrName>
                                        </p:attrNameLst>
                                      </p:cBhvr>
                                      <p:to>
                                        <p:strVal val="visible"/>
                                      </p:to>
                                    </p:set>
                                    <p:animEffect transition="in" filter="strips(downRight)">
                                      <p:cBhvr>
                                        <p:cTn id="12" dur="500"/>
                                        <p:tgtEl>
                                          <p:spTgt spid="890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9102"/>
                                        </p:tgtEl>
                                        <p:attrNameLst>
                                          <p:attrName>style.visibility</p:attrName>
                                        </p:attrNameLst>
                                      </p:cBhvr>
                                      <p:to>
                                        <p:strVal val="visible"/>
                                      </p:to>
                                    </p:set>
                                    <p:animEffect transition="in" filter="wipe(down)">
                                      <p:cBhvr>
                                        <p:cTn id="17" dur="500"/>
                                        <p:tgtEl>
                                          <p:spTgt spid="8910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9104">
                                            <p:txEl>
                                              <p:pRg st="4294967295" end="4294967295"/>
                                            </p:txEl>
                                          </p:spTgt>
                                        </p:tgtEl>
                                        <p:attrNameLst>
                                          <p:attrName>style.visibility</p:attrName>
                                        </p:attrNameLst>
                                      </p:cBhvr>
                                      <p:to>
                                        <p:strVal val="visible"/>
                                      </p:to>
                                    </p:set>
                                    <p:animEffect transition="in" filter="box(out)">
                                      <p:cBhvr>
                                        <p:cTn id="22" dur="500"/>
                                        <p:tgtEl>
                                          <p:spTgt spid="89104">
                                            <p:txEl>
                                              <p:pRg st="4294967295" end="4294967295"/>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89104">
                                            <p:txEl>
                                              <p:pRg st="0" end="0"/>
                                            </p:txEl>
                                          </p:spTgt>
                                        </p:tgtEl>
                                        <p:attrNameLst>
                                          <p:attrName>style.visibility</p:attrName>
                                        </p:attrNameLst>
                                      </p:cBhvr>
                                      <p:to>
                                        <p:strVal val="visible"/>
                                      </p:to>
                                    </p:set>
                                    <p:animEffect transition="in" filter="box(out)">
                                      <p:cBhvr>
                                        <p:cTn id="27" dur="500"/>
                                        <p:tgtEl>
                                          <p:spTgt spid="89104">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autoUpdateAnimBg="0"/>
      <p:bldP spid="89102" grpId="0"/>
      <p:bldP spid="89104" grpId="0" autoUpdateAnimBg="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4294967295"/>
          </p:nvPr>
        </p:nvSpPr>
        <p:spPr>
          <a:xfrm>
            <a:off x="7042150" y="6243638"/>
            <a:ext cx="1905000" cy="457200"/>
          </a:xfrm>
          <a:prstGeom prst="rect">
            <a:avLst/>
          </a:prstGeom>
          <a:noFill/>
        </p:spPr>
        <p:txBody>
          <a:bodyPr/>
          <a:lstStyle/>
          <a:p>
            <a:fld id="{B6A46E5B-DC26-4593-9429-3EBDE09CA78B}" type="slidenum">
              <a:rPr lang="en-US" altLang="zh-CN" smtClean="0"/>
            </a:fld>
            <a:endParaRPr lang="en-US" altLang="zh-CN" smtClean="0"/>
          </a:p>
        </p:txBody>
      </p:sp>
      <p:sp>
        <p:nvSpPr>
          <p:cNvPr id="54275" name="Text Box 57"/>
          <p:cNvSpPr txBox="1">
            <a:spLocks noChangeArrowheads="1"/>
          </p:cNvSpPr>
          <p:nvPr/>
        </p:nvSpPr>
        <p:spPr bwMode="auto">
          <a:xfrm>
            <a:off x="971550" y="146050"/>
            <a:ext cx="2019300" cy="645160"/>
          </a:xfrm>
          <a:prstGeom prst="rect">
            <a:avLst/>
          </a:prstGeom>
          <a:noFill/>
          <a:ln w="12700" cap="sq">
            <a:noFill/>
            <a:miter lim="800000"/>
            <a:headEnd type="none" w="sm" len="sm"/>
            <a:tailEnd type="none" w="sm" len="sm"/>
          </a:ln>
        </p:spPr>
        <p:txBody>
          <a:bodyPr wrap="none">
            <a:spAutoFit/>
          </a:bodyPr>
          <a:lstStyle/>
          <a:p>
            <a:r>
              <a:rPr kumimoji="1" lang="zh-CN" altLang="en-US" sz="3600" b="1">
                <a:solidFill>
                  <a:srgbClr val="FF00FF"/>
                </a:solidFill>
                <a:latin typeface="楷体_GB2312" pitchFamily="49" charset="-122"/>
              </a:rPr>
              <a:t>三叉链表</a:t>
            </a:r>
            <a:endParaRPr kumimoji="1" lang="zh-CN" altLang="en-US" sz="3600" b="1">
              <a:solidFill>
                <a:srgbClr val="FF00FF"/>
              </a:solidFill>
              <a:latin typeface="楷体_GB2312" pitchFamily="49" charset="-122"/>
            </a:endParaRPr>
          </a:p>
        </p:txBody>
      </p:sp>
      <p:grpSp>
        <p:nvGrpSpPr>
          <p:cNvPr id="2" name="Group 87"/>
          <p:cNvGrpSpPr/>
          <p:nvPr/>
        </p:nvGrpSpPr>
        <p:grpSpPr bwMode="auto">
          <a:xfrm>
            <a:off x="971550" y="765175"/>
            <a:ext cx="7118350" cy="5418138"/>
            <a:chOff x="295" y="435"/>
            <a:chExt cx="4484" cy="3413"/>
          </a:xfrm>
        </p:grpSpPr>
        <p:grpSp>
          <p:nvGrpSpPr>
            <p:cNvPr id="3" name="Group 85"/>
            <p:cNvGrpSpPr/>
            <p:nvPr/>
          </p:nvGrpSpPr>
          <p:grpSpPr bwMode="auto">
            <a:xfrm>
              <a:off x="385" y="1207"/>
              <a:ext cx="4027" cy="2641"/>
              <a:chOff x="336" y="1174"/>
              <a:chExt cx="4916" cy="3233"/>
            </a:xfrm>
          </p:grpSpPr>
          <p:sp>
            <p:nvSpPr>
              <p:cNvPr id="54302" name="Rectangle 2"/>
              <p:cNvSpPr>
                <a:spLocks noChangeArrowheads="1"/>
              </p:cNvSpPr>
              <p:nvPr/>
            </p:nvSpPr>
            <p:spPr bwMode="auto">
              <a:xfrm>
                <a:off x="1776" y="1802"/>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p>
                <a:pPr algn="ctr"/>
                <a:r>
                  <a:rPr kumimoji="1" lang="en-US" altLang="zh-CN" sz="3600" b="1">
                    <a:solidFill>
                      <a:srgbClr val="005400"/>
                    </a:solidFill>
                    <a:latin typeface="Times New Roman" panose="02020603050405020304" pitchFamily="18" charset="0"/>
                  </a:rPr>
                  <a:t>A</a:t>
                </a:r>
                <a:endParaRPr kumimoji="1" lang="en-US" altLang="zh-CN">
                  <a:latin typeface="Times New Roman" panose="02020603050405020304" pitchFamily="18" charset="0"/>
                </a:endParaRPr>
              </a:p>
            </p:txBody>
          </p:sp>
          <p:sp>
            <p:nvSpPr>
              <p:cNvPr id="54303" name="Line 3"/>
              <p:cNvSpPr>
                <a:spLocks noChangeShapeType="1"/>
              </p:cNvSpPr>
              <p:nvPr/>
            </p:nvSpPr>
            <p:spPr bwMode="auto">
              <a:xfrm>
                <a:off x="2016" y="1802"/>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54304" name="Line 4"/>
              <p:cNvSpPr>
                <a:spLocks noChangeShapeType="1"/>
              </p:cNvSpPr>
              <p:nvPr/>
            </p:nvSpPr>
            <p:spPr bwMode="auto">
              <a:xfrm>
                <a:off x="2496" y="1802"/>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54305" name="Rectangle 8"/>
              <p:cNvSpPr>
                <a:spLocks noChangeArrowheads="1"/>
              </p:cNvSpPr>
              <p:nvPr/>
            </p:nvSpPr>
            <p:spPr bwMode="auto">
              <a:xfrm>
                <a:off x="4176" y="3242"/>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p>
                <a:pPr algn="ctr"/>
                <a:r>
                  <a:rPr kumimoji="1" lang="en-US" altLang="zh-CN" sz="3600" b="1">
                    <a:solidFill>
                      <a:srgbClr val="005400"/>
                    </a:solidFill>
                    <a:latin typeface="Times New Roman" panose="02020603050405020304" pitchFamily="18" charset="0"/>
                  </a:rPr>
                  <a:t>E</a:t>
                </a:r>
                <a:endParaRPr kumimoji="1" lang="en-US" altLang="zh-CN">
                  <a:latin typeface="Times New Roman" panose="02020603050405020304" pitchFamily="18" charset="0"/>
                </a:endParaRPr>
              </a:p>
            </p:txBody>
          </p:sp>
          <p:sp>
            <p:nvSpPr>
              <p:cNvPr id="54306" name="Line 9"/>
              <p:cNvSpPr>
                <a:spLocks noChangeShapeType="1"/>
              </p:cNvSpPr>
              <p:nvPr/>
            </p:nvSpPr>
            <p:spPr bwMode="auto">
              <a:xfrm>
                <a:off x="4416" y="3242"/>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54307" name="Line 10"/>
              <p:cNvSpPr>
                <a:spLocks noChangeShapeType="1"/>
              </p:cNvSpPr>
              <p:nvPr/>
            </p:nvSpPr>
            <p:spPr bwMode="auto">
              <a:xfrm>
                <a:off x="4896" y="3242"/>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54308" name="Rectangle 11"/>
              <p:cNvSpPr>
                <a:spLocks noChangeArrowheads="1"/>
              </p:cNvSpPr>
              <p:nvPr/>
            </p:nvSpPr>
            <p:spPr bwMode="auto">
              <a:xfrm>
                <a:off x="576" y="2522"/>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p>
                <a:pPr algn="ctr"/>
                <a:r>
                  <a:rPr kumimoji="1" lang="en-US" altLang="zh-CN" sz="3600" b="1">
                    <a:solidFill>
                      <a:srgbClr val="005400"/>
                    </a:solidFill>
                    <a:latin typeface="Times New Roman" panose="02020603050405020304" pitchFamily="18" charset="0"/>
                  </a:rPr>
                  <a:t>B</a:t>
                </a:r>
                <a:endParaRPr kumimoji="1" lang="en-US" altLang="zh-CN">
                  <a:latin typeface="Times New Roman" panose="02020603050405020304" pitchFamily="18" charset="0"/>
                </a:endParaRPr>
              </a:p>
            </p:txBody>
          </p:sp>
          <p:sp>
            <p:nvSpPr>
              <p:cNvPr id="54309" name="Line 12"/>
              <p:cNvSpPr>
                <a:spLocks noChangeShapeType="1"/>
              </p:cNvSpPr>
              <p:nvPr/>
            </p:nvSpPr>
            <p:spPr bwMode="auto">
              <a:xfrm>
                <a:off x="816" y="2522"/>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54310" name="Line 13"/>
              <p:cNvSpPr>
                <a:spLocks noChangeShapeType="1"/>
              </p:cNvSpPr>
              <p:nvPr/>
            </p:nvSpPr>
            <p:spPr bwMode="auto">
              <a:xfrm>
                <a:off x="1296" y="2522"/>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54311" name="Rectangle 14"/>
              <p:cNvSpPr>
                <a:spLocks noChangeArrowheads="1"/>
              </p:cNvSpPr>
              <p:nvPr/>
            </p:nvSpPr>
            <p:spPr bwMode="auto">
              <a:xfrm>
                <a:off x="1152" y="3242"/>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p>
                <a:pPr algn="ctr"/>
                <a:r>
                  <a:rPr kumimoji="1" lang="en-US" altLang="zh-CN" sz="3600" b="1">
                    <a:solidFill>
                      <a:srgbClr val="005400"/>
                    </a:solidFill>
                    <a:latin typeface="Times New Roman" panose="02020603050405020304" pitchFamily="18" charset="0"/>
                  </a:rPr>
                  <a:t>C</a:t>
                </a:r>
                <a:endParaRPr kumimoji="1" lang="en-US" altLang="zh-CN">
                  <a:latin typeface="Times New Roman" panose="02020603050405020304" pitchFamily="18" charset="0"/>
                </a:endParaRPr>
              </a:p>
            </p:txBody>
          </p:sp>
          <p:sp>
            <p:nvSpPr>
              <p:cNvPr id="54312" name="Line 15"/>
              <p:cNvSpPr>
                <a:spLocks noChangeShapeType="1"/>
              </p:cNvSpPr>
              <p:nvPr/>
            </p:nvSpPr>
            <p:spPr bwMode="auto">
              <a:xfrm>
                <a:off x="1392" y="3242"/>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54313" name="Line 16"/>
              <p:cNvSpPr>
                <a:spLocks noChangeShapeType="1"/>
              </p:cNvSpPr>
              <p:nvPr/>
            </p:nvSpPr>
            <p:spPr bwMode="auto">
              <a:xfrm>
                <a:off x="1872" y="3242"/>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54314" name="Rectangle 17"/>
              <p:cNvSpPr>
                <a:spLocks noChangeArrowheads="1"/>
              </p:cNvSpPr>
              <p:nvPr/>
            </p:nvSpPr>
            <p:spPr bwMode="auto">
              <a:xfrm>
                <a:off x="3600" y="3962"/>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p>
                <a:pPr algn="ctr"/>
                <a:r>
                  <a:rPr kumimoji="1" lang="en-US" altLang="zh-CN" sz="3600" b="1">
                    <a:solidFill>
                      <a:srgbClr val="005400"/>
                    </a:solidFill>
                    <a:latin typeface="Times New Roman" panose="02020603050405020304" pitchFamily="18" charset="0"/>
                  </a:rPr>
                  <a:t>F</a:t>
                </a:r>
                <a:endParaRPr kumimoji="1" lang="en-US" altLang="zh-CN">
                  <a:latin typeface="Times New Roman" panose="02020603050405020304" pitchFamily="18" charset="0"/>
                </a:endParaRPr>
              </a:p>
            </p:txBody>
          </p:sp>
          <p:sp>
            <p:nvSpPr>
              <p:cNvPr id="54315" name="Line 18"/>
              <p:cNvSpPr>
                <a:spLocks noChangeShapeType="1"/>
              </p:cNvSpPr>
              <p:nvPr/>
            </p:nvSpPr>
            <p:spPr bwMode="auto">
              <a:xfrm>
                <a:off x="3840" y="3962"/>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54316" name="Line 19"/>
              <p:cNvSpPr>
                <a:spLocks noChangeShapeType="1"/>
              </p:cNvSpPr>
              <p:nvPr/>
            </p:nvSpPr>
            <p:spPr bwMode="auto">
              <a:xfrm>
                <a:off x="4320" y="3962"/>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54317" name="Text Box 20"/>
              <p:cNvSpPr txBox="1">
                <a:spLocks noChangeArrowheads="1"/>
              </p:cNvSpPr>
              <p:nvPr/>
            </p:nvSpPr>
            <p:spPr bwMode="auto">
              <a:xfrm>
                <a:off x="3580" y="3865"/>
                <a:ext cx="377" cy="541"/>
              </a:xfrm>
              <a:prstGeom prst="rect">
                <a:avLst/>
              </a:prstGeom>
              <a:noFill/>
              <a:ln w="12700" cap="sq">
                <a:noFill/>
                <a:miter lim="800000"/>
                <a:headEnd type="none" w="sm" len="sm"/>
                <a:tailEnd type="none" w="sm" len="sm"/>
              </a:ln>
            </p:spPr>
            <p:txBody>
              <a:bodyPr wrap="none">
                <a:spAutoFit/>
              </a:bodyPr>
              <a:lstStyle/>
              <a:p>
                <a:r>
                  <a:rPr kumimoji="1" lang="en-US" altLang="zh-CN" sz="4000" b="1">
                    <a:solidFill>
                      <a:srgbClr val="FF3300"/>
                    </a:solidFill>
                    <a:latin typeface="Times New Roman" panose="02020603050405020304" pitchFamily="18" charset="0"/>
                    <a:sym typeface="Symbol" panose="05050102010706020507" pitchFamily="18" charset="2"/>
                  </a:rPr>
                  <a:t></a:t>
                </a:r>
                <a:endParaRPr kumimoji="1" lang="en-US" altLang="zh-CN">
                  <a:latin typeface="Times New Roman" panose="02020603050405020304" pitchFamily="18" charset="0"/>
                </a:endParaRPr>
              </a:p>
            </p:txBody>
          </p:sp>
          <p:sp>
            <p:nvSpPr>
              <p:cNvPr id="54318" name="Text Box 21"/>
              <p:cNvSpPr txBox="1">
                <a:spLocks noChangeArrowheads="1"/>
              </p:cNvSpPr>
              <p:nvPr/>
            </p:nvSpPr>
            <p:spPr bwMode="auto">
              <a:xfrm>
                <a:off x="4299" y="3866"/>
                <a:ext cx="377" cy="541"/>
              </a:xfrm>
              <a:prstGeom prst="rect">
                <a:avLst/>
              </a:prstGeom>
              <a:noFill/>
              <a:ln w="12700" cap="sq">
                <a:noFill/>
                <a:miter lim="800000"/>
                <a:headEnd type="none" w="sm" len="sm"/>
                <a:tailEnd type="none" w="sm" len="sm"/>
              </a:ln>
            </p:spPr>
            <p:txBody>
              <a:bodyPr wrap="none">
                <a:spAutoFit/>
              </a:bodyPr>
              <a:lstStyle/>
              <a:p>
                <a:r>
                  <a:rPr kumimoji="1" lang="en-US" altLang="zh-CN" sz="4000" b="1">
                    <a:solidFill>
                      <a:srgbClr val="FF3300"/>
                    </a:solidFill>
                    <a:latin typeface="Times New Roman" panose="02020603050405020304" pitchFamily="18" charset="0"/>
                    <a:sym typeface="Symbol" panose="05050102010706020507" pitchFamily="18" charset="2"/>
                  </a:rPr>
                  <a:t></a:t>
                </a:r>
                <a:endParaRPr kumimoji="1" lang="en-US" altLang="zh-CN">
                  <a:latin typeface="Times New Roman" panose="02020603050405020304" pitchFamily="18" charset="0"/>
                </a:endParaRPr>
              </a:p>
            </p:txBody>
          </p:sp>
          <p:sp>
            <p:nvSpPr>
              <p:cNvPr id="54319" name="Text Box 22"/>
              <p:cNvSpPr txBox="1">
                <a:spLocks noChangeArrowheads="1"/>
              </p:cNvSpPr>
              <p:nvPr/>
            </p:nvSpPr>
            <p:spPr bwMode="auto">
              <a:xfrm>
                <a:off x="4875" y="3146"/>
                <a:ext cx="377" cy="541"/>
              </a:xfrm>
              <a:prstGeom prst="rect">
                <a:avLst/>
              </a:prstGeom>
              <a:noFill/>
              <a:ln w="12700" cap="sq">
                <a:noFill/>
                <a:miter lim="800000"/>
                <a:headEnd type="none" w="sm" len="sm"/>
                <a:tailEnd type="none" w="sm" len="sm"/>
              </a:ln>
            </p:spPr>
            <p:txBody>
              <a:bodyPr wrap="none">
                <a:spAutoFit/>
              </a:bodyPr>
              <a:lstStyle/>
              <a:p>
                <a:r>
                  <a:rPr kumimoji="1" lang="en-US" altLang="zh-CN" sz="4000" b="1">
                    <a:solidFill>
                      <a:srgbClr val="FF3300"/>
                    </a:solidFill>
                    <a:latin typeface="Times New Roman" panose="02020603050405020304" pitchFamily="18" charset="0"/>
                    <a:sym typeface="Symbol" panose="05050102010706020507" pitchFamily="18" charset="2"/>
                  </a:rPr>
                  <a:t></a:t>
                </a:r>
                <a:endParaRPr kumimoji="1" lang="en-US" altLang="zh-CN">
                  <a:latin typeface="Times New Roman" panose="02020603050405020304" pitchFamily="18" charset="0"/>
                </a:endParaRPr>
              </a:p>
            </p:txBody>
          </p:sp>
          <p:sp>
            <p:nvSpPr>
              <p:cNvPr id="54320" name="Text Box 23"/>
              <p:cNvSpPr txBox="1">
                <a:spLocks noChangeArrowheads="1"/>
              </p:cNvSpPr>
              <p:nvPr/>
            </p:nvSpPr>
            <p:spPr bwMode="auto">
              <a:xfrm>
                <a:off x="2928" y="2426"/>
                <a:ext cx="377" cy="542"/>
              </a:xfrm>
              <a:prstGeom prst="rect">
                <a:avLst/>
              </a:prstGeom>
              <a:noFill/>
              <a:ln w="12700" cap="sq">
                <a:noFill/>
                <a:miter lim="800000"/>
                <a:headEnd type="none" w="sm" len="sm"/>
                <a:tailEnd type="none" w="sm" len="sm"/>
              </a:ln>
            </p:spPr>
            <p:txBody>
              <a:bodyPr wrap="none">
                <a:spAutoFit/>
              </a:bodyPr>
              <a:lstStyle/>
              <a:p>
                <a:r>
                  <a:rPr kumimoji="1" lang="en-US" altLang="zh-CN" sz="4000" b="1">
                    <a:solidFill>
                      <a:srgbClr val="FF3300"/>
                    </a:solidFill>
                    <a:latin typeface="Times New Roman" panose="02020603050405020304" pitchFamily="18" charset="0"/>
                    <a:sym typeface="Symbol" panose="05050102010706020507" pitchFamily="18" charset="2"/>
                  </a:rPr>
                  <a:t></a:t>
                </a:r>
                <a:endParaRPr kumimoji="1" lang="en-US" altLang="zh-CN">
                  <a:latin typeface="Times New Roman" panose="02020603050405020304" pitchFamily="18" charset="0"/>
                </a:endParaRPr>
              </a:p>
            </p:txBody>
          </p:sp>
          <p:sp>
            <p:nvSpPr>
              <p:cNvPr id="54321" name="Text Box 24"/>
              <p:cNvSpPr txBox="1">
                <a:spLocks noChangeArrowheads="1"/>
              </p:cNvSpPr>
              <p:nvPr/>
            </p:nvSpPr>
            <p:spPr bwMode="auto">
              <a:xfrm>
                <a:off x="1104" y="3137"/>
                <a:ext cx="377" cy="541"/>
              </a:xfrm>
              <a:prstGeom prst="rect">
                <a:avLst/>
              </a:prstGeom>
              <a:noFill/>
              <a:ln w="12700" cap="sq">
                <a:noFill/>
                <a:miter lim="800000"/>
                <a:headEnd type="none" w="sm" len="sm"/>
                <a:tailEnd type="none" w="sm" len="sm"/>
              </a:ln>
            </p:spPr>
            <p:txBody>
              <a:bodyPr wrap="none">
                <a:spAutoFit/>
              </a:bodyPr>
              <a:lstStyle/>
              <a:p>
                <a:r>
                  <a:rPr kumimoji="1" lang="en-US" altLang="zh-CN" sz="4000" b="1">
                    <a:solidFill>
                      <a:srgbClr val="FF3300"/>
                    </a:solidFill>
                    <a:latin typeface="Times New Roman" panose="02020603050405020304" pitchFamily="18" charset="0"/>
                    <a:sym typeface="Symbol" panose="05050102010706020507" pitchFamily="18" charset="2"/>
                  </a:rPr>
                  <a:t></a:t>
                </a:r>
                <a:endParaRPr kumimoji="1" lang="en-US" altLang="zh-CN">
                  <a:latin typeface="Times New Roman" panose="02020603050405020304" pitchFamily="18" charset="0"/>
                </a:endParaRPr>
              </a:p>
            </p:txBody>
          </p:sp>
          <p:sp>
            <p:nvSpPr>
              <p:cNvPr id="54322" name="Text Box 25"/>
              <p:cNvSpPr txBox="1">
                <a:spLocks noChangeArrowheads="1"/>
              </p:cNvSpPr>
              <p:nvPr/>
            </p:nvSpPr>
            <p:spPr bwMode="auto">
              <a:xfrm>
                <a:off x="1851" y="3146"/>
                <a:ext cx="377" cy="541"/>
              </a:xfrm>
              <a:prstGeom prst="rect">
                <a:avLst/>
              </a:prstGeom>
              <a:noFill/>
              <a:ln w="12700" cap="sq">
                <a:noFill/>
                <a:miter lim="800000"/>
                <a:headEnd type="none" w="sm" len="sm"/>
                <a:tailEnd type="none" w="sm" len="sm"/>
              </a:ln>
            </p:spPr>
            <p:txBody>
              <a:bodyPr wrap="none">
                <a:spAutoFit/>
              </a:bodyPr>
              <a:lstStyle/>
              <a:p>
                <a:r>
                  <a:rPr kumimoji="1" lang="en-US" altLang="zh-CN" sz="4000" b="1">
                    <a:solidFill>
                      <a:srgbClr val="FF3300"/>
                    </a:solidFill>
                    <a:latin typeface="Times New Roman" panose="02020603050405020304" pitchFamily="18" charset="0"/>
                    <a:sym typeface="Symbol" panose="05050102010706020507" pitchFamily="18" charset="2"/>
                  </a:rPr>
                  <a:t></a:t>
                </a:r>
                <a:endParaRPr kumimoji="1" lang="en-US" altLang="zh-CN">
                  <a:latin typeface="Times New Roman" panose="02020603050405020304" pitchFamily="18" charset="0"/>
                </a:endParaRPr>
              </a:p>
            </p:txBody>
          </p:sp>
          <p:sp>
            <p:nvSpPr>
              <p:cNvPr id="54323" name="Text Box 26"/>
              <p:cNvSpPr txBox="1">
                <a:spLocks noChangeArrowheads="1"/>
              </p:cNvSpPr>
              <p:nvPr/>
            </p:nvSpPr>
            <p:spPr bwMode="auto">
              <a:xfrm>
                <a:off x="528" y="2426"/>
                <a:ext cx="377" cy="542"/>
              </a:xfrm>
              <a:prstGeom prst="rect">
                <a:avLst/>
              </a:prstGeom>
              <a:noFill/>
              <a:ln w="12700" cap="sq">
                <a:noFill/>
                <a:miter lim="800000"/>
                <a:headEnd type="none" w="sm" len="sm"/>
                <a:tailEnd type="none" w="sm" len="sm"/>
              </a:ln>
            </p:spPr>
            <p:txBody>
              <a:bodyPr wrap="none">
                <a:spAutoFit/>
              </a:bodyPr>
              <a:lstStyle/>
              <a:p>
                <a:r>
                  <a:rPr kumimoji="1" lang="en-US" altLang="zh-CN" sz="4000" b="1">
                    <a:solidFill>
                      <a:srgbClr val="FF3300"/>
                    </a:solidFill>
                    <a:latin typeface="Times New Roman" panose="02020603050405020304" pitchFamily="18" charset="0"/>
                    <a:sym typeface="Symbol" panose="05050102010706020507" pitchFamily="18" charset="2"/>
                  </a:rPr>
                  <a:t></a:t>
                </a:r>
                <a:endParaRPr kumimoji="1" lang="en-US" altLang="zh-CN">
                  <a:latin typeface="Times New Roman" panose="02020603050405020304" pitchFamily="18" charset="0"/>
                </a:endParaRPr>
              </a:p>
            </p:txBody>
          </p:sp>
          <p:sp>
            <p:nvSpPr>
              <p:cNvPr id="54324" name="Line 28"/>
              <p:cNvSpPr>
                <a:spLocks noChangeShapeType="1"/>
              </p:cNvSpPr>
              <p:nvPr/>
            </p:nvSpPr>
            <p:spPr bwMode="auto">
              <a:xfrm>
                <a:off x="2592" y="1994"/>
                <a:ext cx="864" cy="528"/>
              </a:xfrm>
              <a:prstGeom prst="line">
                <a:avLst/>
              </a:prstGeom>
              <a:noFill/>
              <a:ln w="38100" cap="sq">
                <a:solidFill>
                  <a:srgbClr val="005400"/>
                </a:solidFill>
                <a:round/>
                <a:headEnd type="none" w="sm" len="sm"/>
                <a:tailEnd type="none" w="sm" len="sm"/>
              </a:ln>
            </p:spPr>
            <p:txBody>
              <a:bodyPr wrap="none" anchor="ctr"/>
              <a:lstStyle/>
              <a:p>
                <a:endParaRPr lang="zh-CN" altLang="en-US"/>
              </a:p>
            </p:txBody>
          </p:sp>
          <p:sp>
            <p:nvSpPr>
              <p:cNvPr id="54325" name="Line 29"/>
              <p:cNvSpPr>
                <a:spLocks noChangeShapeType="1"/>
              </p:cNvSpPr>
              <p:nvPr/>
            </p:nvSpPr>
            <p:spPr bwMode="auto">
              <a:xfrm>
                <a:off x="1392" y="2666"/>
                <a:ext cx="240" cy="576"/>
              </a:xfrm>
              <a:prstGeom prst="line">
                <a:avLst/>
              </a:prstGeom>
              <a:noFill/>
              <a:ln w="38100" cap="sq">
                <a:solidFill>
                  <a:srgbClr val="005400"/>
                </a:solidFill>
                <a:round/>
                <a:headEnd type="none" w="sm" len="sm"/>
                <a:tailEnd type="none" w="sm" len="sm"/>
              </a:ln>
            </p:spPr>
            <p:txBody>
              <a:bodyPr wrap="none" anchor="ctr"/>
              <a:lstStyle/>
              <a:p>
                <a:endParaRPr lang="zh-CN" altLang="en-US"/>
              </a:p>
            </p:txBody>
          </p:sp>
          <p:sp>
            <p:nvSpPr>
              <p:cNvPr id="54326" name="Line 30"/>
              <p:cNvSpPr>
                <a:spLocks noChangeShapeType="1"/>
              </p:cNvSpPr>
              <p:nvPr/>
            </p:nvSpPr>
            <p:spPr bwMode="auto">
              <a:xfrm>
                <a:off x="3792" y="2666"/>
                <a:ext cx="864" cy="576"/>
              </a:xfrm>
              <a:prstGeom prst="line">
                <a:avLst/>
              </a:prstGeom>
              <a:noFill/>
              <a:ln w="38100" cap="sq">
                <a:solidFill>
                  <a:srgbClr val="005400"/>
                </a:solidFill>
                <a:round/>
                <a:headEnd type="none" w="sm" len="sm"/>
                <a:tailEnd type="none" w="sm" len="sm"/>
              </a:ln>
            </p:spPr>
            <p:txBody>
              <a:bodyPr wrap="none" anchor="ctr"/>
              <a:lstStyle/>
              <a:p>
                <a:endParaRPr lang="zh-CN" altLang="en-US"/>
              </a:p>
            </p:txBody>
          </p:sp>
          <p:sp>
            <p:nvSpPr>
              <p:cNvPr id="54327" name="Line 31"/>
              <p:cNvSpPr>
                <a:spLocks noChangeShapeType="1"/>
              </p:cNvSpPr>
              <p:nvPr/>
            </p:nvSpPr>
            <p:spPr bwMode="auto">
              <a:xfrm flipH="1">
                <a:off x="4080" y="3386"/>
                <a:ext cx="192" cy="576"/>
              </a:xfrm>
              <a:prstGeom prst="line">
                <a:avLst/>
              </a:prstGeom>
              <a:noFill/>
              <a:ln w="38100" cap="sq">
                <a:solidFill>
                  <a:srgbClr val="005400"/>
                </a:solidFill>
                <a:round/>
                <a:headEnd type="none" w="sm" len="sm"/>
                <a:tailEnd type="none" w="sm" len="sm"/>
              </a:ln>
            </p:spPr>
            <p:txBody>
              <a:bodyPr wrap="none" anchor="ctr"/>
              <a:lstStyle/>
              <a:p>
                <a:endParaRPr lang="zh-CN" altLang="en-US"/>
              </a:p>
            </p:txBody>
          </p:sp>
          <p:sp>
            <p:nvSpPr>
              <p:cNvPr id="54328" name="Freeform 32"/>
              <p:cNvSpPr/>
              <p:nvPr/>
            </p:nvSpPr>
            <p:spPr bwMode="auto">
              <a:xfrm>
                <a:off x="1104" y="1274"/>
                <a:ext cx="1152" cy="528"/>
              </a:xfrm>
              <a:custGeom>
                <a:avLst/>
                <a:gdLst>
                  <a:gd name="T0" fmla="*/ 0 w 720"/>
                  <a:gd name="T1" fmla="*/ 0 h 528"/>
                  <a:gd name="T2" fmla="*/ 1475 w 720"/>
                  <a:gd name="T3" fmla="*/ 48 h 528"/>
                  <a:gd name="T4" fmla="*/ 861 w 720"/>
                  <a:gd name="T5" fmla="*/ 240 h 528"/>
                  <a:gd name="T6" fmla="*/ 1843 w 720"/>
                  <a:gd name="T7" fmla="*/ 528 h 528"/>
                  <a:gd name="T8" fmla="*/ 0 60000 65536"/>
                  <a:gd name="T9" fmla="*/ 0 60000 65536"/>
                  <a:gd name="T10" fmla="*/ 0 60000 65536"/>
                  <a:gd name="T11" fmla="*/ 0 60000 65536"/>
                  <a:gd name="T12" fmla="*/ 0 w 720"/>
                  <a:gd name="T13" fmla="*/ 0 h 528"/>
                  <a:gd name="T14" fmla="*/ 720 w 720"/>
                  <a:gd name="T15" fmla="*/ 528 h 528"/>
                </a:gdLst>
                <a:ahLst/>
                <a:cxnLst>
                  <a:cxn ang="T8">
                    <a:pos x="T0" y="T1"/>
                  </a:cxn>
                  <a:cxn ang="T9">
                    <a:pos x="T2" y="T3"/>
                  </a:cxn>
                  <a:cxn ang="T10">
                    <a:pos x="T4" y="T5"/>
                  </a:cxn>
                  <a:cxn ang="T11">
                    <a:pos x="T6" y="T7"/>
                  </a:cxn>
                </a:cxnLst>
                <a:rect l="T12" t="T13" r="T14" b="T15"/>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a:solidFill>
                  <a:schemeClr val="tx1"/>
                </a:solidFill>
                <a:round/>
                <a:headEnd type="none" w="sm" len="sm"/>
                <a:tailEnd type="arrow" w="med" len="lg"/>
              </a:ln>
            </p:spPr>
            <p:txBody>
              <a:bodyPr wrap="none" anchor="ctr"/>
              <a:lstStyle/>
              <a:p>
                <a:endParaRPr lang="zh-CN" altLang="en-US"/>
              </a:p>
            </p:txBody>
          </p:sp>
          <p:sp>
            <p:nvSpPr>
              <p:cNvPr id="54329" name="Text Box 33"/>
              <p:cNvSpPr txBox="1">
                <a:spLocks noChangeArrowheads="1"/>
              </p:cNvSpPr>
              <p:nvPr/>
            </p:nvSpPr>
            <p:spPr bwMode="auto">
              <a:xfrm>
                <a:off x="721" y="1174"/>
                <a:ext cx="836" cy="541"/>
              </a:xfrm>
              <a:prstGeom prst="rect">
                <a:avLst/>
              </a:prstGeom>
              <a:noFill/>
              <a:ln w="12700" cap="sq">
                <a:noFill/>
                <a:miter lim="800000"/>
                <a:headEnd type="none" w="sm" len="sm"/>
                <a:tailEnd type="none" w="sm" len="sm"/>
              </a:ln>
            </p:spPr>
            <p:txBody>
              <a:bodyPr wrap="none">
                <a:spAutoFit/>
              </a:bodyPr>
              <a:lstStyle/>
              <a:p>
                <a:r>
                  <a:rPr kumimoji="1" lang="en-US" altLang="zh-CN" sz="4000" b="1">
                    <a:solidFill>
                      <a:srgbClr val="FF3300"/>
                    </a:solidFill>
                    <a:latin typeface="Times New Roman" panose="02020603050405020304" pitchFamily="18" charset="0"/>
                  </a:rPr>
                  <a:t>root</a:t>
                </a:r>
                <a:endParaRPr kumimoji="1" lang="en-US" altLang="zh-CN">
                  <a:latin typeface="Times New Roman" panose="02020603050405020304" pitchFamily="18" charset="0"/>
                </a:endParaRPr>
              </a:p>
            </p:txBody>
          </p:sp>
          <p:sp>
            <p:nvSpPr>
              <p:cNvPr id="54330" name="Rectangle 34"/>
              <p:cNvSpPr>
                <a:spLocks noChangeArrowheads="1"/>
              </p:cNvSpPr>
              <p:nvPr/>
            </p:nvSpPr>
            <p:spPr bwMode="auto">
              <a:xfrm>
                <a:off x="1536" y="1802"/>
                <a:ext cx="240" cy="336"/>
              </a:xfrm>
              <a:prstGeom prst="rect">
                <a:avLst/>
              </a:prstGeom>
              <a:solidFill>
                <a:srgbClr val="FBE2DF"/>
              </a:solidFill>
              <a:ln w="12700" cap="sq">
                <a:solidFill>
                  <a:schemeClr val="tx1"/>
                </a:solidFill>
                <a:miter lim="800000"/>
                <a:headEnd type="none" w="sm" len="sm"/>
                <a:tailEnd type="none" w="sm" len="sm"/>
              </a:ln>
            </p:spPr>
            <p:txBody>
              <a:bodyPr wrap="none" anchor="ctr"/>
              <a:lstStyle/>
              <a:p>
                <a:endParaRPr lang="zh-CN" altLang="en-US" b="1"/>
              </a:p>
            </p:txBody>
          </p:sp>
          <p:sp>
            <p:nvSpPr>
              <p:cNvPr id="54331" name="Line 35"/>
              <p:cNvSpPr>
                <a:spLocks noChangeShapeType="1"/>
              </p:cNvSpPr>
              <p:nvPr/>
            </p:nvSpPr>
            <p:spPr bwMode="auto">
              <a:xfrm flipH="1">
                <a:off x="1056" y="1994"/>
                <a:ext cx="864" cy="528"/>
              </a:xfrm>
              <a:prstGeom prst="line">
                <a:avLst/>
              </a:prstGeom>
              <a:noFill/>
              <a:ln w="38100" cap="sq">
                <a:solidFill>
                  <a:srgbClr val="005400"/>
                </a:solidFill>
                <a:round/>
                <a:headEnd type="none" w="sm" len="sm"/>
                <a:tailEnd type="none" w="sm" len="sm"/>
              </a:ln>
            </p:spPr>
            <p:txBody>
              <a:bodyPr wrap="none" anchor="ctr"/>
              <a:lstStyle/>
              <a:p>
                <a:endParaRPr lang="zh-CN" altLang="en-US"/>
              </a:p>
            </p:txBody>
          </p:sp>
          <p:sp>
            <p:nvSpPr>
              <p:cNvPr id="54332" name="Rectangle 36"/>
              <p:cNvSpPr>
                <a:spLocks noChangeArrowheads="1"/>
              </p:cNvSpPr>
              <p:nvPr/>
            </p:nvSpPr>
            <p:spPr bwMode="auto">
              <a:xfrm>
                <a:off x="336" y="2522"/>
                <a:ext cx="240" cy="336"/>
              </a:xfrm>
              <a:prstGeom prst="rect">
                <a:avLst/>
              </a:prstGeom>
              <a:solidFill>
                <a:srgbClr val="FBE2DF"/>
              </a:solidFill>
              <a:ln w="12700" cap="sq">
                <a:solidFill>
                  <a:schemeClr val="tx1"/>
                </a:solidFill>
                <a:miter lim="800000"/>
                <a:headEnd type="none" w="sm" len="sm"/>
                <a:tailEnd type="none" w="sm" len="sm"/>
              </a:ln>
            </p:spPr>
            <p:txBody>
              <a:bodyPr wrap="none" anchor="ctr"/>
              <a:lstStyle/>
              <a:p>
                <a:endParaRPr lang="zh-CN" altLang="en-US" b="1"/>
              </a:p>
            </p:txBody>
          </p:sp>
          <p:sp>
            <p:nvSpPr>
              <p:cNvPr id="54333" name="Rectangle 37"/>
              <p:cNvSpPr>
                <a:spLocks noChangeArrowheads="1"/>
              </p:cNvSpPr>
              <p:nvPr/>
            </p:nvSpPr>
            <p:spPr bwMode="auto">
              <a:xfrm>
                <a:off x="2736" y="2522"/>
                <a:ext cx="240" cy="336"/>
              </a:xfrm>
              <a:prstGeom prst="rect">
                <a:avLst/>
              </a:prstGeom>
              <a:solidFill>
                <a:srgbClr val="FBE2DF"/>
              </a:solidFill>
              <a:ln w="12700" cap="sq">
                <a:solidFill>
                  <a:schemeClr val="tx1"/>
                </a:solidFill>
                <a:miter lim="800000"/>
                <a:headEnd type="none" w="sm" len="sm"/>
                <a:tailEnd type="none" w="sm" len="sm"/>
              </a:ln>
            </p:spPr>
            <p:txBody>
              <a:bodyPr wrap="none" anchor="ctr"/>
              <a:lstStyle/>
              <a:p>
                <a:endParaRPr lang="zh-CN" altLang="en-US" b="1"/>
              </a:p>
            </p:txBody>
          </p:sp>
          <p:sp>
            <p:nvSpPr>
              <p:cNvPr id="54334" name="Rectangle 38"/>
              <p:cNvSpPr>
                <a:spLocks noChangeArrowheads="1"/>
              </p:cNvSpPr>
              <p:nvPr/>
            </p:nvSpPr>
            <p:spPr bwMode="auto">
              <a:xfrm>
                <a:off x="912" y="3242"/>
                <a:ext cx="240" cy="336"/>
              </a:xfrm>
              <a:prstGeom prst="rect">
                <a:avLst/>
              </a:prstGeom>
              <a:solidFill>
                <a:srgbClr val="FBE2DF"/>
              </a:solidFill>
              <a:ln w="12700" cap="sq">
                <a:solidFill>
                  <a:schemeClr val="tx1"/>
                </a:solidFill>
                <a:miter lim="800000"/>
                <a:headEnd type="none" w="sm" len="sm"/>
                <a:tailEnd type="none" w="sm" len="sm"/>
              </a:ln>
            </p:spPr>
            <p:txBody>
              <a:bodyPr wrap="none" anchor="ctr"/>
              <a:lstStyle/>
              <a:p>
                <a:endParaRPr lang="zh-CN" altLang="en-US" b="1"/>
              </a:p>
            </p:txBody>
          </p:sp>
          <p:sp>
            <p:nvSpPr>
              <p:cNvPr id="54335" name="Rectangle 39"/>
              <p:cNvSpPr>
                <a:spLocks noChangeArrowheads="1"/>
              </p:cNvSpPr>
              <p:nvPr/>
            </p:nvSpPr>
            <p:spPr bwMode="auto">
              <a:xfrm>
                <a:off x="3936" y="3242"/>
                <a:ext cx="240" cy="336"/>
              </a:xfrm>
              <a:prstGeom prst="rect">
                <a:avLst/>
              </a:prstGeom>
              <a:solidFill>
                <a:srgbClr val="FBE2DF"/>
              </a:solidFill>
              <a:ln w="12700" cap="sq">
                <a:solidFill>
                  <a:schemeClr val="tx1"/>
                </a:solidFill>
                <a:miter lim="800000"/>
                <a:headEnd type="none" w="sm" len="sm"/>
                <a:tailEnd type="none" w="sm" len="sm"/>
              </a:ln>
            </p:spPr>
            <p:txBody>
              <a:bodyPr wrap="none" anchor="ctr"/>
              <a:lstStyle/>
              <a:p>
                <a:endParaRPr lang="zh-CN" altLang="en-US" b="1"/>
              </a:p>
            </p:txBody>
          </p:sp>
          <p:sp>
            <p:nvSpPr>
              <p:cNvPr id="54336" name="Rectangle 40"/>
              <p:cNvSpPr>
                <a:spLocks noChangeArrowheads="1"/>
              </p:cNvSpPr>
              <p:nvPr/>
            </p:nvSpPr>
            <p:spPr bwMode="auto">
              <a:xfrm>
                <a:off x="3360" y="3962"/>
                <a:ext cx="240" cy="336"/>
              </a:xfrm>
              <a:prstGeom prst="rect">
                <a:avLst/>
              </a:prstGeom>
              <a:solidFill>
                <a:srgbClr val="FBE2DF"/>
              </a:solidFill>
              <a:ln w="12700" cap="sq">
                <a:solidFill>
                  <a:schemeClr val="tx1"/>
                </a:solidFill>
                <a:miter lim="800000"/>
                <a:headEnd type="none" w="sm" len="sm"/>
                <a:tailEnd type="none" w="sm" len="sm"/>
              </a:ln>
            </p:spPr>
            <p:txBody>
              <a:bodyPr wrap="none" anchor="ctr"/>
              <a:lstStyle/>
              <a:p>
                <a:endParaRPr lang="zh-CN" altLang="en-US" b="1"/>
              </a:p>
            </p:txBody>
          </p:sp>
          <p:sp>
            <p:nvSpPr>
              <p:cNvPr id="54337" name="Text Box 41"/>
              <p:cNvSpPr txBox="1">
                <a:spLocks noChangeArrowheads="1"/>
              </p:cNvSpPr>
              <p:nvPr/>
            </p:nvSpPr>
            <p:spPr bwMode="auto">
              <a:xfrm>
                <a:off x="1488" y="1707"/>
                <a:ext cx="378" cy="541"/>
              </a:xfrm>
              <a:prstGeom prst="rect">
                <a:avLst/>
              </a:prstGeom>
              <a:noFill/>
              <a:ln w="12700" cap="sq">
                <a:noFill/>
                <a:miter lim="800000"/>
                <a:headEnd type="none" w="sm" len="sm"/>
                <a:tailEnd type="none" w="sm" len="sm"/>
              </a:ln>
            </p:spPr>
            <p:txBody>
              <a:bodyPr wrap="none">
                <a:spAutoFit/>
              </a:bodyPr>
              <a:lstStyle/>
              <a:p>
                <a:r>
                  <a:rPr kumimoji="1" lang="en-US" altLang="zh-CN" sz="4000" b="1">
                    <a:solidFill>
                      <a:srgbClr val="333399"/>
                    </a:solidFill>
                    <a:latin typeface="Times New Roman" panose="02020603050405020304" pitchFamily="18" charset="0"/>
                    <a:sym typeface="Symbol" panose="05050102010706020507" pitchFamily="18" charset="2"/>
                  </a:rPr>
                  <a:t></a:t>
                </a:r>
                <a:endParaRPr kumimoji="1" lang="en-US" altLang="zh-CN">
                  <a:latin typeface="Times New Roman" panose="02020603050405020304" pitchFamily="18" charset="0"/>
                </a:endParaRPr>
              </a:p>
            </p:txBody>
          </p:sp>
          <p:sp>
            <p:nvSpPr>
              <p:cNvPr id="54338" name="Freeform 44"/>
              <p:cNvSpPr/>
              <p:nvPr/>
            </p:nvSpPr>
            <p:spPr bwMode="auto">
              <a:xfrm>
                <a:off x="456" y="2006"/>
                <a:ext cx="1068" cy="720"/>
              </a:xfrm>
              <a:custGeom>
                <a:avLst/>
                <a:gdLst>
                  <a:gd name="T0" fmla="*/ 0 w 1068"/>
                  <a:gd name="T1" fmla="*/ 720 h 720"/>
                  <a:gd name="T2" fmla="*/ 72 w 1068"/>
                  <a:gd name="T3" fmla="*/ 492 h 720"/>
                  <a:gd name="T4" fmla="*/ 96 w 1068"/>
                  <a:gd name="T5" fmla="*/ 456 h 720"/>
                  <a:gd name="T6" fmla="*/ 168 w 1068"/>
                  <a:gd name="T7" fmla="*/ 360 h 720"/>
                  <a:gd name="T8" fmla="*/ 216 w 1068"/>
                  <a:gd name="T9" fmla="*/ 300 h 720"/>
                  <a:gd name="T10" fmla="*/ 360 w 1068"/>
                  <a:gd name="T11" fmla="*/ 192 h 720"/>
                  <a:gd name="T12" fmla="*/ 468 w 1068"/>
                  <a:gd name="T13" fmla="*/ 132 h 720"/>
                  <a:gd name="T14" fmla="*/ 720 w 1068"/>
                  <a:gd name="T15" fmla="*/ 60 h 720"/>
                  <a:gd name="T16" fmla="*/ 840 w 1068"/>
                  <a:gd name="T17" fmla="*/ 24 h 720"/>
                  <a:gd name="T18" fmla="*/ 1008 w 1068"/>
                  <a:gd name="T19" fmla="*/ 12 h 720"/>
                  <a:gd name="T20" fmla="*/ 1068 w 1068"/>
                  <a:gd name="T21" fmla="*/ 0 h 7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8"/>
                  <a:gd name="T34" fmla="*/ 0 h 720"/>
                  <a:gd name="T35" fmla="*/ 1068 w 1068"/>
                  <a:gd name="T36" fmla="*/ 720 h 7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8" h="720">
                    <a:moveTo>
                      <a:pt x="0" y="720"/>
                    </a:moveTo>
                    <a:cubicBezTo>
                      <a:pt x="19" y="662"/>
                      <a:pt x="44" y="534"/>
                      <a:pt x="72" y="492"/>
                    </a:cubicBezTo>
                    <a:cubicBezTo>
                      <a:pt x="80" y="480"/>
                      <a:pt x="90" y="469"/>
                      <a:pt x="96" y="456"/>
                    </a:cubicBezTo>
                    <a:cubicBezTo>
                      <a:pt x="119" y="410"/>
                      <a:pt x="123" y="390"/>
                      <a:pt x="168" y="360"/>
                    </a:cubicBezTo>
                    <a:cubicBezTo>
                      <a:pt x="189" y="297"/>
                      <a:pt x="165" y="346"/>
                      <a:pt x="216" y="300"/>
                    </a:cubicBezTo>
                    <a:cubicBezTo>
                      <a:pt x="303" y="223"/>
                      <a:pt x="271" y="237"/>
                      <a:pt x="360" y="192"/>
                    </a:cubicBezTo>
                    <a:cubicBezTo>
                      <a:pt x="396" y="174"/>
                      <a:pt x="431" y="148"/>
                      <a:pt x="468" y="132"/>
                    </a:cubicBezTo>
                    <a:cubicBezTo>
                      <a:pt x="546" y="97"/>
                      <a:pt x="637" y="78"/>
                      <a:pt x="720" y="60"/>
                    </a:cubicBezTo>
                    <a:cubicBezTo>
                      <a:pt x="761" y="51"/>
                      <a:pt x="798" y="27"/>
                      <a:pt x="840" y="24"/>
                    </a:cubicBezTo>
                    <a:cubicBezTo>
                      <a:pt x="896" y="20"/>
                      <a:pt x="952" y="16"/>
                      <a:pt x="1008" y="12"/>
                    </a:cubicBezTo>
                    <a:cubicBezTo>
                      <a:pt x="1028" y="8"/>
                      <a:pt x="1068" y="0"/>
                      <a:pt x="1068" y="0"/>
                    </a:cubicBezTo>
                  </a:path>
                </a:pathLst>
              </a:custGeom>
              <a:noFill/>
              <a:ln w="38100" cap="sq">
                <a:solidFill>
                  <a:srgbClr val="333399"/>
                </a:solidFill>
                <a:round/>
                <a:headEnd type="none" w="sm" len="sm"/>
                <a:tailEnd type="triangle" w="med" len="lg"/>
              </a:ln>
            </p:spPr>
            <p:txBody>
              <a:bodyPr wrap="none" anchor="ctr"/>
              <a:lstStyle/>
              <a:p>
                <a:endParaRPr lang="zh-CN" altLang="en-US"/>
              </a:p>
            </p:txBody>
          </p:sp>
          <p:sp>
            <p:nvSpPr>
              <p:cNvPr id="54339" name="Line 50"/>
              <p:cNvSpPr>
                <a:spLocks noChangeShapeType="1"/>
              </p:cNvSpPr>
              <p:nvPr/>
            </p:nvSpPr>
            <p:spPr bwMode="auto">
              <a:xfrm flipH="1">
                <a:off x="1008" y="2858"/>
                <a:ext cx="48" cy="528"/>
              </a:xfrm>
              <a:prstGeom prst="line">
                <a:avLst/>
              </a:prstGeom>
              <a:noFill/>
              <a:ln w="38100" cap="sq">
                <a:solidFill>
                  <a:srgbClr val="333399"/>
                </a:solidFill>
                <a:round/>
                <a:headEnd type="triangle" w="med" len="lg"/>
                <a:tailEnd type="none" w="sm" len="sm"/>
              </a:ln>
            </p:spPr>
            <p:txBody>
              <a:bodyPr wrap="none" anchor="ctr"/>
              <a:lstStyle/>
              <a:p>
                <a:endParaRPr lang="zh-CN" altLang="en-US"/>
              </a:p>
            </p:txBody>
          </p:sp>
          <p:sp>
            <p:nvSpPr>
              <p:cNvPr id="54340" name="Freeform 52"/>
              <p:cNvSpPr/>
              <p:nvPr/>
            </p:nvSpPr>
            <p:spPr bwMode="auto">
              <a:xfrm>
                <a:off x="2268" y="2138"/>
                <a:ext cx="564" cy="576"/>
              </a:xfrm>
              <a:custGeom>
                <a:avLst/>
                <a:gdLst>
                  <a:gd name="T0" fmla="*/ 0 w 564"/>
                  <a:gd name="T1" fmla="*/ 0 h 660"/>
                  <a:gd name="T2" fmla="*/ 192 w 564"/>
                  <a:gd name="T3" fmla="*/ 292 h 660"/>
                  <a:gd name="T4" fmla="*/ 216 w 564"/>
                  <a:gd name="T5" fmla="*/ 329 h 660"/>
                  <a:gd name="T6" fmla="*/ 252 w 564"/>
                  <a:gd name="T7" fmla="*/ 356 h 660"/>
                  <a:gd name="T8" fmla="*/ 336 w 564"/>
                  <a:gd name="T9" fmla="*/ 421 h 660"/>
                  <a:gd name="T10" fmla="*/ 444 w 564"/>
                  <a:gd name="T11" fmla="*/ 476 h 660"/>
                  <a:gd name="T12" fmla="*/ 516 w 564"/>
                  <a:gd name="T13" fmla="*/ 494 h 660"/>
                  <a:gd name="T14" fmla="*/ 564 w 564"/>
                  <a:gd name="T15" fmla="*/ 503 h 660"/>
                  <a:gd name="T16" fmla="*/ 0 60000 65536"/>
                  <a:gd name="T17" fmla="*/ 0 60000 65536"/>
                  <a:gd name="T18" fmla="*/ 0 60000 65536"/>
                  <a:gd name="T19" fmla="*/ 0 60000 65536"/>
                  <a:gd name="T20" fmla="*/ 0 60000 65536"/>
                  <a:gd name="T21" fmla="*/ 0 60000 65536"/>
                  <a:gd name="T22" fmla="*/ 0 60000 65536"/>
                  <a:gd name="T23" fmla="*/ 0 60000 65536"/>
                  <a:gd name="T24" fmla="*/ 0 w 564"/>
                  <a:gd name="T25" fmla="*/ 0 h 660"/>
                  <a:gd name="T26" fmla="*/ 564 w 564"/>
                  <a:gd name="T27" fmla="*/ 660 h 6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4" h="660">
                    <a:moveTo>
                      <a:pt x="0" y="0"/>
                    </a:moveTo>
                    <a:cubicBezTo>
                      <a:pt x="35" y="140"/>
                      <a:pt x="117" y="263"/>
                      <a:pt x="192" y="384"/>
                    </a:cubicBezTo>
                    <a:cubicBezTo>
                      <a:pt x="201" y="399"/>
                      <a:pt x="206" y="417"/>
                      <a:pt x="216" y="432"/>
                    </a:cubicBezTo>
                    <a:cubicBezTo>
                      <a:pt x="226" y="446"/>
                      <a:pt x="242" y="455"/>
                      <a:pt x="252" y="468"/>
                    </a:cubicBezTo>
                    <a:cubicBezTo>
                      <a:pt x="319" y="555"/>
                      <a:pt x="267" y="529"/>
                      <a:pt x="336" y="552"/>
                    </a:cubicBezTo>
                    <a:cubicBezTo>
                      <a:pt x="368" y="584"/>
                      <a:pt x="403" y="606"/>
                      <a:pt x="444" y="624"/>
                    </a:cubicBezTo>
                    <a:cubicBezTo>
                      <a:pt x="467" y="634"/>
                      <a:pt x="491" y="642"/>
                      <a:pt x="516" y="648"/>
                    </a:cubicBezTo>
                    <a:cubicBezTo>
                      <a:pt x="532" y="652"/>
                      <a:pt x="564" y="660"/>
                      <a:pt x="564" y="660"/>
                    </a:cubicBezTo>
                  </a:path>
                </a:pathLst>
              </a:custGeom>
              <a:noFill/>
              <a:ln w="38100" cap="sq">
                <a:solidFill>
                  <a:srgbClr val="333399"/>
                </a:solidFill>
                <a:round/>
                <a:headEnd type="triangle" w="med" len="lg"/>
                <a:tailEnd type="none" w="sm" len="sm"/>
              </a:ln>
            </p:spPr>
            <p:txBody>
              <a:bodyPr wrap="none" anchor="ctr"/>
              <a:lstStyle/>
              <a:p>
                <a:endParaRPr lang="zh-CN" altLang="en-US"/>
              </a:p>
            </p:txBody>
          </p:sp>
          <p:sp>
            <p:nvSpPr>
              <p:cNvPr id="54341" name="Freeform 53"/>
              <p:cNvSpPr/>
              <p:nvPr/>
            </p:nvSpPr>
            <p:spPr bwMode="auto">
              <a:xfrm>
                <a:off x="3444" y="2870"/>
                <a:ext cx="588" cy="564"/>
              </a:xfrm>
              <a:custGeom>
                <a:avLst/>
                <a:gdLst>
                  <a:gd name="T0" fmla="*/ 0 w 588"/>
                  <a:gd name="T1" fmla="*/ 0 h 494"/>
                  <a:gd name="T2" fmla="*/ 72 w 588"/>
                  <a:gd name="T3" fmla="*/ 126 h 494"/>
                  <a:gd name="T4" fmla="*/ 156 w 588"/>
                  <a:gd name="T5" fmla="*/ 250 h 494"/>
                  <a:gd name="T6" fmla="*/ 204 w 588"/>
                  <a:gd name="T7" fmla="*/ 329 h 494"/>
                  <a:gd name="T8" fmla="*/ 300 w 588"/>
                  <a:gd name="T9" fmla="*/ 438 h 494"/>
                  <a:gd name="T10" fmla="*/ 348 w 588"/>
                  <a:gd name="T11" fmla="*/ 500 h 494"/>
                  <a:gd name="T12" fmla="*/ 408 w 588"/>
                  <a:gd name="T13" fmla="*/ 563 h 494"/>
                  <a:gd name="T14" fmla="*/ 588 w 588"/>
                  <a:gd name="T15" fmla="*/ 626 h 494"/>
                  <a:gd name="T16" fmla="*/ 0 60000 65536"/>
                  <a:gd name="T17" fmla="*/ 0 60000 65536"/>
                  <a:gd name="T18" fmla="*/ 0 60000 65536"/>
                  <a:gd name="T19" fmla="*/ 0 60000 65536"/>
                  <a:gd name="T20" fmla="*/ 0 60000 65536"/>
                  <a:gd name="T21" fmla="*/ 0 60000 65536"/>
                  <a:gd name="T22" fmla="*/ 0 60000 65536"/>
                  <a:gd name="T23" fmla="*/ 0 60000 65536"/>
                  <a:gd name="T24" fmla="*/ 0 w 588"/>
                  <a:gd name="T25" fmla="*/ 0 h 494"/>
                  <a:gd name="T26" fmla="*/ 588 w 588"/>
                  <a:gd name="T27" fmla="*/ 494 h 4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88" h="494">
                    <a:moveTo>
                      <a:pt x="0" y="0"/>
                    </a:moveTo>
                    <a:cubicBezTo>
                      <a:pt x="16" y="48"/>
                      <a:pt x="30" y="68"/>
                      <a:pt x="72" y="96"/>
                    </a:cubicBezTo>
                    <a:cubicBezTo>
                      <a:pt x="89" y="146"/>
                      <a:pt x="105" y="175"/>
                      <a:pt x="156" y="192"/>
                    </a:cubicBezTo>
                    <a:cubicBezTo>
                      <a:pt x="179" y="262"/>
                      <a:pt x="150" y="198"/>
                      <a:pt x="204" y="252"/>
                    </a:cubicBezTo>
                    <a:cubicBezTo>
                      <a:pt x="244" y="292"/>
                      <a:pt x="239" y="316"/>
                      <a:pt x="300" y="336"/>
                    </a:cubicBezTo>
                    <a:cubicBezTo>
                      <a:pt x="326" y="415"/>
                      <a:pt x="290" y="337"/>
                      <a:pt x="348" y="384"/>
                    </a:cubicBezTo>
                    <a:cubicBezTo>
                      <a:pt x="426" y="446"/>
                      <a:pt x="318" y="402"/>
                      <a:pt x="408" y="432"/>
                    </a:cubicBezTo>
                    <a:cubicBezTo>
                      <a:pt x="470" y="494"/>
                      <a:pt x="490" y="480"/>
                      <a:pt x="588" y="480"/>
                    </a:cubicBezTo>
                  </a:path>
                </a:pathLst>
              </a:custGeom>
              <a:noFill/>
              <a:ln w="38100" cap="sq">
                <a:solidFill>
                  <a:srgbClr val="333399"/>
                </a:solidFill>
                <a:round/>
                <a:headEnd type="triangle" w="med" len="lg"/>
                <a:tailEnd type="none" w="sm" len="sm"/>
              </a:ln>
            </p:spPr>
            <p:txBody>
              <a:bodyPr wrap="none" anchor="ctr"/>
              <a:lstStyle/>
              <a:p>
                <a:endParaRPr lang="zh-CN" altLang="en-US"/>
              </a:p>
            </p:txBody>
          </p:sp>
          <p:sp>
            <p:nvSpPr>
              <p:cNvPr id="54342" name="Freeform 55"/>
              <p:cNvSpPr/>
              <p:nvPr/>
            </p:nvSpPr>
            <p:spPr bwMode="auto">
              <a:xfrm>
                <a:off x="3456" y="3530"/>
                <a:ext cx="600" cy="576"/>
              </a:xfrm>
              <a:custGeom>
                <a:avLst/>
                <a:gdLst>
                  <a:gd name="T0" fmla="*/ 600 w 600"/>
                  <a:gd name="T1" fmla="*/ 0 h 504"/>
                  <a:gd name="T2" fmla="*/ 516 w 600"/>
                  <a:gd name="T3" fmla="*/ 110 h 504"/>
                  <a:gd name="T4" fmla="*/ 192 w 600"/>
                  <a:gd name="T5" fmla="*/ 423 h 504"/>
                  <a:gd name="T6" fmla="*/ 120 w 600"/>
                  <a:gd name="T7" fmla="*/ 470 h 504"/>
                  <a:gd name="T8" fmla="*/ 84 w 600"/>
                  <a:gd name="T9" fmla="*/ 518 h 504"/>
                  <a:gd name="T10" fmla="*/ 48 w 600"/>
                  <a:gd name="T11" fmla="*/ 549 h 504"/>
                  <a:gd name="T12" fmla="*/ 36 w 600"/>
                  <a:gd name="T13" fmla="*/ 595 h 504"/>
                  <a:gd name="T14" fmla="*/ 0 w 600"/>
                  <a:gd name="T15" fmla="*/ 658 h 504"/>
                  <a:gd name="T16" fmla="*/ 0 60000 65536"/>
                  <a:gd name="T17" fmla="*/ 0 60000 65536"/>
                  <a:gd name="T18" fmla="*/ 0 60000 65536"/>
                  <a:gd name="T19" fmla="*/ 0 60000 65536"/>
                  <a:gd name="T20" fmla="*/ 0 60000 65536"/>
                  <a:gd name="T21" fmla="*/ 0 60000 65536"/>
                  <a:gd name="T22" fmla="*/ 0 60000 65536"/>
                  <a:gd name="T23" fmla="*/ 0 60000 65536"/>
                  <a:gd name="T24" fmla="*/ 0 w 600"/>
                  <a:gd name="T25" fmla="*/ 0 h 504"/>
                  <a:gd name="T26" fmla="*/ 600 w 600"/>
                  <a:gd name="T27" fmla="*/ 504 h 5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0" h="504">
                    <a:moveTo>
                      <a:pt x="600" y="0"/>
                    </a:moveTo>
                    <a:cubicBezTo>
                      <a:pt x="545" y="83"/>
                      <a:pt x="579" y="63"/>
                      <a:pt x="516" y="84"/>
                    </a:cubicBezTo>
                    <a:cubicBezTo>
                      <a:pt x="474" y="209"/>
                      <a:pt x="310" y="285"/>
                      <a:pt x="192" y="324"/>
                    </a:cubicBezTo>
                    <a:cubicBezTo>
                      <a:pt x="167" y="332"/>
                      <a:pt x="145" y="352"/>
                      <a:pt x="120" y="360"/>
                    </a:cubicBezTo>
                    <a:cubicBezTo>
                      <a:pt x="108" y="372"/>
                      <a:pt x="97" y="385"/>
                      <a:pt x="84" y="396"/>
                    </a:cubicBezTo>
                    <a:cubicBezTo>
                      <a:pt x="73" y="405"/>
                      <a:pt x="57" y="409"/>
                      <a:pt x="48" y="420"/>
                    </a:cubicBezTo>
                    <a:cubicBezTo>
                      <a:pt x="40" y="430"/>
                      <a:pt x="42" y="445"/>
                      <a:pt x="36" y="456"/>
                    </a:cubicBezTo>
                    <a:cubicBezTo>
                      <a:pt x="22" y="483"/>
                      <a:pt x="17" y="487"/>
                      <a:pt x="0" y="504"/>
                    </a:cubicBezTo>
                  </a:path>
                </a:pathLst>
              </a:custGeom>
              <a:noFill/>
              <a:ln w="38100" cap="sq">
                <a:solidFill>
                  <a:srgbClr val="333399"/>
                </a:solidFill>
                <a:round/>
                <a:headEnd type="triangle" w="med" len="lg"/>
                <a:tailEnd type="none" w="sm" len="sm"/>
              </a:ln>
            </p:spPr>
            <p:txBody>
              <a:bodyPr wrap="none" anchor="ctr"/>
              <a:lstStyle/>
              <a:p>
                <a:endParaRPr lang="zh-CN" altLang="en-US"/>
              </a:p>
            </p:txBody>
          </p:sp>
        </p:grpSp>
        <p:grpSp>
          <p:nvGrpSpPr>
            <p:cNvPr id="4" name="Group 64"/>
            <p:cNvGrpSpPr/>
            <p:nvPr/>
          </p:nvGrpSpPr>
          <p:grpSpPr bwMode="auto">
            <a:xfrm>
              <a:off x="295" y="435"/>
              <a:ext cx="2903" cy="682"/>
              <a:chOff x="2352" y="453"/>
              <a:chExt cx="3360" cy="682"/>
            </a:xfrm>
          </p:grpSpPr>
          <p:sp>
            <p:nvSpPr>
              <p:cNvPr id="54296" name="Text Box 58"/>
              <p:cNvSpPr txBox="1">
                <a:spLocks noChangeArrowheads="1"/>
              </p:cNvSpPr>
              <p:nvPr/>
            </p:nvSpPr>
            <p:spPr bwMode="auto">
              <a:xfrm>
                <a:off x="2399" y="769"/>
                <a:ext cx="3290" cy="327"/>
              </a:xfrm>
              <a:prstGeom prst="rect">
                <a:avLst/>
              </a:prstGeom>
              <a:noFill/>
              <a:ln w="12700" cap="sq">
                <a:noFill/>
                <a:miter lim="800000"/>
                <a:headEnd type="none" w="sm" len="sm"/>
                <a:tailEnd type="none" w="sm" len="sm"/>
              </a:ln>
            </p:spPr>
            <p:txBody>
              <a:bodyPr wrap="none">
                <a:spAutoFit/>
              </a:bodyPr>
              <a:lstStyle/>
              <a:p>
                <a:r>
                  <a:rPr kumimoji="1" lang="en-US" altLang="zh-CN" sz="2800" b="1">
                    <a:solidFill>
                      <a:srgbClr val="FF3300"/>
                    </a:solidFill>
                    <a:latin typeface="Times New Roman" panose="02020603050405020304" pitchFamily="18" charset="0"/>
                  </a:rPr>
                  <a:t>parent</a:t>
                </a:r>
                <a:r>
                  <a:rPr kumimoji="1" lang="en-US" altLang="zh-CN" sz="2800" b="1">
                    <a:solidFill>
                      <a:srgbClr val="333399"/>
                    </a:solidFill>
                    <a:latin typeface="Times New Roman" panose="02020603050405020304" pitchFamily="18" charset="0"/>
                  </a:rPr>
                  <a:t>   </a:t>
                </a:r>
                <a:r>
                  <a:rPr kumimoji="1" lang="en-US" altLang="zh-CN" sz="2800" b="1">
                    <a:solidFill>
                      <a:schemeClr val="tx2"/>
                    </a:solidFill>
                    <a:latin typeface="Times New Roman" panose="02020603050405020304" pitchFamily="18" charset="0"/>
                  </a:rPr>
                  <a:t>lchild   data    rchild</a:t>
                </a:r>
                <a:endParaRPr kumimoji="1" lang="en-US" altLang="zh-CN" sz="2800">
                  <a:solidFill>
                    <a:schemeClr val="tx2"/>
                  </a:solidFill>
                  <a:latin typeface="Times New Roman" panose="02020603050405020304" pitchFamily="18" charset="0"/>
                </a:endParaRPr>
              </a:p>
            </p:txBody>
          </p:sp>
          <p:sp>
            <p:nvSpPr>
              <p:cNvPr id="54297" name="Rectangle 59"/>
              <p:cNvSpPr>
                <a:spLocks noChangeArrowheads="1"/>
              </p:cNvSpPr>
              <p:nvPr/>
            </p:nvSpPr>
            <p:spPr bwMode="auto">
              <a:xfrm>
                <a:off x="2352" y="798"/>
                <a:ext cx="3360" cy="336"/>
              </a:xfrm>
              <a:prstGeom prst="rect">
                <a:avLst/>
              </a:prstGeom>
              <a:noFill/>
              <a:ln w="12700" cap="sq">
                <a:solidFill>
                  <a:schemeClr val="tx1"/>
                </a:solidFill>
                <a:miter lim="800000"/>
                <a:headEnd type="none" w="sm" len="sm"/>
                <a:tailEnd type="none" w="sm" len="sm"/>
              </a:ln>
            </p:spPr>
            <p:txBody>
              <a:bodyPr wrap="none" anchor="ctr"/>
              <a:lstStyle/>
              <a:p>
                <a:endParaRPr lang="zh-CN" altLang="en-US" b="1"/>
              </a:p>
            </p:txBody>
          </p:sp>
          <p:sp>
            <p:nvSpPr>
              <p:cNvPr id="54298" name="Line 60"/>
              <p:cNvSpPr>
                <a:spLocks noChangeShapeType="1"/>
              </p:cNvSpPr>
              <p:nvPr/>
            </p:nvSpPr>
            <p:spPr bwMode="auto">
              <a:xfrm>
                <a:off x="3264" y="799"/>
                <a:ext cx="1" cy="336"/>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54299" name="Line 61"/>
              <p:cNvSpPr>
                <a:spLocks noChangeShapeType="1"/>
              </p:cNvSpPr>
              <p:nvPr/>
            </p:nvSpPr>
            <p:spPr bwMode="auto">
              <a:xfrm>
                <a:off x="4080" y="799"/>
                <a:ext cx="0" cy="336"/>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54300" name="Line 62"/>
              <p:cNvSpPr>
                <a:spLocks noChangeShapeType="1"/>
              </p:cNvSpPr>
              <p:nvPr/>
            </p:nvSpPr>
            <p:spPr bwMode="auto">
              <a:xfrm>
                <a:off x="4848" y="799"/>
                <a:ext cx="1" cy="336"/>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54301" name="Text Box 63"/>
              <p:cNvSpPr txBox="1">
                <a:spLocks noChangeArrowheads="1"/>
              </p:cNvSpPr>
              <p:nvPr/>
            </p:nvSpPr>
            <p:spPr bwMode="auto">
              <a:xfrm>
                <a:off x="2925" y="453"/>
                <a:ext cx="1263" cy="327"/>
              </a:xfrm>
              <a:prstGeom prst="rect">
                <a:avLst/>
              </a:prstGeom>
              <a:noFill/>
              <a:ln w="12700" cap="sq">
                <a:noFill/>
                <a:miter lim="800000"/>
                <a:headEnd type="none" w="sm" len="sm"/>
                <a:tailEnd type="none" w="sm" len="sm"/>
              </a:ln>
            </p:spPr>
            <p:txBody>
              <a:bodyPr wrap="none">
                <a:spAutoFit/>
              </a:bodyPr>
              <a:lstStyle/>
              <a:p>
                <a:r>
                  <a:rPr kumimoji="1" lang="zh-CN" altLang="en-US" sz="2800" b="1">
                    <a:solidFill>
                      <a:schemeClr val="tx2"/>
                    </a:solidFill>
                    <a:latin typeface="Times New Roman" panose="02020603050405020304" pitchFamily="18" charset="0"/>
                  </a:rPr>
                  <a:t>结点结构</a:t>
                </a:r>
                <a:r>
                  <a:rPr kumimoji="1" lang="en-US" altLang="zh-CN" sz="2800" b="1">
                    <a:solidFill>
                      <a:schemeClr val="tx2"/>
                    </a:solidFill>
                    <a:latin typeface="Times New Roman" panose="02020603050405020304" pitchFamily="18" charset="0"/>
                  </a:rPr>
                  <a:t>:</a:t>
                </a:r>
                <a:endParaRPr kumimoji="1" lang="en-US" altLang="zh-CN" sz="2800">
                  <a:latin typeface="Times New Roman" panose="02020603050405020304" pitchFamily="18" charset="0"/>
                </a:endParaRPr>
              </a:p>
            </p:txBody>
          </p:sp>
        </p:grpSp>
        <p:grpSp>
          <p:nvGrpSpPr>
            <p:cNvPr id="5" name="Group 84"/>
            <p:cNvGrpSpPr/>
            <p:nvPr/>
          </p:nvGrpSpPr>
          <p:grpSpPr bwMode="auto">
            <a:xfrm>
              <a:off x="2562" y="527"/>
              <a:ext cx="2217" cy="2059"/>
              <a:chOff x="2976" y="444"/>
              <a:chExt cx="2602" cy="2414"/>
            </a:xfrm>
          </p:grpSpPr>
          <p:sp>
            <p:nvSpPr>
              <p:cNvPr id="54281" name="Rectangle 5"/>
              <p:cNvSpPr>
                <a:spLocks noChangeArrowheads="1"/>
              </p:cNvSpPr>
              <p:nvPr/>
            </p:nvSpPr>
            <p:spPr bwMode="auto">
              <a:xfrm>
                <a:off x="2976" y="2522"/>
                <a:ext cx="960" cy="336"/>
              </a:xfrm>
              <a:prstGeom prst="rect">
                <a:avLst/>
              </a:prstGeom>
              <a:solidFill>
                <a:srgbClr val="CAF2CE">
                  <a:alpha val="50195"/>
                </a:srgbClr>
              </a:solidFill>
              <a:ln w="25400" cap="sq">
                <a:solidFill>
                  <a:schemeClr val="bg2"/>
                </a:solidFill>
                <a:miter lim="800000"/>
                <a:headEnd type="none" w="sm" len="sm"/>
                <a:tailEnd type="none" w="sm" len="sm"/>
              </a:ln>
            </p:spPr>
            <p:txBody>
              <a:bodyPr wrap="none" anchor="ctr"/>
              <a:lstStyle/>
              <a:p>
                <a:pPr algn="ctr"/>
                <a:r>
                  <a:rPr kumimoji="1" lang="en-US" altLang="zh-CN" sz="3600" b="1">
                    <a:solidFill>
                      <a:srgbClr val="005400"/>
                    </a:solidFill>
                    <a:latin typeface="Times New Roman" panose="02020603050405020304" pitchFamily="18" charset="0"/>
                  </a:rPr>
                  <a:t>D</a:t>
                </a:r>
                <a:endParaRPr kumimoji="1" lang="en-US" altLang="zh-CN">
                  <a:latin typeface="Times New Roman" panose="02020603050405020304" pitchFamily="18" charset="0"/>
                </a:endParaRPr>
              </a:p>
            </p:txBody>
          </p:sp>
          <p:sp>
            <p:nvSpPr>
              <p:cNvPr id="54282" name="Line 6"/>
              <p:cNvSpPr>
                <a:spLocks noChangeShapeType="1"/>
              </p:cNvSpPr>
              <p:nvPr/>
            </p:nvSpPr>
            <p:spPr bwMode="auto">
              <a:xfrm>
                <a:off x="3216" y="2522"/>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sp>
            <p:nvSpPr>
              <p:cNvPr id="54283" name="Line 7"/>
              <p:cNvSpPr>
                <a:spLocks noChangeShapeType="1"/>
              </p:cNvSpPr>
              <p:nvPr/>
            </p:nvSpPr>
            <p:spPr bwMode="auto">
              <a:xfrm>
                <a:off x="3696" y="2522"/>
                <a:ext cx="0" cy="336"/>
              </a:xfrm>
              <a:prstGeom prst="line">
                <a:avLst/>
              </a:prstGeom>
              <a:noFill/>
              <a:ln w="12700" cap="sq">
                <a:solidFill>
                  <a:srgbClr val="005400"/>
                </a:solidFill>
                <a:round/>
                <a:headEnd type="none" w="sm" len="sm"/>
                <a:tailEnd type="none" w="sm" len="sm"/>
              </a:ln>
            </p:spPr>
            <p:txBody>
              <a:bodyPr wrap="none" anchor="ctr"/>
              <a:lstStyle/>
              <a:p>
                <a:endParaRPr lang="zh-CN" altLang="en-US"/>
              </a:p>
            </p:txBody>
          </p:sp>
          <p:grpSp>
            <p:nvGrpSpPr>
              <p:cNvPr id="6" name="Group 83"/>
              <p:cNvGrpSpPr/>
              <p:nvPr/>
            </p:nvGrpSpPr>
            <p:grpSpPr bwMode="auto">
              <a:xfrm>
                <a:off x="3606" y="444"/>
                <a:ext cx="1972" cy="2243"/>
                <a:chOff x="3797" y="444"/>
                <a:chExt cx="1972" cy="2243"/>
              </a:xfrm>
            </p:grpSpPr>
            <p:sp useBgFill="1">
              <p:nvSpPr>
                <p:cNvPr id="54285" name="Oval 66"/>
                <p:cNvSpPr>
                  <a:spLocks noChangeArrowheads="1"/>
                </p:cNvSpPr>
                <p:nvPr/>
              </p:nvSpPr>
              <p:spPr bwMode="auto">
                <a:xfrm>
                  <a:off x="4393" y="444"/>
                  <a:ext cx="230" cy="467"/>
                </a:xfrm>
                <a:prstGeom prst="ellipse">
                  <a:avLst/>
                </a:prstGeom>
                <a:ln w="38100" cap="sq">
                  <a:solidFill>
                    <a:srgbClr val="008080"/>
                  </a:solidFill>
                  <a:round/>
                  <a:headEnd type="none" w="sm" len="sm"/>
                  <a:tailEnd type="none" w="sm" len="sm"/>
                </a:ln>
              </p:spPr>
              <p:txBody>
                <a:bodyPr wrap="none" anchor="ctr"/>
                <a:lstStyle/>
                <a:p>
                  <a:pPr algn="ctr"/>
                  <a:r>
                    <a:rPr kumimoji="1" lang="en-US" altLang="zh-CN" sz="3200" b="1">
                      <a:solidFill>
                        <a:srgbClr val="990033"/>
                      </a:solidFill>
                      <a:latin typeface="Times New Roman" panose="02020603050405020304" pitchFamily="18" charset="0"/>
                    </a:rPr>
                    <a:t>A</a:t>
                  </a:r>
                  <a:endParaRPr kumimoji="1" lang="en-US" altLang="zh-CN" sz="3200">
                    <a:latin typeface="Times New Roman" panose="02020603050405020304" pitchFamily="18" charset="0"/>
                  </a:endParaRPr>
                </a:p>
              </p:txBody>
            </p:sp>
            <p:sp useBgFill="1">
              <p:nvSpPr>
                <p:cNvPr id="54286" name="Oval 67"/>
                <p:cNvSpPr>
                  <a:spLocks noChangeArrowheads="1"/>
                </p:cNvSpPr>
                <p:nvPr/>
              </p:nvSpPr>
              <p:spPr bwMode="auto">
                <a:xfrm>
                  <a:off x="3797" y="958"/>
                  <a:ext cx="253" cy="514"/>
                </a:xfrm>
                <a:prstGeom prst="ellipse">
                  <a:avLst/>
                </a:prstGeom>
                <a:ln w="28575" cap="sq">
                  <a:solidFill>
                    <a:srgbClr val="008080"/>
                  </a:solidFill>
                  <a:round/>
                  <a:headEnd type="none" w="sm" len="sm"/>
                  <a:tailEnd type="none" w="sm" len="sm"/>
                </a:ln>
              </p:spPr>
              <p:txBody>
                <a:bodyPr wrap="none" anchor="ctr"/>
                <a:lstStyle/>
                <a:p>
                  <a:pPr algn="ctr"/>
                  <a:r>
                    <a:rPr kumimoji="1" lang="en-US" altLang="zh-CN" sz="3200" b="1">
                      <a:solidFill>
                        <a:srgbClr val="990033"/>
                      </a:solidFill>
                      <a:latin typeface="Times New Roman" panose="02020603050405020304" pitchFamily="18" charset="0"/>
                    </a:rPr>
                    <a:t>B</a:t>
                  </a:r>
                  <a:endParaRPr kumimoji="1" lang="en-US" altLang="zh-CN" sz="3200">
                    <a:latin typeface="Times New Roman" panose="02020603050405020304" pitchFamily="18" charset="0"/>
                  </a:endParaRPr>
                </a:p>
              </p:txBody>
            </p:sp>
            <p:sp useBgFill="1">
              <p:nvSpPr>
                <p:cNvPr id="54287" name="Oval 68"/>
                <p:cNvSpPr>
                  <a:spLocks noChangeArrowheads="1"/>
                </p:cNvSpPr>
                <p:nvPr/>
              </p:nvSpPr>
              <p:spPr bwMode="auto">
                <a:xfrm>
                  <a:off x="4095" y="1612"/>
                  <a:ext cx="230" cy="467"/>
                </a:xfrm>
                <a:prstGeom prst="ellipse">
                  <a:avLst/>
                </a:prstGeom>
                <a:ln w="28575" cap="sq">
                  <a:solidFill>
                    <a:srgbClr val="008080"/>
                  </a:solidFill>
                  <a:round/>
                  <a:headEnd type="none" w="sm" len="sm"/>
                  <a:tailEnd type="none" w="sm" len="sm"/>
                </a:ln>
              </p:spPr>
              <p:txBody>
                <a:bodyPr wrap="none" anchor="ctr"/>
                <a:lstStyle/>
                <a:p>
                  <a:pPr algn="ctr"/>
                  <a:r>
                    <a:rPr kumimoji="1" lang="en-US" altLang="zh-CN" sz="3200" b="1">
                      <a:solidFill>
                        <a:srgbClr val="990033"/>
                      </a:solidFill>
                      <a:latin typeface="Times New Roman" panose="02020603050405020304" pitchFamily="18" charset="0"/>
                    </a:rPr>
                    <a:t>C</a:t>
                  </a:r>
                  <a:endParaRPr kumimoji="1" lang="en-US" altLang="zh-CN" sz="3200">
                    <a:latin typeface="Times New Roman" panose="02020603050405020304" pitchFamily="18" charset="0"/>
                  </a:endParaRPr>
                </a:p>
              </p:txBody>
            </p:sp>
            <p:sp useBgFill="1">
              <p:nvSpPr>
                <p:cNvPr id="54288" name="Oval 69"/>
                <p:cNvSpPr>
                  <a:spLocks noChangeArrowheads="1"/>
                </p:cNvSpPr>
                <p:nvPr/>
              </p:nvSpPr>
              <p:spPr bwMode="auto">
                <a:xfrm>
                  <a:off x="4967" y="958"/>
                  <a:ext cx="252" cy="514"/>
                </a:xfrm>
                <a:prstGeom prst="ellipse">
                  <a:avLst/>
                </a:prstGeom>
                <a:ln w="28575" cap="sq">
                  <a:solidFill>
                    <a:srgbClr val="008080"/>
                  </a:solidFill>
                  <a:round/>
                  <a:headEnd type="none" w="sm" len="sm"/>
                  <a:tailEnd type="none" w="sm" len="sm"/>
                </a:ln>
              </p:spPr>
              <p:txBody>
                <a:bodyPr wrap="none" anchor="ctr"/>
                <a:lstStyle/>
                <a:p>
                  <a:pPr algn="ctr"/>
                  <a:r>
                    <a:rPr kumimoji="1" lang="en-US" altLang="zh-CN" sz="3200" b="1">
                      <a:solidFill>
                        <a:srgbClr val="990033"/>
                      </a:solidFill>
                      <a:latin typeface="Times New Roman" panose="02020603050405020304" pitchFamily="18" charset="0"/>
                    </a:rPr>
                    <a:t>D</a:t>
                  </a:r>
                  <a:endParaRPr kumimoji="1" lang="en-US" altLang="zh-CN" sz="3200">
                    <a:latin typeface="Times New Roman" panose="02020603050405020304" pitchFamily="18" charset="0"/>
                  </a:endParaRPr>
                </a:p>
              </p:txBody>
            </p:sp>
            <p:sp useBgFill="1">
              <p:nvSpPr>
                <p:cNvPr id="54289" name="Oval 70"/>
                <p:cNvSpPr>
                  <a:spLocks noChangeArrowheads="1"/>
                </p:cNvSpPr>
                <p:nvPr/>
              </p:nvSpPr>
              <p:spPr bwMode="auto">
                <a:xfrm>
                  <a:off x="5517" y="1565"/>
                  <a:ext cx="252" cy="514"/>
                </a:xfrm>
                <a:prstGeom prst="ellipse">
                  <a:avLst/>
                </a:prstGeom>
                <a:ln w="28575" cap="sq">
                  <a:solidFill>
                    <a:srgbClr val="008080"/>
                  </a:solidFill>
                  <a:round/>
                  <a:headEnd type="none" w="sm" len="sm"/>
                  <a:tailEnd type="none" w="sm" len="sm"/>
                </a:ln>
              </p:spPr>
              <p:txBody>
                <a:bodyPr wrap="none" anchor="ctr"/>
                <a:lstStyle/>
                <a:p>
                  <a:pPr algn="ctr"/>
                  <a:r>
                    <a:rPr kumimoji="1" lang="en-US" altLang="zh-CN" sz="3200" b="1">
                      <a:solidFill>
                        <a:srgbClr val="990033"/>
                      </a:solidFill>
                      <a:latin typeface="Times New Roman" panose="02020603050405020304" pitchFamily="18" charset="0"/>
                    </a:rPr>
                    <a:t>E</a:t>
                  </a:r>
                  <a:endParaRPr kumimoji="1" lang="en-US" altLang="zh-CN" sz="3200" b="1">
                    <a:latin typeface="Times New Roman" panose="02020603050405020304" pitchFamily="18" charset="0"/>
                  </a:endParaRPr>
                </a:p>
              </p:txBody>
            </p:sp>
            <p:sp useBgFill="1">
              <p:nvSpPr>
                <p:cNvPr id="54290" name="Oval 71"/>
                <p:cNvSpPr>
                  <a:spLocks noChangeArrowheads="1"/>
                </p:cNvSpPr>
                <p:nvPr/>
              </p:nvSpPr>
              <p:spPr bwMode="auto">
                <a:xfrm>
                  <a:off x="5242" y="2220"/>
                  <a:ext cx="252" cy="467"/>
                </a:xfrm>
                <a:prstGeom prst="ellipse">
                  <a:avLst/>
                </a:prstGeom>
                <a:ln w="28575" cap="sq">
                  <a:solidFill>
                    <a:srgbClr val="008080"/>
                  </a:solidFill>
                  <a:round/>
                  <a:headEnd type="none" w="sm" len="sm"/>
                  <a:tailEnd type="none" w="sm" len="sm"/>
                </a:ln>
              </p:spPr>
              <p:txBody>
                <a:bodyPr wrap="none" anchor="ctr"/>
                <a:lstStyle/>
                <a:p>
                  <a:pPr algn="ctr"/>
                  <a:r>
                    <a:rPr kumimoji="1" lang="en-US" altLang="zh-CN" sz="3200" b="1">
                      <a:solidFill>
                        <a:srgbClr val="990033"/>
                      </a:solidFill>
                      <a:latin typeface="Times New Roman" panose="02020603050405020304" pitchFamily="18" charset="0"/>
                    </a:rPr>
                    <a:t>F</a:t>
                  </a:r>
                  <a:endParaRPr kumimoji="1" lang="en-US" altLang="zh-CN" sz="3200">
                    <a:latin typeface="Times New Roman" panose="02020603050405020304" pitchFamily="18" charset="0"/>
                  </a:endParaRPr>
                </a:p>
              </p:txBody>
            </p:sp>
            <p:sp>
              <p:nvSpPr>
                <p:cNvPr id="54291" name="Line 72"/>
                <p:cNvSpPr>
                  <a:spLocks noChangeShapeType="1"/>
                </p:cNvSpPr>
                <p:nvPr/>
              </p:nvSpPr>
              <p:spPr bwMode="auto">
                <a:xfrm flipH="1">
                  <a:off x="3935" y="677"/>
                  <a:ext cx="458" cy="281"/>
                </a:xfrm>
                <a:prstGeom prst="line">
                  <a:avLst/>
                </a:prstGeom>
                <a:noFill/>
                <a:ln w="28575" cap="sq">
                  <a:solidFill>
                    <a:srgbClr val="AE68AE"/>
                  </a:solidFill>
                  <a:round/>
                  <a:headEnd type="none" w="sm" len="sm"/>
                  <a:tailEnd type="none" w="sm" len="sm"/>
                </a:ln>
              </p:spPr>
              <p:txBody>
                <a:bodyPr wrap="none" anchor="ctr"/>
                <a:lstStyle/>
                <a:p>
                  <a:endParaRPr lang="zh-CN" altLang="en-US"/>
                </a:p>
              </p:txBody>
            </p:sp>
            <p:sp>
              <p:nvSpPr>
                <p:cNvPr id="54292" name="Line 73"/>
                <p:cNvSpPr>
                  <a:spLocks noChangeShapeType="1"/>
                </p:cNvSpPr>
                <p:nvPr/>
              </p:nvSpPr>
              <p:spPr bwMode="auto">
                <a:xfrm>
                  <a:off x="4050" y="1191"/>
                  <a:ext cx="160" cy="421"/>
                </a:xfrm>
                <a:prstGeom prst="line">
                  <a:avLst/>
                </a:prstGeom>
                <a:noFill/>
                <a:ln w="28575" cap="sq">
                  <a:solidFill>
                    <a:srgbClr val="AE68AE"/>
                  </a:solidFill>
                  <a:round/>
                  <a:headEnd type="none" w="sm" len="sm"/>
                  <a:tailEnd type="none" w="sm" len="sm"/>
                </a:ln>
              </p:spPr>
              <p:txBody>
                <a:bodyPr wrap="none" anchor="ctr"/>
                <a:lstStyle/>
                <a:p>
                  <a:endParaRPr lang="zh-CN" altLang="en-US"/>
                </a:p>
              </p:txBody>
            </p:sp>
            <p:sp>
              <p:nvSpPr>
                <p:cNvPr id="54293" name="Line 74"/>
                <p:cNvSpPr>
                  <a:spLocks noChangeShapeType="1"/>
                </p:cNvSpPr>
                <p:nvPr/>
              </p:nvSpPr>
              <p:spPr bwMode="auto">
                <a:xfrm>
                  <a:off x="4623" y="677"/>
                  <a:ext cx="458" cy="281"/>
                </a:xfrm>
                <a:prstGeom prst="line">
                  <a:avLst/>
                </a:prstGeom>
                <a:noFill/>
                <a:ln w="28575" cap="sq">
                  <a:solidFill>
                    <a:srgbClr val="AE68AE"/>
                  </a:solidFill>
                  <a:round/>
                  <a:headEnd type="none" w="sm" len="sm"/>
                  <a:tailEnd type="none" w="sm" len="sm"/>
                </a:ln>
              </p:spPr>
              <p:txBody>
                <a:bodyPr wrap="none" anchor="ctr"/>
                <a:lstStyle/>
                <a:p>
                  <a:endParaRPr lang="zh-CN" altLang="en-US"/>
                </a:p>
              </p:txBody>
            </p:sp>
            <p:sp>
              <p:nvSpPr>
                <p:cNvPr id="54294" name="Line 75"/>
                <p:cNvSpPr>
                  <a:spLocks noChangeShapeType="1"/>
                </p:cNvSpPr>
                <p:nvPr/>
              </p:nvSpPr>
              <p:spPr bwMode="auto">
                <a:xfrm>
                  <a:off x="5219" y="1191"/>
                  <a:ext cx="435" cy="374"/>
                </a:xfrm>
                <a:prstGeom prst="line">
                  <a:avLst/>
                </a:prstGeom>
                <a:noFill/>
                <a:ln w="28575" cap="sq">
                  <a:solidFill>
                    <a:srgbClr val="AE68AE"/>
                  </a:solidFill>
                  <a:round/>
                  <a:headEnd type="none" w="sm" len="sm"/>
                  <a:tailEnd type="none" w="sm" len="sm"/>
                </a:ln>
              </p:spPr>
              <p:txBody>
                <a:bodyPr wrap="none" anchor="ctr"/>
                <a:lstStyle/>
                <a:p>
                  <a:endParaRPr lang="zh-CN" altLang="en-US"/>
                </a:p>
              </p:txBody>
            </p:sp>
            <p:sp>
              <p:nvSpPr>
                <p:cNvPr id="54295" name="Line 76"/>
                <p:cNvSpPr>
                  <a:spLocks noChangeShapeType="1"/>
                </p:cNvSpPr>
                <p:nvPr/>
              </p:nvSpPr>
              <p:spPr bwMode="auto">
                <a:xfrm flipH="1">
                  <a:off x="5379" y="1799"/>
                  <a:ext cx="138" cy="421"/>
                </a:xfrm>
                <a:prstGeom prst="line">
                  <a:avLst/>
                </a:prstGeom>
                <a:noFill/>
                <a:ln w="28575" cap="sq">
                  <a:solidFill>
                    <a:srgbClr val="AE68AE"/>
                  </a:solidFill>
                  <a:round/>
                  <a:headEnd type="none" w="sm" len="sm"/>
                  <a:tailEnd type="none" w="sm" len="sm"/>
                </a:ln>
              </p:spPr>
              <p:txBody>
                <a:bodyPr wrap="none" anchor="ctr"/>
                <a:lstStyle/>
                <a:p>
                  <a:endParaRPr lang="zh-CN" altLang="en-US"/>
                </a:p>
              </p:txBody>
            </p:sp>
          </p:grpSp>
        </p:grpSp>
      </p:grpSp>
      <p:sp>
        <p:nvSpPr>
          <p:cNvPr id="177238" name="Text Box 86"/>
          <p:cNvSpPr txBox="1">
            <a:spLocks noChangeArrowheads="1"/>
          </p:cNvSpPr>
          <p:nvPr/>
        </p:nvSpPr>
        <p:spPr bwMode="auto">
          <a:xfrm>
            <a:off x="971550" y="6179503"/>
            <a:ext cx="6316153" cy="523220"/>
          </a:xfrm>
          <a:prstGeom prst="rect">
            <a:avLst/>
          </a:prstGeom>
          <a:noFill/>
          <a:ln w="9525">
            <a:noFill/>
            <a:miter lim="800000"/>
          </a:ln>
          <a:effectLst/>
        </p:spPr>
        <p:txBody>
          <a:bodyPr wrap="none">
            <a:spAutoFit/>
          </a:bodyPr>
          <a:lstStyle/>
          <a:p>
            <a:pPr>
              <a:defRPr/>
            </a:pPr>
            <a:r>
              <a:rPr kumimoji="1" lang="zh-CN" altLang="en-US" b="1" dirty="0">
                <a:solidFill>
                  <a:srgbClr val="0000FF"/>
                </a:solidFill>
                <a:effectLst>
                  <a:outerShdw blurRad="38100" dist="38100" dir="2700000" algn="tl">
                    <a:srgbClr val="C0C0C0"/>
                  </a:outerShdw>
                </a:effectLst>
              </a:rPr>
              <a:t>特点</a:t>
            </a:r>
            <a:r>
              <a:rPr kumimoji="1" lang="zh-CN" altLang="en-US" b="1" dirty="0">
                <a:effectLst>
                  <a:outerShdw blurRad="38100" dist="38100" dir="2700000" algn="tl">
                    <a:srgbClr val="C0C0C0"/>
                  </a:outerShdw>
                </a:effectLst>
              </a:rPr>
              <a:t>：找孩子容易，找双亲也很</a:t>
            </a:r>
            <a:r>
              <a:rPr kumimoji="1" lang="zh-CN" altLang="en-US" b="1" dirty="0" smtClean="0">
                <a:effectLst>
                  <a:outerShdw blurRad="38100" dist="38100" dir="2700000" algn="tl">
                    <a:srgbClr val="C0C0C0"/>
                  </a:outerShdw>
                </a:effectLst>
              </a:rPr>
              <a:t>容易</a:t>
            </a:r>
            <a:r>
              <a:rPr kumimoji="1" lang="zh-CN" altLang="en-US" b="1" dirty="0" smtClean="0">
                <a:effectLst>
                  <a:outerShdw blurRad="38100" dist="38100" dir="2700000" algn="tl">
                    <a:srgbClr val="C0C0C0"/>
                  </a:outerShdw>
                </a:effectLst>
                <a:latin typeface="楷体_GB2312" pitchFamily="49" charset="-122"/>
              </a:rPr>
              <a:t>。</a:t>
            </a:r>
            <a:endParaRPr kumimoji="1" lang="zh-CN" altLang="en-US" b="1" dirty="0">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7238">
                                            <p:txEl>
                                              <p:pRg st="4294967295" end="4294967295"/>
                                            </p:txEl>
                                          </p:spTgt>
                                        </p:tgtEl>
                                        <p:attrNameLst>
                                          <p:attrName>style.visibility</p:attrName>
                                        </p:attrNameLst>
                                      </p:cBhvr>
                                      <p:to>
                                        <p:strVal val="visible"/>
                                      </p:to>
                                    </p:set>
                                    <p:animEffect transition="in" filter="box(out)">
                                      <p:cBhvr>
                                        <p:cTn id="7" dur="500"/>
                                        <p:tgtEl>
                                          <p:spTgt spid="177238">
                                            <p:txEl>
                                              <p:pRg st="4294967295" end="4294967295"/>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7238">
                                            <p:txEl>
                                              <p:pRg st="0" end="0"/>
                                            </p:txEl>
                                          </p:spTgt>
                                        </p:tgtEl>
                                        <p:attrNameLst>
                                          <p:attrName>style.visibility</p:attrName>
                                        </p:attrNameLst>
                                      </p:cBhvr>
                                      <p:to>
                                        <p:strVal val="visible"/>
                                      </p:to>
                                    </p:set>
                                    <p:animEffect transition="in" filter="box(out)">
                                      <p:cBhvr>
                                        <p:cTn id="12" dur="500"/>
                                        <p:tgtEl>
                                          <p:spTgt spid="177238">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238" grpId="0" autoUpdateAnimBg="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4294967295"/>
          </p:nvPr>
        </p:nvSpPr>
        <p:spPr>
          <a:xfrm>
            <a:off x="7042150" y="6243638"/>
            <a:ext cx="1905000" cy="457200"/>
          </a:xfrm>
          <a:prstGeom prst="rect">
            <a:avLst/>
          </a:prstGeom>
          <a:noFill/>
        </p:spPr>
        <p:txBody>
          <a:bodyPr/>
          <a:lstStyle/>
          <a:p>
            <a:fld id="{438800EE-9886-41C7-8783-6C5D1D583129}" type="slidenum">
              <a:rPr lang="en-US" altLang="zh-CN" smtClean="0"/>
            </a:fld>
            <a:endParaRPr lang="en-US" altLang="zh-CN" smtClean="0"/>
          </a:p>
        </p:txBody>
      </p:sp>
      <p:sp>
        <p:nvSpPr>
          <p:cNvPr id="88066" name="Text Box 2"/>
          <p:cNvSpPr txBox="1">
            <a:spLocks noChangeArrowheads="1"/>
          </p:cNvSpPr>
          <p:nvPr/>
        </p:nvSpPr>
        <p:spPr bwMode="auto">
          <a:xfrm>
            <a:off x="468313" y="2420938"/>
            <a:ext cx="7524115" cy="2676525"/>
          </a:xfrm>
          <a:prstGeom prst="rect">
            <a:avLst/>
          </a:prstGeom>
          <a:noFill/>
          <a:ln w="12700" cap="sq">
            <a:noFill/>
            <a:miter lim="800000"/>
            <a:headEnd type="none" w="sm" len="sm"/>
            <a:tailEnd type="none" w="sm" len="sm"/>
          </a:ln>
        </p:spPr>
        <p:txBody>
          <a:bodyPr wrap="none">
            <a:spAutoFit/>
          </a:bodyPr>
          <a:lstStyle/>
          <a:p>
            <a:r>
              <a:rPr kumimoji="1" lang="en-US" altLang="zh-CN" sz="2800" dirty="0">
                <a:latin typeface="Times New Roman" panose="02020603050405020304" pitchFamily="18" charset="0"/>
              </a:rPr>
              <a:t> </a:t>
            </a:r>
            <a:r>
              <a:rPr kumimoji="1" lang="en-US" altLang="zh-CN" sz="2800" b="1" dirty="0">
                <a:latin typeface="Times New Roman" panose="02020603050405020304" pitchFamily="18" charset="0"/>
              </a:rPr>
              <a:t>    </a:t>
            </a:r>
            <a:r>
              <a:rPr kumimoji="1" lang="en-US" altLang="zh-CN" sz="2800" b="1" dirty="0" err="1">
                <a:latin typeface="Times New Roman" panose="02020603050405020304" pitchFamily="18" charset="0"/>
              </a:rPr>
              <a:t>typedef</a:t>
            </a:r>
            <a:r>
              <a:rPr kumimoji="1" lang="en-US" altLang="zh-CN" sz="2800" b="1" dirty="0">
                <a:solidFill>
                  <a:srgbClr val="800000"/>
                </a:solidFill>
                <a:latin typeface="Times New Roman" panose="02020603050405020304" pitchFamily="18" charset="0"/>
              </a:rPr>
              <a:t> </a:t>
            </a:r>
            <a:r>
              <a:rPr kumimoji="1" lang="en-US" altLang="zh-CN" sz="2800" b="1" dirty="0" err="1">
                <a:solidFill>
                  <a:srgbClr val="0000FF"/>
                </a:solidFill>
                <a:latin typeface="Times New Roman" panose="02020603050405020304" pitchFamily="18" charset="0"/>
              </a:rPr>
              <a:t>struct</a:t>
            </a:r>
            <a:r>
              <a:rPr kumimoji="1" lang="en-US" altLang="zh-CN" sz="2800" dirty="0">
                <a:solidFill>
                  <a:srgbClr val="0000FF"/>
                </a:solidFill>
                <a:latin typeface="Times New Roman" panose="02020603050405020304" pitchFamily="18" charset="0"/>
              </a:rPr>
              <a:t> </a:t>
            </a:r>
            <a:r>
              <a:rPr kumimoji="1" lang="en-US" altLang="zh-CN" sz="2800" dirty="0" err="1">
                <a:solidFill>
                  <a:srgbClr val="FF3300"/>
                </a:solidFill>
                <a:latin typeface="Times New Roman" panose="02020603050405020304" pitchFamily="18" charset="0"/>
              </a:rPr>
              <a:t>TriTNode</a:t>
            </a:r>
            <a:r>
              <a:rPr kumimoji="1" lang="en-US" altLang="zh-CN" sz="2800" dirty="0">
                <a:solidFill>
                  <a:srgbClr val="800000"/>
                </a:solidFill>
                <a:latin typeface="Times New Roman" panose="02020603050405020304" pitchFamily="18" charset="0"/>
              </a:rPr>
              <a:t> </a:t>
            </a:r>
            <a:r>
              <a:rPr kumimoji="1" lang="en-US" altLang="zh-CN" sz="2800" b="1" dirty="0">
                <a:solidFill>
                  <a:srgbClr val="800000"/>
                </a:solidFill>
                <a:latin typeface="Times New Roman" panose="02020603050405020304" pitchFamily="18" charset="0"/>
              </a:rPr>
              <a:t>{ </a:t>
            </a:r>
            <a:r>
              <a:rPr kumimoji="1" lang="en-US" altLang="zh-CN" sz="2800" dirty="0">
                <a:solidFill>
                  <a:srgbClr val="800000"/>
                </a:solidFill>
                <a:latin typeface="Times New Roman" panose="02020603050405020304" pitchFamily="18" charset="0"/>
              </a:rPr>
              <a:t>// </a:t>
            </a:r>
            <a:r>
              <a:rPr kumimoji="1" lang="zh-CN" altLang="en-US" sz="2800" b="1" dirty="0">
                <a:solidFill>
                  <a:srgbClr val="FF3300"/>
                </a:solidFill>
                <a:latin typeface="Times New Roman" panose="02020603050405020304" pitchFamily="18" charset="0"/>
              </a:rPr>
              <a:t>结点结构</a:t>
            </a:r>
            <a:endParaRPr kumimoji="1" lang="zh-CN" altLang="en-US" sz="2800" dirty="0">
              <a:solidFill>
                <a:srgbClr val="800000"/>
              </a:solidFill>
              <a:latin typeface="Times New Roman" panose="02020603050405020304" pitchFamily="18" charset="0"/>
            </a:endParaRPr>
          </a:p>
          <a:p>
            <a:pPr lvl="1"/>
            <a:r>
              <a:rPr kumimoji="1" lang="zh-CN" altLang="en-US" sz="2800" dirty="0">
                <a:solidFill>
                  <a:srgbClr val="800000"/>
                </a:solidFill>
                <a:latin typeface="Times New Roman" panose="02020603050405020304" pitchFamily="18" charset="0"/>
              </a:rPr>
              <a:t>      </a:t>
            </a:r>
            <a:r>
              <a:rPr kumimoji="1" lang="en-US" altLang="zh-CN" sz="2800" dirty="0" err="1">
                <a:latin typeface="Times New Roman" panose="02020603050405020304" pitchFamily="18" charset="0"/>
              </a:rPr>
              <a:t>TElemType</a:t>
            </a:r>
            <a:r>
              <a:rPr kumimoji="1" lang="en-US" altLang="zh-CN" sz="2800" dirty="0">
                <a:latin typeface="Times New Roman" panose="02020603050405020304" pitchFamily="18" charset="0"/>
              </a:rPr>
              <a:t>    data;</a:t>
            </a:r>
            <a:endParaRPr kumimoji="1" lang="en-US" altLang="zh-CN" sz="2800" dirty="0">
              <a:latin typeface="Times New Roman" panose="02020603050405020304" pitchFamily="18" charset="0"/>
            </a:endParaRPr>
          </a:p>
          <a:p>
            <a:pPr lvl="1"/>
            <a:r>
              <a:rPr kumimoji="1" lang="en-US" altLang="zh-CN" sz="2800" dirty="0">
                <a:latin typeface="Times New Roman" panose="02020603050405020304" pitchFamily="18" charset="0"/>
              </a:rPr>
              <a:t>      </a:t>
            </a:r>
            <a:r>
              <a:rPr kumimoji="1" lang="en-US" altLang="zh-CN" sz="2800" b="1" dirty="0" err="1">
                <a:latin typeface="Times New Roman" panose="02020603050405020304" pitchFamily="18" charset="0"/>
              </a:rPr>
              <a:t>struct</a:t>
            </a:r>
            <a:r>
              <a:rPr kumimoji="1" lang="en-US" altLang="zh-CN" sz="2800" dirty="0">
                <a:latin typeface="Times New Roman" panose="02020603050405020304" pitchFamily="18" charset="0"/>
              </a:rPr>
              <a:t> </a:t>
            </a:r>
            <a:r>
              <a:rPr kumimoji="1" lang="en-US" altLang="zh-CN" sz="2800" dirty="0" err="1">
                <a:latin typeface="Times New Roman" panose="02020603050405020304" pitchFamily="18" charset="0"/>
              </a:rPr>
              <a:t>TriTNode</a:t>
            </a:r>
            <a:r>
              <a:rPr kumimoji="1" lang="en-US" altLang="zh-CN" sz="2800" dirty="0">
                <a:latin typeface="Times New Roman" panose="02020603050405020304" pitchFamily="18" charset="0"/>
              </a:rPr>
              <a:t>  </a:t>
            </a:r>
            <a:r>
              <a:rPr kumimoji="1" lang="en-US" altLang="zh-CN" sz="2800" b="1" dirty="0">
                <a:solidFill>
                  <a:srgbClr val="FF0000"/>
                </a:solidFill>
                <a:latin typeface="Times New Roman" panose="02020603050405020304" pitchFamily="18" charset="0"/>
              </a:rPr>
              <a:t>*</a:t>
            </a:r>
            <a:r>
              <a:rPr kumimoji="1" lang="en-US" altLang="zh-CN" sz="2800" b="1" dirty="0" err="1">
                <a:solidFill>
                  <a:srgbClr val="FF0000"/>
                </a:solidFill>
                <a:latin typeface="Times New Roman" panose="02020603050405020304" pitchFamily="18" charset="0"/>
              </a:rPr>
              <a:t>l</a:t>
            </a:r>
            <a:r>
              <a:rPr kumimoji="1" lang="en-US" altLang="zh-CN" sz="2800" dirty="0" err="1">
                <a:solidFill>
                  <a:srgbClr val="FF0000"/>
                </a:solidFill>
                <a:latin typeface="Times New Roman" panose="02020603050405020304" pitchFamily="18" charset="0"/>
              </a:rPr>
              <a:t>child</a:t>
            </a:r>
            <a:r>
              <a:rPr kumimoji="1" lang="en-US" altLang="zh-CN" sz="2800" dirty="0">
                <a:solidFill>
                  <a:srgbClr val="FF0000"/>
                </a:solidFill>
                <a:latin typeface="Times New Roman" panose="02020603050405020304" pitchFamily="18" charset="0"/>
              </a:rPr>
              <a:t>, </a:t>
            </a:r>
            <a:r>
              <a:rPr kumimoji="1" lang="en-US" altLang="zh-CN" sz="2800" b="1" dirty="0">
                <a:solidFill>
                  <a:srgbClr val="FF0000"/>
                </a:solidFill>
                <a:latin typeface="Times New Roman" panose="02020603050405020304" pitchFamily="18" charset="0"/>
              </a:rPr>
              <a:t>*</a:t>
            </a:r>
            <a:r>
              <a:rPr kumimoji="1" lang="en-US" altLang="zh-CN" sz="2800" b="1" dirty="0" err="1">
                <a:solidFill>
                  <a:srgbClr val="FF0000"/>
                </a:solidFill>
                <a:latin typeface="Times New Roman" panose="02020603050405020304" pitchFamily="18" charset="0"/>
              </a:rPr>
              <a:t>r</a:t>
            </a:r>
            <a:r>
              <a:rPr kumimoji="1" lang="en-US" altLang="zh-CN" sz="2800" dirty="0" err="1">
                <a:solidFill>
                  <a:srgbClr val="FF0000"/>
                </a:solidFill>
                <a:latin typeface="Times New Roman" panose="02020603050405020304" pitchFamily="18" charset="0"/>
              </a:rPr>
              <a:t>child</a:t>
            </a:r>
            <a:r>
              <a:rPr kumimoji="1" lang="en-US" altLang="zh-CN" sz="2800" dirty="0">
                <a:latin typeface="Times New Roman" panose="02020603050405020304" pitchFamily="18" charset="0"/>
              </a:rPr>
              <a:t>; </a:t>
            </a:r>
            <a:endParaRPr kumimoji="1" lang="en-US" altLang="zh-CN" sz="2800" dirty="0">
              <a:latin typeface="Times New Roman" panose="02020603050405020304" pitchFamily="18" charset="0"/>
            </a:endParaRPr>
          </a:p>
          <a:p>
            <a:pPr lvl="1"/>
            <a:r>
              <a:rPr kumimoji="1" lang="en-US" altLang="zh-CN" sz="2800" dirty="0">
                <a:latin typeface="Times New Roman" panose="02020603050405020304" pitchFamily="18" charset="0"/>
              </a:rPr>
              <a:t>                                     // </a:t>
            </a:r>
            <a:r>
              <a:rPr kumimoji="1" lang="zh-CN" altLang="en-US" sz="2800" dirty="0">
                <a:latin typeface="Times New Roman" panose="02020603050405020304" pitchFamily="18" charset="0"/>
              </a:rPr>
              <a:t>左右孩子指针</a:t>
            </a:r>
            <a:endParaRPr kumimoji="1" lang="zh-CN" altLang="en-US" sz="2800" dirty="0">
              <a:latin typeface="Times New Roman" panose="02020603050405020304" pitchFamily="18" charset="0"/>
            </a:endParaRPr>
          </a:p>
          <a:p>
            <a:pPr lvl="1"/>
            <a:r>
              <a:rPr kumimoji="1" lang="zh-CN" altLang="en-US" sz="2800" dirty="0">
                <a:latin typeface="Times New Roman" panose="02020603050405020304" pitchFamily="18" charset="0"/>
              </a:rPr>
              <a:t>      </a:t>
            </a:r>
            <a:r>
              <a:rPr kumimoji="1" lang="en-US" altLang="zh-CN" sz="2800" b="1" dirty="0" err="1">
                <a:latin typeface="Times New Roman" panose="02020603050405020304" pitchFamily="18" charset="0"/>
              </a:rPr>
              <a:t>struct</a:t>
            </a:r>
            <a:r>
              <a:rPr kumimoji="1" lang="en-US" altLang="zh-CN" sz="2800" b="1" dirty="0">
                <a:latin typeface="Times New Roman" panose="02020603050405020304" pitchFamily="18" charset="0"/>
              </a:rPr>
              <a:t> </a:t>
            </a:r>
            <a:r>
              <a:rPr kumimoji="1" lang="en-US" altLang="zh-CN" sz="2800" dirty="0" err="1">
                <a:latin typeface="Times New Roman" panose="02020603050405020304" pitchFamily="18" charset="0"/>
              </a:rPr>
              <a:t>TriTNode</a:t>
            </a:r>
            <a:r>
              <a:rPr kumimoji="1" lang="en-US" altLang="zh-CN" sz="2800" b="1" dirty="0">
                <a:solidFill>
                  <a:srgbClr val="800000"/>
                </a:solidFill>
                <a:latin typeface="Times New Roman" panose="02020603050405020304" pitchFamily="18" charset="0"/>
              </a:rPr>
              <a:t>  </a:t>
            </a:r>
            <a:r>
              <a:rPr kumimoji="1" lang="en-US" altLang="zh-CN" sz="2800" b="1" dirty="0">
                <a:solidFill>
                  <a:srgbClr val="FF3300"/>
                </a:solidFill>
                <a:latin typeface="Times New Roman" panose="02020603050405020304" pitchFamily="18" charset="0"/>
              </a:rPr>
              <a:t>*parent</a:t>
            </a:r>
            <a:r>
              <a:rPr kumimoji="1" lang="en-US" altLang="zh-CN" sz="2800" dirty="0">
                <a:solidFill>
                  <a:srgbClr val="800000"/>
                </a:solidFill>
                <a:latin typeface="Times New Roman" panose="02020603050405020304" pitchFamily="18" charset="0"/>
              </a:rPr>
              <a:t>;  </a:t>
            </a:r>
            <a:r>
              <a:rPr kumimoji="1" lang="en-US" altLang="zh-CN" sz="2800" dirty="0">
                <a:latin typeface="Times New Roman" panose="02020603050405020304" pitchFamily="18" charset="0"/>
              </a:rPr>
              <a:t>//</a:t>
            </a:r>
            <a:r>
              <a:rPr kumimoji="1" lang="zh-CN" altLang="en-US" sz="2800" dirty="0" smtClean="0">
                <a:latin typeface="Times New Roman" panose="02020603050405020304" pitchFamily="18" charset="0"/>
              </a:rPr>
              <a:t>指向双亲</a:t>
            </a:r>
            <a:r>
              <a:rPr kumimoji="1" lang="zh-CN" altLang="en-US" sz="2800" dirty="0">
                <a:latin typeface="Times New Roman" panose="02020603050405020304" pitchFamily="18" charset="0"/>
              </a:rPr>
              <a:t>结点</a:t>
            </a:r>
            <a:r>
              <a:rPr kumimoji="1" lang="zh-CN" altLang="en-US" sz="2800" dirty="0">
                <a:solidFill>
                  <a:srgbClr val="800000"/>
                </a:solidFill>
                <a:latin typeface="Times New Roman" panose="02020603050405020304" pitchFamily="18" charset="0"/>
              </a:rPr>
              <a:t> </a:t>
            </a:r>
            <a:endParaRPr kumimoji="1" lang="zh-CN" altLang="en-US" sz="2800" dirty="0">
              <a:solidFill>
                <a:srgbClr val="800000"/>
              </a:solidFill>
              <a:latin typeface="Times New Roman" panose="02020603050405020304" pitchFamily="18" charset="0"/>
            </a:endParaRPr>
          </a:p>
          <a:p>
            <a:r>
              <a:rPr kumimoji="1" lang="zh-CN" altLang="en-US" sz="2800" dirty="0">
                <a:solidFill>
                  <a:srgbClr val="800000"/>
                </a:solidFill>
                <a:latin typeface="Times New Roman" panose="02020603050405020304" pitchFamily="18" charset="0"/>
              </a:rPr>
              <a:t>   </a:t>
            </a:r>
            <a:r>
              <a:rPr kumimoji="1" lang="en-US" altLang="zh-CN" sz="2800" b="1" dirty="0">
                <a:solidFill>
                  <a:srgbClr val="0000FF"/>
                </a:solidFill>
                <a:latin typeface="Times New Roman" panose="02020603050405020304" pitchFamily="18" charset="0"/>
              </a:rPr>
              <a:t>}</a:t>
            </a:r>
            <a:r>
              <a:rPr kumimoji="1" lang="en-US" altLang="zh-CN" sz="2800" dirty="0">
                <a:solidFill>
                  <a:srgbClr val="0000FF"/>
                </a:solidFill>
                <a:latin typeface="Times New Roman" panose="02020603050405020304" pitchFamily="18" charset="0"/>
              </a:rPr>
              <a:t> </a:t>
            </a:r>
            <a:r>
              <a:rPr kumimoji="1" lang="en-US" altLang="zh-CN" sz="2800" dirty="0" err="1">
                <a:solidFill>
                  <a:srgbClr val="0000FF"/>
                </a:solidFill>
                <a:latin typeface="Times New Roman" panose="02020603050405020304" pitchFamily="18" charset="0"/>
              </a:rPr>
              <a:t>TriTNode</a:t>
            </a:r>
            <a:r>
              <a:rPr kumimoji="1" lang="en-US" altLang="zh-CN" sz="2800" dirty="0">
                <a:solidFill>
                  <a:srgbClr val="0000FF"/>
                </a:solidFill>
                <a:latin typeface="Times New Roman" panose="02020603050405020304" pitchFamily="18" charset="0"/>
              </a:rPr>
              <a:t>, </a:t>
            </a:r>
            <a:r>
              <a:rPr kumimoji="1" lang="en-US" altLang="zh-CN" sz="2800" b="1" dirty="0">
                <a:solidFill>
                  <a:srgbClr val="0000FF"/>
                </a:solidFill>
                <a:latin typeface="Times New Roman" panose="02020603050405020304" pitchFamily="18" charset="0"/>
              </a:rPr>
              <a:t>*</a:t>
            </a:r>
            <a:r>
              <a:rPr kumimoji="1" lang="en-US" altLang="zh-CN" sz="2800" dirty="0" err="1">
                <a:solidFill>
                  <a:srgbClr val="0000FF"/>
                </a:solidFill>
                <a:latin typeface="Times New Roman" panose="02020603050405020304" pitchFamily="18" charset="0"/>
              </a:rPr>
              <a:t>TriTree</a:t>
            </a:r>
            <a:r>
              <a:rPr kumimoji="1" lang="en-US" altLang="zh-CN" sz="2800" dirty="0">
                <a:solidFill>
                  <a:srgbClr val="0000FF"/>
                </a:solidFill>
                <a:latin typeface="Times New Roman" panose="02020603050405020304" pitchFamily="18" charset="0"/>
              </a:rPr>
              <a:t>;</a:t>
            </a:r>
            <a:endParaRPr kumimoji="1" lang="en-US" altLang="zh-CN" sz="2800" dirty="0">
              <a:solidFill>
                <a:srgbClr val="0000FF"/>
              </a:solidFill>
              <a:latin typeface="Times New Roman" panose="02020603050405020304" pitchFamily="18" charset="0"/>
            </a:endParaRPr>
          </a:p>
        </p:txBody>
      </p:sp>
      <p:grpSp>
        <p:nvGrpSpPr>
          <p:cNvPr id="2" name="Group 14"/>
          <p:cNvGrpSpPr/>
          <p:nvPr/>
        </p:nvGrpSpPr>
        <p:grpSpPr bwMode="auto">
          <a:xfrm>
            <a:off x="611188" y="1627505"/>
            <a:ext cx="8139112" cy="650875"/>
            <a:chOff x="249" y="3504"/>
            <a:chExt cx="5127" cy="410"/>
          </a:xfrm>
        </p:grpSpPr>
        <p:sp>
          <p:nvSpPr>
            <p:cNvPr id="55303" name="Text Box 5"/>
            <p:cNvSpPr txBox="1">
              <a:spLocks noChangeArrowheads="1"/>
            </p:cNvSpPr>
            <p:nvPr/>
          </p:nvSpPr>
          <p:spPr bwMode="auto">
            <a:xfrm>
              <a:off x="1728" y="3566"/>
              <a:ext cx="3539" cy="330"/>
            </a:xfrm>
            <a:prstGeom prst="rect">
              <a:avLst/>
            </a:prstGeom>
            <a:noFill/>
            <a:ln w="12700" cap="sq">
              <a:noFill/>
              <a:miter lim="800000"/>
              <a:headEnd type="none" w="sm" len="sm"/>
              <a:tailEnd type="none" w="sm" len="sm"/>
            </a:ln>
          </p:spPr>
          <p:txBody>
            <a:bodyPr wrap="none">
              <a:spAutoFit/>
            </a:bodyPr>
            <a:lstStyle/>
            <a:p>
              <a:r>
                <a:rPr kumimoji="1" lang="en-US" altLang="zh-CN" sz="2800" b="1" dirty="0" smtClean="0">
                  <a:solidFill>
                    <a:srgbClr val="FF3300"/>
                  </a:solidFill>
                  <a:latin typeface="Times New Roman" panose="02020603050405020304" pitchFamily="18" charset="0"/>
                </a:rPr>
                <a:t>  parent</a:t>
              </a:r>
              <a:r>
                <a:rPr kumimoji="1" lang="en-US" altLang="zh-CN" sz="2800" b="1" dirty="0" smtClean="0">
                  <a:solidFill>
                    <a:srgbClr val="333399"/>
                  </a:solidFill>
                  <a:latin typeface="Times New Roman" panose="02020603050405020304" pitchFamily="18" charset="0"/>
                </a:rPr>
                <a:t>       </a:t>
              </a:r>
              <a:r>
                <a:rPr kumimoji="1" lang="en-US" altLang="zh-CN" sz="2800" b="1" dirty="0" err="1">
                  <a:solidFill>
                    <a:srgbClr val="FF0000"/>
                  </a:solidFill>
                  <a:latin typeface="Times New Roman" panose="02020603050405020304" pitchFamily="18" charset="0"/>
                </a:rPr>
                <a:t>lchild</a:t>
              </a:r>
              <a:r>
                <a:rPr kumimoji="1" lang="en-US" altLang="zh-CN" sz="2800" b="1" dirty="0">
                  <a:solidFill>
                    <a:srgbClr val="FF0000"/>
                  </a:solidFill>
                  <a:latin typeface="Times New Roman" panose="02020603050405020304" pitchFamily="18" charset="0"/>
                </a:rPr>
                <a:t>     </a:t>
              </a:r>
              <a:r>
                <a:rPr kumimoji="1" lang="en-US" altLang="zh-CN" sz="2800" b="1" dirty="0">
                  <a:solidFill>
                    <a:srgbClr val="0000FF"/>
                  </a:solidFill>
                  <a:latin typeface="Times New Roman" panose="02020603050405020304" pitchFamily="18" charset="0"/>
                </a:rPr>
                <a:t>data</a:t>
              </a:r>
              <a:r>
                <a:rPr kumimoji="1" lang="en-US" altLang="zh-CN" sz="2800" b="1" dirty="0">
                  <a:solidFill>
                    <a:srgbClr val="FF0000"/>
                  </a:solidFill>
                  <a:latin typeface="Times New Roman" panose="02020603050405020304" pitchFamily="18" charset="0"/>
                </a:rPr>
                <a:t>        </a:t>
              </a:r>
              <a:r>
                <a:rPr kumimoji="1" lang="en-US" altLang="zh-CN" sz="2800" b="1" dirty="0" err="1">
                  <a:solidFill>
                    <a:srgbClr val="FF0000"/>
                  </a:solidFill>
                  <a:latin typeface="Times New Roman" panose="02020603050405020304" pitchFamily="18" charset="0"/>
                </a:rPr>
                <a:t>rchild</a:t>
              </a:r>
              <a:endParaRPr kumimoji="1" lang="en-US" altLang="zh-CN" sz="2800" dirty="0">
                <a:solidFill>
                  <a:srgbClr val="FF0000"/>
                </a:solidFill>
                <a:latin typeface="Times New Roman" panose="02020603050405020304" pitchFamily="18" charset="0"/>
              </a:endParaRPr>
            </a:p>
          </p:txBody>
        </p:sp>
        <p:sp>
          <p:nvSpPr>
            <p:cNvPr id="55304" name="Rectangle 6"/>
            <p:cNvSpPr>
              <a:spLocks noChangeArrowheads="1"/>
            </p:cNvSpPr>
            <p:nvPr/>
          </p:nvSpPr>
          <p:spPr bwMode="auto">
            <a:xfrm>
              <a:off x="1728" y="3504"/>
              <a:ext cx="3648" cy="384"/>
            </a:xfrm>
            <a:prstGeom prst="rect">
              <a:avLst/>
            </a:prstGeom>
            <a:noFill/>
            <a:ln w="12700" cap="sq">
              <a:solidFill>
                <a:schemeClr val="tx1"/>
              </a:solidFill>
              <a:miter lim="800000"/>
              <a:headEnd type="none" w="sm" len="sm"/>
              <a:tailEnd type="none" w="sm" len="sm"/>
            </a:ln>
          </p:spPr>
          <p:txBody>
            <a:bodyPr wrap="none" anchor="ctr"/>
            <a:lstStyle/>
            <a:p>
              <a:endParaRPr lang="zh-CN" altLang="en-US" b="1"/>
            </a:p>
          </p:txBody>
        </p:sp>
        <p:sp>
          <p:nvSpPr>
            <p:cNvPr id="55305" name="Line 7"/>
            <p:cNvSpPr>
              <a:spLocks noChangeShapeType="1"/>
            </p:cNvSpPr>
            <p:nvPr/>
          </p:nvSpPr>
          <p:spPr bwMode="auto">
            <a:xfrm>
              <a:off x="2688" y="3504"/>
              <a:ext cx="1" cy="384"/>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55306" name="Line 8"/>
            <p:cNvSpPr>
              <a:spLocks noChangeShapeType="1"/>
            </p:cNvSpPr>
            <p:nvPr/>
          </p:nvSpPr>
          <p:spPr bwMode="auto">
            <a:xfrm>
              <a:off x="3552" y="3504"/>
              <a:ext cx="0" cy="384"/>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55307" name="Line 9"/>
            <p:cNvSpPr>
              <a:spLocks noChangeShapeType="1"/>
            </p:cNvSpPr>
            <p:nvPr/>
          </p:nvSpPr>
          <p:spPr bwMode="auto">
            <a:xfrm>
              <a:off x="4416" y="3504"/>
              <a:ext cx="0" cy="384"/>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55308" name="Text Box 10"/>
            <p:cNvSpPr txBox="1">
              <a:spLocks noChangeArrowheads="1"/>
            </p:cNvSpPr>
            <p:nvPr/>
          </p:nvSpPr>
          <p:spPr bwMode="auto">
            <a:xfrm>
              <a:off x="249" y="3587"/>
              <a:ext cx="1091" cy="327"/>
            </a:xfrm>
            <a:prstGeom prst="rect">
              <a:avLst/>
            </a:prstGeom>
            <a:noFill/>
            <a:ln w="12700" cap="sq">
              <a:noFill/>
              <a:miter lim="800000"/>
              <a:headEnd type="none" w="sm" len="sm"/>
              <a:tailEnd type="none" w="sm" len="sm"/>
            </a:ln>
          </p:spPr>
          <p:txBody>
            <a:bodyPr wrap="none">
              <a:spAutoFit/>
            </a:bodyPr>
            <a:lstStyle/>
            <a:p>
              <a:r>
                <a:rPr kumimoji="1" lang="zh-CN" altLang="en-US" sz="2800" b="1">
                  <a:solidFill>
                    <a:srgbClr val="333399"/>
                  </a:solidFill>
                  <a:latin typeface="Times New Roman" panose="02020603050405020304" pitchFamily="18" charset="0"/>
                </a:rPr>
                <a:t>结点结构</a:t>
              </a:r>
              <a:r>
                <a:rPr kumimoji="1" lang="en-US" altLang="zh-CN" sz="2800" b="1">
                  <a:solidFill>
                    <a:srgbClr val="333399"/>
                  </a:solidFill>
                  <a:latin typeface="Times New Roman" panose="02020603050405020304" pitchFamily="18" charset="0"/>
                </a:rPr>
                <a:t>:</a:t>
              </a:r>
              <a:endParaRPr kumimoji="1" lang="en-US" altLang="zh-CN" sz="2800">
                <a:latin typeface="Times New Roman" panose="02020603050405020304" pitchFamily="18" charset="0"/>
              </a:endParaRPr>
            </a:p>
          </p:txBody>
        </p:sp>
      </p:grpSp>
      <p:sp>
        <p:nvSpPr>
          <p:cNvPr id="55301" name="Text Box 12"/>
          <p:cNvSpPr txBox="1">
            <a:spLocks noChangeArrowheads="1"/>
          </p:cNvSpPr>
          <p:nvPr/>
        </p:nvSpPr>
        <p:spPr bwMode="auto">
          <a:xfrm>
            <a:off x="611560" y="195263"/>
            <a:ext cx="5580374" cy="646331"/>
          </a:xfrm>
          <a:prstGeom prst="rect">
            <a:avLst/>
          </a:prstGeom>
          <a:noFill/>
          <a:ln w="12700" cap="sq">
            <a:noFill/>
            <a:miter lim="800000"/>
            <a:headEnd type="none" w="sm" len="sm"/>
            <a:tailEnd type="none" w="sm" len="sm"/>
          </a:ln>
        </p:spPr>
        <p:txBody>
          <a:bodyPr wrap="none">
            <a:spAutoFit/>
          </a:bodyPr>
          <a:lstStyle/>
          <a:p>
            <a:r>
              <a:rPr kumimoji="1" lang="zh-CN" altLang="en-US" sz="3600" dirty="0">
                <a:solidFill>
                  <a:srgbClr val="0000FF"/>
                </a:solidFill>
                <a:latin typeface="Times New Roman" panose="02020603050405020304" pitchFamily="18" charset="0"/>
              </a:rPr>
              <a:t>三叉</a:t>
            </a:r>
            <a:r>
              <a:rPr kumimoji="1" lang="zh-CN" altLang="en-US" sz="3600" dirty="0" smtClean="0">
                <a:solidFill>
                  <a:srgbClr val="0000FF"/>
                </a:solidFill>
                <a:latin typeface="Times New Roman" panose="02020603050405020304" pitchFamily="18" charset="0"/>
              </a:rPr>
              <a:t>链表的</a:t>
            </a:r>
            <a:r>
              <a:rPr kumimoji="1" lang="en-US" altLang="zh-CN" sz="3600" dirty="0" smtClean="0">
                <a:solidFill>
                  <a:srgbClr val="800000"/>
                </a:solidFill>
                <a:latin typeface="Times New Roman" panose="02020603050405020304" pitchFamily="18" charset="0"/>
              </a:rPr>
              <a:t>C</a:t>
            </a:r>
            <a:r>
              <a:rPr kumimoji="1" lang="zh-CN" altLang="zh-CN" sz="3600" b="1" dirty="0" smtClean="0">
                <a:solidFill>
                  <a:srgbClr val="800000"/>
                </a:solidFill>
                <a:latin typeface="楷体_GB2312" pitchFamily="49" charset="-122"/>
              </a:rPr>
              <a:t>语言类型描述</a:t>
            </a:r>
            <a:endParaRPr kumimoji="1" lang="en-US" altLang="zh-CN" sz="36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strips(downRight)">
                                      <p:cBhvr>
                                        <p:cTn id="7" dur="500"/>
                                        <p:tgtEl>
                                          <p:spTgt spid="88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4294967295"/>
          </p:nvPr>
        </p:nvSpPr>
        <p:spPr>
          <a:xfrm>
            <a:off x="7042150" y="6243638"/>
            <a:ext cx="1905000" cy="457200"/>
          </a:xfrm>
          <a:prstGeom prst="rect">
            <a:avLst/>
          </a:prstGeom>
          <a:noFill/>
        </p:spPr>
        <p:txBody>
          <a:bodyPr/>
          <a:lstStyle/>
          <a:p>
            <a:fld id="{DEB8BB03-1CC1-4FF4-B46A-EC684D9CDA45}" type="slidenum">
              <a:rPr lang="en-US" altLang="zh-CN" smtClean="0"/>
            </a:fld>
            <a:endParaRPr lang="en-US" altLang="zh-CN" smtClean="0"/>
          </a:p>
        </p:txBody>
      </p:sp>
      <p:pic>
        <p:nvPicPr>
          <p:cNvPr id="56323" name="Picture 2" descr="ws_12B"/>
          <p:cNvPicPr>
            <a:picLocks noChangeAspect="1" noChangeArrowheads="1"/>
          </p:cNvPicPr>
          <p:nvPr/>
        </p:nvPicPr>
        <p:blipFill>
          <a:blip r:embed="rId1" cstate="print"/>
          <a:srcRect/>
          <a:stretch>
            <a:fillRect/>
          </a:stretch>
        </p:blipFill>
        <p:spPr bwMode="auto">
          <a:xfrm>
            <a:off x="650875" y="311150"/>
            <a:ext cx="7842250" cy="6052185"/>
          </a:xfrm>
          <a:prstGeom prst="rect">
            <a:avLst/>
          </a:prstGeom>
          <a:noFill/>
          <a:ln w="9525">
            <a:noFill/>
            <a:miter lim="800000"/>
            <a:headEnd/>
            <a:tailEnd/>
          </a:ln>
        </p:spPr>
      </p:pic>
      <p:sp>
        <p:nvSpPr>
          <p:cNvPr id="56324" name="Text Box 3"/>
          <p:cNvSpPr txBox="1">
            <a:spLocks noChangeArrowheads="1"/>
          </p:cNvSpPr>
          <p:nvPr/>
        </p:nvSpPr>
        <p:spPr bwMode="auto">
          <a:xfrm>
            <a:off x="7491413" y="4002088"/>
            <a:ext cx="184150" cy="395287"/>
          </a:xfrm>
          <a:prstGeom prst="rect">
            <a:avLst/>
          </a:prstGeom>
          <a:noFill/>
          <a:ln w="9525">
            <a:noFill/>
            <a:miter lim="800000"/>
          </a:ln>
        </p:spPr>
        <p:txBody>
          <a:bodyPr wrap="none" lIns="0" tIns="0" rIns="0" bIns="0">
            <a:spAutoFit/>
          </a:bodyPr>
          <a:lstStyle/>
          <a:p>
            <a:pPr defTabSz="801370">
              <a:lnSpc>
                <a:spcPts val="3000"/>
              </a:lnSpc>
            </a:pPr>
            <a:r>
              <a:rPr lang="en-US" altLang="zh-CN" sz="2500">
                <a:solidFill>
                  <a:srgbClr val="009A00"/>
                </a:solidFill>
                <a:latin typeface="Symbol" panose="05050102010706020507" pitchFamily="18" charset="2"/>
              </a:rPr>
              <a:t></a:t>
            </a:r>
            <a:endParaRPr lang="en-US" altLang="zh-CN" sz="2500">
              <a:solidFill>
                <a:srgbClr val="009A00"/>
              </a:solidFill>
              <a:latin typeface="Symbol" panose="05050102010706020507" pitchFamily="18" charset="2"/>
            </a:endParaRPr>
          </a:p>
        </p:txBody>
      </p:sp>
      <p:sp>
        <p:nvSpPr>
          <p:cNvPr id="56325" name="Text Box 4"/>
          <p:cNvSpPr txBox="1">
            <a:spLocks noChangeArrowheads="1"/>
          </p:cNvSpPr>
          <p:nvPr/>
        </p:nvSpPr>
        <p:spPr bwMode="auto">
          <a:xfrm>
            <a:off x="5797550" y="3228975"/>
            <a:ext cx="184150" cy="393700"/>
          </a:xfrm>
          <a:prstGeom prst="rect">
            <a:avLst/>
          </a:prstGeom>
          <a:noFill/>
          <a:ln w="9525">
            <a:noFill/>
            <a:miter lim="800000"/>
          </a:ln>
        </p:spPr>
        <p:txBody>
          <a:bodyPr wrap="none" lIns="0" tIns="0" rIns="0" bIns="0">
            <a:spAutoFit/>
          </a:bodyPr>
          <a:lstStyle/>
          <a:p>
            <a:pPr defTabSz="801370">
              <a:lnSpc>
                <a:spcPts val="3000"/>
              </a:lnSpc>
            </a:pPr>
            <a:r>
              <a:rPr lang="en-US" altLang="zh-CN" sz="2500">
                <a:solidFill>
                  <a:srgbClr val="009A00"/>
                </a:solidFill>
                <a:latin typeface="Symbol" panose="05050102010706020507" pitchFamily="18" charset="2"/>
              </a:rPr>
              <a:t></a:t>
            </a:r>
            <a:endParaRPr lang="en-US" altLang="zh-CN" sz="2500">
              <a:solidFill>
                <a:srgbClr val="009A00"/>
              </a:solidFill>
              <a:latin typeface="Symbol" panose="05050102010706020507" pitchFamily="18" charset="2"/>
            </a:endParaRPr>
          </a:p>
        </p:txBody>
      </p:sp>
      <p:sp>
        <p:nvSpPr>
          <p:cNvPr id="56326" name="Text Box 5"/>
          <p:cNvSpPr txBox="1">
            <a:spLocks noChangeArrowheads="1"/>
          </p:cNvSpPr>
          <p:nvPr/>
        </p:nvSpPr>
        <p:spPr bwMode="auto">
          <a:xfrm>
            <a:off x="1619250" y="2506663"/>
            <a:ext cx="231775" cy="409575"/>
          </a:xfrm>
          <a:prstGeom prst="rect">
            <a:avLst/>
          </a:prstGeom>
          <a:noFill/>
          <a:ln w="9525">
            <a:noFill/>
            <a:miter lim="800000"/>
          </a:ln>
        </p:spPr>
        <p:txBody>
          <a:bodyPr wrap="none" lIns="0" tIns="0" rIns="0" bIns="0">
            <a:spAutoFit/>
          </a:bodyPr>
          <a:lstStyle/>
          <a:p>
            <a:pPr defTabSz="801370">
              <a:lnSpc>
                <a:spcPts val="3100"/>
              </a:lnSpc>
            </a:pPr>
            <a:r>
              <a:rPr lang="en-US" altLang="zh-CN" sz="2800" b="1">
                <a:solidFill>
                  <a:srgbClr val="3333CC"/>
                </a:solidFill>
                <a:latin typeface="Times New Roman" panose="02020603050405020304" pitchFamily="18" charset="0"/>
              </a:rPr>
              <a:t>B</a:t>
            </a:r>
            <a:endParaRPr lang="en-US" altLang="zh-CN" sz="2800" b="1">
              <a:solidFill>
                <a:srgbClr val="3333CC"/>
              </a:solidFill>
              <a:latin typeface="Times New Roman" panose="02020603050405020304" pitchFamily="18" charset="0"/>
            </a:endParaRPr>
          </a:p>
        </p:txBody>
      </p:sp>
      <p:sp>
        <p:nvSpPr>
          <p:cNvPr id="56327" name="Text Box 6"/>
          <p:cNvSpPr txBox="1">
            <a:spLocks noChangeArrowheads="1"/>
          </p:cNvSpPr>
          <p:nvPr/>
        </p:nvSpPr>
        <p:spPr bwMode="auto">
          <a:xfrm>
            <a:off x="3517900" y="2506663"/>
            <a:ext cx="233363" cy="409575"/>
          </a:xfrm>
          <a:prstGeom prst="rect">
            <a:avLst/>
          </a:prstGeom>
          <a:noFill/>
          <a:ln w="9525">
            <a:noFill/>
            <a:miter lim="800000"/>
          </a:ln>
        </p:spPr>
        <p:txBody>
          <a:bodyPr wrap="none" lIns="0" tIns="0" rIns="0" bIns="0">
            <a:spAutoFit/>
          </a:bodyPr>
          <a:lstStyle/>
          <a:p>
            <a:pPr defTabSz="801370">
              <a:lnSpc>
                <a:spcPts val="3100"/>
              </a:lnSpc>
            </a:pPr>
            <a:r>
              <a:rPr lang="en-US" altLang="zh-CN" sz="2800" b="1">
                <a:solidFill>
                  <a:srgbClr val="3333CC"/>
                </a:solidFill>
                <a:latin typeface="Times New Roman" panose="02020603050405020304" pitchFamily="18" charset="0"/>
              </a:rPr>
              <a:t>B</a:t>
            </a:r>
            <a:endParaRPr lang="en-US" altLang="zh-CN" sz="2800" b="1">
              <a:solidFill>
                <a:srgbClr val="3333CC"/>
              </a:solidFill>
              <a:latin typeface="Times New Roman" panose="02020603050405020304" pitchFamily="18" charset="0"/>
            </a:endParaRPr>
          </a:p>
        </p:txBody>
      </p:sp>
      <p:sp>
        <p:nvSpPr>
          <p:cNvPr id="56328" name="Text Box 7"/>
          <p:cNvSpPr txBox="1">
            <a:spLocks noChangeArrowheads="1"/>
          </p:cNvSpPr>
          <p:nvPr/>
        </p:nvSpPr>
        <p:spPr bwMode="auto">
          <a:xfrm>
            <a:off x="5797550" y="2506663"/>
            <a:ext cx="231775" cy="409575"/>
          </a:xfrm>
          <a:prstGeom prst="rect">
            <a:avLst/>
          </a:prstGeom>
          <a:noFill/>
          <a:ln w="9525">
            <a:noFill/>
            <a:miter lim="800000"/>
          </a:ln>
        </p:spPr>
        <p:txBody>
          <a:bodyPr wrap="none" lIns="0" tIns="0" rIns="0" bIns="0">
            <a:spAutoFit/>
          </a:bodyPr>
          <a:lstStyle/>
          <a:p>
            <a:pPr defTabSz="801370">
              <a:lnSpc>
                <a:spcPts val="3100"/>
              </a:lnSpc>
            </a:pPr>
            <a:r>
              <a:rPr lang="en-US" altLang="zh-CN" sz="2800" b="1">
                <a:solidFill>
                  <a:srgbClr val="3333CC"/>
                </a:solidFill>
                <a:latin typeface="Times New Roman" panose="02020603050405020304" pitchFamily="18" charset="0"/>
              </a:rPr>
              <a:t>B</a:t>
            </a:r>
            <a:endParaRPr lang="en-US" altLang="zh-CN" sz="2800" b="1">
              <a:solidFill>
                <a:srgbClr val="3333CC"/>
              </a:solidFill>
              <a:latin typeface="Times New Roman" panose="02020603050405020304" pitchFamily="18" charset="0"/>
            </a:endParaRPr>
          </a:p>
        </p:txBody>
      </p:sp>
      <p:sp>
        <p:nvSpPr>
          <p:cNvPr id="56329" name="Text Box 8"/>
          <p:cNvSpPr txBox="1">
            <a:spLocks noChangeArrowheads="1"/>
          </p:cNvSpPr>
          <p:nvPr/>
        </p:nvSpPr>
        <p:spPr bwMode="auto">
          <a:xfrm>
            <a:off x="4951413" y="3228975"/>
            <a:ext cx="501650" cy="473075"/>
          </a:xfrm>
          <a:prstGeom prst="rect">
            <a:avLst/>
          </a:prstGeom>
          <a:noFill/>
          <a:ln w="9525">
            <a:noFill/>
            <a:miter lim="800000"/>
          </a:ln>
        </p:spPr>
        <p:txBody>
          <a:bodyPr wrap="none" lIns="0" tIns="0" rIns="0" bIns="0">
            <a:spAutoFit/>
          </a:bodyPr>
          <a:lstStyle/>
          <a:p>
            <a:pPr defTabSz="801370">
              <a:lnSpc>
                <a:spcPts val="3615"/>
              </a:lnSpc>
            </a:pPr>
            <a:r>
              <a:rPr lang="en-US" altLang="zh-CN" sz="2500">
                <a:solidFill>
                  <a:srgbClr val="009A00"/>
                </a:solidFill>
                <a:latin typeface="Symbol" panose="05050102010706020507" pitchFamily="18" charset="2"/>
              </a:rPr>
              <a:t> </a:t>
            </a:r>
            <a:r>
              <a:rPr lang="en-US" altLang="zh-CN" sz="2800" b="1">
                <a:solidFill>
                  <a:srgbClr val="3333CC"/>
                </a:solidFill>
                <a:latin typeface="Times New Roman" panose="02020603050405020304" pitchFamily="18" charset="0"/>
              </a:rPr>
              <a:t>C</a:t>
            </a:r>
            <a:endParaRPr lang="en-US" altLang="zh-CN" sz="2800" b="1">
              <a:solidFill>
                <a:srgbClr val="3333CC"/>
              </a:solidFill>
              <a:latin typeface="Times New Roman" panose="02020603050405020304" pitchFamily="18" charset="0"/>
            </a:endParaRPr>
          </a:p>
        </p:txBody>
      </p:sp>
      <p:sp>
        <p:nvSpPr>
          <p:cNvPr id="56330" name="Text Box 9"/>
          <p:cNvSpPr txBox="1">
            <a:spLocks noChangeArrowheads="1"/>
          </p:cNvSpPr>
          <p:nvPr/>
        </p:nvSpPr>
        <p:spPr bwMode="auto">
          <a:xfrm>
            <a:off x="2735263" y="3228975"/>
            <a:ext cx="769937" cy="473075"/>
          </a:xfrm>
          <a:prstGeom prst="rect">
            <a:avLst/>
          </a:prstGeom>
          <a:noFill/>
          <a:ln w="9525">
            <a:noFill/>
            <a:miter lim="800000"/>
          </a:ln>
        </p:spPr>
        <p:txBody>
          <a:bodyPr wrap="none" lIns="0" tIns="0" rIns="0" bIns="0">
            <a:spAutoFit/>
          </a:bodyPr>
          <a:lstStyle/>
          <a:p>
            <a:pPr defTabSz="801370">
              <a:lnSpc>
                <a:spcPts val="3615"/>
              </a:lnSpc>
            </a:pPr>
            <a:r>
              <a:rPr lang="en-US" altLang="zh-CN" sz="2500">
                <a:solidFill>
                  <a:srgbClr val="009A00"/>
                </a:solidFill>
                <a:latin typeface="Symbol" panose="05050102010706020507" pitchFamily="18" charset="2"/>
              </a:rPr>
              <a:t> </a:t>
            </a:r>
            <a:r>
              <a:rPr lang="en-US" altLang="zh-CN" sz="2800" b="1">
                <a:solidFill>
                  <a:srgbClr val="3333CC"/>
                </a:solidFill>
                <a:latin typeface="Times New Roman" panose="02020603050405020304" pitchFamily="18" charset="0"/>
              </a:rPr>
              <a:t>C </a:t>
            </a:r>
            <a:r>
              <a:rPr lang="en-US" altLang="zh-CN" sz="2500">
                <a:solidFill>
                  <a:srgbClr val="009A00"/>
                </a:solidFill>
                <a:latin typeface="Symbol" panose="05050102010706020507" pitchFamily="18" charset="2"/>
              </a:rPr>
              <a:t></a:t>
            </a:r>
            <a:endParaRPr lang="en-US" altLang="zh-CN" sz="2500">
              <a:solidFill>
                <a:srgbClr val="009A00"/>
              </a:solidFill>
              <a:latin typeface="Symbol" panose="05050102010706020507" pitchFamily="18" charset="2"/>
            </a:endParaRPr>
          </a:p>
        </p:txBody>
      </p:sp>
      <p:sp>
        <p:nvSpPr>
          <p:cNvPr id="56331" name="Text Box 10"/>
          <p:cNvSpPr txBox="1">
            <a:spLocks noChangeArrowheads="1"/>
          </p:cNvSpPr>
          <p:nvPr/>
        </p:nvSpPr>
        <p:spPr bwMode="auto">
          <a:xfrm>
            <a:off x="1301750" y="3295650"/>
            <a:ext cx="250825" cy="406400"/>
          </a:xfrm>
          <a:prstGeom prst="rect">
            <a:avLst/>
          </a:prstGeom>
          <a:noFill/>
          <a:ln w="9525">
            <a:noFill/>
            <a:miter lim="800000"/>
          </a:ln>
        </p:spPr>
        <p:txBody>
          <a:bodyPr wrap="none" lIns="0" tIns="0" rIns="0" bIns="0">
            <a:spAutoFit/>
          </a:bodyPr>
          <a:lstStyle/>
          <a:p>
            <a:pPr defTabSz="801370">
              <a:lnSpc>
                <a:spcPts val="3100"/>
              </a:lnSpc>
            </a:pPr>
            <a:r>
              <a:rPr lang="en-US" altLang="zh-CN" sz="2800" b="1">
                <a:solidFill>
                  <a:srgbClr val="3333CC"/>
                </a:solidFill>
                <a:latin typeface="Times New Roman" panose="02020603050405020304" pitchFamily="18" charset="0"/>
              </a:rPr>
              <a:t>C</a:t>
            </a:r>
            <a:endParaRPr lang="en-US" altLang="zh-CN" sz="2800" b="1">
              <a:solidFill>
                <a:srgbClr val="3333CC"/>
              </a:solidFill>
              <a:latin typeface="Times New Roman" panose="02020603050405020304" pitchFamily="18" charset="0"/>
            </a:endParaRPr>
          </a:p>
        </p:txBody>
      </p:sp>
      <p:sp>
        <p:nvSpPr>
          <p:cNvPr id="56332" name="Text Box 11"/>
          <p:cNvSpPr txBox="1">
            <a:spLocks noChangeArrowheads="1"/>
          </p:cNvSpPr>
          <p:nvPr/>
        </p:nvSpPr>
        <p:spPr bwMode="auto">
          <a:xfrm>
            <a:off x="1935163" y="3295650"/>
            <a:ext cx="252412" cy="406400"/>
          </a:xfrm>
          <a:prstGeom prst="rect">
            <a:avLst/>
          </a:prstGeom>
          <a:noFill/>
          <a:ln w="9525">
            <a:noFill/>
            <a:miter lim="800000"/>
          </a:ln>
        </p:spPr>
        <p:txBody>
          <a:bodyPr wrap="none" lIns="0" tIns="0" rIns="0" bIns="0">
            <a:spAutoFit/>
          </a:bodyPr>
          <a:lstStyle/>
          <a:p>
            <a:pPr defTabSz="801370">
              <a:lnSpc>
                <a:spcPts val="3100"/>
              </a:lnSpc>
            </a:pPr>
            <a:r>
              <a:rPr lang="en-US" altLang="zh-CN" sz="2800" b="1">
                <a:solidFill>
                  <a:srgbClr val="3333CC"/>
                </a:solidFill>
                <a:latin typeface="Times New Roman" panose="02020603050405020304" pitchFamily="18" charset="0"/>
              </a:rPr>
              <a:t>D</a:t>
            </a:r>
            <a:endParaRPr lang="en-US" altLang="zh-CN" sz="2800" b="1">
              <a:solidFill>
                <a:srgbClr val="3333CC"/>
              </a:solidFill>
              <a:latin typeface="Times New Roman" panose="02020603050405020304" pitchFamily="18" charset="0"/>
            </a:endParaRPr>
          </a:p>
        </p:txBody>
      </p:sp>
      <p:sp>
        <p:nvSpPr>
          <p:cNvPr id="56333" name="Text Box 12"/>
          <p:cNvSpPr txBox="1">
            <a:spLocks noChangeArrowheads="1"/>
          </p:cNvSpPr>
          <p:nvPr/>
        </p:nvSpPr>
        <p:spPr bwMode="auto">
          <a:xfrm>
            <a:off x="3973513" y="3267075"/>
            <a:ext cx="250825" cy="409575"/>
          </a:xfrm>
          <a:prstGeom prst="rect">
            <a:avLst/>
          </a:prstGeom>
          <a:noFill/>
          <a:ln w="9525">
            <a:noFill/>
            <a:miter lim="800000"/>
          </a:ln>
        </p:spPr>
        <p:txBody>
          <a:bodyPr wrap="none" lIns="0" tIns="0" rIns="0" bIns="0">
            <a:spAutoFit/>
          </a:bodyPr>
          <a:lstStyle/>
          <a:p>
            <a:pPr defTabSz="801370">
              <a:lnSpc>
                <a:spcPts val="3100"/>
              </a:lnSpc>
            </a:pPr>
            <a:r>
              <a:rPr lang="en-US" altLang="zh-CN" sz="2800" b="1">
                <a:solidFill>
                  <a:srgbClr val="3333CC"/>
                </a:solidFill>
                <a:latin typeface="Times New Roman" panose="02020603050405020304" pitchFamily="18" charset="0"/>
              </a:rPr>
              <a:t>D</a:t>
            </a:r>
            <a:endParaRPr lang="en-US" altLang="zh-CN" sz="2800" b="1">
              <a:solidFill>
                <a:srgbClr val="3333CC"/>
              </a:solidFill>
              <a:latin typeface="Times New Roman" panose="02020603050405020304" pitchFamily="18" charset="0"/>
            </a:endParaRPr>
          </a:p>
        </p:txBody>
      </p:sp>
      <p:sp>
        <p:nvSpPr>
          <p:cNvPr id="56334" name="Text Box 13"/>
          <p:cNvSpPr txBox="1">
            <a:spLocks noChangeArrowheads="1"/>
          </p:cNvSpPr>
          <p:nvPr/>
        </p:nvSpPr>
        <p:spPr bwMode="auto">
          <a:xfrm>
            <a:off x="6450013" y="3267075"/>
            <a:ext cx="250825" cy="409575"/>
          </a:xfrm>
          <a:prstGeom prst="rect">
            <a:avLst/>
          </a:prstGeom>
          <a:noFill/>
          <a:ln w="9525">
            <a:noFill/>
            <a:miter lim="800000"/>
          </a:ln>
        </p:spPr>
        <p:txBody>
          <a:bodyPr wrap="none" lIns="0" tIns="0" rIns="0" bIns="0">
            <a:spAutoFit/>
          </a:bodyPr>
          <a:lstStyle/>
          <a:p>
            <a:pPr defTabSz="801370">
              <a:lnSpc>
                <a:spcPts val="3100"/>
              </a:lnSpc>
            </a:pPr>
            <a:r>
              <a:rPr lang="en-US" altLang="zh-CN" sz="2800" b="1">
                <a:solidFill>
                  <a:srgbClr val="3333CC"/>
                </a:solidFill>
                <a:latin typeface="Times New Roman" panose="02020603050405020304" pitchFamily="18" charset="0"/>
              </a:rPr>
              <a:t>D</a:t>
            </a:r>
            <a:endParaRPr lang="en-US" altLang="zh-CN" sz="2800" b="1">
              <a:solidFill>
                <a:srgbClr val="3333CC"/>
              </a:solidFill>
              <a:latin typeface="Times New Roman" panose="02020603050405020304" pitchFamily="18" charset="0"/>
            </a:endParaRPr>
          </a:p>
        </p:txBody>
      </p:sp>
      <p:sp>
        <p:nvSpPr>
          <p:cNvPr id="56335" name="Text Box 14"/>
          <p:cNvSpPr txBox="1">
            <a:spLocks noChangeArrowheads="1"/>
          </p:cNvSpPr>
          <p:nvPr/>
        </p:nvSpPr>
        <p:spPr bwMode="auto">
          <a:xfrm>
            <a:off x="6253163" y="4002088"/>
            <a:ext cx="882650" cy="460375"/>
          </a:xfrm>
          <a:prstGeom prst="rect">
            <a:avLst/>
          </a:prstGeom>
          <a:noFill/>
          <a:ln w="9525">
            <a:noFill/>
            <a:miter lim="800000"/>
          </a:ln>
        </p:spPr>
        <p:txBody>
          <a:bodyPr wrap="none" lIns="0" tIns="0" rIns="0" bIns="0">
            <a:spAutoFit/>
          </a:bodyPr>
          <a:lstStyle/>
          <a:p>
            <a:pPr defTabSz="801370">
              <a:lnSpc>
                <a:spcPts val="3515"/>
              </a:lnSpc>
            </a:pPr>
            <a:r>
              <a:rPr lang="en-US" altLang="zh-CN" sz="2500">
                <a:solidFill>
                  <a:srgbClr val="009A00"/>
                </a:solidFill>
                <a:latin typeface="Symbol" panose="05050102010706020507" pitchFamily="18" charset="2"/>
              </a:rPr>
              <a:t>   </a:t>
            </a:r>
            <a:r>
              <a:rPr lang="en-US" altLang="zh-CN" sz="2800" b="1">
                <a:solidFill>
                  <a:srgbClr val="3333CC"/>
                </a:solidFill>
                <a:latin typeface="Times New Roman" panose="02020603050405020304" pitchFamily="18" charset="0"/>
              </a:rPr>
              <a:t>F</a:t>
            </a:r>
            <a:endParaRPr lang="en-US" altLang="zh-CN" sz="2800" b="1">
              <a:solidFill>
                <a:srgbClr val="3333CC"/>
              </a:solidFill>
              <a:latin typeface="Times New Roman" panose="02020603050405020304" pitchFamily="18" charset="0"/>
            </a:endParaRPr>
          </a:p>
        </p:txBody>
      </p:sp>
      <p:sp>
        <p:nvSpPr>
          <p:cNvPr id="56336" name="Text Box 15"/>
          <p:cNvSpPr txBox="1">
            <a:spLocks noChangeArrowheads="1"/>
          </p:cNvSpPr>
          <p:nvPr/>
        </p:nvSpPr>
        <p:spPr bwMode="auto">
          <a:xfrm>
            <a:off x="2300288" y="4056063"/>
            <a:ext cx="214312" cy="406400"/>
          </a:xfrm>
          <a:prstGeom prst="rect">
            <a:avLst/>
          </a:prstGeom>
          <a:noFill/>
          <a:ln w="9525">
            <a:noFill/>
            <a:miter lim="800000"/>
          </a:ln>
        </p:spPr>
        <p:txBody>
          <a:bodyPr wrap="none" lIns="0" tIns="0" rIns="0" bIns="0">
            <a:spAutoFit/>
          </a:bodyPr>
          <a:lstStyle/>
          <a:p>
            <a:pPr defTabSz="801370">
              <a:lnSpc>
                <a:spcPts val="3100"/>
              </a:lnSpc>
            </a:pPr>
            <a:r>
              <a:rPr lang="en-US" altLang="zh-CN" sz="2800" b="1">
                <a:solidFill>
                  <a:srgbClr val="3333CC"/>
                </a:solidFill>
                <a:latin typeface="Times New Roman" panose="02020603050405020304" pitchFamily="18" charset="0"/>
              </a:rPr>
              <a:t>F</a:t>
            </a:r>
            <a:endParaRPr lang="en-US" altLang="zh-CN" sz="2800" b="1">
              <a:solidFill>
                <a:srgbClr val="3333CC"/>
              </a:solidFill>
              <a:latin typeface="Times New Roman" panose="02020603050405020304" pitchFamily="18" charset="0"/>
            </a:endParaRPr>
          </a:p>
        </p:txBody>
      </p:sp>
      <p:sp>
        <p:nvSpPr>
          <p:cNvPr id="56337" name="Text Box 16"/>
          <p:cNvSpPr txBox="1">
            <a:spLocks noChangeArrowheads="1"/>
          </p:cNvSpPr>
          <p:nvPr/>
        </p:nvSpPr>
        <p:spPr bwMode="auto">
          <a:xfrm>
            <a:off x="1639888" y="4056063"/>
            <a:ext cx="231775" cy="406400"/>
          </a:xfrm>
          <a:prstGeom prst="rect">
            <a:avLst/>
          </a:prstGeom>
          <a:noFill/>
          <a:ln w="9525">
            <a:noFill/>
            <a:miter lim="800000"/>
          </a:ln>
        </p:spPr>
        <p:txBody>
          <a:bodyPr wrap="none" lIns="0" tIns="0" rIns="0" bIns="0">
            <a:spAutoFit/>
          </a:bodyPr>
          <a:lstStyle/>
          <a:p>
            <a:pPr defTabSz="801370">
              <a:lnSpc>
                <a:spcPts val="3100"/>
              </a:lnSpc>
            </a:pPr>
            <a:r>
              <a:rPr lang="en-US" altLang="zh-CN" sz="2800" b="1">
                <a:solidFill>
                  <a:srgbClr val="3333CC"/>
                </a:solidFill>
                <a:latin typeface="Times New Roman" panose="02020603050405020304" pitchFamily="18" charset="0"/>
              </a:rPr>
              <a:t>E</a:t>
            </a:r>
            <a:endParaRPr lang="en-US" altLang="zh-CN" sz="2800" b="1">
              <a:solidFill>
                <a:srgbClr val="3333CC"/>
              </a:solidFill>
              <a:latin typeface="Times New Roman" panose="02020603050405020304" pitchFamily="18" charset="0"/>
            </a:endParaRPr>
          </a:p>
        </p:txBody>
      </p:sp>
      <p:sp>
        <p:nvSpPr>
          <p:cNvPr id="56338" name="Text Box 17"/>
          <p:cNvSpPr txBox="1">
            <a:spLocks noChangeArrowheads="1"/>
          </p:cNvSpPr>
          <p:nvPr/>
        </p:nvSpPr>
        <p:spPr bwMode="auto">
          <a:xfrm>
            <a:off x="3190875" y="4002088"/>
            <a:ext cx="1717675" cy="446087"/>
          </a:xfrm>
          <a:prstGeom prst="rect">
            <a:avLst/>
          </a:prstGeom>
          <a:noFill/>
          <a:ln w="9525">
            <a:noFill/>
            <a:miter lim="800000"/>
          </a:ln>
        </p:spPr>
        <p:txBody>
          <a:bodyPr wrap="none" lIns="0" tIns="0" rIns="0" bIns="0">
            <a:spAutoFit/>
          </a:bodyPr>
          <a:lstStyle/>
          <a:p>
            <a:pPr defTabSz="801370">
              <a:lnSpc>
                <a:spcPts val="3515"/>
              </a:lnSpc>
            </a:pPr>
            <a:r>
              <a:rPr lang="en-US" altLang="zh-CN" sz="2500">
                <a:solidFill>
                  <a:srgbClr val="009A00"/>
                </a:solidFill>
                <a:latin typeface="Symbol" panose="05050102010706020507" pitchFamily="18" charset="2"/>
              </a:rPr>
              <a:t> </a:t>
            </a:r>
            <a:r>
              <a:rPr lang="en-US" altLang="zh-CN" sz="2800" b="1">
                <a:solidFill>
                  <a:srgbClr val="3333CC"/>
                </a:solidFill>
                <a:latin typeface="Times New Roman" panose="02020603050405020304" pitchFamily="18" charset="0"/>
              </a:rPr>
              <a:t>E </a:t>
            </a:r>
            <a:r>
              <a:rPr lang="en-US" altLang="zh-CN" sz="2500">
                <a:solidFill>
                  <a:srgbClr val="009A00"/>
                </a:solidFill>
                <a:latin typeface="Symbol" panose="05050102010706020507" pitchFamily="18" charset="2"/>
              </a:rPr>
              <a:t>   </a:t>
            </a:r>
            <a:r>
              <a:rPr lang="en-US" altLang="zh-CN" sz="2800" b="1">
                <a:solidFill>
                  <a:srgbClr val="3333CC"/>
                </a:solidFill>
                <a:latin typeface="Times New Roman" panose="02020603050405020304" pitchFamily="18" charset="0"/>
              </a:rPr>
              <a:t>F </a:t>
            </a:r>
            <a:r>
              <a:rPr lang="en-US" altLang="zh-CN" sz="2500">
                <a:solidFill>
                  <a:srgbClr val="009A00"/>
                </a:solidFill>
                <a:latin typeface="Symbol" panose="05050102010706020507" pitchFamily="18" charset="2"/>
              </a:rPr>
              <a:t></a:t>
            </a:r>
            <a:endParaRPr lang="en-US" altLang="zh-CN" sz="2500">
              <a:solidFill>
                <a:srgbClr val="009A00"/>
              </a:solidFill>
              <a:latin typeface="Symbol" panose="05050102010706020507" pitchFamily="18" charset="2"/>
            </a:endParaRPr>
          </a:p>
        </p:txBody>
      </p:sp>
      <p:sp>
        <p:nvSpPr>
          <p:cNvPr id="56339" name="Text Box 18"/>
          <p:cNvSpPr txBox="1">
            <a:spLocks noChangeArrowheads="1"/>
          </p:cNvSpPr>
          <p:nvPr/>
        </p:nvSpPr>
        <p:spPr bwMode="auto">
          <a:xfrm>
            <a:off x="5407025" y="4002088"/>
            <a:ext cx="492125" cy="460375"/>
          </a:xfrm>
          <a:prstGeom prst="rect">
            <a:avLst/>
          </a:prstGeom>
          <a:noFill/>
          <a:ln w="9525">
            <a:noFill/>
            <a:miter lim="800000"/>
          </a:ln>
        </p:spPr>
        <p:txBody>
          <a:bodyPr wrap="none" lIns="0" tIns="0" rIns="0" bIns="0">
            <a:spAutoFit/>
          </a:bodyPr>
          <a:lstStyle/>
          <a:p>
            <a:pPr defTabSz="801370">
              <a:lnSpc>
                <a:spcPts val="3515"/>
              </a:lnSpc>
            </a:pPr>
            <a:r>
              <a:rPr lang="en-US" altLang="zh-CN" sz="2500">
                <a:solidFill>
                  <a:srgbClr val="009A00"/>
                </a:solidFill>
                <a:latin typeface="Symbol" panose="05050102010706020507" pitchFamily="18" charset="2"/>
              </a:rPr>
              <a:t> </a:t>
            </a:r>
            <a:r>
              <a:rPr lang="en-US" altLang="zh-CN" sz="2800" b="1">
                <a:solidFill>
                  <a:srgbClr val="3333CC"/>
                </a:solidFill>
                <a:latin typeface="Times New Roman" panose="02020603050405020304" pitchFamily="18" charset="0"/>
              </a:rPr>
              <a:t>E</a:t>
            </a:r>
            <a:endParaRPr lang="en-US" altLang="zh-CN" sz="2800" b="1">
              <a:solidFill>
                <a:srgbClr val="3333CC"/>
              </a:solidFill>
              <a:latin typeface="Times New Roman" panose="02020603050405020304" pitchFamily="18" charset="0"/>
            </a:endParaRPr>
          </a:p>
        </p:txBody>
      </p:sp>
      <p:sp>
        <p:nvSpPr>
          <p:cNvPr id="56340" name="Text Box 19"/>
          <p:cNvSpPr txBox="1">
            <a:spLocks noChangeArrowheads="1"/>
          </p:cNvSpPr>
          <p:nvPr/>
        </p:nvSpPr>
        <p:spPr bwMode="auto">
          <a:xfrm>
            <a:off x="1887538" y="1125538"/>
            <a:ext cx="838200" cy="1085850"/>
          </a:xfrm>
          <a:prstGeom prst="rect">
            <a:avLst/>
          </a:prstGeom>
          <a:noFill/>
          <a:ln w="9525">
            <a:noFill/>
            <a:miter lim="800000"/>
          </a:ln>
        </p:spPr>
        <p:txBody>
          <a:bodyPr wrap="none" lIns="0" tIns="0" rIns="0" bIns="0">
            <a:spAutoFit/>
          </a:bodyPr>
          <a:lstStyle/>
          <a:p>
            <a:pPr defTabSz="801370">
              <a:lnSpc>
                <a:spcPts val="3100"/>
              </a:lnSpc>
              <a:tabLst>
                <a:tab pos="233045" algn="l"/>
              </a:tabLst>
            </a:pPr>
            <a:r>
              <a:rPr lang="en-US" altLang="zh-CN" sz="1600">
                <a:latin typeface="Arial" panose="020B0604020202020204" pitchFamily="34" charset="0"/>
              </a:rPr>
              <a:t>	</a:t>
            </a:r>
            <a:r>
              <a:rPr lang="en-US" altLang="zh-CN" sz="2800" b="1">
                <a:solidFill>
                  <a:srgbClr val="FF0000"/>
                </a:solidFill>
                <a:latin typeface="Times New Roman" panose="02020603050405020304" pitchFamily="18" charset="0"/>
              </a:rPr>
              <a:t>root</a:t>
            </a:r>
            <a:endParaRPr lang="en-US" altLang="zh-CN" sz="2800" b="1">
              <a:solidFill>
                <a:srgbClr val="FF0000"/>
              </a:solidFill>
              <a:latin typeface="Times New Roman" panose="02020603050405020304" pitchFamily="18" charset="0"/>
            </a:endParaRPr>
          </a:p>
          <a:p>
            <a:pPr defTabSz="801370">
              <a:lnSpc>
                <a:spcPts val="875"/>
              </a:lnSpc>
              <a:tabLst>
                <a:tab pos="233045" algn="l"/>
              </a:tabLst>
            </a:pPr>
            <a:endParaRPr lang="en-US" altLang="zh-CN" sz="2800" b="1">
              <a:solidFill>
                <a:srgbClr val="FF0000"/>
              </a:solidFill>
              <a:latin typeface="Times New Roman" panose="02020603050405020304" pitchFamily="18" charset="0"/>
            </a:endParaRPr>
          </a:p>
          <a:p>
            <a:pPr defTabSz="801370">
              <a:lnSpc>
                <a:spcPts val="875"/>
              </a:lnSpc>
              <a:tabLst>
                <a:tab pos="233045" algn="l"/>
              </a:tabLst>
            </a:pPr>
            <a:endParaRPr lang="en-US" altLang="zh-CN" sz="2800" b="1">
              <a:solidFill>
                <a:srgbClr val="FF0000"/>
              </a:solidFill>
              <a:latin typeface="Times New Roman" panose="02020603050405020304" pitchFamily="18" charset="0"/>
            </a:endParaRPr>
          </a:p>
          <a:p>
            <a:pPr defTabSz="801370">
              <a:lnSpc>
                <a:spcPts val="3400"/>
              </a:lnSpc>
              <a:tabLst>
                <a:tab pos="233045" algn="l"/>
              </a:tabLst>
            </a:pPr>
            <a:r>
              <a:rPr lang="en-US" altLang="zh-CN" sz="2800" b="1">
                <a:solidFill>
                  <a:srgbClr val="3333CC"/>
                </a:solidFill>
                <a:latin typeface="Times New Roman" panose="02020603050405020304" pitchFamily="18" charset="0"/>
              </a:rPr>
              <a:t>A</a:t>
            </a:r>
            <a:endParaRPr lang="en-US" altLang="zh-CN" sz="2800" b="1">
              <a:solidFill>
                <a:srgbClr val="3333CC"/>
              </a:solidFill>
              <a:latin typeface="Times New Roman" panose="02020603050405020304" pitchFamily="18" charset="0"/>
            </a:endParaRPr>
          </a:p>
        </p:txBody>
      </p:sp>
      <p:sp>
        <p:nvSpPr>
          <p:cNvPr id="56341" name="Text Box 20"/>
          <p:cNvSpPr txBox="1">
            <a:spLocks noChangeArrowheads="1"/>
          </p:cNvSpPr>
          <p:nvPr/>
        </p:nvSpPr>
        <p:spPr bwMode="auto">
          <a:xfrm>
            <a:off x="3973513" y="1082675"/>
            <a:ext cx="752475" cy="1058863"/>
          </a:xfrm>
          <a:prstGeom prst="rect">
            <a:avLst/>
          </a:prstGeom>
          <a:noFill/>
          <a:ln w="9525">
            <a:noFill/>
            <a:miter lim="800000"/>
          </a:ln>
        </p:spPr>
        <p:txBody>
          <a:bodyPr wrap="none" lIns="0" tIns="0" rIns="0" bIns="0">
            <a:spAutoFit/>
          </a:bodyPr>
          <a:lstStyle/>
          <a:p>
            <a:pPr defTabSz="801370">
              <a:lnSpc>
                <a:spcPts val="3100"/>
              </a:lnSpc>
              <a:tabLst>
                <a:tab pos="144145" algn="l"/>
              </a:tabLst>
            </a:pPr>
            <a:r>
              <a:rPr lang="en-US" altLang="zh-CN" sz="1600">
                <a:latin typeface="Arial" panose="020B0604020202020204" pitchFamily="34" charset="0"/>
              </a:rPr>
              <a:t>	</a:t>
            </a:r>
            <a:r>
              <a:rPr lang="en-US" altLang="zh-CN" sz="2800" b="1">
                <a:solidFill>
                  <a:srgbClr val="FF0000"/>
                </a:solidFill>
                <a:latin typeface="Times New Roman" panose="02020603050405020304" pitchFamily="18" charset="0"/>
              </a:rPr>
              <a:t>root</a:t>
            </a:r>
            <a:endParaRPr lang="en-US" altLang="zh-CN" sz="2800" b="1">
              <a:solidFill>
                <a:srgbClr val="FF0000"/>
              </a:solidFill>
              <a:latin typeface="Times New Roman" panose="02020603050405020304" pitchFamily="18" charset="0"/>
            </a:endParaRPr>
          </a:p>
          <a:p>
            <a:pPr defTabSz="801370">
              <a:lnSpc>
                <a:spcPts val="875"/>
              </a:lnSpc>
              <a:tabLst>
                <a:tab pos="144145" algn="l"/>
              </a:tabLst>
            </a:pPr>
            <a:endParaRPr lang="en-US" altLang="zh-CN" sz="2800" b="1">
              <a:solidFill>
                <a:srgbClr val="FF0000"/>
              </a:solidFill>
              <a:latin typeface="Times New Roman" panose="02020603050405020304" pitchFamily="18" charset="0"/>
            </a:endParaRPr>
          </a:p>
          <a:p>
            <a:pPr defTabSz="801370">
              <a:lnSpc>
                <a:spcPts val="4065"/>
              </a:lnSpc>
              <a:tabLst>
                <a:tab pos="144145" algn="l"/>
              </a:tabLst>
            </a:pPr>
            <a:r>
              <a:rPr lang="en-US" altLang="zh-CN" sz="2800" b="1">
                <a:solidFill>
                  <a:srgbClr val="3333CC"/>
                </a:solidFill>
                <a:latin typeface="Times New Roman" panose="02020603050405020304" pitchFamily="18" charset="0"/>
              </a:rPr>
              <a:t>A </a:t>
            </a:r>
            <a:r>
              <a:rPr lang="en-US" altLang="zh-CN" sz="2500">
                <a:solidFill>
                  <a:srgbClr val="009A00"/>
                </a:solidFill>
                <a:latin typeface="Symbol" panose="05050102010706020507" pitchFamily="18" charset="2"/>
              </a:rPr>
              <a:t></a:t>
            </a:r>
            <a:endParaRPr lang="en-US" altLang="zh-CN" sz="2500">
              <a:solidFill>
                <a:srgbClr val="009A00"/>
              </a:solidFill>
              <a:latin typeface="Symbol" panose="05050102010706020507" pitchFamily="18" charset="2"/>
            </a:endParaRPr>
          </a:p>
        </p:txBody>
      </p:sp>
      <p:sp>
        <p:nvSpPr>
          <p:cNvPr id="56342" name="Text Box 21"/>
          <p:cNvSpPr txBox="1">
            <a:spLocks noChangeArrowheads="1"/>
          </p:cNvSpPr>
          <p:nvPr/>
        </p:nvSpPr>
        <p:spPr bwMode="auto">
          <a:xfrm>
            <a:off x="6188075" y="1082675"/>
            <a:ext cx="769938" cy="1073150"/>
          </a:xfrm>
          <a:prstGeom prst="rect">
            <a:avLst/>
          </a:prstGeom>
          <a:noFill/>
          <a:ln w="9525">
            <a:noFill/>
            <a:miter lim="800000"/>
          </a:ln>
        </p:spPr>
        <p:txBody>
          <a:bodyPr wrap="none" lIns="0" tIns="0" rIns="0" bIns="0">
            <a:spAutoFit/>
          </a:bodyPr>
          <a:lstStyle/>
          <a:p>
            <a:pPr defTabSz="801370">
              <a:lnSpc>
                <a:spcPts val="3100"/>
              </a:lnSpc>
              <a:tabLst>
                <a:tab pos="144145" algn="l"/>
              </a:tabLst>
            </a:pPr>
            <a:r>
              <a:rPr lang="en-US" altLang="zh-CN" sz="1600">
                <a:latin typeface="Arial" panose="020B0604020202020204" pitchFamily="34" charset="0"/>
              </a:rPr>
              <a:t>	</a:t>
            </a:r>
            <a:r>
              <a:rPr lang="en-US" altLang="zh-CN" sz="2800" b="1">
                <a:solidFill>
                  <a:srgbClr val="FF0000"/>
                </a:solidFill>
                <a:latin typeface="Times New Roman" panose="02020603050405020304" pitchFamily="18" charset="0"/>
              </a:rPr>
              <a:t>root</a:t>
            </a:r>
            <a:endParaRPr lang="en-US" altLang="zh-CN" sz="2800" b="1">
              <a:solidFill>
                <a:srgbClr val="FF0000"/>
              </a:solidFill>
              <a:latin typeface="Times New Roman" panose="02020603050405020304" pitchFamily="18" charset="0"/>
            </a:endParaRPr>
          </a:p>
          <a:p>
            <a:pPr defTabSz="801370">
              <a:lnSpc>
                <a:spcPts val="875"/>
              </a:lnSpc>
              <a:tabLst>
                <a:tab pos="144145" algn="l"/>
              </a:tabLst>
            </a:pPr>
            <a:endParaRPr lang="en-US" altLang="zh-CN" sz="2800" b="1">
              <a:solidFill>
                <a:srgbClr val="FF0000"/>
              </a:solidFill>
              <a:latin typeface="Times New Roman" panose="02020603050405020304" pitchFamily="18" charset="0"/>
            </a:endParaRPr>
          </a:p>
          <a:p>
            <a:pPr defTabSz="801370">
              <a:lnSpc>
                <a:spcPts val="4175"/>
              </a:lnSpc>
              <a:tabLst>
                <a:tab pos="144145" algn="l"/>
              </a:tabLst>
            </a:pPr>
            <a:r>
              <a:rPr lang="en-US" altLang="zh-CN" sz="2800" b="1">
                <a:solidFill>
                  <a:srgbClr val="3333CC"/>
                </a:solidFill>
                <a:latin typeface="Times New Roman" panose="02020603050405020304" pitchFamily="18" charset="0"/>
              </a:rPr>
              <a:t>A </a:t>
            </a:r>
            <a:r>
              <a:rPr lang="en-US" altLang="zh-CN" sz="2500">
                <a:solidFill>
                  <a:srgbClr val="009A00"/>
                </a:solidFill>
                <a:latin typeface="Symbol" panose="05050102010706020507" pitchFamily="18" charset="2"/>
              </a:rPr>
              <a:t></a:t>
            </a:r>
            <a:endParaRPr lang="en-US" altLang="zh-CN" sz="2500">
              <a:solidFill>
                <a:srgbClr val="009A00"/>
              </a:solidFill>
              <a:latin typeface="Symbol" panose="05050102010706020507" pitchFamily="18" charset="2"/>
            </a:endParaRPr>
          </a:p>
        </p:txBody>
      </p:sp>
      <p:sp>
        <p:nvSpPr>
          <p:cNvPr id="56343" name="Text Box 22"/>
          <p:cNvSpPr txBox="1">
            <a:spLocks noChangeArrowheads="1"/>
          </p:cNvSpPr>
          <p:nvPr/>
        </p:nvSpPr>
        <p:spPr bwMode="auto">
          <a:xfrm>
            <a:off x="1571625" y="4708525"/>
            <a:ext cx="1044575" cy="368300"/>
          </a:xfrm>
          <a:prstGeom prst="rect">
            <a:avLst/>
          </a:prstGeom>
          <a:noFill/>
          <a:ln w="9525">
            <a:noFill/>
            <a:miter lim="800000"/>
          </a:ln>
        </p:spPr>
        <p:txBody>
          <a:bodyPr wrap="none" lIns="0" tIns="0" rIns="0" bIns="0">
            <a:spAutoFit/>
          </a:bodyPr>
          <a:lstStyle/>
          <a:p>
            <a:pPr defTabSz="801370">
              <a:lnSpc>
                <a:spcPts val="2800"/>
              </a:lnSpc>
            </a:pPr>
            <a:r>
              <a:rPr lang="zh-CN" altLang="en-US" sz="2800">
                <a:solidFill>
                  <a:srgbClr val="CC3300"/>
                </a:solidFill>
                <a:latin typeface="Arial" panose="020B0604020202020204" pitchFamily="34" charset="0"/>
                <a:ea typeface="隶书" panose="02010509060101010101" charset="-122"/>
              </a:rPr>
              <a:t>二叉树</a:t>
            </a:r>
            <a:endParaRPr lang="zh-CN" altLang="en-US" sz="2800">
              <a:solidFill>
                <a:srgbClr val="CC3300"/>
              </a:solidFill>
              <a:latin typeface="Arial" panose="020B0604020202020204" pitchFamily="34" charset="0"/>
              <a:ea typeface="隶书" panose="02010509060101010101" charset="-122"/>
            </a:endParaRPr>
          </a:p>
        </p:txBody>
      </p:sp>
      <p:sp>
        <p:nvSpPr>
          <p:cNvPr id="56344" name="Text Box 23"/>
          <p:cNvSpPr txBox="1">
            <a:spLocks noChangeArrowheads="1"/>
          </p:cNvSpPr>
          <p:nvPr/>
        </p:nvSpPr>
        <p:spPr bwMode="auto">
          <a:xfrm>
            <a:off x="3368675" y="4699000"/>
            <a:ext cx="1392238" cy="368300"/>
          </a:xfrm>
          <a:prstGeom prst="rect">
            <a:avLst/>
          </a:prstGeom>
          <a:noFill/>
          <a:ln w="9525">
            <a:noFill/>
            <a:miter lim="800000"/>
          </a:ln>
        </p:spPr>
        <p:txBody>
          <a:bodyPr wrap="none" lIns="0" tIns="0" rIns="0" bIns="0">
            <a:spAutoFit/>
          </a:bodyPr>
          <a:lstStyle/>
          <a:p>
            <a:pPr defTabSz="801370">
              <a:lnSpc>
                <a:spcPts val="2800"/>
              </a:lnSpc>
            </a:pPr>
            <a:r>
              <a:rPr lang="zh-CN" altLang="en-US" sz="2800">
                <a:solidFill>
                  <a:srgbClr val="CC3300"/>
                </a:solidFill>
                <a:latin typeface="Arial" panose="020B0604020202020204" pitchFamily="34" charset="0"/>
                <a:ea typeface="隶书" panose="02010509060101010101" charset="-122"/>
              </a:rPr>
              <a:t>二叉链表</a:t>
            </a:r>
            <a:endParaRPr lang="zh-CN" altLang="en-US" sz="2800">
              <a:solidFill>
                <a:srgbClr val="CC3300"/>
              </a:solidFill>
              <a:latin typeface="Arial" panose="020B0604020202020204" pitchFamily="34" charset="0"/>
              <a:ea typeface="隶书" panose="02010509060101010101" charset="-122"/>
            </a:endParaRPr>
          </a:p>
        </p:txBody>
      </p:sp>
      <p:sp>
        <p:nvSpPr>
          <p:cNvPr id="56345" name="Text Box 24"/>
          <p:cNvSpPr txBox="1">
            <a:spLocks noChangeArrowheads="1"/>
          </p:cNvSpPr>
          <p:nvPr/>
        </p:nvSpPr>
        <p:spPr bwMode="auto">
          <a:xfrm>
            <a:off x="5943600" y="4708525"/>
            <a:ext cx="1393825" cy="368300"/>
          </a:xfrm>
          <a:prstGeom prst="rect">
            <a:avLst/>
          </a:prstGeom>
          <a:noFill/>
          <a:ln w="9525">
            <a:noFill/>
            <a:miter lim="800000"/>
          </a:ln>
        </p:spPr>
        <p:txBody>
          <a:bodyPr wrap="none" lIns="0" tIns="0" rIns="0" bIns="0">
            <a:spAutoFit/>
          </a:bodyPr>
          <a:lstStyle/>
          <a:p>
            <a:pPr defTabSz="801370">
              <a:lnSpc>
                <a:spcPts val="2800"/>
              </a:lnSpc>
            </a:pPr>
            <a:r>
              <a:rPr lang="zh-CN" altLang="en-US" sz="2800">
                <a:solidFill>
                  <a:srgbClr val="CC3300"/>
                </a:solidFill>
                <a:latin typeface="Arial" panose="020B0604020202020204" pitchFamily="34" charset="0"/>
                <a:ea typeface="隶书" panose="02010509060101010101" charset="-122"/>
              </a:rPr>
              <a:t>三叉链表</a:t>
            </a:r>
            <a:endParaRPr lang="zh-CN" altLang="en-US" sz="2800">
              <a:solidFill>
                <a:srgbClr val="CC3300"/>
              </a:solidFill>
              <a:latin typeface="Arial" panose="020B0604020202020204" pitchFamily="34" charset="0"/>
              <a:ea typeface="隶书" panose="02010509060101010101" charset="-122"/>
            </a:endParaRPr>
          </a:p>
        </p:txBody>
      </p:sp>
      <p:sp>
        <p:nvSpPr>
          <p:cNvPr id="56346" name="Text Box 25"/>
          <p:cNvSpPr txBox="1">
            <a:spLocks noChangeArrowheads="1"/>
          </p:cNvSpPr>
          <p:nvPr/>
        </p:nvSpPr>
        <p:spPr bwMode="auto">
          <a:xfrm>
            <a:off x="2803525" y="5263515"/>
            <a:ext cx="5102679" cy="804387"/>
          </a:xfrm>
          <a:prstGeom prst="rect">
            <a:avLst/>
          </a:prstGeom>
          <a:noFill/>
          <a:ln w="9525">
            <a:noFill/>
            <a:miter lim="800000"/>
          </a:ln>
        </p:spPr>
        <p:txBody>
          <a:bodyPr wrap="none" lIns="0" tIns="0" rIns="0" bIns="0">
            <a:spAutoFit/>
          </a:bodyPr>
          <a:lstStyle/>
          <a:p>
            <a:pPr defTabSz="801370">
              <a:lnSpc>
                <a:spcPts val="2800"/>
              </a:lnSpc>
              <a:tabLst>
                <a:tab pos="4976495" algn="l"/>
              </a:tabLst>
            </a:pPr>
            <a:r>
              <a:rPr lang="zh-CN" altLang="en-US" sz="2800" dirty="0">
                <a:solidFill>
                  <a:srgbClr val="0033CC"/>
                </a:solidFill>
                <a:latin typeface="隶书" panose="02010509060101010101" charset="-122"/>
                <a:ea typeface="隶书" panose="02010509060101010101" charset="-122"/>
              </a:rPr>
              <a:t>二叉树链表表示的示例</a:t>
            </a:r>
            <a:endParaRPr lang="zh-CN" altLang="en-US" sz="2800" dirty="0">
              <a:solidFill>
                <a:srgbClr val="0033CC"/>
              </a:solidFill>
              <a:latin typeface="隶书" panose="02010509060101010101" charset="-122"/>
              <a:ea typeface="隶书" panose="02010509060101010101" charset="-122"/>
            </a:endParaRPr>
          </a:p>
          <a:p>
            <a:pPr defTabSz="801370">
              <a:lnSpc>
                <a:spcPts val="875"/>
              </a:lnSpc>
              <a:tabLst>
                <a:tab pos="4976495" algn="l"/>
              </a:tabLst>
            </a:pPr>
            <a:endParaRPr lang="zh-CN" altLang="en-US" sz="2800" dirty="0">
              <a:solidFill>
                <a:srgbClr val="0033CC"/>
              </a:solidFill>
              <a:latin typeface="隶书" panose="02010509060101010101" charset="-122"/>
              <a:ea typeface="隶书" panose="02010509060101010101" charset="-122"/>
            </a:endParaRPr>
          </a:p>
          <a:p>
            <a:pPr defTabSz="801370">
              <a:lnSpc>
                <a:spcPts val="875"/>
              </a:lnSpc>
              <a:tabLst>
                <a:tab pos="4976495" algn="l"/>
              </a:tabLst>
            </a:pPr>
            <a:endParaRPr lang="zh-CN" altLang="en-US" sz="2800" dirty="0">
              <a:solidFill>
                <a:srgbClr val="0033CC"/>
              </a:solidFill>
              <a:latin typeface="隶书" panose="02010509060101010101" charset="-122"/>
              <a:ea typeface="隶书" panose="02010509060101010101" charset="-122"/>
            </a:endParaRPr>
          </a:p>
          <a:p>
            <a:pPr defTabSz="801370">
              <a:lnSpc>
                <a:spcPts val="1615"/>
              </a:lnSpc>
              <a:tabLst>
                <a:tab pos="4976495" algn="l"/>
              </a:tabLst>
            </a:pPr>
            <a:r>
              <a:rPr lang="zh-CN" altLang="en-US" sz="2800" dirty="0">
                <a:solidFill>
                  <a:srgbClr val="0033CC"/>
                </a:solidFill>
                <a:latin typeface="隶书" panose="02010509060101010101" charset="-122"/>
                <a:ea typeface="隶书" panose="02010509060101010101" charset="-122"/>
              </a:rPr>
              <a:t>	</a:t>
            </a:r>
            <a:endParaRPr lang="en-US" altLang="zh-CN" sz="1200" dirty="0">
              <a:solidFill>
                <a:srgbClr val="000000"/>
              </a:solidFill>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灯片编号占位符 3"/>
          <p:cNvSpPr>
            <a:spLocks noGrp="1"/>
          </p:cNvSpPr>
          <p:nvPr>
            <p:ph type="sldNum" sz="quarter" idx="4294967295"/>
          </p:nvPr>
        </p:nvSpPr>
        <p:spPr>
          <a:xfrm>
            <a:off x="7042150" y="6243638"/>
            <a:ext cx="1905000" cy="457200"/>
          </a:xfrm>
          <a:prstGeom prst="rect">
            <a:avLst/>
          </a:prstGeom>
          <a:noFill/>
        </p:spPr>
        <p:txBody>
          <a:bodyPr/>
          <a:lstStyle/>
          <a:p>
            <a:fld id="{E41CFD18-28F8-44A0-894B-44383D3050DF}" type="slidenum">
              <a:rPr lang="en-US" altLang="zh-CN" smtClean="0"/>
            </a:fld>
            <a:endParaRPr lang="en-US" altLang="zh-CN" smtClean="0"/>
          </a:p>
        </p:txBody>
      </p:sp>
      <p:sp>
        <p:nvSpPr>
          <p:cNvPr id="10244" name="Text Box 2"/>
          <p:cNvSpPr txBox="1">
            <a:spLocks noChangeArrowheads="1"/>
          </p:cNvSpPr>
          <p:nvPr/>
        </p:nvSpPr>
        <p:spPr bwMode="auto">
          <a:xfrm>
            <a:off x="762000" y="1144463"/>
            <a:ext cx="5791200" cy="2084070"/>
          </a:xfrm>
          <a:prstGeom prst="rect">
            <a:avLst/>
          </a:prstGeom>
          <a:solidFill>
            <a:schemeClr val="accent2">
              <a:alpha val="50195"/>
            </a:schemeClr>
          </a:solidFill>
          <a:ln w="12700" cap="sq">
            <a:noFill/>
            <a:miter lim="800000"/>
            <a:headEnd type="none" w="sm" len="sm"/>
            <a:tailEnd type="none" w="sm" len="sm"/>
          </a:ln>
        </p:spPr>
        <p:txBody>
          <a:bodyPr>
            <a:spAutoFit/>
          </a:bodyPr>
          <a:lstStyle/>
          <a:p>
            <a:pPr algn="ctr">
              <a:lnSpc>
                <a:spcPct val="120000"/>
              </a:lnSpc>
            </a:pPr>
            <a:r>
              <a:rPr kumimoji="1" lang="en-US" altLang="zh-CN" sz="3600" b="1" dirty="0">
                <a:solidFill>
                  <a:srgbClr val="008080"/>
                </a:solidFill>
                <a:latin typeface="Times New Roman" panose="02020603050405020304" pitchFamily="18" charset="0"/>
              </a:rPr>
              <a:t>6.4</a:t>
            </a:r>
            <a:endParaRPr kumimoji="1" lang="en-US" altLang="zh-CN" sz="3600" b="1" dirty="0">
              <a:solidFill>
                <a:srgbClr val="008080"/>
              </a:solidFill>
              <a:latin typeface="Times New Roman" panose="02020603050405020304" pitchFamily="18" charset="0"/>
            </a:endParaRPr>
          </a:p>
          <a:p>
            <a:pPr algn="ctr">
              <a:lnSpc>
                <a:spcPct val="120000"/>
              </a:lnSpc>
            </a:pPr>
            <a:r>
              <a:rPr kumimoji="1" lang="zh-CN" altLang="en-US" sz="3600" b="1" dirty="0">
                <a:solidFill>
                  <a:srgbClr val="008080"/>
                </a:solidFill>
                <a:latin typeface="Times New Roman" panose="02020603050405020304" pitchFamily="18" charset="0"/>
                <a:ea typeface="隶书" panose="02010509060101010101" charset="-122"/>
              </a:rPr>
              <a:t>二叉树的遍历</a:t>
            </a:r>
            <a:endParaRPr kumimoji="1" lang="zh-CN" altLang="en-US" sz="3600" b="1" dirty="0">
              <a:solidFill>
                <a:srgbClr val="008080"/>
              </a:solidFill>
              <a:latin typeface="Times New Roman" panose="02020603050405020304" pitchFamily="18" charset="0"/>
            </a:endParaRPr>
          </a:p>
          <a:p>
            <a:pPr>
              <a:lnSpc>
                <a:spcPct val="120000"/>
              </a:lnSpc>
            </a:pPr>
            <a:endParaRPr kumimoji="1" lang="en-US" altLang="zh-CN" sz="3600" dirty="0">
              <a:latin typeface="Times New Roman" panose="02020603050405020304" pitchFamily="18" charset="0"/>
            </a:endParaRPr>
          </a:p>
        </p:txBody>
      </p:sp>
      <p:graphicFrame>
        <p:nvGraphicFramePr>
          <p:cNvPr id="10242" name="Object 3"/>
          <p:cNvGraphicFramePr>
            <a:graphicFrameLocks noChangeAspect="1"/>
          </p:cNvGraphicFramePr>
          <p:nvPr/>
        </p:nvGraphicFramePr>
        <p:xfrm>
          <a:off x="2843213" y="3584103"/>
          <a:ext cx="2125662" cy="1789113"/>
        </p:xfrm>
        <a:graphic>
          <a:graphicData uri="http://schemas.openxmlformats.org/presentationml/2006/ole">
            <mc:AlternateContent xmlns:mc="http://schemas.openxmlformats.org/markup-compatibility/2006">
              <mc:Choice xmlns:v="urn:schemas-microsoft-com:vml" Requires="v">
                <p:oleObj spid="_x0000_s9217" name="剪辑" r:id="rId1" imgW="21440775" imgH="18059400" progId="">
                  <p:embed/>
                </p:oleObj>
              </mc:Choice>
              <mc:Fallback>
                <p:oleObj name="剪辑" r:id="rId1" imgW="21440775" imgH="18059400" progId="">
                  <p:embed/>
                  <p:pic>
                    <p:nvPicPr>
                      <p:cNvPr id="0" name="Object 3" descr="image39"/>
                      <p:cNvPicPr>
                        <a:picLocks noChangeAspect="1"/>
                      </p:cNvPicPr>
                      <p:nvPr/>
                    </p:nvPicPr>
                    <p:blipFill>
                      <a:blip r:embed="rId2"/>
                      <a:stretch>
                        <a:fillRect/>
                      </a:stretch>
                    </p:blipFill>
                    <p:spPr>
                      <a:xfrm>
                        <a:off x="2843213" y="3584103"/>
                        <a:ext cx="2125662" cy="1789113"/>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4294967295"/>
          </p:nvPr>
        </p:nvSpPr>
        <p:spPr>
          <a:xfrm>
            <a:off x="7042150" y="6243638"/>
            <a:ext cx="1905000" cy="457200"/>
          </a:xfrm>
          <a:prstGeom prst="rect">
            <a:avLst/>
          </a:prstGeom>
          <a:noFill/>
        </p:spPr>
        <p:txBody>
          <a:bodyPr/>
          <a:lstStyle/>
          <a:p>
            <a:fld id="{255EB808-65EA-4733-9F1C-42C28FB57DC9}" type="slidenum">
              <a:rPr lang="en-US" altLang="zh-CN" smtClean="0"/>
            </a:fld>
            <a:endParaRPr lang="en-US" altLang="zh-CN" smtClean="0"/>
          </a:p>
        </p:txBody>
      </p:sp>
      <p:sp>
        <p:nvSpPr>
          <p:cNvPr id="84994" name="Text Box 2">
            <a:hlinkClick r:id="" action="ppaction://hlinkshowjump?jump=nextslide" highlightClick="1"/>
          </p:cNvPr>
          <p:cNvSpPr txBox="1">
            <a:spLocks noChangeArrowheads="1"/>
          </p:cNvSpPr>
          <p:nvPr/>
        </p:nvSpPr>
        <p:spPr bwMode="auto">
          <a:xfrm>
            <a:off x="755650" y="1196975"/>
            <a:ext cx="8058150" cy="457200"/>
          </a:xfrm>
          <a:prstGeom prst="rect">
            <a:avLst/>
          </a:prstGeom>
          <a:noFill/>
          <a:ln w="12700" cap="sq">
            <a:noFill/>
            <a:miter lim="800000"/>
            <a:headEnd type="none" w="sm" len="sm"/>
            <a:tailEnd type="none" w="sm" len="sm"/>
          </a:ln>
        </p:spPr>
        <p:txBody>
          <a:bodyPr>
            <a:spAutoFit/>
          </a:bodyPr>
          <a:lstStyle/>
          <a:p>
            <a:r>
              <a:rPr kumimoji="1" lang="zh-CN" altLang="en-US" b="1">
                <a:solidFill>
                  <a:srgbClr val="0000FF"/>
                </a:solidFill>
                <a:latin typeface="Times New Roman" panose="02020603050405020304" pitchFamily="18" charset="0"/>
              </a:rPr>
              <a:t>一、问题的提出</a:t>
            </a:r>
            <a:r>
              <a:rPr kumimoji="1" lang="en-US" altLang="zh-CN" b="1">
                <a:solidFill>
                  <a:srgbClr val="0000FF"/>
                </a:solidFill>
                <a:latin typeface="Times New Roman" panose="02020603050405020304" pitchFamily="18" charset="0"/>
              </a:rPr>
              <a:t>—</a:t>
            </a:r>
            <a:r>
              <a:rPr kumimoji="1" lang="zh-CN" altLang="en-US" b="1">
                <a:solidFill>
                  <a:srgbClr val="0000FF"/>
                </a:solidFill>
                <a:latin typeface="Times New Roman" panose="02020603050405020304" pitchFamily="18" charset="0"/>
              </a:rPr>
              <a:t>何谓二叉树的遍历</a:t>
            </a:r>
            <a:endParaRPr kumimoji="1" lang="zh-CN" altLang="en-US">
              <a:latin typeface="Times New Roman" panose="02020603050405020304" pitchFamily="18" charset="0"/>
            </a:endParaRPr>
          </a:p>
        </p:txBody>
      </p:sp>
      <p:sp>
        <p:nvSpPr>
          <p:cNvPr id="84995" name="Text Box 3">
            <a:hlinkClick r:id="rId1" action="ppaction://hlinksldjump" highlightClick="1"/>
          </p:cNvPr>
          <p:cNvSpPr txBox="1">
            <a:spLocks noChangeArrowheads="1"/>
          </p:cNvSpPr>
          <p:nvPr/>
        </p:nvSpPr>
        <p:spPr bwMode="auto">
          <a:xfrm>
            <a:off x="755650" y="1772816"/>
            <a:ext cx="3554413" cy="457200"/>
          </a:xfrm>
          <a:prstGeom prst="rect">
            <a:avLst/>
          </a:prstGeom>
          <a:noFill/>
          <a:ln w="12700" cap="sq">
            <a:noFill/>
            <a:miter lim="800000"/>
            <a:headEnd type="none" w="sm" len="sm"/>
            <a:tailEnd type="none" w="sm" len="sm"/>
          </a:ln>
        </p:spPr>
        <p:txBody>
          <a:bodyPr wrap="none">
            <a:spAutoFit/>
          </a:bodyPr>
          <a:lstStyle/>
          <a:p>
            <a:r>
              <a:rPr kumimoji="1" lang="zh-CN" altLang="en-US" b="1" dirty="0">
                <a:solidFill>
                  <a:srgbClr val="000066"/>
                </a:solidFill>
                <a:latin typeface="Times New Roman" panose="02020603050405020304" pitchFamily="18" charset="0"/>
              </a:rPr>
              <a:t>二、先左后右的遍历算法</a:t>
            </a:r>
            <a:endParaRPr kumimoji="1" lang="zh-CN" altLang="en-US" dirty="0">
              <a:solidFill>
                <a:srgbClr val="000066"/>
              </a:solidFill>
              <a:latin typeface="Times New Roman" panose="02020603050405020304" pitchFamily="18" charset="0"/>
            </a:endParaRPr>
          </a:p>
        </p:txBody>
      </p:sp>
      <p:sp>
        <p:nvSpPr>
          <p:cNvPr id="84996" name="Text Box 4">
            <a:hlinkClick r:id="rId2" action="ppaction://hlinksldjump"/>
          </p:cNvPr>
          <p:cNvSpPr txBox="1">
            <a:spLocks noChangeArrowheads="1"/>
          </p:cNvSpPr>
          <p:nvPr/>
        </p:nvSpPr>
        <p:spPr bwMode="auto">
          <a:xfrm>
            <a:off x="755650" y="2420938"/>
            <a:ext cx="2941638" cy="457200"/>
          </a:xfrm>
          <a:prstGeom prst="rect">
            <a:avLst/>
          </a:prstGeom>
          <a:noFill/>
          <a:ln w="12700" cap="sq">
            <a:noFill/>
            <a:miter lim="800000"/>
            <a:headEnd type="none" w="sm" len="sm"/>
            <a:tailEnd type="none" w="sm" len="sm"/>
          </a:ln>
        </p:spPr>
        <p:txBody>
          <a:bodyPr wrap="none">
            <a:spAutoFit/>
          </a:bodyPr>
          <a:lstStyle/>
          <a:p>
            <a:r>
              <a:rPr kumimoji="1" lang="zh-CN" altLang="en-US" b="1">
                <a:solidFill>
                  <a:srgbClr val="0000FF"/>
                </a:solidFill>
                <a:latin typeface="Times New Roman" panose="02020603050405020304" pitchFamily="18" charset="0"/>
              </a:rPr>
              <a:t>三、算法的递归描述</a:t>
            </a:r>
            <a:endParaRPr kumimoji="1" lang="zh-CN" altLang="en-US">
              <a:latin typeface="Times New Roman" panose="02020603050405020304" pitchFamily="18" charset="0"/>
            </a:endParaRPr>
          </a:p>
        </p:txBody>
      </p:sp>
      <p:sp>
        <p:nvSpPr>
          <p:cNvPr id="84997" name="Text Box 5">
            <a:hlinkClick r:id="rId3" action="ppaction://hlinksldjump"/>
          </p:cNvPr>
          <p:cNvSpPr txBox="1">
            <a:spLocks noChangeArrowheads="1"/>
          </p:cNvSpPr>
          <p:nvPr/>
        </p:nvSpPr>
        <p:spPr bwMode="auto">
          <a:xfrm>
            <a:off x="755650" y="3141663"/>
            <a:ext cx="4473575" cy="457200"/>
          </a:xfrm>
          <a:prstGeom prst="rect">
            <a:avLst/>
          </a:prstGeom>
          <a:noFill/>
          <a:ln w="12700" cap="sq">
            <a:noFill/>
            <a:miter lim="800000"/>
            <a:headEnd type="none" w="sm" len="sm"/>
            <a:tailEnd type="none" w="sm" len="sm"/>
          </a:ln>
        </p:spPr>
        <p:txBody>
          <a:bodyPr wrap="none">
            <a:spAutoFit/>
          </a:bodyPr>
          <a:lstStyle/>
          <a:p>
            <a:r>
              <a:rPr kumimoji="1" lang="zh-CN" altLang="en-US" b="1">
                <a:solidFill>
                  <a:srgbClr val="000066"/>
                </a:solidFill>
                <a:latin typeface="Times New Roman" panose="02020603050405020304" pitchFamily="18" charset="0"/>
              </a:rPr>
              <a:t>四、中序遍历算法的非递归描述</a:t>
            </a:r>
            <a:endParaRPr kumimoji="1" lang="zh-CN" altLang="en-US">
              <a:solidFill>
                <a:srgbClr val="000066"/>
              </a:solidFill>
              <a:latin typeface="Times New Roman" panose="02020603050405020304" pitchFamily="18" charset="0"/>
            </a:endParaRPr>
          </a:p>
        </p:txBody>
      </p:sp>
      <p:sp>
        <p:nvSpPr>
          <p:cNvPr id="84998" name="Text Box 6">
            <a:hlinkClick r:id="rId4" action="ppaction://hlinksldjump"/>
          </p:cNvPr>
          <p:cNvSpPr txBox="1">
            <a:spLocks noChangeArrowheads="1"/>
          </p:cNvSpPr>
          <p:nvPr/>
        </p:nvSpPr>
        <p:spPr bwMode="auto">
          <a:xfrm>
            <a:off x="755650" y="3860800"/>
            <a:ext cx="3552825" cy="457200"/>
          </a:xfrm>
          <a:prstGeom prst="rect">
            <a:avLst/>
          </a:prstGeom>
          <a:noFill/>
          <a:ln w="12700" cap="sq">
            <a:noFill/>
            <a:miter lim="800000"/>
            <a:headEnd type="none" w="sm" len="sm"/>
            <a:tailEnd type="none" w="sm" len="sm"/>
          </a:ln>
        </p:spPr>
        <p:txBody>
          <a:bodyPr wrap="none">
            <a:spAutoFit/>
          </a:bodyPr>
          <a:lstStyle/>
          <a:p>
            <a:r>
              <a:rPr kumimoji="1" lang="zh-CN" altLang="en-US" b="1">
                <a:solidFill>
                  <a:srgbClr val="0000FF"/>
                </a:solidFill>
                <a:latin typeface="Times New Roman" panose="02020603050405020304" pitchFamily="18" charset="0"/>
              </a:rPr>
              <a:t>五</a:t>
            </a:r>
            <a:r>
              <a:rPr kumimoji="1" lang="zh-CN" altLang="en-US">
                <a:solidFill>
                  <a:srgbClr val="0000FF"/>
                </a:solidFill>
                <a:latin typeface="Times New Roman" panose="02020603050405020304" pitchFamily="18" charset="0"/>
              </a:rPr>
              <a:t>、</a:t>
            </a:r>
            <a:r>
              <a:rPr kumimoji="1" lang="zh-CN" altLang="en-US" b="1">
                <a:solidFill>
                  <a:srgbClr val="0000FF"/>
                </a:solidFill>
                <a:latin typeface="楷体_GB2312" pitchFamily="49" charset="-122"/>
              </a:rPr>
              <a:t>遍历算法的应用举例</a:t>
            </a:r>
            <a:endParaRPr kumimoji="1" lang="zh-CN" altLang="en-US">
              <a:latin typeface="Times New Roman" panose="02020603050405020304" pitchFamily="18" charset="0"/>
            </a:endParaRPr>
          </a:p>
        </p:txBody>
      </p:sp>
      <p:sp>
        <p:nvSpPr>
          <p:cNvPr id="58376" name="Rectangle 7"/>
          <p:cNvSpPr>
            <a:spLocks noChangeArrowheads="1"/>
          </p:cNvSpPr>
          <p:nvPr/>
        </p:nvSpPr>
        <p:spPr bwMode="auto">
          <a:xfrm>
            <a:off x="686118" y="115888"/>
            <a:ext cx="2936875" cy="641350"/>
          </a:xfrm>
          <a:prstGeom prst="rect">
            <a:avLst/>
          </a:prstGeom>
          <a:noFill/>
          <a:ln w="12700" cap="sq">
            <a:noFill/>
            <a:miter lim="800000"/>
            <a:headEnd type="none" w="sm" len="sm"/>
            <a:tailEnd type="none" w="sm" len="sm"/>
          </a:ln>
        </p:spPr>
        <p:txBody>
          <a:bodyPr wrap="none">
            <a:spAutoFit/>
          </a:bodyPr>
          <a:lstStyle/>
          <a:p>
            <a:r>
              <a:rPr kumimoji="1" lang="zh-CN" altLang="en-US" sz="3600" b="1">
                <a:solidFill>
                  <a:schemeClr val="tx1"/>
                </a:solidFill>
                <a:effectLst>
                  <a:outerShdw blurRad="38100" dist="19050" dir="2700000" algn="tl" rotWithShape="0">
                    <a:schemeClr val="dk1">
                      <a:alpha val="40000"/>
                    </a:schemeClr>
                  </a:outerShdw>
                </a:effectLst>
              </a:rPr>
              <a:t>二叉树的遍历</a:t>
            </a:r>
            <a:endParaRPr kumimoji="1" lang="zh-CN" altLang="en-US" sz="3600" b="1">
              <a:solidFill>
                <a:schemeClr val="tx1"/>
              </a:solidFill>
              <a:effectLst>
                <a:outerShdw blurRad="38100" dist="19050" dir="2700000" algn="tl" rotWithShape="0">
                  <a:schemeClr val="dk1">
                    <a:alpha val="40000"/>
                  </a:scheme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4"/>
                                        </p:tgtEl>
                                        <p:attrNameLst>
                                          <p:attrName>style.visibility</p:attrName>
                                        </p:attrNameLst>
                                      </p:cBhvr>
                                      <p:to>
                                        <p:strVal val="visible"/>
                                      </p:to>
                                    </p:set>
                                    <p:animEffect transition="in" filter="wipe(left)">
                                      <p:cBhvr>
                                        <p:cTn id="7" dur="500"/>
                                        <p:tgtEl>
                                          <p:spTgt spid="849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995"/>
                                        </p:tgtEl>
                                        <p:attrNameLst>
                                          <p:attrName>style.visibility</p:attrName>
                                        </p:attrNameLst>
                                      </p:cBhvr>
                                      <p:to>
                                        <p:strVal val="visible"/>
                                      </p:to>
                                    </p:set>
                                    <p:animEffect transition="in" filter="wipe(left)">
                                      <p:cBhvr>
                                        <p:cTn id="12" dur="500"/>
                                        <p:tgtEl>
                                          <p:spTgt spid="849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4996"/>
                                        </p:tgtEl>
                                        <p:attrNameLst>
                                          <p:attrName>style.visibility</p:attrName>
                                        </p:attrNameLst>
                                      </p:cBhvr>
                                      <p:to>
                                        <p:strVal val="visible"/>
                                      </p:to>
                                    </p:set>
                                    <p:animEffect transition="in" filter="wipe(left)">
                                      <p:cBhvr>
                                        <p:cTn id="17" dur="500"/>
                                        <p:tgtEl>
                                          <p:spTgt spid="849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4997"/>
                                        </p:tgtEl>
                                        <p:attrNameLst>
                                          <p:attrName>style.visibility</p:attrName>
                                        </p:attrNameLst>
                                      </p:cBhvr>
                                      <p:to>
                                        <p:strVal val="visible"/>
                                      </p:to>
                                    </p:set>
                                    <p:animEffect transition="in" filter="wipe(left)">
                                      <p:cBhvr>
                                        <p:cTn id="22" dur="500"/>
                                        <p:tgtEl>
                                          <p:spTgt spid="8499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4998"/>
                                        </p:tgtEl>
                                        <p:attrNameLst>
                                          <p:attrName>style.visibility</p:attrName>
                                        </p:attrNameLst>
                                      </p:cBhvr>
                                      <p:to>
                                        <p:strVal val="visible"/>
                                      </p:to>
                                    </p:set>
                                    <p:animEffect transition="in" filter="wipe(left)">
                                      <p:cBhvr>
                                        <p:cTn id="27" dur="500"/>
                                        <p:tgtEl>
                                          <p:spTgt spid="84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autoUpdateAnimBg="0"/>
      <p:bldP spid="84995" grpId="0" autoUpdateAnimBg="0"/>
      <p:bldP spid="84996" grpId="0" autoUpdateAnimBg="0"/>
      <p:bldP spid="84997" grpId="0" autoUpdateAnimBg="0"/>
      <p:bldP spid="84998"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4294967295"/>
          </p:nvPr>
        </p:nvSpPr>
        <p:spPr>
          <a:xfrm>
            <a:off x="7042150" y="6243638"/>
            <a:ext cx="1905000" cy="457200"/>
          </a:xfrm>
          <a:prstGeom prst="rect">
            <a:avLst/>
          </a:prstGeom>
          <a:noFill/>
        </p:spPr>
        <p:txBody>
          <a:bodyPr/>
          <a:lstStyle/>
          <a:p>
            <a:fld id="{9FE6442D-6048-44E9-913D-17A153850D57}" type="slidenum">
              <a:rPr lang="en-US" altLang="zh-CN" smtClean="0"/>
            </a:fld>
            <a:endParaRPr lang="en-US" altLang="zh-CN" smtClean="0"/>
          </a:p>
        </p:txBody>
      </p:sp>
      <p:sp>
        <p:nvSpPr>
          <p:cNvPr id="83970" name="Text Box 2"/>
          <p:cNvSpPr txBox="1">
            <a:spLocks noChangeArrowheads="1"/>
          </p:cNvSpPr>
          <p:nvPr/>
        </p:nvSpPr>
        <p:spPr bwMode="auto">
          <a:xfrm>
            <a:off x="250825" y="1550745"/>
            <a:ext cx="8439150" cy="1383665"/>
          </a:xfrm>
          <a:prstGeom prst="rect">
            <a:avLst/>
          </a:prstGeom>
          <a:noFill/>
          <a:ln w="12700" cap="sq">
            <a:noFill/>
            <a:miter lim="800000"/>
            <a:headEnd type="none" w="sm" len="sm"/>
            <a:tailEnd type="none" w="sm" len="sm"/>
          </a:ln>
          <a:effectLst/>
        </p:spPr>
        <p:txBody>
          <a:bodyPr>
            <a:spAutoFit/>
          </a:bodyPr>
          <a:lstStyle/>
          <a:p>
            <a:pPr>
              <a:defRPr/>
            </a:pPr>
            <a:r>
              <a:rPr kumimoji="1" lang="en-US" altLang="zh-CN" sz="2800" dirty="0">
                <a:solidFill>
                  <a:srgbClr val="0000FF"/>
                </a:solidFill>
                <a:latin typeface="楷体_GB2312" pitchFamily="49" charset="-122"/>
              </a:rPr>
              <a:t>    </a:t>
            </a:r>
            <a:r>
              <a:rPr kumimoji="1" lang="zh-CN" altLang="en-US" sz="2800" b="1" dirty="0">
                <a:effectLst>
                  <a:outerShdw blurRad="38100" dist="38100" dir="2700000" algn="tl">
                    <a:srgbClr val="C0C0C0"/>
                  </a:outerShdw>
                </a:effectLst>
                <a:latin typeface="楷体_GB2312" pitchFamily="49" charset="-122"/>
              </a:rPr>
              <a:t>二叉树的遍历</a:t>
            </a:r>
            <a:r>
              <a:rPr kumimoji="1" lang="zh-CN" altLang="en-US" sz="2800" dirty="0">
                <a:latin typeface="楷体_GB2312" pitchFamily="49" charset="-122"/>
              </a:rPr>
              <a:t>：按一定规律（顺着某一条搜索路径）</a:t>
            </a:r>
            <a:r>
              <a:rPr kumimoji="1" lang="zh-CN" altLang="en-US" sz="2800" b="1" dirty="0">
                <a:latin typeface="楷体_GB2312" pitchFamily="49" charset="-122"/>
              </a:rPr>
              <a:t>访问</a:t>
            </a:r>
            <a:r>
              <a:rPr kumimoji="1" lang="zh-CN" altLang="en-US" sz="2800" dirty="0">
                <a:latin typeface="楷体_GB2312" pitchFamily="49" charset="-122"/>
              </a:rPr>
              <a:t>二叉树中的所有结点，使得每个结点</a:t>
            </a:r>
            <a:r>
              <a:rPr kumimoji="1" lang="zh-CN" altLang="en-US" sz="2800" b="1" dirty="0">
                <a:solidFill>
                  <a:srgbClr val="FF0000"/>
                </a:solidFill>
                <a:latin typeface="楷体_GB2312" pitchFamily="49" charset="-122"/>
              </a:rPr>
              <a:t>均被访问一次</a:t>
            </a:r>
            <a:r>
              <a:rPr kumimoji="1" lang="zh-CN" altLang="en-US" sz="2800" dirty="0">
                <a:latin typeface="楷体_GB2312" pitchFamily="49" charset="-122"/>
                <a:cs typeface="+mn-ea"/>
              </a:rPr>
              <a:t>，而且</a:t>
            </a:r>
            <a:r>
              <a:rPr kumimoji="1" lang="zh-CN" altLang="en-US" sz="2800" b="1" dirty="0">
                <a:solidFill>
                  <a:srgbClr val="FF0000"/>
                </a:solidFill>
                <a:latin typeface="楷体_GB2312" pitchFamily="49" charset="-122"/>
                <a:cs typeface="+mn-ea"/>
              </a:rPr>
              <a:t>仅被访问</a:t>
            </a:r>
            <a:r>
              <a:rPr kumimoji="1" lang="zh-CN" altLang="en-US" sz="2800" b="1" dirty="0">
                <a:solidFill>
                  <a:srgbClr val="FF0000"/>
                </a:solidFill>
                <a:latin typeface="楷体_GB2312" pitchFamily="49" charset="-122"/>
              </a:rPr>
              <a:t>一次</a:t>
            </a:r>
            <a:r>
              <a:rPr kumimoji="1" lang="zh-CN" altLang="en-US" sz="2800" dirty="0">
                <a:latin typeface="楷体_GB2312" pitchFamily="49" charset="-122"/>
                <a:cs typeface="+mn-ea"/>
              </a:rPr>
              <a:t>。</a:t>
            </a:r>
            <a:endParaRPr kumimoji="1" lang="zh-CN" altLang="en-US" sz="2800" dirty="0">
              <a:solidFill>
                <a:srgbClr val="FF0000"/>
              </a:solidFill>
              <a:latin typeface="楷体_GB2312" pitchFamily="49" charset="-122"/>
            </a:endParaRPr>
          </a:p>
        </p:txBody>
      </p:sp>
      <p:sp>
        <p:nvSpPr>
          <p:cNvPr id="59396" name="Text Box 3"/>
          <p:cNvSpPr txBox="1">
            <a:spLocks noChangeArrowheads="1"/>
          </p:cNvSpPr>
          <p:nvPr/>
        </p:nvSpPr>
        <p:spPr bwMode="auto">
          <a:xfrm>
            <a:off x="969963" y="103188"/>
            <a:ext cx="3395662" cy="641350"/>
          </a:xfrm>
          <a:prstGeom prst="rect">
            <a:avLst/>
          </a:prstGeom>
          <a:noFill/>
          <a:ln w="12700" cap="sq">
            <a:noFill/>
            <a:miter lim="800000"/>
            <a:headEnd type="none" w="sm" len="sm"/>
            <a:tailEnd type="none" w="sm" len="sm"/>
          </a:ln>
        </p:spPr>
        <p:txBody>
          <a:bodyPr wrap="none">
            <a:spAutoFit/>
          </a:bodyPr>
          <a:lstStyle/>
          <a:p>
            <a:r>
              <a:rPr kumimoji="1" lang="zh-CN" altLang="en-US" sz="3600" b="1">
                <a:solidFill>
                  <a:srgbClr val="0000FF"/>
                </a:solidFill>
                <a:latin typeface="Times New Roman" panose="02020603050405020304" pitchFamily="18" charset="0"/>
              </a:rPr>
              <a:t>一、问题的提出</a:t>
            </a:r>
            <a:endParaRPr kumimoji="1" lang="zh-CN" altLang="en-US" sz="3600" b="1">
              <a:solidFill>
                <a:srgbClr val="0000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83970"/>
                                        </p:tgtEl>
                                        <p:attrNameLst>
                                          <p:attrName>style.visibility</p:attrName>
                                        </p:attrNameLst>
                                      </p:cBhvr>
                                      <p:to>
                                        <p:strVal val="visible"/>
                                      </p:to>
                                    </p:set>
                                    <p:anim calcmode="lin" valueType="num">
                                      <p:cBhvr>
                                        <p:cTn id="7" dur="500" fill="hold"/>
                                        <p:tgtEl>
                                          <p:spTgt spid="83970"/>
                                        </p:tgtEl>
                                        <p:attrNameLst>
                                          <p:attrName>ppt_w</p:attrName>
                                        </p:attrNameLst>
                                      </p:cBhvr>
                                      <p:tavLst>
                                        <p:tav tm="0">
                                          <p:val>
                                            <p:fltVal val="0"/>
                                          </p:val>
                                        </p:tav>
                                        <p:tav tm="100000">
                                          <p:val>
                                            <p:strVal val="#ppt_w"/>
                                          </p:val>
                                        </p:tav>
                                      </p:tavLst>
                                    </p:anim>
                                    <p:anim calcmode="lin" valueType="num">
                                      <p:cBhvr>
                                        <p:cTn id="8" dur="500" fill="hold"/>
                                        <p:tgtEl>
                                          <p:spTgt spid="8397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ldLvl="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a:spLocks noGrp="1"/>
          </p:cNvSpPr>
          <p:nvPr>
            <p:ph type="sldNum" sz="quarter" idx="4294967295"/>
          </p:nvPr>
        </p:nvSpPr>
        <p:spPr>
          <a:xfrm>
            <a:off x="7042150" y="6243638"/>
            <a:ext cx="1905000" cy="457200"/>
          </a:xfrm>
          <a:prstGeom prst="rect">
            <a:avLst/>
          </a:prstGeom>
          <a:noFill/>
        </p:spPr>
        <p:txBody>
          <a:bodyPr/>
          <a:lstStyle/>
          <a:p>
            <a:fld id="{62D195D5-F3AA-4D91-8F8B-984637829E02}" type="slidenum">
              <a:rPr lang="en-US" altLang="zh-CN" smtClean="0"/>
            </a:fld>
            <a:endParaRPr lang="en-US" altLang="zh-CN" smtClean="0"/>
          </a:p>
        </p:txBody>
      </p:sp>
      <p:sp>
        <p:nvSpPr>
          <p:cNvPr id="60419" name="Text Box 2"/>
          <p:cNvSpPr txBox="1">
            <a:spLocks noChangeArrowheads="1"/>
          </p:cNvSpPr>
          <p:nvPr/>
        </p:nvSpPr>
        <p:spPr bwMode="auto">
          <a:xfrm>
            <a:off x="468313" y="1191443"/>
            <a:ext cx="8215312" cy="2760980"/>
          </a:xfrm>
          <a:prstGeom prst="rect">
            <a:avLst/>
          </a:prstGeom>
          <a:noFill/>
          <a:ln w="12700" cap="sq">
            <a:noFill/>
            <a:miter lim="800000"/>
            <a:headEnd type="none" w="sm" len="sm"/>
            <a:tailEnd type="none" w="sm" len="sm"/>
          </a:ln>
        </p:spPr>
        <p:txBody>
          <a:bodyPr>
            <a:spAutoFit/>
          </a:bodyPr>
          <a:lstStyle/>
          <a:p>
            <a:pPr>
              <a:lnSpc>
                <a:spcPct val="140000"/>
              </a:lnSpc>
            </a:pPr>
            <a:r>
              <a:rPr kumimoji="1" lang="en-US" altLang="zh-CN" sz="4000" dirty="0">
                <a:latin typeface="Times New Roman" panose="02020603050405020304" pitchFamily="18" charset="0"/>
              </a:rPr>
              <a:t>  </a:t>
            </a:r>
            <a:r>
              <a:rPr kumimoji="1" lang="en-US" altLang="zh-CN" sz="4000" dirty="0" smtClean="0">
                <a:latin typeface="Times New Roman" panose="02020603050405020304" pitchFamily="18" charset="0"/>
              </a:rPr>
              <a:t>  </a:t>
            </a:r>
            <a:r>
              <a:rPr kumimoji="1" lang="zh-CN" altLang="en-US" sz="2800" dirty="0">
                <a:latin typeface="Times New Roman" panose="02020603050405020304" pitchFamily="18" charset="0"/>
                <a:cs typeface="+mn-ea"/>
              </a:rPr>
              <a:t> “遍历</a:t>
            </a:r>
            <a:r>
              <a:rPr kumimoji="1" lang="zh-CN" altLang="en-US" dirty="0">
                <a:latin typeface="Times New Roman" panose="02020603050405020304" pitchFamily="18" charset="0"/>
                <a:cs typeface="+mn-ea"/>
                <a:sym typeface="+mn-ea"/>
              </a:rPr>
              <a:t>”</a:t>
            </a:r>
            <a:r>
              <a:rPr kumimoji="1" lang="zh-CN" altLang="en-US" sz="2800" dirty="0">
                <a:latin typeface="Times New Roman" panose="02020603050405020304" pitchFamily="18" charset="0"/>
                <a:cs typeface="+mn-ea"/>
              </a:rPr>
              <a:t>是任</a:t>
            </a:r>
            <a:r>
              <a:rPr kumimoji="1" lang="zh-CN" altLang="en-US" sz="2800" dirty="0">
                <a:latin typeface="Times New Roman" panose="02020603050405020304" pitchFamily="18" charset="0"/>
              </a:rPr>
              <a:t>何数据类型都有的操作，对线性结构而言，只有一条搜索</a:t>
            </a:r>
            <a:r>
              <a:rPr kumimoji="1" lang="zh-CN" altLang="en-US" sz="2800" dirty="0" smtClean="0">
                <a:latin typeface="Times New Roman" panose="02020603050405020304" pitchFamily="18" charset="0"/>
              </a:rPr>
              <a:t>路径（</a:t>
            </a:r>
            <a:r>
              <a:rPr kumimoji="1" lang="zh-CN" altLang="en-US" sz="2800" dirty="0" smtClean="0">
                <a:solidFill>
                  <a:srgbClr val="0000FF"/>
                </a:solidFill>
                <a:latin typeface="Times New Roman" panose="02020603050405020304" pitchFamily="18" charset="0"/>
              </a:rPr>
              <a:t>因为</a:t>
            </a:r>
            <a:r>
              <a:rPr kumimoji="1" lang="zh-CN" altLang="en-US" sz="2800" dirty="0">
                <a:solidFill>
                  <a:srgbClr val="0000FF"/>
                </a:solidFill>
                <a:latin typeface="Times New Roman" panose="02020603050405020304" pitchFamily="18" charset="0"/>
              </a:rPr>
              <a:t>每个结点均只有一个后继，只需从前到后，依次</a:t>
            </a:r>
            <a:r>
              <a:rPr kumimoji="1" lang="zh-CN" altLang="en-US" dirty="0">
                <a:solidFill>
                  <a:srgbClr val="0000FF"/>
                </a:solidFill>
                <a:latin typeface="Times New Roman" panose="02020603050405020304" pitchFamily="18" charset="0"/>
              </a:rPr>
              <a:t>进行即</a:t>
            </a:r>
            <a:r>
              <a:rPr kumimoji="1" lang="zh-CN" altLang="en-US" dirty="0" smtClean="0">
                <a:solidFill>
                  <a:srgbClr val="0000FF"/>
                </a:solidFill>
                <a:latin typeface="Times New Roman" panose="02020603050405020304" pitchFamily="18" charset="0"/>
              </a:rPr>
              <a:t>可</a:t>
            </a:r>
            <a:r>
              <a:rPr kumimoji="1" lang="zh-CN" altLang="en-US" sz="2800" dirty="0" smtClean="0">
                <a:latin typeface="Times New Roman" panose="02020603050405020304" pitchFamily="18" charset="0"/>
              </a:rPr>
              <a:t>），</a:t>
            </a:r>
            <a:r>
              <a:rPr kumimoji="1" lang="zh-CN" altLang="en-US" sz="2800" dirty="0">
                <a:latin typeface="Times New Roman" panose="02020603050405020304" pitchFamily="18" charset="0"/>
              </a:rPr>
              <a:t>故不需要另加讨论。</a:t>
            </a:r>
            <a:endParaRPr kumimoji="1" lang="zh-CN" altLang="en-US" sz="2800" dirty="0">
              <a:latin typeface="Times New Roman" panose="02020603050405020304" pitchFamily="18" charset="0"/>
            </a:endParaRPr>
          </a:p>
        </p:txBody>
      </p:sp>
      <p:sp>
        <p:nvSpPr>
          <p:cNvPr id="82947" name="Text Box 3"/>
          <p:cNvSpPr txBox="1">
            <a:spLocks noChangeArrowheads="1"/>
          </p:cNvSpPr>
          <p:nvPr/>
        </p:nvSpPr>
        <p:spPr bwMode="auto">
          <a:xfrm>
            <a:off x="539552" y="3928021"/>
            <a:ext cx="7850188" cy="1383030"/>
          </a:xfrm>
          <a:prstGeom prst="rect">
            <a:avLst/>
          </a:prstGeom>
          <a:noFill/>
          <a:ln w="12700" cap="sq">
            <a:noFill/>
            <a:miter lim="800000"/>
            <a:headEnd type="none" w="sm" len="sm"/>
            <a:tailEnd type="none" w="sm" len="sm"/>
          </a:ln>
        </p:spPr>
        <p:txBody>
          <a:bodyPr>
            <a:spAutoFit/>
          </a:bodyPr>
          <a:lstStyle/>
          <a:p>
            <a:pPr algn="l">
              <a:lnSpc>
                <a:spcPct val="140000"/>
              </a:lnSpc>
              <a:buClrTx/>
              <a:buSzTx/>
            </a:pPr>
            <a:r>
              <a:rPr kumimoji="1" lang="en-US" altLang="zh-CN" sz="3200" dirty="0">
                <a:solidFill>
                  <a:srgbClr val="800000"/>
                </a:solidFill>
              </a:rPr>
              <a:t>   </a:t>
            </a:r>
            <a:r>
              <a:rPr kumimoji="1" lang="zh-CN" altLang="en-US" sz="3200" dirty="0" smtClean="0">
                <a:solidFill>
                  <a:srgbClr val="800000"/>
                </a:solidFill>
              </a:rPr>
              <a:t> </a:t>
            </a:r>
            <a:r>
              <a:rPr kumimoji="1" lang="en-US" altLang="zh-CN" sz="3200" dirty="0" smtClean="0">
                <a:solidFill>
                  <a:srgbClr val="800000"/>
                </a:solidFill>
              </a:rPr>
              <a:t> </a:t>
            </a:r>
            <a:r>
              <a:rPr kumimoji="1" lang="zh-CN" altLang="en-US" sz="2800" dirty="0"/>
              <a:t>但是，二叉树是</a:t>
            </a:r>
            <a:r>
              <a:rPr kumimoji="1" lang="zh-CN" altLang="en-US" sz="2800" dirty="0">
                <a:solidFill>
                  <a:srgbClr val="0000FF"/>
                </a:solidFill>
              </a:rPr>
              <a:t>非线性结构</a:t>
            </a:r>
            <a:r>
              <a:rPr kumimoji="1" lang="zh-CN" altLang="en-US" sz="2800" b="1" dirty="0">
                <a:latin typeface="Times New Roman" panose="02020603050405020304" pitchFamily="18" charset="0"/>
                <a:cs typeface="+mn-ea"/>
              </a:rPr>
              <a:t>，每个</a:t>
            </a:r>
            <a:r>
              <a:rPr kumimoji="1" lang="zh-CN" altLang="en-US" sz="2800" b="1" dirty="0">
                <a:latin typeface="Times New Roman" panose="02020603050405020304" pitchFamily="18" charset="0"/>
              </a:rPr>
              <a:t>结点有两个后继</a:t>
            </a:r>
            <a:r>
              <a:rPr kumimoji="1" lang="zh-CN" altLang="en-US" sz="2800" dirty="0">
                <a:latin typeface="Times New Roman" panose="02020603050405020304" pitchFamily="18" charset="0"/>
              </a:rPr>
              <a:t>，则存在按什么样的</a:t>
            </a:r>
            <a:r>
              <a:rPr kumimoji="1" lang="zh-CN" altLang="en-US" sz="2800" b="1" dirty="0">
                <a:solidFill>
                  <a:srgbClr val="FF3300"/>
                </a:solidFill>
                <a:latin typeface="Times New Roman" panose="02020603050405020304" pitchFamily="18" charset="0"/>
              </a:rPr>
              <a:t>搜索路径</a:t>
            </a:r>
            <a:r>
              <a:rPr kumimoji="1" lang="zh-CN" altLang="en-US" sz="2800" dirty="0">
                <a:latin typeface="Times New Roman" panose="02020603050405020304" pitchFamily="18" charset="0"/>
              </a:rPr>
              <a:t>遍历</a:t>
            </a:r>
            <a:r>
              <a:rPr kumimoji="1" lang="zh-CN" altLang="en-US" sz="2800" dirty="0">
                <a:latin typeface="Times New Roman" panose="02020603050405020304" pitchFamily="18" charset="0"/>
                <a:cs typeface="+mn-ea"/>
              </a:rPr>
              <a:t>的问题。</a:t>
            </a:r>
            <a:endParaRPr kumimoji="1" lang="zh-CN" altLang="en-US" sz="2800" dirty="0">
              <a:latin typeface="Times New Roman" panose="02020603050405020304" pitchFamily="18" charset="0"/>
              <a:cs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82947"/>
                                        </p:tgtEl>
                                        <p:attrNameLst>
                                          <p:attrName>style.visibility</p:attrName>
                                        </p:attrNameLst>
                                      </p:cBhvr>
                                      <p:to>
                                        <p:strVal val="visible"/>
                                      </p:to>
                                    </p:set>
                                    <p:animEffect transition="in" filter="wipe(left)">
                                      <p:cBhvr>
                                        <p:cTn id="7" dur="300"/>
                                        <p:tgtEl>
                                          <p:spTgt spid="82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4294967295"/>
          </p:nvPr>
        </p:nvSpPr>
        <p:spPr>
          <a:xfrm>
            <a:off x="7042150" y="6243638"/>
            <a:ext cx="1905000" cy="457200"/>
          </a:xfrm>
          <a:prstGeom prst="rect">
            <a:avLst/>
          </a:prstGeom>
          <a:noFill/>
        </p:spPr>
        <p:txBody>
          <a:bodyPr/>
          <a:lstStyle/>
          <a:p>
            <a:fld id="{97A90CA0-83A4-4ABF-8990-29636C6D1209}" type="slidenum">
              <a:rPr lang="en-US" altLang="zh-CN" smtClean="0"/>
            </a:fld>
            <a:endParaRPr lang="en-US" altLang="zh-CN" smtClean="0"/>
          </a:p>
        </p:txBody>
      </p:sp>
      <p:sp>
        <p:nvSpPr>
          <p:cNvPr id="61443" name="Rectangle 2"/>
          <p:cNvSpPr>
            <a:spLocks noGrp="1" noChangeArrowheads="1"/>
          </p:cNvSpPr>
          <p:nvPr>
            <p:ph type="title"/>
          </p:nvPr>
        </p:nvSpPr>
        <p:spPr>
          <a:xfrm>
            <a:off x="468630" y="115888"/>
            <a:ext cx="7793038" cy="649287"/>
          </a:xfrm>
        </p:spPr>
        <p:txBody>
          <a:bodyPr/>
          <a:lstStyle/>
          <a:p>
            <a:pPr eaLnBrk="1" hangingPunct="1"/>
            <a:r>
              <a:rPr lang="zh-CN" altLang="en-US" sz="3200" b="1" smtClean="0">
                <a:solidFill>
                  <a:srgbClr val="0000FF"/>
                </a:solidFill>
              </a:rPr>
              <a:t>二叉树的递归定义</a:t>
            </a:r>
            <a:endParaRPr lang="zh-CN" altLang="en-US" sz="3200" b="1" smtClean="0">
              <a:solidFill>
                <a:srgbClr val="0000FF"/>
              </a:solidFill>
            </a:endParaRPr>
          </a:p>
        </p:txBody>
      </p:sp>
      <p:grpSp>
        <p:nvGrpSpPr>
          <p:cNvPr id="2" name="Group 27"/>
          <p:cNvGrpSpPr/>
          <p:nvPr/>
        </p:nvGrpSpPr>
        <p:grpSpPr bwMode="auto">
          <a:xfrm>
            <a:off x="1042988" y="2379345"/>
            <a:ext cx="1928812" cy="1552575"/>
            <a:chOff x="3888" y="2774"/>
            <a:chExt cx="1584" cy="1401"/>
          </a:xfrm>
        </p:grpSpPr>
        <p:sp useBgFill="1">
          <p:nvSpPr>
            <p:cNvPr id="61449" name="AutoShape 28"/>
            <p:cNvSpPr>
              <a:spLocks noChangeArrowheads="1"/>
            </p:cNvSpPr>
            <p:nvPr/>
          </p:nvSpPr>
          <p:spPr bwMode="auto">
            <a:xfrm>
              <a:off x="3888" y="3494"/>
              <a:ext cx="456" cy="634"/>
            </a:xfrm>
            <a:prstGeom prst="wedgeEllipseCallout">
              <a:avLst>
                <a:gd name="adj1" fmla="val 59764"/>
                <a:gd name="adj2" fmla="val -93431"/>
              </a:avLst>
            </a:prstGeom>
            <a:ln w="31750">
              <a:solidFill>
                <a:srgbClr val="339966"/>
              </a:solidFill>
              <a:miter lim="800000"/>
            </a:ln>
          </p:spPr>
          <p:txBody>
            <a:bodyPr/>
            <a:lstStyle/>
            <a:p>
              <a:pPr algn="just"/>
              <a:endParaRPr kumimoji="1" lang="zh-CN" altLang="zh-CN" sz="1000">
                <a:latin typeface="Times New Roman" panose="02020603050405020304" pitchFamily="18" charset="0"/>
              </a:endParaRPr>
            </a:p>
          </p:txBody>
        </p:sp>
        <p:sp useBgFill="1">
          <p:nvSpPr>
            <p:cNvPr id="61450" name="AutoShape 29"/>
            <p:cNvSpPr>
              <a:spLocks noChangeArrowheads="1"/>
            </p:cNvSpPr>
            <p:nvPr/>
          </p:nvSpPr>
          <p:spPr bwMode="auto">
            <a:xfrm>
              <a:off x="5040" y="3494"/>
              <a:ext cx="432" cy="624"/>
            </a:xfrm>
            <a:prstGeom prst="wedgeEllipseCallout">
              <a:avLst>
                <a:gd name="adj1" fmla="val -75000"/>
                <a:gd name="adj2" fmla="val -97116"/>
              </a:avLst>
            </a:prstGeom>
            <a:ln w="31750">
              <a:solidFill>
                <a:srgbClr val="339966"/>
              </a:solidFill>
              <a:miter lim="800000"/>
            </a:ln>
          </p:spPr>
          <p:txBody>
            <a:bodyPr/>
            <a:lstStyle/>
            <a:p>
              <a:pPr algn="just"/>
              <a:endParaRPr kumimoji="1" lang="zh-CN" altLang="zh-CN" sz="1000">
                <a:latin typeface="Times New Roman" panose="02020603050405020304" pitchFamily="18" charset="0"/>
              </a:endParaRPr>
            </a:p>
          </p:txBody>
        </p:sp>
        <p:sp useBgFill="1">
          <p:nvSpPr>
            <p:cNvPr id="61451" name="Oval 30"/>
            <p:cNvSpPr>
              <a:spLocks noChangeArrowheads="1"/>
            </p:cNvSpPr>
            <p:nvPr/>
          </p:nvSpPr>
          <p:spPr bwMode="auto">
            <a:xfrm>
              <a:off x="4272" y="2774"/>
              <a:ext cx="624" cy="480"/>
            </a:xfrm>
            <a:prstGeom prst="ellipse">
              <a:avLst/>
            </a:prstGeom>
            <a:ln w="31750">
              <a:solidFill>
                <a:srgbClr val="990000"/>
              </a:solidFill>
              <a:round/>
            </a:ln>
          </p:spPr>
          <p:txBody>
            <a:bodyPr/>
            <a:lstStyle/>
            <a:p>
              <a:pPr algn="ctr"/>
              <a:r>
                <a:rPr kumimoji="1" lang="en-US" altLang="zh-CN" sz="3200" b="1">
                  <a:solidFill>
                    <a:srgbClr val="FF3300"/>
                  </a:solidFill>
                  <a:latin typeface="Times New Roman" panose="02020603050405020304" pitchFamily="18" charset="0"/>
                </a:rPr>
                <a:t>D</a:t>
              </a:r>
              <a:endParaRPr kumimoji="1" lang="en-US" altLang="zh-CN" sz="3200" b="1">
                <a:solidFill>
                  <a:schemeClr val="bg2"/>
                </a:solidFill>
                <a:latin typeface="Times New Roman" panose="02020603050405020304" pitchFamily="18" charset="0"/>
              </a:endParaRPr>
            </a:p>
          </p:txBody>
        </p:sp>
        <p:sp>
          <p:nvSpPr>
            <p:cNvPr id="61452" name="Text Box 31"/>
            <p:cNvSpPr txBox="1">
              <a:spLocks noChangeArrowheads="1"/>
            </p:cNvSpPr>
            <p:nvPr/>
          </p:nvSpPr>
          <p:spPr bwMode="auto">
            <a:xfrm>
              <a:off x="5077" y="3652"/>
              <a:ext cx="392" cy="523"/>
            </a:xfrm>
            <a:prstGeom prst="rect">
              <a:avLst/>
            </a:prstGeom>
            <a:noFill/>
            <a:ln w="12700" cap="sq">
              <a:noFill/>
              <a:miter lim="800000"/>
              <a:headEnd type="none" w="sm" len="sm"/>
              <a:tailEnd type="none" w="sm" len="sm"/>
            </a:ln>
          </p:spPr>
          <p:txBody>
            <a:bodyPr wrap="none">
              <a:spAutoFit/>
            </a:bodyPr>
            <a:lstStyle/>
            <a:p>
              <a:r>
                <a:rPr kumimoji="1" lang="en-US" altLang="zh-CN" sz="3200" b="1">
                  <a:solidFill>
                    <a:srgbClr val="005400"/>
                  </a:solidFill>
                  <a:latin typeface="Times New Roman" panose="02020603050405020304" pitchFamily="18" charset="0"/>
                </a:rPr>
                <a:t>R</a:t>
              </a:r>
              <a:endParaRPr kumimoji="1" lang="en-US" altLang="zh-CN" sz="3200">
                <a:latin typeface="Times New Roman" panose="02020603050405020304" pitchFamily="18" charset="0"/>
              </a:endParaRPr>
            </a:p>
          </p:txBody>
        </p:sp>
        <p:sp>
          <p:nvSpPr>
            <p:cNvPr id="61453" name="Text Box 32"/>
            <p:cNvSpPr txBox="1">
              <a:spLocks noChangeArrowheads="1"/>
            </p:cNvSpPr>
            <p:nvPr/>
          </p:nvSpPr>
          <p:spPr bwMode="auto">
            <a:xfrm>
              <a:off x="3914" y="3652"/>
              <a:ext cx="374" cy="523"/>
            </a:xfrm>
            <a:prstGeom prst="rect">
              <a:avLst/>
            </a:prstGeom>
            <a:noFill/>
            <a:ln w="12700" cap="sq">
              <a:noFill/>
              <a:miter lim="800000"/>
              <a:headEnd type="none" w="sm" len="sm"/>
              <a:tailEnd type="none" w="sm" len="sm"/>
            </a:ln>
          </p:spPr>
          <p:txBody>
            <a:bodyPr wrap="none">
              <a:spAutoFit/>
            </a:bodyPr>
            <a:lstStyle/>
            <a:p>
              <a:pPr algn="ctr"/>
              <a:r>
                <a:rPr kumimoji="1" lang="en-US" altLang="zh-CN" sz="3200" b="1">
                  <a:solidFill>
                    <a:srgbClr val="005400"/>
                  </a:solidFill>
                  <a:latin typeface="Times New Roman" panose="02020603050405020304" pitchFamily="18" charset="0"/>
                </a:rPr>
                <a:t>L</a:t>
              </a:r>
              <a:endParaRPr kumimoji="1" lang="en-US" altLang="zh-CN" sz="3200">
                <a:latin typeface="Times New Roman" panose="02020603050405020304" pitchFamily="18" charset="0"/>
              </a:endParaRPr>
            </a:p>
          </p:txBody>
        </p:sp>
      </p:grpSp>
      <p:sp>
        <p:nvSpPr>
          <p:cNvPr id="354337" name="Rectangle 33"/>
          <p:cNvSpPr>
            <a:spLocks noChangeArrowheads="1"/>
          </p:cNvSpPr>
          <p:nvPr/>
        </p:nvSpPr>
        <p:spPr bwMode="auto">
          <a:xfrm>
            <a:off x="469265" y="979170"/>
            <a:ext cx="7488238" cy="1124585"/>
          </a:xfrm>
          <a:prstGeom prst="rect">
            <a:avLst/>
          </a:prstGeom>
          <a:noFill/>
          <a:ln w="12700" cap="sq">
            <a:noFill/>
            <a:miter lim="800000"/>
            <a:headEnd type="none" w="sm" len="sm"/>
            <a:tailEnd type="none" w="sm" len="sm"/>
          </a:ln>
          <a:effectLst/>
        </p:spPr>
        <p:txBody>
          <a:bodyPr>
            <a:spAutoFit/>
          </a:bodyPr>
          <a:lstStyle/>
          <a:p>
            <a:pPr>
              <a:lnSpc>
                <a:spcPct val="120000"/>
              </a:lnSpc>
              <a:spcBef>
                <a:spcPct val="15000"/>
              </a:spcBef>
              <a:spcAft>
                <a:spcPct val="10000"/>
              </a:spcAft>
              <a:defRPr/>
            </a:pPr>
            <a:r>
              <a:rPr kumimoji="1" lang="en-US" altLang="zh-CN" sz="2800"/>
              <a:t>       </a:t>
            </a:r>
            <a:r>
              <a:rPr kumimoji="1" lang="zh-CN" altLang="en-US" sz="2800" b="1">
                <a:effectLst>
                  <a:outerShdw blurRad="38100" dist="38100" dir="2700000" algn="tl">
                    <a:srgbClr val="C0C0C0"/>
                  </a:outerShdw>
                </a:effectLst>
              </a:rPr>
              <a:t>二叉树或为</a:t>
            </a:r>
            <a:r>
              <a:rPr kumimoji="1" lang="zh-CN" altLang="en-US" sz="2800" b="1">
                <a:solidFill>
                  <a:srgbClr val="0000FF"/>
                </a:solidFill>
                <a:effectLst>
                  <a:outerShdw blurRad="38100" dist="38100" dir="2700000" algn="tl">
                    <a:srgbClr val="C0C0C0"/>
                  </a:outerShdw>
                </a:effectLst>
              </a:rPr>
              <a:t>空树</a:t>
            </a:r>
            <a:r>
              <a:rPr kumimoji="1" lang="zh-CN" altLang="en-US" sz="2800" b="1">
                <a:effectLst>
                  <a:outerShdw blurRad="38100" dist="38100" dir="2700000" algn="tl">
                    <a:srgbClr val="C0C0C0"/>
                  </a:outerShdw>
                </a:effectLst>
              </a:rPr>
              <a:t>，或是由一个</a:t>
            </a:r>
            <a:r>
              <a:rPr kumimoji="1" lang="zh-CN" altLang="en-US" sz="2800" b="1">
                <a:solidFill>
                  <a:srgbClr val="0000FF"/>
                </a:solidFill>
                <a:effectLst>
                  <a:outerShdw blurRad="38100" dist="38100" dir="2700000" algn="tl">
                    <a:srgbClr val="C0C0C0"/>
                  </a:outerShdw>
                </a:effectLst>
              </a:rPr>
              <a:t>根结点</a:t>
            </a:r>
            <a:r>
              <a:rPr kumimoji="1" lang="zh-CN" altLang="en-US" sz="2800" b="1">
                <a:effectLst>
                  <a:outerShdw blurRad="38100" dist="38100" dir="2700000" algn="tl">
                    <a:srgbClr val="C0C0C0"/>
                  </a:outerShdw>
                </a:effectLst>
              </a:rPr>
              <a:t>加上</a:t>
            </a:r>
            <a:r>
              <a:rPr kumimoji="1" lang="zh-CN" altLang="en-US" sz="2800" b="1">
                <a:solidFill>
                  <a:srgbClr val="0000FF"/>
                </a:solidFill>
                <a:effectLst>
                  <a:outerShdw blurRad="38100" dist="38100" dir="2700000" algn="tl">
                    <a:srgbClr val="C0C0C0"/>
                  </a:outerShdw>
                </a:effectLst>
              </a:rPr>
              <a:t>两棵</a:t>
            </a:r>
            <a:r>
              <a:rPr kumimoji="1" lang="zh-CN" altLang="en-US" sz="2800" b="1">
                <a:effectLst>
                  <a:outerShdw blurRad="38100" dist="38100" dir="2700000" algn="tl">
                    <a:srgbClr val="C0C0C0"/>
                  </a:outerShdw>
                </a:effectLst>
              </a:rPr>
              <a:t>分别称为</a:t>
            </a:r>
            <a:r>
              <a:rPr kumimoji="1" lang="zh-CN" altLang="en-US" sz="2800" b="1">
                <a:solidFill>
                  <a:srgbClr val="FF0000"/>
                </a:solidFill>
                <a:effectLst>
                  <a:outerShdw blurRad="38100" dist="38100" dir="2700000" algn="tl">
                    <a:srgbClr val="C0C0C0"/>
                  </a:outerShdw>
                </a:effectLst>
              </a:rPr>
              <a:t>左子树</a:t>
            </a:r>
            <a:r>
              <a:rPr kumimoji="1" lang="zh-CN" altLang="en-US" sz="2800" b="1">
                <a:effectLst>
                  <a:outerShdw blurRad="38100" dist="38100" dir="2700000" algn="tl">
                    <a:srgbClr val="C0C0C0"/>
                  </a:outerShdw>
                </a:effectLst>
              </a:rPr>
              <a:t>和</a:t>
            </a:r>
            <a:r>
              <a:rPr kumimoji="1" lang="zh-CN" altLang="en-US" sz="2800" b="1">
                <a:solidFill>
                  <a:srgbClr val="FF0000"/>
                </a:solidFill>
                <a:effectLst>
                  <a:outerShdw blurRad="38100" dist="38100" dir="2700000" algn="tl">
                    <a:srgbClr val="C0C0C0"/>
                  </a:outerShdw>
                </a:effectLst>
              </a:rPr>
              <a:t>右子树</a:t>
            </a:r>
            <a:r>
              <a:rPr kumimoji="1" lang="zh-CN" altLang="en-US" sz="2800" b="1">
                <a:effectLst>
                  <a:outerShdw blurRad="38100" dist="38100" dir="2700000" algn="tl">
                    <a:srgbClr val="C0C0C0"/>
                  </a:outerShdw>
                </a:effectLst>
              </a:rPr>
              <a:t>的</a:t>
            </a:r>
            <a:r>
              <a:rPr kumimoji="1" lang="zh-CN" altLang="en-US" sz="2800" b="1">
                <a:solidFill>
                  <a:srgbClr val="0000FF"/>
                </a:solidFill>
                <a:effectLst>
                  <a:outerShdw blurRad="38100" dist="38100" dir="2700000" algn="tl">
                    <a:srgbClr val="C0C0C0"/>
                  </a:outerShdw>
                </a:effectLst>
                <a:cs typeface="+mn-ea"/>
              </a:rPr>
              <a:t>二叉树</a:t>
            </a:r>
            <a:r>
              <a:rPr kumimoji="1" lang="zh-CN" altLang="en-US" sz="2800" b="1">
                <a:effectLst>
                  <a:outerShdw blurRad="38100" dist="38100" dir="2700000" algn="tl">
                    <a:srgbClr val="C0C0C0"/>
                  </a:outerShdw>
                </a:effectLst>
              </a:rPr>
              <a:t>组成。</a:t>
            </a:r>
            <a:endParaRPr kumimoji="1" lang="zh-CN" altLang="en-US" sz="2800" b="1">
              <a:effectLst>
                <a:outerShdw blurRad="38100" dist="38100" dir="2700000" algn="tl">
                  <a:srgbClr val="C0C0C0"/>
                </a:outerShdw>
              </a:effectLst>
            </a:endParaRPr>
          </a:p>
        </p:txBody>
      </p:sp>
      <p:sp>
        <p:nvSpPr>
          <p:cNvPr id="354339" name="Rectangle 35"/>
          <p:cNvSpPr>
            <a:spLocks noChangeArrowheads="1"/>
          </p:cNvSpPr>
          <p:nvPr/>
        </p:nvSpPr>
        <p:spPr bwMode="auto">
          <a:xfrm>
            <a:off x="3276600" y="2423795"/>
            <a:ext cx="5800725" cy="1210945"/>
          </a:xfrm>
          <a:prstGeom prst="rect">
            <a:avLst/>
          </a:prstGeom>
          <a:noFill/>
          <a:ln w="12700" cap="sq">
            <a:noFill/>
            <a:miter lim="800000"/>
            <a:headEnd type="none" w="sm" len="sm"/>
            <a:tailEnd type="none" w="sm" len="sm"/>
          </a:ln>
          <a:effectLst/>
        </p:spPr>
        <p:txBody>
          <a:bodyPr>
            <a:spAutoFit/>
          </a:bodyPr>
          <a:lstStyle/>
          <a:p>
            <a:pPr>
              <a:lnSpc>
                <a:spcPct val="130000"/>
              </a:lnSpc>
              <a:defRPr/>
            </a:pPr>
            <a:r>
              <a:rPr kumimoji="1" lang="zh-CN" altLang="en-US" sz="2800" b="1" dirty="0">
                <a:effectLst>
                  <a:outerShdw blurRad="38100" dist="38100" dir="2700000" algn="tl">
                    <a:srgbClr val="C0C0C0"/>
                  </a:outerShdw>
                </a:effectLst>
                <a:latin typeface="楷体_GB2312" pitchFamily="49" charset="-122"/>
              </a:rPr>
              <a:t>可见</a:t>
            </a:r>
            <a:r>
              <a:rPr kumimoji="1" lang="zh-CN" altLang="en-US" sz="2800" b="1" dirty="0" smtClean="0">
                <a:effectLst>
                  <a:outerShdw blurRad="38100" dist="38100" dir="2700000" algn="tl">
                    <a:srgbClr val="C0C0C0"/>
                  </a:outerShdw>
                </a:effectLst>
                <a:latin typeface="楷体_GB2312" pitchFamily="49" charset="-122"/>
              </a:rPr>
              <a:t>二叉树由三个</a:t>
            </a:r>
            <a:r>
              <a:rPr kumimoji="1" lang="zh-CN" altLang="en-US" sz="2800" b="1" dirty="0">
                <a:effectLst>
                  <a:outerShdw blurRad="38100" dist="38100" dir="2700000" algn="tl">
                    <a:srgbClr val="C0C0C0"/>
                  </a:outerShdw>
                </a:effectLst>
                <a:latin typeface="楷体_GB2312" pitchFamily="49" charset="-122"/>
              </a:rPr>
              <a:t>部分组成：</a:t>
            </a:r>
            <a:endParaRPr kumimoji="1" lang="zh-CN" altLang="en-US" sz="2800" b="1" dirty="0">
              <a:effectLst>
                <a:outerShdw blurRad="38100" dist="38100" dir="2700000" algn="tl">
                  <a:srgbClr val="C0C0C0"/>
                </a:outerShdw>
              </a:effectLst>
              <a:latin typeface="楷体_GB2312" pitchFamily="49" charset="-122"/>
            </a:endParaRPr>
          </a:p>
          <a:p>
            <a:pPr>
              <a:lnSpc>
                <a:spcPct val="130000"/>
              </a:lnSpc>
              <a:defRPr/>
            </a:pPr>
            <a:r>
              <a:rPr kumimoji="1" lang="zh-CN" altLang="en-US" sz="2800" b="1" dirty="0">
                <a:solidFill>
                  <a:srgbClr val="FF0000"/>
                </a:solidFill>
                <a:effectLst>
                  <a:outerShdw blurRad="38100" dist="38100" dir="2700000" algn="tl">
                    <a:srgbClr val="C0C0C0"/>
                  </a:outerShdw>
                </a:effectLst>
                <a:latin typeface="楷体_GB2312" pitchFamily="49" charset="-122"/>
              </a:rPr>
              <a:t>根结点</a:t>
            </a:r>
            <a:r>
              <a:rPr kumimoji="1" lang="en-US" altLang="zh-CN" sz="2800" b="1" dirty="0" smtClean="0">
                <a:solidFill>
                  <a:srgbClr val="FF0000"/>
                </a:solidFill>
                <a:effectLst>
                  <a:outerShdw blurRad="38100" dist="38100" dir="2700000" algn="tl">
                    <a:srgbClr val="C0C0C0"/>
                  </a:outerShdw>
                </a:effectLst>
                <a:latin typeface="楷体_GB2312" pitchFamily="49" charset="-122"/>
              </a:rPr>
              <a:t>D</a:t>
            </a:r>
            <a:r>
              <a:rPr kumimoji="1" lang="zh-CN" altLang="en-US" sz="2800" b="1" dirty="0" smtClean="0">
                <a:effectLst>
                  <a:outerShdw blurRad="38100" dist="38100" dir="2700000" algn="tl">
                    <a:srgbClr val="C0C0C0"/>
                  </a:outerShdw>
                </a:effectLst>
                <a:latin typeface="楷体_GB2312" pitchFamily="49" charset="-122"/>
              </a:rPr>
              <a:t>、</a:t>
            </a:r>
            <a:r>
              <a:rPr kumimoji="1" lang="zh-CN" altLang="en-US" sz="2800" b="1" dirty="0" smtClean="0">
                <a:solidFill>
                  <a:srgbClr val="FF0000"/>
                </a:solidFill>
                <a:effectLst>
                  <a:outerShdw blurRad="38100" dist="38100" dir="2700000" algn="tl">
                    <a:srgbClr val="C0C0C0"/>
                  </a:outerShdw>
                </a:effectLst>
                <a:latin typeface="楷体_GB2312" pitchFamily="49" charset="-122"/>
              </a:rPr>
              <a:t>左子树</a:t>
            </a:r>
            <a:r>
              <a:rPr kumimoji="1" lang="en-US" altLang="zh-CN" sz="2800" b="1" dirty="0">
                <a:solidFill>
                  <a:srgbClr val="FF0000"/>
                </a:solidFill>
                <a:effectLst>
                  <a:outerShdw blurRad="38100" dist="38100" dir="2700000" algn="tl">
                    <a:srgbClr val="C0C0C0"/>
                  </a:outerShdw>
                </a:effectLst>
                <a:latin typeface="楷体_GB2312" pitchFamily="49" charset="-122"/>
              </a:rPr>
              <a:t>L</a:t>
            </a:r>
            <a:r>
              <a:rPr kumimoji="1" lang="zh-CN" altLang="en-US" sz="2800" b="1" dirty="0">
                <a:effectLst>
                  <a:outerShdw blurRad="38100" dist="38100" dir="2700000" algn="tl">
                    <a:srgbClr val="C0C0C0"/>
                  </a:outerShdw>
                </a:effectLst>
                <a:latin typeface="楷体_GB2312" pitchFamily="49" charset="-122"/>
              </a:rPr>
              <a:t>和</a:t>
            </a:r>
            <a:r>
              <a:rPr kumimoji="1" lang="zh-CN" altLang="en-US" sz="2800" b="1" dirty="0">
                <a:solidFill>
                  <a:srgbClr val="FF0000"/>
                </a:solidFill>
                <a:effectLst>
                  <a:outerShdw blurRad="38100" dist="38100" dir="2700000" algn="tl">
                    <a:srgbClr val="C0C0C0"/>
                  </a:outerShdw>
                </a:effectLst>
                <a:latin typeface="楷体_GB2312" pitchFamily="49" charset="-122"/>
              </a:rPr>
              <a:t>右子树</a:t>
            </a:r>
            <a:r>
              <a:rPr kumimoji="1" lang="en-US" altLang="zh-CN" sz="2800" b="1" dirty="0">
                <a:solidFill>
                  <a:srgbClr val="FF0000"/>
                </a:solidFill>
                <a:effectLst>
                  <a:outerShdw blurRad="38100" dist="38100" dir="2700000" algn="tl">
                    <a:srgbClr val="C0C0C0"/>
                  </a:outerShdw>
                </a:effectLst>
                <a:latin typeface="楷体_GB2312" pitchFamily="49" charset="-122"/>
              </a:rPr>
              <a:t>R</a:t>
            </a:r>
            <a:r>
              <a:rPr kumimoji="1" lang="zh-CN" altLang="en-US" b="1">
                <a:effectLst>
                  <a:outerShdw blurRad="38100" dist="38100" dir="2700000" algn="tl">
                    <a:srgbClr val="C0C0C0"/>
                  </a:outerShdw>
                </a:effectLst>
                <a:sym typeface="+mn-ea"/>
              </a:rPr>
              <a:t>。</a:t>
            </a:r>
            <a:endParaRPr kumimoji="1" lang="en-US" altLang="zh-CN" sz="2800" b="1" dirty="0">
              <a:solidFill>
                <a:srgbClr val="FF0000"/>
              </a:solidFill>
              <a:effectLst>
                <a:outerShdw blurRad="38100" dist="38100" dir="2700000" algn="tl">
                  <a:srgbClr val="C0C0C0"/>
                </a:outerShdw>
              </a:effectLst>
              <a:latin typeface="楷体_GB2312" pitchFamily="49" charset="-122"/>
            </a:endParaRPr>
          </a:p>
        </p:txBody>
      </p:sp>
      <p:sp>
        <p:nvSpPr>
          <p:cNvPr id="354340" name="Rectangle 36"/>
          <p:cNvSpPr>
            <a:spLocks noChangeArrowheads="1"/>
          </p:cNvSpPr>
          <p:nvPr/>
        </p:nvSpPr>
        <p:spPr bwMode="auto">
          <a:xfrm>
            <a:off x="900113" y="4292283"/>
            <a:ext cx="7129462" cy="647700"/>
          </a:xfrm>
          <a:prstGeom prst="rect">
            <a:avLst/>
          </a:prstGeom>
          <a:noFill/>
          <a:ln w="12700" cap="sq">
            <a:noFill/>
            <a:miter lim="800000"/>
            <a:headEnd type="none" w="sm" len="sm"/>
            <a:tailEnd type="none" w="sm" len="sm"/>
          </a:ln>
          <a:effectLst/>
        </p:spPr>
        <p:txBody>
          <a:bodyPr>
            <a:spAutoFit/>
          </a:bodyPr>
          <a:lstStyle/>
          <a:p>
            <a:pPr>
              <a:lnSpc>
                <a:spcPct val="130000"/>
              </a:lnSpc>
              <a:defRPr/>
            </a:pPr>
            <a:endParaRPr kumimoji="1" lang="en-US" altLang="zh-CN" sz="2800" b="1">
              <a:solidFill>
                <a:srgbClr val="0000FF"/>
              </a:solidFill>
              <a:effectLst>
                <a:outerShdw blurRad="38100" dist="38100" dir="2700000" algn="tl">
                  <a:srgbClr val="C0C0C0"/>
                </a:outerShdw>
              </a:effectLst>
              <a:latin typeface="楷体_GB2312" pitchFamily="49" charset="-122"/>
            </a:endParaRPr>
          </a:p>
        </p:txBody>
      </p:sp>
      <p:sp>
        <p:nvSpPr>
          <p:cNvPr id="3" name="Rectangle 35"/>
          <p:cNvSpPr>
            <a:spLocks noChangeArrowheads="1"/>
          </p:cNvSpPr>
          <p:nvPr/>
        </p:nvSpPr>
        <p:spPr bwMode="auto">
          <a:xfrm>
            <a:off x="2484438" y="3789363"/>
            <a:ext cx="5800725" cy="2330450"/>
          </a:xfrm>
          <a:prstGeom prst="rect">
            <a:avLst/>
          </a:prstGeom>
          <a:noFill/>
          <a:ln w="12700" cap="sq">
            <a:noFill/>
            <a:miter lim="800000"/>
            <a:headEnd type="none" w="sm" len="sm"/>
            <a:tailEnd type="none" w="sm" len="sm"/>
          </a:ln>
          <a:effectLst/>
        </p:spPr>
        <p:txBody>
          <a:bodyPr>
            <a:spAutoFit/>
          </a:bodyPr>
          <a:lstStyle/>
          <a:p>
            <a:pPr>
              <a:lnSpc>
                <a:spcPct val="130000"/>
              </a:lnSpc>
              <a:defRPr/>
            </a:pPr>
            <a:r>
              <a:rPr kumimoji="1" lang="en-US" altLang="zh-CN" sz="2800" b="1" dirty="0">
                <a:effectLst>
                  <a:outerShdw blurRad="38100" dist="38100" dir="2700000" algn="tl">
                    <a:srgbClr val="C0C0C0"/>
                  </a:outerShdw>
                </a:effectLst>
                <a:latin typeface="楷体_GB2312" pitchFamily="49" charset="-122"/>
              </a:rPr>
              <a:t>    </a:t>
            </a:r>
            <a:r>
              <a:rPr kumimoji="1" lang="zh-CN" altLang="en-US" sz="2800" b="1" dirty="0">
                <a:effectLst>
                  <a:outerShdw blurRad="38100" dist="38100" dir="2700000" algn="tl">
                    <a:srgbClr val="C0C0C0"/>
                  </a:outerShdw>
                </a:effectLst>
                <a:latin typeface="楷体_GB2312" pitchFamily="49" charset="-122"/>
              </a:rPr>
              <a:t>二叉树的遍历方式很多。如果我们</a:t>
            </a:r>
            <a:r>
              <a:rPr kumimoji="1" lang="zh-CN" altLang="en-US" sz="2800" b="1" dirty="0" smtClean="0">
                <a:effectLst>
                  <a:outerShdw blurRad="38100" dist="38100" dir="2700000" algn="tl">
                    <a:srgbClr val="C0C0C0"/>
                  </a:outerShdw>
                </a:effectLst>
                <a:latin typeface="楷体_GB2312" pitchFamily="49" charset="-122"/>
              </a:rPr>
              <a:t>限制从</a:t>
            </a:r>
            <a:r>
              <a:rPr kumimoji="1" lang="zh-CN" altLang="en-US" sz="2800" b="1" dirty="0">
                <a:effectLst>
                  <a:outerShdw blurRad="38100" dist="38100" dir="2700000" algn="tl">
                    <a:srgbClr val="C0C0C0"/>
                  </a:outerShdw>
                </a:effectLst>
                <a:latin typeface="楷体_GB2312" pitchFamily="49" charset="-122"/>
              </a:rPr>
              <a:t>左到右的习惯方式，则主要分为</a:t>
            </a:r>
            <a:r>
              <a:rPr kumimoji="1" lang="en-US" altLang="zh-CN" sz="2800" b="1" dirty="0">
                <a:effectLst>
                  <a:outerShdw blurRad="38100" dist="38100" dir="2700000" algn="tl">
                    <a:srgbClr val="C0C0C0"/>
                  </a:outerShdw>
                </a:effectLst>
                <a:latin typeface="楷体_GB2312" pitchFamily="49" charset="-122"/>
              </a:rPr>
              <a:t>4</a:t>
            </a:r>
            <a:r>
              <a:rPr kumimoji="1" lang="zh-CN" altLang="en-US" sz="2800" b="1" dirty="0">
                <a:effectLst>
                  <a:outerShdw blurRad="38100" dist="38100" dir="2700000" algn="tl">
                    <a:srgbClr val="C0C0C0"/>
                  </a:outerShdw>
                </a:effectLst>
                <a:latin typeface="楷体_GB2312" pitchFamily="49" charset="-122"/>
              </a:rPr>
              <a:t>种（后续依次讨论）。</a:t>
            </a:r>
            <a:endParaRPr kumimoji="1" lang="zh-CN" altLang="en-US" sz="2800" b="1" dirty="0">
              <a:effectLst>
                <a:outerShdw blurRad="38100" dist="38100" dir="2700000" algn="tl">
                  <a:srgbClr val="C0C0C0"/>
                </a:outerShdw>
              </a:effectLst>
              <a:latin typeface="楷体_GB2312" pitchFamily="49" charset="-122"/>
            </a:endParaRPr>
          </a:p>
          <a:p>
            <a:pPr>
              <a:lnSpc>
                <a:spcPct val="130000"/>
              </a:lnSpc>
              <a:defRPr/>
            </a:pPr>
            <a:r>
              <a:rPr kumimoji="1" lang="zh-CN" altLang="en-US" sz="2800" b="1" dirty="0">
                <a:effectLst>
                  <a:outerShdw blurRad="38100" dist="38100" dir="2700000" algn="tl">
                    <a:srgbClr val="C0C0C0"/>
                  </a:outerShdw>
                </a:effectLst>
                <a:latin typeface="楷体_GB2312" pitchFamily="49" charset="-122"/>
              </a:rPr>
              <a:t>   </a:t>
            </a:r>
            <a:endParaRPr kumimoji="1" lang="en-US" altLang="zh-CN" sz="2800" b="1" dirty="0">
              <a:solidFill>
                <a:srgbClr val="FF0000"/>
              </a:solidFill>
              <a:effectLst>
                <a:outerShdw blurRad="38100" dist="38100" dir="2700000" algn="tl">
                  <a:srgbClr val="C0C0C0"/>
                </a:outerShdw>
              </a:effectLst>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54339"/>
                                        </p:tgtEl>
                                        <p:attrNameLst>
                                          <p:attrName>style.visibility</p:attrName>
                                        </p:attrNameLst>
                                      </p:cBhvr>
                                      <p:to>
                                        <p:strVal val="visible"/>
                                      </p:to>
                                    </p:set>
                                    <p:animEffect transition="in" filter="wipe(down)">
                                      <p:cBhvr>
                                        <p:cTn id="12" dur="500"/>
                                        <p:tgtEl>
                                          <p:spTgt spid="3543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nodePh="1">
                                  <p:stCondLst>
                                    <p:cond delay="0"/>
                                  </p:stCondLst>
                                  <p:endCondLst>
                                    <p:cond evt="begin" delay="0">
                                      <p:tn val="15"/>
                                    </p:cond>
                                  </p:endCondLst>
                                  <p:childTnLst>
                                    <p:set>
                                      <p:cBhvr>
                                        <p:cTn id="16" dur="1" fill="hold">
                                          <p:stCondLst>
                                            <p:cond delay="0"/>
                                          </p:stCondLst>
                                        </p:cTn>
                                        <p:tgtEl>
                                          <p:spTgt spid="354340">
                                            <p:txEl>
                                              <p:pRg st="0" end="0"/>
                                            </p:txEl>
                                          </p:spTgt>
                                        </p:tgtEl>
                                        <p:attrNameLst>
                                          <p:attrName>style.visibility</p:attrName>
                                        </p:attrNameLst>
                                      </p:cBhvr>
                                      <p:to>
                                        <p:strVal val="visible"/>
                                      </p:to>
                                    </p:set>
                                    <p:animEffect transition="in" filter="wipe(down)">
                                      <p:cBhvr>
                                        <p:cTn id="17" dur="500"/>
                                        <p:tgtEl>
                                          <p:spTgt spid="35434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39" grpId="0" bldLvl="0" animBg="1"/>
      <p:bldP spid="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灯片编号占位符 5"/>
          <p:cNvSpPr>
            <a:spLocks noGrp="1"/>
          </p:cNvSpPr>
          <p:nvPr>
            <p:ph type="sldNum" sz="quarter" idx="4294967295"/>
          </p:nvPr>
        </p:nvSpPr>
        <p:spPr>
          <a:xfrm>
            <a:off x="7042150" y="6243638"/>
            <a:ext cx="1905000" cy="457200"/>
          </a:xfrm>
          <a:prstGeom prst="rect">
            <a:avLst/>
          </a:prstGeom>
          <a:noFill/>
        </p:spPr>
        <p:txBody>
          <a:bodyPr/>
          <a:lstStyle/>
          <a:p>
            <a:fld id="{EE8FAE15-2920-4E7E-8B34-2A6A9FD521B8}" type="slidenum">
              <a:rPr lang="en-US" altLang="zh-CN" smtClean="0"/>
            </a:fld>
            <a:endParaRPr lang="en-US" altLang="zh-CN" smtClean="0"/>
          </a:p>
        </p:txBody>
      </p:sp>
      <p:sp>
        <p:nvSpPr>
          <p:cNvPr id="3079" name="Rectangle 2"/>
          <p:cNvSpPr>
            <a:spLocks noGrp="1" noChangeArrowheads="1"/>
          </p:cNvSpPr>
          <p:nvPr>
            <p:ph type="title"/>
          </p:nvPr>
        </p:nvSpPr>
        <p:spPr/>
        <p:txBody>
          <a:bodyPr/>
          <a:lstStyle/>
          <a:p>
            <a:pPr eaLnBrk="1" hangingPunct="1"/>
            <a:r>
              <a:rPr lang="zh-CN" altLang="en-US" dirty="0" smtClean="0"/>
              <a:t>树的其它表示方式</a:t>
            </a:r>
            <a:endParaRPr lang="zh-CN" altLang="en-US" dirty="0" smtClean="0"/>
          </a:p>
        </p:txBody>
      </p:sp>
      <p:graphicFrame>
        <p:nvGraphicFramePr>
          <p:cNvPr id="324611" name="Object 3"/>
          <p:cNvGraphicFramePr>
            <a:graphicFrameLocks noChangeAspect="1"/>
          </p:cNvGraphicFramePr>
          <p:nvPr/>
        </p:nvGraphicFramePr>
        <p:xfrm>
          <a:off x="2819400" y="2667000"/>
          <a:ext cx="3886200" cy="2286000"/>
        </p:xfrm>
        <a:graphic>
          <a:graphicData uri="http://schemas.openxmlformats.org/presentationml/2006/ole">
            <mc:AlternateContent xmlns:mc="http://schemas.openxmlformats.org/markup-compatibility/2006">
              <mc:Choice xmlns:v="urn:schemas-microsoft-com:vml" Requires="v">
                <p:oleObj spid="_x0000_s3073" name="VISIO" r:id="rId1" imgW="25784175" imgH="14316075" progId="">
                  <p:embed/>
                </p:oleObj>
              </mc:Choice>
              <mc:Fallback>
                <p:oleObj name="VISIO" r:id="rId1" imgW="25784175" imgH="14316075" progId="">
                  <p:embed/>
                  <p:pic>
                    <p:nvPicPr>
                      <p:cNvPr id="0" name="Object 3" descr="image15"/>
                      <p:cNvPicPr>
                        <a:picLocks noChangeAspect="1"/>
                      </p:cNvPicPr>
                      <p:nvPr/>
                    </p:nvPicPr>
                    <p:blipFill>
                      <a:blip r:embed="rId2"/>
                      <a:stretch>
                        <a:fillRect/>
                      </a:stretch>
                    </p:blipFill>
                    <p:spPr>
                      <a:xfrm>
                        <a:off x="2819400" y="2667000"/>
                        <a:ext cx="3886200" cy="2286000"/>
                      </a:xfrm>
                      <a:prstGeom prst="rect">
                        <a:avLst/>
                      </a:prstGeom>
                      <a:solidFill>
                        <a:srgbClr val="35C9C2"/>
                      </a:solidFill>
                      <a:ln w="9525">
                        <a:noFill/>
                      </a:ln>
                    </p:spPr>
                  </p:pic>
                </p:oleObj>
              </mc:Fallback>
            </mc:AlternateContent>
          </a:graphicData>
        </a:graphic>
      </p:graphicFrame>
      <p:graphicFrame>
        <p:nvGraphicFramePr>
          <p:cNvPr id="324612" name="Object 4"/>
          <p:cNvGraphicFramePr>
            <a:graphicFrameLocks noChangeAspect="1"/>
          </p:cNvGraphicFramePr>
          <p:nvPr/>
        </p:nvGraphicFramePr>
        <p:xfrm>
          <a:off x="7010400" y="2209800"/>
          <a:ext cx="1949450" cy="3130550"/>
        </p:xfrm>
        <a:graphic>
          <a:graphicData uri="http://schemas.openxmlformats.org/presentationml/2006/ole">
            <mc:AlternateContent xmlns:mc="http://schemas.openxmlformats.org/markup-compatibility/2006">
              <mc:Choice xmlns:v="urn:schemas-microsoft-com:vml" Requires="v">
                <p:oleObj spid="_x0000_s3074" name="VISIO" r:id="rId3" imgW="14849475" imgH="23850600" progId="">
                  <p:embed/>
                </p:oleObj>
              </mc:Choice>
              <mc:Fallback>
                <p:oleObj name="VISIO" r:id="rId3" imgW="14849475" imgH="23850600" progId="">
                  <p:embed/>
                  <p:pic>
                    <p:nvPicPr>
                      <p:cNvPr id="0" name="Object 4" descr="image16"/>
                      <p:cNvPicPr>
                        <a:picLocks noChangeAspect="1"/>
                      </p:cNvPicPr>
                      <p:nvPr/>
                    </p:nvPicPr>
                    <p:blipFill>
                      <a:blip r:embed="rId4"/>
                      <a:stretch>
                        <a:fillRect/>
                      </a:stretch>
                    </p:blipFill>
                    <p:spPr>
                      <a:xfrm>
                        <a:off x="7010400" y="2209800"/>
                        <a:ext cx="1949450" cy="3130550"/>
                      </a:xfrm>
                      <a:prstGeom prst="rect">
                        <a:avLst/>
                      </a:prstGeom>
                      <a:noFill/>
                      <a:ln w="9525">
                        <a:noFill/>
                      </a:ln>
                    </p:spPr>
                  </p:pic>
                </p:oleObj>
              </mc:Fallback>
            </mc:AlternateContent>
          </a:graphicData>
        </a:graphic>
      </p:graphicFrame>
      <p:sp>
        <p:nvSpPr>
          <p:cNvPr id="324613" name="Text Box 5"/>
          <p:cNvSpPr txBox="1">
            <a:spLocks noChangeArrowheads="1"/>
          </p:cNvSpPr>
          <p:nvPr/>
        </p:nvSpPr>
        <p:spPr bwMode="auto">
          <a:xfrm>
            <a:off x="7042785" y="5410200"/>
            <a:ext cx="2088515" cy="521970"/>
          </a:xfrm>
          <a:prstGeom prst="rect">
            <a:avLst/>
          </a:prstGeom>
          <a:solidFill>
            <a:srgbClr val="FF0066"/>
          </a:solidFill>
          <a:ln w="9525">
            <a:noFill/>
            <a:miter lim="800000"/>
          </a:ln>
        </p:spPr>
        <p:txBody>
          <a:bodyPr wrap="square">
            <a:spAutoFit/>
          </a:bodyPr>
          <a:lstStyle/>
          <a:p>
            <a:r>
              <a:rPr kumimoji="1" lang="zh-CN" altLang="en-US">
                <a:latin typeface="Times New Roman" panose="02020603050405020304" pitchFamily="18" charset="0"/>
              </a:rPr>
              <a:t>凹入表示法</a:t>
            </a:r>
            <a:endParaRPr kumimoji="1" lang="zh-CN" altLang="en-US">
              <a:latin typeface="Times New Roman" panose="02020603050405020304" pitchFamily="18" charset="0"/>
            </a:endParaRPr>
          </a:p>
        </p:txBody>
      </p:sp>
      <p:sp>
        <p:nvSpPr>
          <p:cNvPr id="324614" name="AutoShape 6"/>
          <p:cNvSpPr>
            <a:spLocks noChangeArrowheads="1"/>
          </p:cNvSpPr>
          <p:nvPr/>
        </p:nvSpPr>
        <p:spPr bwMode="auto">
          <a:xfrm>
            <a:off x="6019800" y="1905000"/>
            <a:ext cx="914400" cy="714375"/>
          </a:xfrm>
          <a:custGeom>
            <a:avLst/>
            <a:gdLst>
              <a:gd name="T0" fmla="*/ 1147549572 w 21600"/>
              <a:gd name="T1" fmla="*/ 0 h 21600"/>
              <a:gd name="T2" fmla="*/ 1147549572 w 21600"/>
              <a:gd name="T3" fmla="*/ 439825050 h 21600"/>
              <a:gd name="T4" fmla="*/ 245578372 w 21600"/>
              <a:gd name="T5" fmla="*/ 781396057 h 21600"/>
              <a:gd name="T6" fmla="*/ 1638705130 w 21600"/>
              <a:gd name="T7" fmla="*/ 219911996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66FF33"/>
          </a:solidFill>
          <a:ln w="9525">
            <a:solidFill>
              <a:schemeClr val="tx1"/>
            </a:solidFill>
            <a:miter lim="800000"/>
          </a:ln>
        </p:spPr>
        <p:txBody>
          <a:bodyPr wrap="none" anchor="ctr"/>
          <a:lstStyle/>
          <a:p>
            <a:endParaRPr lang="zh-CN" altLang="en-US"/>
          </a:p>
        </p:txBody>
      </p:sp>
      <p:graphicFrame>
        <p:nvGraphicFramePr>
          <p:cNvPr id="324615" name="Object 7"/>
          <p:cNvGraphicFramePr>
            <a:graphicFrameLocks noChangeAspect="1"/>
          </p:cNvGraphicFramePr>
          <p:nvPr/>
        </p:nvGraphicFramePr>
        <p:xfrm>
          <a:off x="381000" y="2743200"/>
          <a:ext cx="2101850" cy="1965325"/>
        </p:xfrm>
        <a:graphic>
          <a:graphicData uri="http://schemas.openxmlformats.org/presentationml/2006/ole">
            <mc:AlternateContent xmlns:mc="http://schemas.openxmlformats.org/markup-compatibility/2006">
              <mc:Choice xmlns:v="urn:schemas-microsoft-com:vml" Requires="v">
                <p:oleObj spid="_x0000_s3075" name="VISIO" r:id="rId5" imgW="19802475" imgH="18535650" progId="">
                  <p:embed/>
                </p:oleObj>
              </mc:Choice>
              <mc:Fallback>
                <p:oleObj name="VISIO" r:id="rId5" imgW="19802475" imgH="18535650" progId="">
                  <p:embed/>
                  <p:pic>
                    <p:nvPicPr>
                      <p:cNvPr id="0" name="Object 7" descr="image17"/>
                      <p:cNvPicPr>
                        <a:picLocks noChangeAspect="1"/>
                      </p:cNvPicPr>
                      <p:nvPr/>
                    </p:nvPicPr>
                    <p:blipFill>
                      <a:blip r:embed="rId6"/>
                      <a:stretch>
                        <a:fillRect/>
                      </a:stretch>
                    </p:blipFill>
                    <p:spPr>
                      <a:xfrm>
                        <a:off x="381000" y="2743200"/>
                        <a:ext cx="2101850" cy="1965325"/>
                      </a:xfrm>
                      <a:prstGeom prst="rect">
                        <a:avLst/>
                      </a:prstGeom>
                      <a:noFill/>
                      <a:ln w="9525">
                        <a:noFill/>
                      </a:ln>
                    </p:spPr>
                  </p:pic>
                </p:oleObj>
              </mc:Fallback>
            </mc:AlternateContent>
          </a:graphicData>
        </a:graphic>
      </p:graphicFrame>
      <p:sp>
        <p:nvSpPr>
          <p:cNvPr id="324616" name="Text Box 8"/>
          <p:cNvSpPr txBox="1">
            <a:spLocks noChangeArrowheads="1"/>
          </p:cNvSpPr>
          <p:nvPr/>
        </p:nvSpPr>
        <p:spPr bwMode="auto">
          <a:xfrm>
            <a:off x="609600" y="4953000"/>
            <a:ext cx="1617980" cy="521970"/>
          </a:xfrm>
          <a:prstGeom prst="rect">
            <a:avLst/>
          </a:prstGeom>
          <a:solidFill>
            <a:srgbClr val="FF0066"/>
          </a:solidFill>
          <a:ln w="9525">
            <a:noFill/>
            <a:miter lim="800000"/>
          </a:ln>
        </p:spPr>
        <p:txBody>
          <a:bodyPr wrap="square">
            <a:spAutoFit/>
          </a:bodyPr>
          <a:lstStyle/>
          <a:p>
            <a:r>
              <a:rPr kumimoji="1" lang="zh-CN" altLang="en-US">
                <a:latin typeface="Times New Roman" panose="02020603050405020304" pitchFamily="18" charset="0"/>
              </a:rPr>
              <a:t>嵌套集合</a:t>
            </a:r>
            <a:endParaRPr kumimoji="1" lang="zh-CN" altLang="en-US">
              <a:latin typeface="Times New Roman" panose="02020603050405020304" pitchFamily="18" charset="0"/>
            </a:endParaRPr>
          </a:p>
        </p:txBody>
      </p:sp>
      <p:sp>
        <p:nvSpPr>
          <p:cNvPr id="324617" name="AutoShape 9"/>
          <p:cNvSpPr>
            <a:spLocks noChangeArrowheads="1"/>
          </p:cNvSpPr>
          <p:nvPr/>
        </p:nvSpPr>
        <p:spPr bwMode="auto">
          <a:xfrm flipH="1">
            <a:off x="2286000" y="1903730"/>
            <a:ext cx="914400" cy="714375"/>
          </a:xfrm>
          <a:custGeom>
            <a:avLst/>
            <a:gdLst>
              <a:gd name="T0" fmla="*/ 1147549572 w 21600"/>
              <a:gd name="T1" fmla="*/ 0 h 21600"/>
              <a:gd name="T2" fmla="*/ 1147549572 w 21600"/>
              <a:gd name="T3" fmla="*/ 439825050 h 21600"/>
              <a:gd name="T4" fmla="*/ 245578372 w 21600"/>
              <a:gd name="T5" fmla="*/ 781396057 h 21600"/>
              <a:gd name="T6" fmla="*/ 1638705130 w 21600"/>
              <a:gd name="T7" fmla="*/ 219911996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66FF33"/>
          </a:solidFill>
          <a:ln w="9525">
            <a:solidFill>
              <a:schemeClr val="tx1"/>
            </a:solidFill>
            <a:miter lim="800000"/>
          </a:ln>
        </p:spPr>
        <p:txBody>
          <a:bodyPr wrap="none" anchor="ctr"/>
          <a:lstStyle/>
          <a:p>
            <a:endParaRPr lang="zh-CN" altLang="en-US"/>
          </a:p>
        </p:txBody>
      </p:sp>
      <p:graphicFrame>
        <p:nvGraphicFramePr>
          <p:cNvPr id="324618" name="Object 10"/>
          <p:cNvGraphicFramePr>
            <a:graphicFrameLocks noChangeAspect="1"/>
          </p:cNvGraphicFramePr>
          <p:nvPr/>
        </p:nvGraphicFramePr>
        <p:xfrm>
          <a:off x="2133600" y="5715000"/>
          <a:ext cx="5076825" cy="390525"/>
        </p:xfrm>
        <a:graphic>
          <a:graphicData uri="http://schemas.openxmlformats.org/presentationml/2006/ole">
            <mc:AlternateContent xmlns:mc="http://schemas.openxmlformats.org/markup-compatibility/2006">
              <mc:Choice xmlns:v="urn:schemas-microsoft-com:vml" Requires="v">
                <p:oleObj spid="_x0000_s3076" name="VISIO" r:id="rId7" imgW="35061525" imgH="2705100" progId="">
                  <p:embed/>
                </p:oleObj>
              </mc:Choice>
              <mc:Fallback>
                <p:oleObj name="VISIO" r:id="rId7" imgW="35061525" imgH="2705100" progId="">
                  <p:embed/>
                  <p:pic>
                    <p:nvPicPr>
                      <p:cNvPr id="0" name="Object 10" descr="image18"/>
                      <p:cNvPicPr>
                        <a:picLocks noChangeAspect="1"/>
                      </p:cNvPicPr>
                      <p:nvPr/>
                    </p:nvPicPr>
                    <p:blipFill>
                      <a:blip r:embed="rId8"/>
                      <a:stretch>
                        <a:fillRect/>
                      </a:stretch>
                    </p:blipFill>
                    <p:spPr>
                      <a:xfrm>
                        <a:off x="2133600" y="5715000"/>
                        <a:ext cx="5076825" cy="390525"/>
                      </a:xfrm>
                      <a:prstGeom prst="rect">
                        <a:avLst/>
                      </a:prstGeom>
                      <a:noFill/>
                      <a:ln w="9525">
                        <a:noFill/>
                      </a:ln>
                    </p:spPr>
                  </p:pic>
                </p:oleObj>
              </mc:Fallback>
            </mc:AlternateContent>
          </a:graphicData>
        </a:graphic>
      </p:graphicFrame>
      <p:sp>
        <p:nvSpPr>
          <p:cNvPr id="324619" name="Text Box 11"/>
          <p:cNvSpPr txBox="1">
            <a:spLocks noChangeArrowheads="1"/>
          </p:cNvSpPr>
          <p:nvPr/>
        </p:nvSpPr>
        <p:spPr bwMode="auto">
          <a:xfrm>
            <a:off x="3962400" y="6248400"/>
            <a:ext cx="1268095" cy="521970"/>
          </a:xfrm>
          <a:prstGeom prst="rect">
            <a:avLst/>
          </a:prstGeom>
          <a:solidFill>
            <a:srgbClr val="FF0066"/>
          </a:solidFill>
          <a:ln w="9525">
            <a:noFill/>
            <a:miter lim="800000"/>
          </a:ln>
        </p:spPr>
        <p:txBody>
          <a:bodyPr wrap="square">
            <a:spAutoFit/>
          </a:bodyPr>
          <a:lstStyle/>
          <a:p>
            <a:r>
              <a:rPr kumimoji="1" lang="zh-CN" altLang="en-US">
                <a:latin typeface="Times New Roman" panose="02020603050405020304" pitchFamily="18" charset="0"/>
              </a:rPr>
              <a:t>广义表</a:t>
            </a:r>
            <a:endParaRPr kumimoji="1" lang="zh-CN" altLang="en-US">
              <a:latin typeface="Times New Roman" panose="02020603050405020304" pitchFamily="18" charset="0"/>
            </a:endParaRPr>
          </a:p>
        </p:txBody>
      </p:sp>
      <p:sp>
        <p:nvSpPr>
          <p:cNvPr id="324620" name="AutoShape 12"/>
          <p:cNvSpPr>
            <a:spLocks noChangeArrowheads="1"/>
          </p:cNvSpPr>
          <p:nvPr/>
        </p:nvSpPr>
        <p:spPr bwMode="auto">
          <a:xfrm>
            <a:off x="4419600" y="5029200"/>
            <a:ext cx="457200" cy="609600"/>
          </a:xfrm>
          <a:prstGeom prst="downArrow">
            <a:avLst>
              <a:gd name="adj1" fmla="val 50000"/>
              <a:gd name="adj2" fmla="val 33333"/>
            </a:avLst>
          </a:prstGeom>
          <a:solidFill>
            <a:srgbClr val="66FF33"/>
          </a:solidFill>
          <a:ln w="9525">
            <a:solidFill>
              <a:schemeClr val="tx1"/>
            </a:solidFill>
            <a:miter lim="800000"/>
          </a:ln>
        </p:spPr>
        <p:txBody>
          <a:bodyPr vert="eaVert" wrap="none" anchor="ctr"/>
          <a:lstStyle/>
          <a:p>
            <a:endParaRPr lang="zh-CN" altLang="en-US" b="1"/>
          </a:p>
        </p:txBody>
      </p:sp>
      <p:sp>
        <p:nvSpPr>
          <p:cNvPr id="324621" name="Line 13"/>
          <p:cNvSpPr>
            <a:spLocks noChangeShapeType="1"/>
          </p:cNvSpPr>
          <p:nvPr/>
        </p:nvSpPr>
        <p:spPr bwMode="auto">
          <a:xfrm>
            <a:off x="7596188" y="2565400"/>
            <a:ext cx="0" cy="1727200"/>
          </a:xfrm>
          <a:prstGeom prst="line">
            <a:avLst/>
          </a:prstGeom>
          <a:noFill/>
          <a:ln w="12700" cap="sq">
            <a:solidFill>
              <a:srgbClr val="FF0000"/>
            </a:solidFill>
            <a:round/>
            <a:headEnd type="none" w="sm" len="sm"/>
            <a:tailEnd type="none" w="sm" len="sm"/>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246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37" fill="hold" grpId="0" nodeType="clickEffect">
                                  <p:stCondLst>
                                    <p:cond delay="0"/>
                                  </p:stCondLst>
                                  <p:childTnLst>
                                    <p:set>
                                      <p:cBhvr>
                                        <p:cTn id="10" dur="1" fill="hold">
                                          <p:stCondLst>
                                            <p:cond delay="0"/>
                                          </p:stCondLst>
                                        </p:cTn>
                                        <p:tgtEl>
                                          <p:spTgt spid="324617"/>
                                        </p:tgtEl>
                                        <p:attrNameLst>
                                          <p:attrName>style.visibility</p:attrName>
                                        </p:attrNameLst>
                                      </p:cBhvr>
                                      <p:to>
                                        <p:strVal val="visible"/>
                                      </p:to>
                                    </p:set>
                                    <p:animEffect transition="in" filter="barn(outVertical)">
                                      <p:cBhvr>
                                        <p:cTn id="11" dur="500"/>
                                        <p:tgtEl>
                                          <p:spTgt spid="324617"/>
                                        </p:tgtEl>
                                      </p:cBhvr>
                                    </p:animEffect>
                                  </p:childTnLst>
                                  <p:subTnLst>
                                    <p:audio>
                                      <p:cMediaNode>
                                        <p:cTn display="0" masterRel="sameClick">
                                          <p:stCondLst>
                                            <p:cond evt="begin" delay="0">
                                              <p:tn val="9"/>
                                            </p:cond>
                                          </p:stCondLst>
                                          <p:endCondLst>
                                            <p:cond evt="onStopAudio" delay="0">
                                              <p:tgtEl>
                                                <p:sldTgt/>
                                              </p:tgtEl>
                                            </p:cond>
                                          </p:endCondLst>
                                        </p:cTn>
                                        <p:tgtEl>
                                          <p:sndTgt r:embed="rId9" name="arrow.wav"/>
                                        </p:tgtEl>
                                      </p:cMediaNode>
                                    </p:audio>
                                  </p:sub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499"/>
                                          </p:stCondLst>
                                        </p:cTn>
                                        <p:tgtEl>
                                          <p:spTgt spid="324615"/>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10" name="whoosh.wav"/>
                                        </p:tgtEl>
                                      </p:cMediaNode>
                                    </p:audio>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4616"/>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10" name="whoosh.wav"/>
                                        </p:tgtEl>
                                      </p:cMediaNode>
                                    </p:audio>
                                  </p:sub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324614"/>
                                        </p:tgtEl>
                                        <p:attrNameLst>
                                          <p:attrName>style.visibility</p:attrName>
                                        </p:attrNameLst>
                                      </p:cBhvr>
                                      <p:to>
                                        <p:strVal val="visible"/>
                                      </p:to>
                                    </p:set>
                                    <p:animEffect transition="in" filter="barn(outVertical)">
                                      <p:cBhvr>
                                        <p:cTn id="23" dur="500"/>
                                        <p:tgtEl>
                                          <p:spTgt spid="324614"/>
                                        </p:tgtEl>
                                      </p:cBhvr>
                                    </p:animEffect>
                                  </p:childTnLst>
                                  <p:subTnLst>
                                    <p:audio>
                                      <p:cMediaNode>
                                        <p:cTn display="0" masterRel="sameClick">
                                          <p:stCondLst>
                                            <p:cond evt="begin" delay="0">
                                              <p:tn val="21"/>
                                            </p:cond>
                                          </p:stCondLst>
                                          <p:endCondLst>
                                            <p:cond evt="onStopAudio" delay="0">
                                              <p:tgtEl>
                                                <p:sldTgt/>
                                              </p:tgtEl>
                                            </p:cond>
                                          </p:endCondLst>
                                        </p:cTn>
                                        <p:tgtEl>
                                          <p:sndTgt r:embed="rId9" name="arrow.wav"/>
                                        </p:tgtEl>
                                      </p:cMediaNode>
                                    </p:audio>
                                  </p:sub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499"/>
                                          </p:stCondLst>
                                        </p:cTn>
                                        <p:tgtEl>
                                          <p:spTgt spid="324612"/>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10" name="whoosh.wav"/>
                                        </p:tgtEl>
                                      </p:cMediaNode>
                                    </p:audio>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24613"/>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10" name="whoosh.wav"/>
                                        </p:tgtEl>
                                      </p:cMediaNode>
                                    </p:audio>
                                  </p:sub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324621"/>
                                        </p:tgtEl>
                                        <p:attrNameLst>
                                          <p:attrName>style.visibility</p:attrName>
                                        </p:attrNameLst>
                                      </p:cBhvr>
                                      <p:to>
                                        <p:strVal val="visible"/>
                                      </p:to>
                                    </p:set>
                                    <p:animEffect transition="in" filter="wipe(up)">
                                      <p:cBhvr>
                                        <p:cTn id="35" dur="500"/>
                                        <p:tgtEl>
                                          <p:spTgt spid="324621"/>
                                        </p:tgtEl>
                                      </p:cBhvr>
                                    </p:animEffect>
                                  </p:childTnLst>
                                  <p:subTnLst>
                                    <p:set>
                                      <p:cBhvr override="childStyle">
                                        <p:cTn dur="1" fill="hold" display="0" masterRel="nextClick" afterEffect="1"/>
                                        <p:tgtEl>
                                          <p:spTgt spid="324621"/>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7" presetClass="entr" presetSubtype="1" fill="hold" grpId="0" nodeType="clickEffect">
                                  <p:stCondLst>
                                    <p:cond delay="0"/>
                                  </p:stCondLst>
                                  <p:childTnLst>
                                    <p:set>
                                      <p:cBhvr>
                                        <p:cTn id="39" dur="1" fill="hold">
                                          <p:stCondLst>
                                            <p:cond delay="0"/>
                                          </p:stCondLst>
                                        </p:cTn>
                                        <p:tgtEl>
                                          <p:spTgt spid="324620"/>
                                        </p:tgtEl>
                                        <p:attrNameLst>
                                          <p:attrName>style.visibility</p:attrName>
                                        </p:attrNameLst>
                                      </p:cBhvr>
                                      <p:to>
                                        <p:strVal val="visible"/>
                                      </p:to>
                                    </p:set>
                                    <p:anim calcmode="lin" valueType="num">
                                      <p:cBhvr>
                                        <p:cTn id="40" dur="500" fill="hold"/>
                                        <p:tgtEl>
                                          <p:spTgt spid="324620"/>
                                        </p:tgtEl>
                                        <p:attrNameLst>
                                          <p:attrName>ppt_x</p:attrName>
                                        </p:attrNameLst>
                                      </p:cBhvr>
                                      <p:tavLst>
                                        <p:tav tm="0">
                                          <p:val>
                                            <p:strVal val="#ppt_x"/>
                                          </p:val>
                                        </p:tav>
                                        <p:tav tm="100000">
                                          <p:val>
                                            <p:strVal val="#ppt_x"/>
                                          </p:val>
                                        </p:tav>
                                      </p:tavLst>
                                    </p:anim>
                                    <p:anim calcmode="lin" valueType="num">
                                      <p:cBhvr>
                                        <p:cTn id="41" dur="500" fill="hold"/>
                                        <p:tgtEl>
                                          <p:spTgt spid="324620"/>
                                        </p:tgtEl>
                                        <p:attrNameLst>
                                          <p:attrName>ppt_y</p:attrName>
                                        </p:attrNameLst>
                                      </p:cBhvr>
                                      <p:tavLst>
                                        <p:tav tm="0">
                                          <p:val>
                                            <p:strVal val="#ppt_y-#ppt_h/2"/>
                                          </p:val>
                                        </p:tav>
                                        <p:tav tm="100000">
                                          <p:val>
                                            <p:strVal val="#ppt_y"/>
                                          </p:val>
                                        </p:tav>
                                      </p:tavLst>
                                    </p:anim>
                                    <p:anim calcmode="lin" valueType="num">
                                      <p:cBhvr>
                                        <p:cTn id="42" dur="500" fill="hold"/>
                                        <p:tgtEl>
                                          <p:spTgt spid="324620"/>
                                        </p:tgtEl>
                                        <p:attrNameLst>
                                          <p:attrName>ppt_w</p:attrName>
                                        </p:attrNameLst>
                                      </p:cBhvr>
                                      <p:tavLst>
                                        <p:tav tm="0">
                                          <p:val>
                                            <p:strVal val="#ppt_w"/>
                                          </p:val>
                                        </p:tav>
                                        <p:tav tm="100000">
                                          <p:val>
                                            <p:strVal val="#ppt_w"/>
                                          </p:val>
                                        </p:tav>
                                      </p:tavLst>
                                    </p:anim>
                                    <p:anim calcmode="lin" valueType="num">
                                      <p:cBhvr>
                                        <p:cTn id="43" dur="500" fill="hold"/>
                                        <p:tgtEl>
                                          <p:spTgt spid="32462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8"/>
                                            </p:cond>
                                          </p:stCondLst>
                                          <p:endCondLst>
                                            <p:cond evt="onStopAudio" delay="0">
                                              <p:tgtEl>
                                                <p:sldTgt/>
                                              </p:tgtEl>
                                            </p:cond>
                                          </p:endCondLst>
                                        </p:cTn>
                                        <p:tgtEl>
                                          <p:sndTgt r:embed="rId9" name="arrow.wav"/>
                                        </p:tgtEl>
                                      </p:cMediaNode>
                                    </p:audio>
                                  </p:subTnLst>
                                </p:cTn>
                              </p:par>
                            </p:childTnLst>
                          </p:cTn>
                        </p:par>
                        <p:par>
                          <p:cTn id="44" fill="hold">
                            <p:stCondLst>
                              <p:cond delay="500"/>
                            </p:stCondLst>
                            <p:childTnLst>
                              <p:par>
                                <p:cTn id="45" presetID="1" presetClass="entr" presetSubtype="0" fill="hold" nodeType="afterEffect">
                                  <p:stCondLst>
                                    <p:cond delay="0"/>
                                  </p:stCondLst>
                                  <p:childTnLst>
                                    <p:set>
                                      <p:cBhvr>
                                        <p:cTn id="46" dur="1" fill="hold">
                                          <p:stCondLst>
                                            <p:cond delay="499"/>
                                          </p:stCondLst>
                                        </p:cTn>
                                        <p:tgtEl>
                                          <p:spTgt spid="324618"/>
                                        </p:tgtEl>
                                        <p:attrNameLst>
                                          <p:attrName>style.visibility</p:attrName>
                                        </p:attrNameLst>
                                      </p:cBhvr>
                                      <p:to>
                                        <p:strVal val="visible"/>
                                      </p:to>
                                    </p:set>
                                  </p:childTnLst>
                                  <p:subTnLst>
                                    <p:audio>
                                      <p:cMediaNode>
                                        <p:cTn display="0" masterRel="sameClick">
                                          <p:stCondLst>
                                            <p:cond evt="begin" delay="0">
                                              <p:tn val="45"/>
                                            </p:cond>
                                          </p:stCondLst>
                                          <p:endCondLst>
                                            <p:cond evt="onStopAudio" delay="0">
                                              <p:tgtEl>
                                                <p:sldTgt/>
                                              </p:tgtEl>
                                            </p:cond>
                                          </p:endCondLst>
                                        </p:cTn>
                                        <p:tgtEl>
                                          <p:sndTgt r:embed="rId10" name="whoosh.wav"/>
                                        </p:tgtEl>
                                      </p:cMediaNode>
                                    </p:audio>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24619"/>
                                        </p:tgtEl>
                                        <p:attrNameLst>
                                          <p:attrName>style.visibility</p:attrName>
                                        </p:attrNameLst>
                                      </p:cBhvr>
                                      <p:to>
                                        <p:strVal val="visible"/>
                                      </p:to>
                                    </p:set>
                                  </p:childTnLst>
                                  <p:subTnLst>
                                    <p:audio>
                                      <p:cMediaNode>
                                        <p:cTn display="0" masterRel="sameClick">
                                          <p:stCondLst>
                                            <p:cond evt="begin" delay="0">
                                              <p:tn val="49"/>
                                            </p:cond>
                                          </p:stCondLst>
                                          <p:endCondLst>
                                            <p:cond evt="onStopAudio" delay="0">
                                              <p:tgtEl>
                                                <p:sldTgt/>
                                              </p:tgtEl>
                                            </p:cond>
                                          </p:endCondLst>
                                        </p:cTn>
                                        <p:tgtEl>
                                          <p:sndTgt r:embed="rId10"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3" grpId="0" bldLvl="0" animBg="1" autoUpdateAnimBg="0"/>
      <p:bldP spid="324614" grpId="0" animBg="1"/>
      <p:bldP spid="324616" grpId="0" bldLvl="0" animBg="1" autoUpdateAnimBg="0"/>
      <p:bldP spid="324617" grpId="0" bldLvl="0" animBg="1"/>
      <p:bldP spid="324619" grpId="0" bldLvl="0" animBg="1" autoUpdateAnimBg="0"/>
      <p:bldP spid="324620" grpId="0" animBg="1"/>
      <p:bldP spid="32462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2"/>
          <p:cNvGrpSpPr/>
          <p:nvPr/>
        </p:nvGrpSpPr>
        <p:grpSpPr bwMode="auto">
          <a:xfrm>
            <a:off x="900113" y="1340792"/>
            <a:ext cx="2806700" cy="2808288"/>
            <a:chOff x="567" y="1344"/>
            <a:chExt cx="2040" cy="2041"/>
          </a:xfrm>
        </p:grpSpPr>
        <p:sp>
          <p:nvSpPr>
            <p:cNvPr id="203809" name="Oval 33"/>
            <p:cNvSpPr>
              <a:spLocks noChangeArrowheads="1"/>
            </p:cNvSpPr>
            <p:nvPr/>
          </p:nvSpPr>
          <p:spPr bwMode="auto">
            <a:xfrm>
              <a:off x="1429" y="1344"/>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A</a:t>
              </a:r>
              <a:endParaRPr lang="en-US" altLang="zh-CN" b="1"/>
            </a:p>
          </p:txBody>
        </p:sp>
        <p:sp>
          <p:nvSpPr>
            <p:cNvPr id="203811" name="Oval 35"/>
            <p:cNvSpPr>
              <a:spLocks noChangeArrowheads="1"/>
            </p:cNvSpPr>
            <p:nvPr/>
          </p:nvSpPr>
          <p:spPr bwMode="auto">
            <a:xfrm>
              <a:off x="1110" y="1934"/>
              <a:ext cx="226" cy="271"/>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B</a:t>
              </a:r>
              <a:endParaRPr lang="en-US" altLang="zh-CN" b="1"/>
            </a:p>
          </p:txBody>
        </p:sp>
        <p:sp>
          <p:nvSpPr>
            <p:cNvPr id="203812" name="Oval 36"/>
            <p:cNvSpPr>
              <a:spLocks noChangeArrowheads="1"/>
            </p:cNvSpPr>
            <p:nvPr/>
          </p:nvSpPr>
          <p:spPr bwMode="auto">
            <a:xfrm>
              <a:off x="1927" y="1934"/>
              <a:ext cx="226" cy="271"/>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C</a:t>
              </a:r>
              <a:endParaRPr lang="en-US" altLang="zh-CN" b="1"/>
            </a:p>
          </p:txBody>
        </p:sp>
        <p:sp>
          <p:nvSpPr>
            <p:cNvPr id="203813" name="Oval 37"/>
            <p:cNvSpPr>
              <a:spLocks noChangeArrowheads="1"/>
            </p:cNvSpPr>
            <p:nvPr/>
          </p:nvSpPr>
          <p:spPr bwMode="auto">
            <a:xfrm>
              <a:off x="793" y="252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D</a:t>
              </a:r>
              <a:endParaRPr lang="en-US" altLang="zh-CN" b="1"/>
            </a:p>
          </p:txBody>
        </p:sp>
        <p:sp>
          <p:nvSpPr>
            <p:cNvPr id="203814" name="Oval 38"/>
            <p:cNvSpPr>
              <a:spLocks noChangeArrowheads="1"/>
            </p:cNvSpPr>
            <p:nvPr/>
          </p:nvSpPr>
          <p:spPr bwMode="auto">
            <a:xfrm>
              <a:off x="1701" y="252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E</a:t>
              </a:r>
              <a:endParaRPr lang="en-US" altLang="zh-CN" b="1"/>
            </a:p>
          </p:txBody>
        </p:sp>
        <p:sp>
          <p:nvSpPr>
            <p:cNvPr id="203815" name="Oval 39"/>
            <p:cNvSpPr>
              <a:spLocks noChangeArrowheads="1"/>
            </p:cNvSpPr>
            <p:nvPr/>
          </p:nvSpPr>
          <p:spPr bwMode="auto">
            <a:xfrm>
              <a:off x="2381" y="252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F</a:t>
              </a:r>
              <a:endParaRPr lang="en-US" altLang="zh-CN" b="1"/>
            </a:p>
          </p:txBody>
        </p:sp>
        <p:sp>
          <p:nvSpPr>
            <p:cNvPr id="203816" name="Oval 40"/>
            <p:cNvSpPr>
              <a:spLocks noChangeArrowheads="1"/>
            </p:cNvSpPr>
            <p:nvPr/>
          </p:nvSpPr>
          <p:spPr bwMode="auto">
            <a:xfrm>
              <a:off x="567" y="311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G</a:t>
              </a:r>
              <a:endParaRPr lang="en-US" altLang="zh-CN" b="1"/>
            </a:p>
          </p:txBody>
        </p:sp>
        <p:sp>
          <p:nvSpPr>
            <p:cNvPr id="203817" name="Oval 41"/>
            <p:cNvSpPr>
              <a:spLocks noChangeArrowheads="1"/>
            </p:cNvSpPr>
            <p:nvPr/>
          </p:nvSpPr>
          <p:spPr bwMode="auto">
            <a:xfrm>
              <a:off x="1202" y="311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H</a:t>
              </a:r>
              <a:endParaRPr lang="en-US" altLang="zh-CN" b="1"/>
            </a:p>
          </p:txBody>
        </p:sp>
        <p:sp>
          <p:nvSpPr>
            <p:cNvPr id="203818" name="Oval 42"/>
            <p:cNvSpPr>
              <a:spLocks noChangeArrowheads="1"/>
            </p:cNvSpPr>
            <p:nvPr/>
          </p:nvSpPr>
          <p:spPr bwMode="auto">
            <a:xfrm>
              <a:off x="1927" y="311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I</a:t>
              </a:r>
              <a:endParaRPr lang="en-US" altLang="zh-CN" b="1"/>
            </a:p>
          </p:txBody>
        </p:sp>
        <p:sp>
          <p:nvSpPr>
            <p:cNvPr id="203819" name="Line 43"/>
            <p:cNvSpPr>
              <a:spLocks noChangeShapeType="1"/>
            </p:cNvSpPr>
            <p:nvPr/>
          </p:nvSpPr>
          <p:spPr bwMode="auto">
            <a:xfrm flipH="1">
              <a:off x="1247" y="1616"/>
              <a:ext cx="227" cy="317"/>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3820" name="Line 44"/>
            <p:cNvSpPr>
              <a:spLocks noChangeShapeType="1"/>
            </p:cNvSpPr>
            <p:nvPr/>
          </p:nvSpPr>
          <p:spPr bwMode="auto">
            <a:xfrm>
              <a:off x="1610" y="1616"/>
              <a:ext cx="363" cy="317"/>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3821" name="Line 45"/>
            <p:cNvSpPr>
              <a:spLocks noChangeShapeType="1"/>
            </p:cNvSpPr>
            <p:nvPr/>
          </p:nvSpPr>
          <p:spPr bwMode="auto">
            <a:xfrm flipH="1">
              <a:off x="930" y="2205"/>
              <a:ext cx="225" cy="318"/>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3822" name="Line 46"/>
            <p:cNvSpPr>
              <a:spLocks noChangeShapeType="1"/>
            </p:cNvSpPr>
            <p:nvPr/>
          </p:nvSpPr>
          <p:spPr bwMode="auto">
            <a:xfrm flipH="1">
              <a:off x="1837" y="2205"/>
              <a:ext cx="181" cy="318"/>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3823" name="Line 47"/>
            <p:cNvSpPr>
              <a:spLocks noChangeShapeType="1"/>
            </p:cNvSpPr>
            <p:nvPr/>
          </p:nvSpPr>
          <p:spPr bwMode="auto">
            <a:xfrm>
              <a:off x="2109" y="2160"/>
              <a:ext cx="317" cy="363"/>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3824" name="Line 48"/>
            <p:cNvSpPr>
              <a:spLocks noChangeShapeType="1"/>
            </p:cNvSpPr>
            <p:nvPr/>
          </p:nvSpPr>
          <p:spPr bwMode="auto">
            <a:xfrm flipH="1">
              <a:off x="657" y="2750"/>
              <a:ext cx="182" cy="362"/>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3825" name="Line 49"/>
            <p:cNvSpPr>
              <a:spLocks noChangeShapeType="1"/>
            </p:cNvSpPr>
            <p:nvPr/>
          </p:nvSpPr>
          <p:spPr bwMode="auto">
            <a:xfrm>
              <a:off x="975" y="2795"/>
              <a:ext cx="316" cy="317"/>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3826" name="Line 50"/>
            <p:cNvSpPr>
              <a:spLocks noChangeShapeType="1"/>
            </p:cNvSpPr>
            <p:nvPr/>
          </p:nvSpPr>
          <p:spPr bwMode="auto">
            <a:xfrm>
              <a:off x="1882" y="2795"/>
              <a:ext cx="136" cy="317"/>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grpSp>
      <p:sp>
        <p:nvSpPr>
          <p:cNvPr id="203830" name="Rectangle 54"/>
          <p:cNvSpPr>
            <a:spLocks noChangeArrowheads="1"/>
          </p:cNvSpPr>
          <p:nvPr/>
        </p:nvSpPr>
        <p:spPr bwMode="auto">
          <a:xfrm>
            <a:off x="4427538" y="1385491"/>
            <a:ext cx="4537075" cy="3751580"/>
          </a:xfrm>
          <a:prstGeom prst="rect">
            <a:avLst/>
          </a:prstGeom>
          <a:noFill/>
          <a:ln w="12700" cap="sq">
            <a:noFill/>
            <a:miter lim="800000"/>
            <a:headEnd type="none" w="sm" len="sm"/>
            <a:tailEnd type="none" w="sm" len="sm"/>
          </a:ln>
          <a:effectLst>
            <a:prstShdw prst="shdw17" dist="17961" dir="2700000">
              <a:schemeClr val="accent1">
                <a:gamma/>
                <a:shade val="60000"/>
                <a:invGamma/>
              </a:schemeClr>
            </a:prstShdw>
          </a:effectLst>
        </p:spPr>
        <p:txBody>
          <a:bodyPr>
            <a:spAutoFit/>
          </a:bodyPr>
          <a:lstStyle/>
          <a:p>
            <a:pPr>
              <a:lnSpc>
                <a:spcPct val="130000"/>
              </a:lnSpc>
              <a:spcBef>
                <a:spcPct val="50000"/>
              </a:spcBef>
              <a:defRPr/>
            </a:pPr>
            <a:r>
              <a:rPr kumimoji="1" lang="en-US" altLang="zh-CN" b="1" dirty="0">
                <a:effectLst>
                  <a:outerShdw blurRad="38100" dist="38100" dir="2700000" algn="tl">
                    <a:srgbClr val="C0C0C0"/>
                  </a:outerShdw>
                </a:effectLst>
              </a:rPr>
              <a:t>1.</a:t>
            </a:r>
            <a:r>
              <a:rPr kumimoji="1" lang="zh-CN" altLang="en-US" b="1" dirty="0">
                <a:effectLst>
                  <a:outerShdw blurRad="38100" dist="38100" dir="2700000" algn="tl">
                    <a:srgbClr val="C0C0C0"/>
                  </a:outerShdw>
                </a:effectLst>
              </a:rPr>
              <a:t>前序</a:t>
            </a:r>
            <a:r>
              <a:rPr kumimoji="1" lang="zh-CN" altLang="en-US" b="1" dirty="0" smtClean="0">
                <a:effectLst>
                  <a:outerShdw blurRad="38100" dist="38100" dir="2700000" algn="tl">
                    <a:srgbClr val="C0C0C0"/>
                  </a:outerShdw>
                </a:effectLst>
              </a:rPr>
              <a:t>遍历（</a:t>
            </a:r>
            <a:r>
              <a:rPr kumimoji="1" lang="zh-CN" altLang="en-US" b="1" dirty="0" smtClean="0">
                <a:solidFill>
                  <a:srgbClr val="FF0000"/>
                </a:solidFill>
                <a:effectLst>
                  <a:outerShdw blurRad="38100" dist="38100" dir="2700000" algn="tl">
                    <a:srgbClr val="C0C0C0"/>
                  </a:outerShdw>
                </a:effectLst>
              </a:rPr>
              <a:t>先序</a:t>
            </a:r>
            <a:r>
              <a:rPr kumimoji="1" lang="en-US" altLang="zh-CN" b="1" dirty="0" smtClean="0">
                <a:effectLst>
                  <a:outerShdw blurRad="38100" dist="38100" dir="2700000" algn="tl">
                    <a:srgbClr val="C0C0C0"/>
                  </a:outerShdw>
                </a:effectLst>
              </a:rPr>
              <a:t>/</a:t>
            </a:r>
            <a:r>
              <a:rPr kumimoji="1" lang="zh-CN" altLang="en-US" b="1" dirty="0" smtClean="0">
                <a:solidFill>
                  <a:srgbClr val="FF0000"/>
                </a:solidFill>
                <a:effectLst>
                  <a:outerShdw blurRad="38100" dist="38100" dir="2700000" algn="tl">
                    <a:srgbClr val="C0C0C0"/>
                  </a:outerShdw>
                </a:effectLst>
              </a:rPr>
              <a:t>先根</a:t>
            </a:r>
            <a:r>
              <a:rPr kumimoji="1" lang="zh-CN" altLang="en-US" b="1" dirty="0" smtClean="0">
                <a:effectLst>
                  <a:outerShdw blurRad="38100" dist="38100" dir="2700000" algn="tl">
                    <a:srgbClr val="C0C0C0"/>
                  </a:outerShdw>
                </a:effectLst>
              </a:rPr>
              <a:t>）</a:t>
            </a:r>
            <a:endParaRPr kumimoji="1" lang="en-US" altLang="zh-CN" b="1" dirty="0">
              <a:effectLst>
                <a:outerShdw blurRad="38100" dist="38100" dir="2700000" algn="tl">
                  <a:srgbClr val="C0C0C0"/>
                </a:outerShdw>
              </a:effectLst>
            </a:endParaRPr>
          </a:p>
          <a:p>
            <a:pPr>
              <a:lnSpc>
                <a:spcPct val="130000"/>
              </a:lnSpc>
              <a:spcBef>
                <a:spcPct val="50000"/>
              </a:spcBef>
              <a:defRPr/>
            </a:pPr>
            <a:r>
              <a:rPr kumimoji="1" lang="en-US" altLang="zh-CN" b="1" dirty="0">
                <a:effectLst>
                  <a:outerShdw blurRad="38100" dist="38100" dir="2700000" algn="tl">
                    <a:srgbClr val="C0C0C0"/>
                  </a:outerShdw>
                </a:effectLst>
              </a:rPr>
              <a:t>2.</a:t>
            </a:r>
            <a:r>
              <a:rPr kumimoji="1" lang="zh-CN" altLang="en-US" b="1" dirty="0">
                <a:effectLst>
                  <a:outerShdw blurRad="38100" dist="38100" dir="2700000" algn="tl">
                    <a:srgbClr val="C0C0C0"/>
                  </a:outerShdw>
                </a:effectLst>
              </a:rPr>
              <a:t>中序遍历</a:t>
            </a:r>
            <a:endParaRPr kumimoji="1" lang="zh-CN" altLang="en-US" b="1" dirty="0">
              <a:effectLst>
                <a:outerShdw blurRad="38100" dist="38100" dir="2700000" algn="tl">
                  <a:srgbClr val="C0C0C0"/>
                </a:outerShdw>
              </a:effectLst>
            </a:endParaRPr>
          </a:p>
          <a:p>
            <a:pPr>
              <a:lnSpc>
                <a:spcPct val="130000"/>
              </a:lnSpc>
              <a:spcBef>
                <a:spcPct val="50000"/>
              </a:spcBef>
              <a:defRPr/>
            </a:pPr>
            <a:r>
              <a:rPr kumimoji="1" lang="en-US" altLang="zh-CN" b="1" dirty="0">
                <a:effectLst>
                  <a:outerShdw blurRad="38100" dist="38100" dir="2700000" algn="tl">
                    <a:srgbClr val="C0C0C0"/>
                  </a:outerShdw>
                </a:effectLst>
              </a:rPr>
              <a:t>3.</a:t>
            </a:r>
            <a:r>
              <a:rPr kumimoji="1" lang="zh-CN" altLang="en-US" b="1" dirty="0">
                <a:effectLst>
                  <a:outerShdw blurRad="38100" dist="38100" dir="2700000" algn="tl">
                    <a:srgbClr val="C0C0C0"/>
                  </a:outerShdw>
                </a:effectLst>
              </a:rPr>
              <a:t>后序遍历</a:t>
            </a:r>
            <a:endParaRPr kumimoji="1" lang="zh-CN" altLang="en-US" b="1" dirty="0">
              <a:effectLst>
                <a:outerShdw blurRad="38100" dist="38100" dir="2700000" algn="tl">
                  <a:srgbClr val="C0C0C0"/>
                </a:outerShdw>
              </a:effectLst>
            </a:endParaRPr>
          </a:p>
          <a:p>
            <a:pPr>
              <a:lnSpc>
                <a:spcPct val="130000"/>
              </a:lnSpc>
              <a:spcBef>
                <a:spcPct val="50000"/>
              </a:spcBef>
              <a:defRPr/>
            </a:pPr>
            <a:r>
              <a:rPr kumimoji="1" lang="en-US" altLang="zh-CN" b="1" dirty="0">
                <a:effectLst>
                  <a:outerShdw blurRad="38100" dist="38100" dir="2700000" algn="tl">
                    <a:srgbClr val="C0C0C0"/>
                  </a:outerShdw>
                </a:effectLst>
              </a:rPr>
              <a:t>4.</a:t>
            </a:r>
            <a:r>
              <a:rPr kumimoji="1" lang="zh-CN" altLang="en-US" b="1" dirty="0">
                <a:effectLst>
                  <a:outerShdw blurRad="38100" dist="38100" dir="2700000" algn="tl">
                    <a:srgbClr val="C0C0C0"/>
                  </a:outerShdw>
                </a:effectLst>
              </a:rPr>
              <a:t>层序</a:t>
            </a:r>
            <a:r>
              <a:rPr kumimoji="1" lang="zh-CN" altLang="en-US" b="1" dirty="0" smtClean="0">
                <a:effectLst>
                  <a:outerShdw blurRad="38100" dist="38100" dir="2700000" algn="tl">
                    <a:srgbClr val="C0C0C0"/>
                  </a:outerShdw>
                </a:effectLst>
              </a:rPr>
              <a:t>遍历（</a:t>
            </a:r>
            <a:r>
              <a:rPr kumimoji="1" lang="zh-CN" altLang="en-US" b="1" dirty="0" smtClean="0">
                <a:solidFill>
                  <a:srgbClr val="FF0000"/>
                </a:solidFill>
                <a:effectLst>
                  <a:outerShdw blurRad="38100" dist="38100" dir="2700000" algn="tl">
                    <a:srgbClr val="C0C0C0"/>
                  </a:outerShdw>
                </a:effectLst>
              </a:rPr>
              <a:t>层次遍历</a:t>
            </a:r>
            <a:r>
              <a:rPr kumimoji="1" lang="zh-CN" altLang="en-US" b="1" dirty="0" smtClean="0">
                <a:effectLst>
                  <a:outerShdw blurRad="38100" dist="38100" dir="2700000" algn="tl">
                    <a:srgbClr val="C0C0C0"/>
                  </a:outerShdw>
                </a:effectLst>
              </a:rPr>
              <a:t>）</a:t>
            </a:r>
            <a:endParaRPr kumimoji="1" lang="zh-CN" altLang="en-US" b="1" dirty="0">
              <a:effectLst>
                <a:outerShdw blurRad="38100" dist="38100" dir="2700000" algn="tl">
                  <a:srgbClr val="C0C0C0"/>
                </a:outerShdw>
              </a:effectLst>
            </a:endParaRPr>
          </a:p>
          <a:p>
            <a:pPr>
              <a:lnSpc>
                <a:spcPct val="130000"/>
              </a:lnSpc>
              <a:spcBef>
                <a:spcPct val="50000"/>
              </a:spcBef>
              <a:defRPr/>
            </a:pPr>
            <a:r>
              <a:rPr kumimoji="1" lang="zh-CN" altLang="en-US" b="1" dirty="0"/>
              <a:t>   </a:t>
            </a:r>
            <a:endParaRPr kumimoji="1" lang="en-US" altLang="zh-CN" b="1" dirty="0"/>
          </a:p>
        </p:txBody>
      </p:sp>
      <p:sp>
        <p:nvSpPr>
          <p:cNvPr id="62468" name="Rectangle 2"/>
          <p:cNvSpPr>
            <a:spLocks noChangeArrowheads="1"/>
          </p:cNvSpPr>
          <p:nvPr/>
        </p:nvSpPr>
        <p:spPr bwMode="auto">
          <a:xfrm>
            <a:off x="755650" y="115888"/>
            <a:ext cx="7793038" cy="649287"/>
          </a:xfrm>
          <a:prstGeom prst="rect">
            <a:avLst/>
          </a:prstGeom>
          <a:noFill/>
          <a:ln w="9525">
            <a:noFill/>
            <a:miter lim="800000"/>
          </a:ln>
        </p:spPr>
        <p:txBody>
          <a:bodyPr anchor="b"/>
          <a:lstStyle/>
          <a:p>
            <a:r>
              <a:rPr lang="zh-CN" altLang="en-US" sz="3200" b="1">
                <a:solidFill>
                  <a:srgbClr val="0000FF"/>
                </a:solidFill>
              </a:rPr>
              <a:t>二叉树遍历方法</a:t>
            </a:r>
            <a:endParaRPr lang="zh-CN" altLang="en-US" sz="3200" b="1">
              <a:solidFill>
                <a:srgbClr val="0000FF"/>
              </a:solidFill>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sz="3200" b="1" dirty="0" smtClean="0">
                <a:solidFill>
                  <a:schemeClr val="tx1"/>
                </a:solidFill>
              </a:rPr>
              <a:t>1. </a:t>
            </a:r>
            <a:r>
              <a:rPr lang="zh-CN" altLang="en-US" sz="3200" b="1" dirty="0" smtClean="0">
                <a:solidFill>
                  <a:schemeClr val="tx1"/>
                </a:solidFill>
              </a:rPr>
              <a:t>前序遍历</a:t>
            </a:r>
            <a:r>
              <a:rPr lang="zh-CN" altLang="en-US" dirty="0" smtClean="0">
                <a:solidFill>
                  <a:schemeClr val="tx1"/>
                </a:solidFill>
              </a:rPr>
              <a:t>（</a:t>
            </a:r>
            <a:r>
              <a:rPr lang="zh-CN" altLang="en-US" dirty="0" smtClean="0">
                <a:solidFill>
                  <a:srgbClr val="FF0000"/>
                </a:solidFill>
              </a:rPr>
              <a:t>先序</a:t>
            </a:r>
            <a:r>
              <a:rPr lang="en-US" altLang="zh-CN" dirty="0" smtClean="0">
                <a:solidFill>
                  <a:srgbClr val="FF0000"/>
                </a:solidFill>
              </a:rPr>
              <a:t>/</a:t>
            </a:r>
            <a:r>
              <a:rPr lang="zh-CN" altLang="en-US" dirty="0" smtClean="0">
                <a:solidFill>
                  <a:srgbClr val="FF0000"/>
                </a:solidFill>
              </a:rPr>
              <a:t>先根遍历</a:t>
            </a:r>
            <a:r>
              <a:rPr lang="zh-CN" altLang="en-US" dirty="0" smtClean="0">
                <a:solidFill>
                  <a:schemeClr val="tx1"/>
                </a:solidFill>
              </a:rPr>
              <a:t>）</a:t>
            </a:r>
            <a:endParaRPr lang="zh-CN" altLang="en-US" sz="3200" b="1" dirty="0" smtClean="0">
              <a:solidFill>
                <a:schemeClr val="tx1"/>
              </a:solidFill>
            </a:endParaRPr>
          </a:p>
        </p:txBody>
      </p:sp>
      <p:grpSp>
        <p:nvGrpSpPr>
          <p:cNvPr id="2" name="Group 4"/>
          <p:cNvGrpSpPr/>
          <p:nvPr/>
        </p:nvGrpSpPr>
        <p:grpSpPr bwMode="auto">
          <a:xfrm>
            <a:off x="2987675" y="1125538"/>
            <a:ext cx="2806700" cy="2808287"/>
            <a:chOff x="567" y="1344"/>
            <a:chExt cx="2040" cy="2041"/>
          </a:xfrm>
        </p:grpSpPr>
        <p:sp>
          <p:nvSpPr>
            <p:cNvPr id="204805" name="Oval 5"/>
            <p:cNvSpPr>
              <a:spLocks noChangeArrowheads="1"/>
            </p:cNvSpPr>
            <p:nvPr/>
          </p:nvSpPr>
          <p:spPr bwMode="auto">
            <a:xfrm>
              <a:off x="1429" y="1344"/>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A</a:t>
              </a:r>
              <a:endParaRPr lang="en-US" altLang="zh-CN" b="1"/>
            </a:p>
          </p:txBody>
        </p:sp>
        <p:sp>
          <p:nvSpPr>
            <p:cNvPr id="204806" name="Oval 6"/>
            <p:cNvSpPr>
              <a:spLocks noChangeArrowheads="1"/>
            </p:cNvSpPr>
            <p:nvPr/>
          </p:nvSpPr>
          <p:spPr bwMode="auto">
            <a:xfrm>
              <a:off x="1110" y="1934"/>
              <a:ext cx="226" cy="271"/>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B</a:t>
              </a:r>
              <a:endParaRPr lang="en-US" altLang="zh-CN" b="1"/>
            </a:p>
          </p:txBody>
        </p:sp>
        <p:sp>
          <p:nvSpPr>
            <p:cNvPr id="204807" name="Oval 7"/>
            <p:cNvSpPr>
              <a:spLocks noChangeArrowheads="1"/>
            </p:cNvSpPr>
            <p:nvPr/>
          </p:nvSpPr>
          <p:spPr bwMode="auto">
            <a:xfrm>
              <a:off x="1927" y="1934"/>
              <a:ext cx="226" cy="271"/>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C</a:t>
              </a:r>
              <a:endParaRPr lang="en-US" altLang="zh-CN" b="1"/>
            </a:p>
          </p:txBody>
        </p:sp>
        <p:sp>
          <p:nvSpPr>
            <p:cNvPr id="204808" name="Oval 8"/>
            <p:cNvSpPr>
              <a:spLocks noChangeArrowheads="1"/>
            </p:cNvSpPr>
            <p:nvPr/>
          </p:nvSpPr>
          <p:spPr bwMode="auto">
            <a:xfrm>
              <a:off x="793" y="252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D</a:t>
              </a:r>
              <a:endParaRPr lang="en-US" altLang="zh-CN" b="1"/>
            </a:p>
          </p:txBody>
        </p:sp>
        <p:sp>
          <p:nvSpPr>
            <p:cNvPr id="204809" name="Oval 9"/>
            <p:cNvSpPr>
              <a:spLocks noChangeArrowheads="1"/>
            </p:cNvSpPr>
            <p:nvPr/>
          </p:nvSpPr>
          <p:spPr bwMode="auto">
            <a:xfrm>
              <a:off x="1701" y="252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E</a:t>
              </a:r>
              <a:endParaRPr lang="en-US" altLang="zh-CN" b="1"/>
            </a:p>
          </p:txBody>
        </p:sp>
        <p:sp>
          <p:nvSpPr>
            <p:cNvPr id="204810" name="Oval 10"/>
            <p:cNvSpPr>
              <a:spLocks noChangeArrowheads="1"/>
            </p:cNvSpPr>
            <p:nvPr/>
          </p:nvSpPr>
          <p:spPr bwMode="auto">
            <a:xfrm>
              <a:off x="2381" y="252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F</a:t>
              </a:r>
              <a:endParaRPr lang="en-US" altLang="zh-CN" b="1"/>
            </a:p>
          </p:txBody>
        </p:sp>
        <p:sp>
          <p:nvSpPr>
            <p:cNvPr id="204811" name="Oval 11"/>
            <p:cNvSpPr>
              <a:spLocks noChangeArrowheads="1"/>
            </p:cNvSpPr>
            <p:nvPr/>
          </p:nvSpPr>
          <p:spPr bwMode="auto">
            <a:xfrm>
              <a:off x="567" y="311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G</a:t>
              </a:r>
              <a:endParaRPr lang="en-US" altLang="zh-CN" b="1"/>
            </a:p>
          </p:txBody>
        </p:sp>
        <p:sp>
          <p:nvSpPr>
            <p:cNvPr id="204812" name="Oval 12"/>
            <p:cNvSpPr>
              <a:spLocks noChangeArrowheads="1"/>
            </p:cNvSpPr>
            <p:nvPr/>
          </p:nvSpPr>
          <p:spPr bwMode="auto">
            <a:xfrm>
              <a:off x="1202" y="311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H</a:t>
              </a:r>
              <a:endParaRPr lang="en-US" altLang="zh-CN" b="1"/>
            </a:p>
          </p:txBody>
        </p:sp>
        <p:sp>
          <p:nvSpPr>
            <p:cNvPr id="204813" name="Oval 13"/>
            <p:cNvSpPr>
              <a:spLocks noChangeArrowheads="1"/>
            </p:cNvSpPr>
            <p:nvPr/>
          </p:nvSpPr>
          <p:spPr bwMode="auto">
            <a:xfrm>
              <a:off x="1927" y="311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I</a:t>
              </a:r>
              <a:endParaRPr lang="en-US" altLang="zh-CN" b="1"/>
            </a:p>
          </p:txBody>
        </p:sp>
        <p:sp>
          <p:nvSpPr>
            <p:cNvPr id="204814" name="Line 14"/>
            <p:cNvSpPr>
              <a:spLocks noChangeShapeType="1"/>
            </p:cNvSpPr>
            <p:nvPr/>
          </p:nvSpPr>
          <p:spPr bwMode="auto">
            <a:xfrm flipH="1">
              <a:off x="1247" y="1616"/>
              <a:ext cx="227" cy="317"/>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4815" name="Line 15"/>
            <p:cNvSpPr>
              <a:spLocks noChangeShapeType="1"/>
            </p:cNvSpPr>
            <p:nvPr/>
          </p:nvSpPr>
          <p:spPr bwMode="auto">
            <a:xfrm>
              <a:off x="1610" y="1616"/>
              <a:ext cx="363" cy="317"/>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4816" name="Line 16"/>
            <p:cNvSpPr>
              <a:spLocks noChangeShapeType="1"/>
            </p:cNvSpPr>
            <p:nvPr/>
          </p:nvSpPr>
          <p:spPr bwMode="auto">
            <a:xfrm flipH="1">
              <a:off x="930" y="2205"/>
              <a:ext cx="225" cy="318"/>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4817" name="Line 17"/>
            <p:cNvSpPr>
              <a:spLocks noChangeShapeType="1"/>
            </p:cNvSpPr>
            <p:nvPr/>
          </p:nvSpPr>
          <p:spPr bwMode="auto">
            <a:xfrm flipH="1">
              <a:off x="1837" y="2205"/>
              <a:ext cx="181" cy="318"/>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4818" name="Line 18"/>
            <p:cNvSpPr>
              <a:spLocks noChangeShapeType="1"/>
            </p:cNvSpPr>
            <p:nvPr/>
          </p:nvSpPr>
          <p:spPr bwMode="auto">
            <a:xfrm>
              <a:off x="2109" y="2160"/>
              <a:ext cx="317" cy="363"/>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4819" name="Line 19"/>
            <p:cNvSpPr>
              <a:spLocks noChangeShapeType="1"/>
            </p:cNvSpPr>
            <p:nvPr/>
          </p:nvSpPr>
          <p:spPr bwMode="auto">
            <a:xfrm flipH="1">
              <a:off x="657" y="2750"/>
              <a:ext cx="182" cy="362"/>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4820" name="Line 20"/>
            <p:cNvSpPr>
              <a:spLocks noChangeShapeType="1"/>
            </p:cNvSpPr>
            <p:nvPr/>
          </p:nvSpPr>
          <p:spPr bwMode="auto">
            <a:xfrm>
              <a:off x="975" y="2795"/>
              <a:ext cx="316" cy="317"/>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4821" name="Line 21"/>
            <p:cNvSpPr>
              <a:spLocks noChangeShapeType="1"/>
            </p:cNvSpPr>
            <p:nvPr/>
          </p:nvSpPr>
          <p:spPr bwMode="auto">
            <a:xfrm>
              <a:off x="1882" y="2795"/>
              <a:ext cx="136" cy="317"/>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grpSp>
      <p:sp>
        <p:nvSpPr>
          <p:cNvPr id="204822" name="Rectangle 22"/>
          <p:cNvSpPr>
            <a:spLocks noChangeArrowheads="1"/>
          </p:cNvSpPr>
          <p:nvPr/>
        </p:nvSpPr>
        <p:spPr bwMode="auto">
          <a:xfrm>
            <a:off x="1187450" y="4149725"/>
            <a:ext cx="6840538" cy="1383665"/>
          </a:xfrm>
          <a:prstGeom prst="rect">
            <a:avLst/>
          </a:prstGeom>
          <a:noFill/>
          <a:ln w="12700" cap="sq">
            <a:noFill/>
            <a:miter lim="800000"/>
            <a:headEnd type="none" w="sm" len="sm"/>
            <a:tailEnd type="none" w="sm" len="sm"/>
          </a:ln>
          <a:effectLst>
            <a:prstShdw prst="shdw17" dist="17961" dir="2700000">
              <a:schemeClr val="accent1">
                <a:gamma/>
                <a:shade val="60000"/>
                <a:invGamma/>
              </a:schemeClr>
            </a:prstShdw>
          </a:effectLst>
        </p:spPr>
        <p:txBody>
          <a:bodyPr>
            <a:spAutoFit/>
          </a:bodyPr>
          <a:lstStyle/>
          <a:p>
            <a:pPr>
              <a:defRPr/>
            </a:pPr>
            <a:r>
              <a:rPr kumimoji="1" lang="zh-CN" altLang="en-US" b="1" dirty="0">
                <a:effectLst>
                  <a:outerShdw blurRad="38100" dist="38100" dir="2700000" algn="tl">
                    <a:srgbClr val="C0C0C0"/>
                  </a:outerShdw>
                </a:effectLst>
              </a:rPr>
              <a:t>规则：若二叉树为空，则空操作</a:t>
            </a:r>
            <a:r>
              <a:rPr kumimoji="1" lang="zh-CN" altLang="en-US" b="1" dirty="0" smtClean="0">
                <a:effectLst>
                  <a:outerShdw blurRad="38100" dist="38100" dir="2700000" algn="tl">
                    <a:srgbClr val="C0C0C0"/>
                  </a:outerShdw>
                </a:effectLst>
              </a:rPr>
              <a:t>返回；否则，</a:t>
            </a:r>
            <a:r>
              <a:rPr kumimoji="1" lang="zh-CN" altLang="en-US" b="1" dirty="0">
                <a:effectLst>
                  <a:outerShdw blurRad="38100" dist="38100" dir="2700000" algn="tl">
                    <a:srgbClr val="C0C0C0"/>
                  </a:outerShdw>
                </a:effectLst>
              </a:rPr>
              <a:t>先访问根结点，然后前序遍历左子树，再前序遍历右子树。</a:t>
            </a:r>
            <a:r>
              <a:rPr kumimoji="1" lang="en-US" altLang="zh-CN" b="1" dirty="0">
                <a:effectLst>
                  <a:outerShdw blurRad="38100" dist="38100" dir="2700000" algn="tl">
                    <a:srgbClr val="C0C0C0"/>
                  </a:outerShdw>
                </a:effectLst>
              </a:rPr>
              <a:t>           ABDGHCEIF</a:t>
            </a:r>
            <a:endParaRPr kumimoji="1" lang="zh-CN" altLang="en-US" b="1" dirty="0">
              <a:effectLst>
                <a:outerShdw blurRad="38100" dist="38100" dir="2700000" algn="tl">
                  <a:srgbClr val="C0C0C0"/>
                </a:outerShdw>
              </a:effectLst>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zh-CN" sz="3200" b="1" smtClean="0">
                <a:solidFill>
                  <a:schemeClr val="tx1"/>
                </a:solidFill>
                <a:latin typeface="Times New Roman" panose="02020603050405020304" pitchFamily="18" charset="0"/>
                <a:cs typeface="Times New Roman" panose="02020603050405020304" pitchFamily="18" charset="0"/>
              </a:rPr>
              <a:t>2. </a:t>
            </a:r>
            <a:r>
              <a:rPr lang="zh-CN" altLang="en-US" sz="3200" b="1" smtClean="0">
                <a:solidFill>
                  <a:schemeClr val="tx1"/>
                </a:solidFill>
                <a:latin typeface="Times New Roman" panose="02020603050405020304" pitchFamily="18" charset="0"/>
                <a:cs typeface="Times New Roman" panose="02020603050405020304" pitchFamily="18" charset="0"/>
              </a:rPr>
              <a:t>中序遍历</a:t>
            </a:r>
            <a:endParaRPr lang="zh-CN" altLang="en-US" sz="3200" b="1" smtClean="0">
              <a:solidFill>
                <a:schemeClr val="tx1"/>
              </a:solidFill>
              <a:latin typeface="Times New Roman" panose="02020603050405020304" pitchFamily="18" charset="0"/>
              <a:cs typeface="Times New Roman" panose="02020603050405020304" pitchFamily="18" charset="0"/>
            </a:endParaRPr>
          </a:p>
        </p:txBody>
      </p:sp>
      <p:grpSp>
        <p:nvGrpSpPr>
          <p:cNvPr id="2" name="Group 4"/>
          <p:cNvGrpSpPr/>
          <p:nvPr/>
        </p:nvGrpSpPr>
        <p:grpSpPr bwMode="auto">
          <a:xfrm>
            <a:off x="1403350" y="1183283"/>
            <a:ext cx="2806700" cy="2808287"/>
            <a:chOff x="567" y="1344"/>
            <a:chExt cx="2040" cy="2041"/>
          </a:xfrm>
        </p:grpSpPr>
        <p:sp>
          <p:nvSpPr>
            <p:cNvPr id="205829" name="Oval 5"/>
            <p:cNvSpPr>
              <a:spLocks noChangeArrowheads="1"/>
            </p:cNvSpPr>
            <p:nvPr/>
          </p:nvSpPr>
          <p:spPr bwMode="auto">
            <a:xfrm>
              <a:off x="1429" y="1344"/>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A</a:t>
              </a:r>
              <a:endParaRPr lang="en-US" altLang="zh-CN" b="1"/>
            </a:p>
          </p:txBody>
        </p:sp>
        <p:sp>
          <p:nvSpPr>
            <p:cNvPr id="205830" name="Oval 6"/>
            <p:cNvSpPr>
              <a:spLocks noChangeArrowheads="1"/>
            </p:cNvSpPr>
            <p:nvPr/>
          </p:nvSpPr>
          <p:spPr bwMode="auto">
            <a:xfrm>
              <a:off x="1110" y="1934"/>
              <a:ext cx="226" cy="271"/>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B</a:t>
              </a:r>
              <a:endParaRPr lang="en-US" altLang="zh-CN" b="1"/>
            </a:p>
          </p:txBody>
        </p:sp>
        <p:sp>
          <p:nvSpPr>
            <p:cNvPr id="205831" name="Oval 7"/>
            <p:cNvSpPr>
              <a:spLocks noChangeArrowheads="1"/>
            </p:cNvSpPr>
            <p:nvPr/>
          </p:nvSpPr>
          <p:spPr bwMode="auto">
            <a:xfrm>
              <a:off x="1927" y="1934"/>
              <a:ext cx="226" cy="271"/>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C</a:t>
              </a:r>
              <a:endParaRPr lang="en-US" altLang="zh-CN" b="1"/>
            </a:p>
          </p:txBody>
        </p:sp>
        <p:sp>
          <p:nvSpPr>
            <p:cNvPr id="205832" name="Oval 8"/>
            <p:cNvSpPr>
              <a:spLocks noChangeArrowheads="1"/>
            </p:cNvSpPr>
            <p:nvPr/>
          </p:nvSpPr>
          <p:spPr bwMode="auto">
            <a:xfrm>
              <a:off x="793" y="252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D</a:t>
              </a:r>
              <a:endParaRPr lang="en-US" altLang="zh-CN" b="1"/>
            </a:p>
          </p:txBody>
        </p:sp>
        <p:sp>
          <p:nvSpPr>
            <p:cNvPr id="205833" name="Oval 9"/>
            <p:cNvSpPr>
              <a:spLocks noChangeArrowheads="1"/>
            </p:cNvSpPr>
            <p:nvPr/>
          </p:nvSpPr>
          <p:spPr bwMode="auto">
            <a:xfrm>
              <a:off x="1701" y="252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E</a:t>
              </a:r>
              <a:endParaRPr lang="en-US" altLang="zh-CN" b="1"/>
            </a:p>
          </p:txBody>
        </p:sp>
        <p:sp>
          <p:nvSpPr>
            <p:cNvPr id="205834" name="Oval 10"/>
            <p:cNvSpPr>
              <a:spLocks noChangeArrowheads="1"/>
            </p:cNvSpPr>
            <p:nvPr/>
          </p:nvSpPr>
          <p:spPr bwMode="auto">
            <a:xfrm>
              <a:off x="2381" y="252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F</a:t>
              </a:r>
              <a:endParaRPr lang="en-US" altLang="zh-CN" b="1"/>
            </a:p>
          </p:txBody>
        </p:sp>
        <p:sp>
          <p:nvSpPr>
            <p:cNvPr id="205835" name="Oval 11"/>
            <p:cNvSpPr>
              <a:spLocks noChangeArrowheads="1"/>
            </p:cNvSpPr>
            <p:nvPr/>
          </p:nvSpPr>
          <p:spPr bwMode="auto">
            <a:xfrm>
              <a:off x="567" y="311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G</a:t>
              </a:r>
              <a:endParaRPr lang="en-US" altLang="zh-CN" b="1"/>
            </a:p>
          </p:txBody>
        </p:sp>
        <p:sp>
          <p:nvSpPr>
            <p:cNvPr id="205836" name="Oval 12"/>
            <p:cNvSpPr>
              <a:spLocks noChangeArrowheads="1"/>
            </p:cNvSpPr>
            <p:nvPr/>
          </p:nvSpPr>
          <p:spPr bwMode="auto">
            <a:xfrm>
              <a:off x="1202" y="311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H</a:t>
              </a:r>
              <a:endParaRPr lang="en-US" altLang="zh-CN" b="1"/>
            </a:p>
          </p:txBody>
        </p:sp>
        <p:sp>
          <p:nvSpPr>
            <p:cNvPr id="205837" name="Oval 13"/>
            <p:cNvSpPr>
              <a:spLocks noChangeArrowheads="1"/>
            </p:cNvSpPr>
            <p:nvPr/>
          </p:nvSpPr>
          <p:spPr bwMode="auto">
            <a:xfrm>
              <a:off x="1927" y="311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I</a:t>
              </a:r>
              <a:endParaRPr lang="en-US" altLang="zh-CN" b="1"/>
            </a:p>
          </p:txBody>
        </p:sp>
        <p:sp>
          <p:nvSpPr>
            <p:cNvPr id="205838" name="Line 14"/>
            <p:cNvSpPr>
              <a:spLocks noChangeShapeType="1"/>
            </p:cNvSpPr>
            <p:nvPr/>
          </p:nvSpPr>
          <p:spPr bwMode="auto">
            <a:xfrm flipH="1">
              <a:off x="1247" y="1616"/>
              <a:ext cx="227" cy="317"/>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5839" name="Line 15"/>
            <p:cNvSpPr>
              <a:spLocks noChangeShapeType="1"/>
            </p:cNvSpPr>
            <p:nvPr/>
          </p:nvSpPr>
          <p:spPr bwMode="auto">
            <a:xfrm>
              <a:off x="1610" y="1616"/>
              <a:ext cx="363" cy="317"/>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5840" name="Line 16"/>
            <p:cNvSpPr>
              <a:spLocks noChangeShapeType="1"/>
            </p:cNvSpPr>
            <p:nvPr/>
          </p:nvSpPr>
          <p:spPr bwMode="auto">
            <a:xfrm flipH="1">
              <a:off x="930" y="2205"/>
              <a:ext cx="225" cy="318"/>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5841" name="Line 17"/>
            <p:cNvSpPr>
              <a:spLocks noChangeShapeType="1"/>
            </p:cNvSpPr>
            <p:nvPr/>
          </p:nvSpPr>
          <p:spPr bwMode="auto">
            <a:xfrm flipH="1">
              <a:off x="1837" y="2205"/>
              <a:ext cx="181" cy="318"/>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5842" name="Line 18"/>
            <p:cNvSpPr>
              <a:spLocks noChangeShapeType="1"/>
            </p:cNvSpPr>
            <p:nvPr/>
          </p:nvSpPr>
          <p:spPr bwMode="auto">
            <a:xfrm>
              <a:off x="2109" y="2160"/>
              <a:ext cx="317" cy="363"/>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5843" name="Line 19"/>
            <p:cNvSpPr>
              <a:spLocks noChangeShapeType="1"/>
            </p:cNvSpPr>
            <p:nvPr/>
          </p:nvSpPr>
          <p:spPr bwMode="auto">
            <a:xfrm flipH="1">
              <a:off x="657" y="2750"/>
              <a:ext cx="182" cy="362"/>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5844" name="Line 20"/>
            <p:cNvSpPr>
              <a:spLocks noChangeShapeType="1"/>
            </p:cNvSpPr>
            <p:nvPr/>
          </p:nvSpPr>
          <p:spPr bwMode="auto">
            <a:xfrm>
              <a:off x="975" y="2795"/>
              <a:ext cx="316" cy="317"/>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5845" name="Line 21"/>
            <p:cNvSpPr>
              <a:spLocks noChangeShapeType="1"/>
            </p:cNvSpPr>
            <p:nvPr/>
          </p:nvSpPr>
          <p:spPr bwMode="auto">
            <a:xfrm>
              <a:off x="1882" y="2795"/>
              <a:ext cx="136" cy="317"/>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grpSp>
      <p:sp>
        <p:nvSpPr>
          <p:cNvPr id="205846" name="Rectangle 22"/>
          <p:cNvSpPr>
            <a:spLocks noChangeArrowheads="1"/>
          </p:cNvSpPr>
          <p:nvPr/>
        </p:nvSpPr>
        <p:spPr bwMode="auto">
          <a:xfrm>
            <a:off x="971550" y="4136033"/>
            <a:ext cx="7632700" cy="2545715"/>
          </a:xfrm>
          <a:prstGeom prst="rect">
            <a:avLst/>
          </a:prstGeom>
          <a:noFill/>
          <a:ln w="12700" cap="sq">
            <a:noFill/>
            <a:miter lim="800000"/>
            <a:headEnd type="none" w="sm" len="sm"/>
            <a:tailEnd type="none" w="sm" len="sm"/>
          </a:ln>
          <a:effectLst>
            <a:prstShdw prst="shdw17" dist="17961" dir="2700000">
              <a:schemeClr val="accent1">
                <a:gamma/>
                <a:shade val="60000"/>
                <a:invGamma/>
              </a:schemeClr>
            </a:prstShdw>
          </a:effectLst>
        </p:spPr>
        <p:txBody>
          <a:bodyPr>
            <a:spAutoFit/>
          </a:bodyPr>
          <a:lstStyle/>
          <a:p>
            <a:pPr>
              <a:lnSpc>
                <a:spcPct val="130000"/>
              </a:lnSpc>
              <a:spcBef>
                <a:spcPct val="50000"/>
              </a:spcBef>
              <a:defRPr/>
            </a:pPr>
            <a:r>
              <a:rPr kumimoji="1" lang="zh-CN" altLang="en-US" b="1">
                <a:effectLst>
                  <a:outerShdw blurRad="38100" dist="38100" dir="2700000" algn="tl">
                    <a:srgbClr val="C0C0C0"/>
                  </a:outerShdw>
                </a:effectLst>
              </a:rPr>
              <a:t>规则：若二叉树为空，则空操作返回；否则，从根结点开始，中序遍历根结点的左子树，然后访问根结点，再中序遍历右子树。</a:t>
            </a:r>
            <a:endParaRPr kumimoji="1" lang="zh-CN" altLang="en-US" b="1">
              <a:effectLst>
                <a:outerShdw blurRad="38100" dist="38100" dir="2700000" algn="tl">
                  <a:srgbClr val="C0C0C0"/>
                </a:outerShdw>
              </a:effectLst>
            </a:endParaRPr>
          </a:p>
          <a:p>
            <a:pPr>
              <a:lnSpc>
                <a:spcPct val="130000"/>
              </a:lnSpc>
              <a:spcBef>
                <a:spcPct val="50000"/>
              </a:spcBef>
              <a:defRPr/>
            </a:pPr>
            <a:r>
              <a:rPr kumimoji="1" lang="en-US" altLang="zh-CN" b="1">
                <a:effectLst>
                  <a:outerShdw blurRad="38100" dist="38100" dir="2700000" algn="tl">
                    <a:srgbClr val="C0C0C0"/>
                  </a:outerShdw>
                </a:effectLst>
              </a:rPr>
              <a:t>GDHBAEICF</a:t>
            </a:r>
            <a:endParaRPr kumimoji="1" lang="en-US" altLang="zh-CN" b="1">
              <a:effectLst>
                <a:outerShdw blurRad="38100" dist="38100" dir="2700000" algn="tl">
                  <a:srgbClr val="C0C0C0"/>
                </a:outerShdw>
              </a:effectLst>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zh-CN" sz="3200" b="1" smtClean="0">
                <a:solidFill>
                  <a:schemeClr val="tx1"/>
                </a:solidFill>
                <a:latin typeface="Times New Roman" panose="02020603050405020304" pitchFamily="18" charset="0"/>
                <a:cs typeface="Times New Roman" panose="02020603050405020304" pitchFamily="18" charset="0"/>
              </a:rPr>
              <a:t>3. </a:t>
            </a:r>
            <a:r>
              <a:rPr lang="zh-CN" altLang="en-US" sz="3200" b="1" smtClean="0">
                <a:solidFill>
                  <a:schemeClr val="tx1"/>
                </a:solidFill>
                <a:latin typeface="Times New Roman" panose="02020603050405020304" pitchFamily="18" charset="0"/>
                <a:cs typeface="Times New Roman" panose="02020603050405020304" pitchFamily="18" charset="0"/>
              </a:rPr>
              <a:t>后序遍历</a:t>
            </a:r>
            <a:endParaRPr lang="zh-CN" altLang="en-US" sz="3200" b="1" smtClean="0">
              <a:solidFill>
                <a:schemeClr val="tx1"/>
              </a:solidFill>
              <a:latin typeface="Times New Roman" panose="02020603050405020304" pitchFamily="18" charset="0"/>
              <a:cs typeface="Times New Roman" panose="02020603050405020304" pitchFamily="18" charset="0"/>
            </a:endParaRPr>
          </a:p>
        </p:txBody>
      </p:sp>
      <p:grpSp>
        <p:nvGrpSpPr>
          <p:cNvPr id="2" name="Group 4"/>
          <p:cNvGrpSpPr/>
          <p:nvPr/>
        </p:nvGrpSpPr>
        <p:grpSpPr bwMode="auto">
          <a:xfrm>
            <a:off x="539750" y="1196776"/>
            <a:ext cx="2806700" cy="2808288"/>
            <a:chOff x="567" y="1344"/>
            <a:chExt cx="2040" cy="2041"/>
          </a:xfrm>
        </p:grpSpPr>
        <p:sp>
          <p:nvSpPr>
            <p:cNvPr id="206853" name="Oval 5"/>
            <p:cNvSpPr>
              <a:spLocks noChangeArrowheads="1"/>
            </p:cNvSpPr>
            <p:nvPr/>
          </p:nvSpPr>
          <p:spPr bwMode="auto">
            <a:xfrm>
              <a:off x="1429" y="1344"/>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A</a:t>
              </a:r>
              <a:endParaRPr lang="en-US" altLang="zh-CN" b="1"/>
            </a:p>
          </p:txBody>
        </p:sp>
        <p:sp>
          <p:nvSpPr>
            <p:cNvPr id="206854" name="Oval 6"/>
            <p:cNvSpPr>
              <a:spLocks noChangeArrowheads="1"/>
            </p:cNvSpPr>
            <p:nvPr/>
          </p:nvSpPr>
          <p:spPr bwMode="auto">
            <a:xfrm>
              <a:off x="1110" y="1934"/>
              <a:ext cx="226" cy="271"/>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B</a:t>
              </a:r>
              <a:endParaRPr lang="en-US" altLang="zh-CN" b="1"/>
            </a:p>
          </p:txBody>
        </p:sp>
        <p:sp>
          <p:nvSpPr>
            <p:cNvPr id="206855" name="Oval 7"/>
            <p:cNvSpPr>
              <a:spLocks noChangeArrowheads="1"/>
            </p:cNvSpPr>
            <p:nvPr/>
          </p:nvSpPr>
          <p:spPr bwMode="auto">
            <a:xfrm>
              <a:off x="1927" y="1934"/>
              <a:ext cx="226" cy="271"/>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C</a:t>
              </a:r>
              <a:endParaRPr lang="en-US" altLang="zh-CN" b="1"/>
            </a:p>
          </p:txBody>
        </p:sp>
        <p:sp>
          <p:nvSpPr>
            <p:cNvPr id="206856" name="Oval 8"/>
            <p:cNvSpPr>
              <a:spLocks noChangeArrowheads="1"/>
            </p:cNvSpPr>
            <p:nvPr/>
          </p:nvSpPr>
          <p:spPr bwMode="auto">
            <a:xfrm>
              <a:off x="793" y="252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D</a:t>
              </a:r>
              <a:endParaRPr lang="en-US" altLang="zh-CN" b="1"/>
            </a:p>
          </p:txBody>
        </p:sp>
        <p:sp>
          <p:nvSpPr>
            <p:cNvPr id="206857" name="Oval 9"/>
            <p:cNvSpPr>
              <a:spLocks noChangeArrowheads="1"/>
            </p:cNvSpPr>
            <p:nvPr/>
          </p:nvSpPr>
          <p:spPr bwMode="auto">
            <a:xfrm>
              <a:off x="1701" y="252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E</a:t>
              </a:r>
              <a:endParaRPr lang="en-US" altLang="zh-CN" b="1"/>
            </a:p>
          </p:txBody>
        </p:sp>
        <p:sp>
          <p:nvSpPr>
            <p:cNvPr id="206858" name="Oval 10"/>
            <p:cNvSpPr>
              <a:spLocks noChangeArrowheads="1"/>
            </p:cNvSpPr>
            <p:nvPr/>
          </p:nvSpPr>
          <p:spPr bwMode="auto">
            <a:xfrm>
              <a:off x="2381" y="252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F</a:t>
              </a:r>
              <a:endParaRPr lang="en-US" altLang="zh-CN" b="1"/>
            </a:p>
          </p:txBody>
        </p:sp>
        <p:sp>
          <p:nvSpPr>
            <p:cNvPr id="206859" name="Oval 11"/>
            <p:cNvSpPr>
              <a:spLocks noChangeArrowheads="1"/>
            </p:cNvSpPr>
            <p:nvPr/>
          </p:nvSpPr>
          <p:spPr bwMode="auto">
            <a:xfrm>
              <a:off x="567" y="311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G</a:t>
              </a:r>
              <a:endParaRPr lang="en-US" altLang="zh-CN" b="1"/>
            </a:p>
          </p:txBody>
        </p:sp>
        <p:sp>
          <p:nvSpPr>
            <p:cNvPr id="206860" name="Oval 12"/>
            <p:cNvSpPr>
              <a:spLocks noChangeArrowheads="1"/>
            </p:cNvSpPr>
            <p:nvPr/>
          </p:nvSpPr>
          <p:spPr bwMode="auto">
            <a:xfrm>
              <a:off x="1202" y="311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H</a:t>
              </a:r>
              <a:endParaRPr lang="en-US" altLang="zh-CN" b="1"/>
            </a:p>
          </p:txBody>
        </p:sp>
        <p:sp>
          <p:nvSpPr>
            <p:cNvPr id="206861" name="Oval 13"/>
            <p:cNvSpPr>
              <a:spLocks noChangeArrowheads="1"/>
            </p:cNvSpPr>
            <p:nvPr/>
          </p:nvSpPr>
          <p:spPr bwMode="auto">
            <a:xfrm>
              <a:off x="1927" y="311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I</a:t>
              </a:r>
              <a:endParaRPr lang="en-US" altLang="zh-CN" b="1"/>
            </a:p>
          </p:txBody>
        </p:sp>
        <p:sp>
          <p:nvSpPr>
            <p:cNvPr id="206862" name="Line 14"/>
            <p:cNvSpPr>
              <a:spLocks noChangeShapeType="1"/>
            </p:cNvSpPr>
            <p:nvPr/>
          </p:nvSpPr>
          <p:spPr bwMode="auto">
            <a:xfrm flipH="1">
              <a:off x="1247" y="1616"/>
              <a:ext cx="227" cy="317"/>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6863" name="Line 15"/>
            <p:cNvSpPr>
              <a:spLocks noChangeShapeType="1"/>
            </p:cNvSpPr>
            <p:nvPr/>
          </p:nvSpPr>
          <p:spPr bwMode="auto">
            <a:xfrm>
              <a:off x="1610" y="1616"/>
              <a:ext cx="363" cy="317"/>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6864" name="Line 16"/>
            <p:cNvSpPr>
              <a:spLocks noChangeShapeType="1"/>
            </p:cNvSpPr>
            <p:nvPr/>
          </p:nvSpPr>
          <p:spPr bwMode="auto">
            <a:xfrm flipH="1">
              <a:off x="930" y="2205"/>
              <a:ext cx="225" cy="318"/>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6865" name="Line 17"/>
            <p:cNvSpPr>
              <a:spLocks noChangeShapeType="1"/>
            </p:cNvSpPr>
            <p:nvPr/>
          </p:nvSpPr>
          <p:spPr bwMode="auto">
            <a:xfrm flipH="1">
              <a:off x="1837" y="2205"/>
              <a:ext cx="181" cy="318"/>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6866" name="Line 18"/>
            <p:cNvSpPr>
              <a:spLocks noChangeShapeType="1"/>
            </p:cNvSpPr>
            <p:nvPr/>
          </p:nvSpPr>
          <p:spPr bwMode="auto">
            <a:xfrm>
              <a:off x="2109" y="2160"/>
              <a:ext cx="317" cy="363"/>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6867" name="Line 19"/>
            <p:cNvSpPr>
              <a:spLocks noChangeShapeType="1"/>
            </p:cNvSpPr>
            <p:nvPr/>
          </p:nvSpPr>
          <p:spPr bwMode="auto">
            <a:xfrm flipH="1">
              <a:off x="657" y="2750"/>
              <a:ext cx="182" cy="362"/>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6868" name="Line 20"/>
            <p:cNvSpPr>
              <a:spLocks noChangeShapeType="1"/>
            </p:cNvSpPr>
            <p:nvPr/>
          </p:nvSpPr>
          <p:spPr bwMode="auto">
            <a:xfrm>
              <a:off x="975" y="2795"/>
              <a:ext cx="316" cy="317"/>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6869" name="Line 21"/>
            <p:cNvSpPr>
              <a:spLocks noChangeShapeType="1"/>
            </p:cNvSpPr>
            <p:nvPr/>
          </p:nvSpPr>
          <p:spPr bwMode="auto">
            <a:xfrm>
              <a:off x="1882" y="2795"/>
              <a:ext cx="136" cy="317"/>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grpSp>
      <p:grpSp>
        <p:nvGrpSpPr>
          <p:cNvPr id="3" name="Group 23"/>
          <p:cNvGrpSpPr/>
          <p:nvPr/>
        </p:nvGrpSpPr>
        <p:grpSpPr bwMode="auto">
          <a:xfrm>
            <a:off x="539750" y="1196776"/>
            <a:ext cx="2806700" cy="2808288"/>
            <a:chOff x="567" y="1344"/>
            <a:chExt cx="2040" cy="2041"/>
          </a:xfrm>
        </p:grpSpPr>
        <p:sp>
          <p:nvSpPr>
            <p:cNvPr id="206872" name="Oval 24"/>
            <p:cNvSpPr>
              <a:spLocks noChangeArrowheads="1"/>
            </p:cNvSpPr>
            <p:nvPr/>
          </p:nvSpPr>
          <p:spPr bwMode="auto">
            <a:xfrm>
              <a:off x="1429" y="1344"/>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A</a:t>
              </a:r>
              <a:endParaRPr lang="en-US" altLang="zh-CN" b="1"/>
            </a:p>
          </p:txBody>
        </p:sp>
        <p:sp>
          <p:nvSpPr>
            <p:cNvPr id="206873" name="Oval 25"/>
            <p:cNvSpPr>
              <a:spLocks noChangeArrowheads="1"/>
            </p:cNvSpPr>
            <p:nvPr/>
          </p:nvSpPr>
          <p:spPr bwMode="auto">
            <a:xfrm>
              <a:off x="1110" y="1934"/>
              <a:ext cx="226" cy="271"/>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B</a:t>
              </a:r>
              <a:endParaRPr lang="en-US" altLang="zh-CN" b="1"/>
            </a:p>
          </p:txBody>
        </p:sp>
        <p:sp>
          <p:nvSpPr>
            <p:cNvPr id="206874" name="Oval 26"/>
            <p:cNvSpPr>
              <a:spLocks noChangeArrowheads="1"/>
            </p:cNvSpPr>
            <p:nvPr/>
          </p:nvSpPr>
          <p:spPr bwMode="auto">
            <a:xfrm>
              <a:off x="1927" y="1934"/>
              <a:ext cx="226" cy="271"/>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C</a:t>
              </a:r>
              <a:endParaRPr lang="en-US" altLang="zh-CN" b="1"/>
            </a:p>
          </p:txBody>
        </p:sp>
        <p:sp>
          <p:nvSpPr>
            <p:cNvPr id="206875" name="Oval 27"/>
            <p:cNvSpPr>
              <a:spLocks noChangeArrowheads="1"/>
            </p:cNvSpPr>
            <p:nvPr/>
          </p:nvSpPr>
          <p:spPr bwMode="auto">
            <a:xfrm>
              <a:off x="793" y="252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D</a:t>
              </a:r>
              <a:endParaRPr lang="en-US" altLang="zh-CN" b="1"/>
            </a:p>
          </p:txBody>
        </p:sp>
        <p:sp>
          <p:nvSpPr>
            <p:cNvPr id="206876" name="Oval 28"/>
            <p:cNvSpPr>
              <a:spLocks noChangeArrowheads="1"/>
            </p:cNvSpPr>
            <p:nvPr/>
          </p:nvSpPr>
          <p:spPr bwMode="auto">
            <a:xfrm>
              <a:off x="1701" y="252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E</a:t>
              </a:r>
              <a:endParaRPr lang="en-US" altLang="zh-CN" b="1"/>
            </a:p>
          </p:txBody>
        </p:sp>
        <p:sp>
          <p:nvSpPr>
            <p:cNvPr id="206877" name="Oval 29"/>
            <p:cNvSpPr>
              <a:spLocks noChangeArrowheads="1"/>
            </p:cNvSpPr>
            <p:nvPr/>
          </p:nvSpPr>
          <p:spPr bwMode="auto">
            <a:xfrm>
              <a:off x="2381" y="252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F</a:t>
              </a:r>
              <a:endParaRPr lang="en-US" altLang="zh-CN" b="1"/>
            </a:p>
          </p:txBody>
        </p:sp>
        <p:sp>
          <p:nvSpPr>
            <p:cNvPr id="206878" name="Oval 30"/>
            <p:cNvSpPr>
              <a:spLocks noChangeArrowheads="1"/>
            </p:cNvSpPr>
            <p:nvPr/>
          </p:nvSpPr>
          <p:spPr bwMode="auto">
            <a:xfrm>
              <a:off x="567" y="311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G</a:t>
              </a:r>
              <a:endParaRPr lang="en-US" altLang="zh-CN" b="1"/>
            </a:p>
          </p:txBody>
        </p:sp>
        <p:sp>
          <p:nvSpPr>
            <p:cNvPr id="206879" name="Oval 31"/>
            <p:cNvSpPr>
              <a:spLocks noChangeArrowheads="1"/>
            </p:cNvSpPr>
            <p:nvPr/>
          </p:nvSpPr>
          <p:spPr bwMode="auto">
            <a:xfrm>
              <a:off x="1202" y="311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H</a:t>
              </a:r>
              <a:endParaRPr lang="en-US" altLang="zh-CN" b="1"/>
            </a:p>
          </p:txBody>
        </p:sp>
        <p:sp>
          <p:nvSpPr>
            <p:cNvPr id="206880" name="Oval 32"/>
            <p:cNvSpPr>
              <a:spLocks noChangeArrowheads="1"/>
            </p:cNvSpPr>
            <p:nvPr/>
          </p:nvSpPr>
          <p:spPr bwMode="auto">
            <a:xfrm>
              <a:off x="1927" y="311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I</a:t>
              </a:r>
              <a:endParaRPr lang="en-US" altLang="zh-CN" b="1"/>
            </a:p>
          </p:txBody>
        </p:sp>
        <p:sp>
          <p:nvSpPr>
            <p:cNvPr id="206881" name="Line 33"/>
            <p:cNvSpPr>
              <a:spLocks noChangeShapeType="1"/>
            </p:cNvSpPr>
            <p:nvPr/>
          </p:nvSpPr>
          <p:spPr bwMode="auto">
            <a:xfrm flipH="1">
              <a:off x="1247" y="1616"/>
              <a:ext cx="227" cy="317"/>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6882" name="Line 34"/>
            <p:cNvSpPr>
              <a:spLocks noChangeShapeType="1"/>
            </p:cNvSpPr>
            <p:nvPr/>
          </p:nvSpPr>
          <p:spPr bwMode="auto">
            <a:xfrm>
              <a:off x="1610" y="1616"/>
              <a:ext cx="363" cy="317"/>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6883" name="Line 35"/>
            <p:cNvSpPr>
              <a:spLocks noChangeShapeType="1"/>
            </p:cNvSpPr>
            <p:nvPr/>
          </p:nvSpPr>
          <p:spPr bwMode="auto">
            <a:xfrm flipH="1">
              <a:off x="930" y="2205"/>
              <a:ext cx="225" cy="318"/>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6884" name="Line 36"/>
            <p:cNvSpPr>
              <a:spLocks noChangeShapeType="1"/>
            </p:cNvSpPr>
            <p:nvPr/>
          </p:nvSpPr>
          <p:spPr bwMode="auto">
            <a:xfrm flipH="1">
              <a:off x="1837" y="2205"/>
              <a:ext cx="181" cy="318"/>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6885" name="Line 37"/>
            <p:cNvSpPr>
              <a:spLocks noChangeShapeType="1"/>
            </p:cNvSpPr>
            <p:nvPr/>
          </p:nvSpPr>
          <p:spPr bwMode="auto">
            <a:xfrm>
              <a:off x="2109" y="2160"/>
              <a:ext cx="317" cy="363"/>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6886" name="Line 38"/>
            <p:cNvSpPr>
              <a:spLocks noChangeShapeType="1"/>
            </p:cNvSpPr>
            <p:nvPr/>
          </p:nvSpPr>
          <p:spPr bwMode="auto">
            <a:xfrm flipH="1">
              <a:off x="657" y="2750"/>
              <a:ext cx="182" cy="362"/>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6887" name="Line 39"/>
            <p:cNvSpPr>
              <a:spLocks noChangeShapeType="1"/>
            </p:cNvSpPr>
            <p:nvPr/>
          </p:nvSpPr>
          <p:spPr bwMode="auto">
            <a:xfrm>
              <a:off x="975" y="2795"/>
              <a:ext cx="316" cy="317"/>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6888" name="Line 40"/>
            <p:cNvSpPr>
              <a:spLocks noChangeShapeType="1"/>
            </p:cNvSpPr>
            <p:nvPr/>
          </p:nvSpPr>
          <p:spPr bwMode="auto">
            <a:xfrm>
              <a:off x="1882" y="2795"/>
              <a:ext cx="136" cy="317"/>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grpSp>
      <p:sp>
        <p:nvSpPr>
          <p:cNvPr id="206889" name="Rectangle 41"/>
          <p:cNvSpPr>
            <a:spLocks noChangeArrowheads="1"/>
          </p:cNvSpPr>
          <p:nvPr/>
        </p:nvSpPr>
        <p:spPr bwMode="auto">
          <a:xfrm>
            <a:off x="323850" y="4293235"/>
            <a:ext cx="7920355" cy="2195195"/>
          </a:xfrm>
          <a:prstGeom prst="rect">
            <a:avLst/>
          </a:prstGeom>
          <a:noFill/>
          <a:ln w="12700" cap="sq">
            <a:noFill/>
            <a:miter lim="800000"/>
            <a:headEnd type="none" w="sm" len="sm"/>
            <a:tailEnd type="none" w="sm" len="sm"/>
          </a:ln>
          <a:effectLst>
            <a:prstShdw prst="shdw17" dist="17961" dir="2700000">
              <a:schemeClr val="accent1">
                <a:gamma/>
                <a:shade val="60000"/>
                <a:invGamma/>
              </a:schemeClr>
            </a:prstShdw>
          </a:effectLst>
        </p:spPr>
        <p:txBody>
          <a:bodyPr/>
          <a:lstStyle/>
          <a:p>
            <a:pPr marL="342900" indent="-342900">
              <a:lnSpc>
                <a:spcPct val="130000"/>
              </a:lnSpc>
              <a:spcBef>
                <a:spcPct val="50000"/>
              </a:spcBef>
              <a:defRPr/>
            </a:pPr>
            <a:r>
              <a:rPr kumimoji="1" lang="zh-CN" altLang="en-US" sz="2800" dirty="0">
                <a:effectLst>
                  <a:outerShdw blurRad="38100" dist="38100" dir="2700000" algn="tl">
                    <a:srgbClr val="C0C0C0"/>
                  </a:outerShdw>
                </a:effectLst>
              </a:rPr>
              <a:t>    规则：若二叉树为空，则空操作返回；否则，从根结点开始，先后序遍历左子树，再后序遍历右子树，最后访问根结点</a:t>
            </a:r>
            <a:r>
              <a:rPr kumimoji="1" lang="zh-CN" altLang="en-US" dirty="0">
                <a:effectLst>
                  <a:outerShdw blurRad="38100" dist="38100" dir="2700000" algn="tl">
                    <a:srgbClr val="C0C0C0"/>
                  </a:outerShdw>
                </a:effectLst>
                <a:sym typeface="+mn-ea"/>
              </a:rPr>
              <a:t>。</a:t>
            </a:r>
            <a:r>
              <a:rPr kumimoji="1" lang="en-US" altLang="zh-CN" sz="2800" dirty="0">
                <a:effectLst>
                  <a:outerShdw blurRad="38100" dist="38100" dir="2700000" algn="tl">
                    <a:srgbClr val="C0C0C0"/>
                  </a:outerShdw>
                </a:effectLst>
              </a:rPr>
              <a:t> </a:t>
            </a:r>
            <a:r>
              <a:rPr kumimoji="1" lang="en-US" altLang="zh-CN"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GHDBIEFCA</a:t>
            </a:r>
            <a:endParaRPr kumimoji="1"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zh-CN" sz="3200" b="1" smtClean="0">
                <a:solidFill>
                  <a:schemeClr val="tx1"/>
                </a:solidFill>
                <a:latin typeface="Times New Roman" panose="02020603050405020304" pitchFamily="18" charset="0"/>
                <a:cs typeface="Times New Roman" panose="02020603050405020304" pitchFamily="18" charset="0"/>
              </a:rPr>
              <a:t>4. </a:t>
            </a:r>
            <a:r>
              <a:rPr lang="zh-CN" altLang="en-US" sz="3200" b="1" smtClean="0">
                <a:solidFill>
                  <a:schemeClr val="tx1"/>
                </a:solidFill>
                <a:latin typeface="Times New Roman" panose="02020603050405020304" pitchFamily="18" charset="0"/>
                <a:cs typeface="Times New Roman" panose="02020603050405020304" pitchFamily="18" charset="0"/>
              </a:rPr>
              <a:t>层序遍历</a:t>
            </a:r>
            <a:endParaRPr lang="zh-CN" altLang="en-US" sz="3200" b="1" smtClean="0">
              <a:solidFill>
                <a:schemeClr val="tx1"/>
              </a:solidFill>
              <a:latin typeface="Times New Roman" panose="02020603050405020304" pitchFamily="18" charset="0"/>
              <a:cs typeface="Times New Roman" panose="02020603050405020304" pitchFamily="18" charset="0"/>
            </a:endParaRPr>
          </a:p>
        </p:txBody>
      </p:sp>
      <p:grpSp>
        <p:nvGrpSpPr>
          <p:cNvPr id="2" name="Group 4"/>
          <p:cNvGrpSpPr/>
          <p:nvPr/>
        </p:nvGrpSpPr>
        <p:grpSpPr bwMode="auto">
          <a:xfrm>
            <a:off x="539750" y="1197272"/>
            <a:ext cx="2806700" cy="2808288"/>
            <a:chOff x="567" y="1344"/>
            <a:chExt cx="2040" cy="2041"/>
          </a:xfrm>
        </p:grpSpPr>
        <p:sp>
          <p:nvSpPr>
            <p:cNvPr id="208901" name="Oval 5"/>
            <p:cNvSpPr>
              <a:spLocks noChangeArrowheads="1"/>
            </p:cNvSpPr>
            <p:nvPr/>
          </p:nvSpPr>
          <p:spPr bwMode="auto">
            <a:xfrm>
              <a:off x="1429" y="1344"/>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A</a:t>
              </a:r>
              <a:endParaRPr lang="en-US" altLang="zh-CN" b="1"/>
            </a:p>
          </p:txBody>
        </p:sp>
        <p:sp>
          <p:nvSpPr>
            <p:cNvPr id="208902" name="Oval 6"/>
            <p:cNvSpPr>
              <a:spLocks noChangeArrowheads="1"/>
            </p:cNvSpPr>
            <p:nvPr/>
          </p:nvSpPr>
          <p:spPr bwMode="auto">
            <a:xfrm>
              <a:off x="1110" y="1934"/>
              <a:ext cx="226" cy="271"/>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B</a:t>
              </a:r>
              <a:endParaRPr lang="en-US" altLang="zh-CN" b="1"/>
            </a:p>
          </p:txBody>
        </p:sp>
        <p:sp>
          <p:nvSpPr>
            <p:cNvPr id="208903" name="Oval 7"/>
            <p:cNvSpPr>
              <a:spLocks noChangeArrowheads="1"/>
            </p:cNvSpPr>
            <p:nvPr/>
          </p:nvSpPr>
          <p:spPr bwMode="auto">
            <a:xfrm>
              <a:off x="1927" y="1934"/>
              <a:ext cx="226" cy="271"/>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C</a:t>
              </a:r>
              <a:endParaRPr lang="en-US" altLang="zh-CN" b="1"/>
            </a:p>
          </p:txBody>
        </p:sp>
        <p:sp>
          <p:nvSpPr>
            <p:cNvPr id="208904" name="Oval 8"/>
            <p:cNvSpPr>
              <a:spLocks noChangeArrowheads="1"/>
            </p:cNvSpPr>
            <p:nvPr/>
          </p:nvSpPr>
          <p:spPr bwMode="auto">
            <a:xfrm>
              <a:off x="793" y="252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D</a:t>
              </a:r>
              <a:endParaRPr lang="en-US" altLang="zh-CN" b="1"/>
            </a:p>
          </p:txBody>
        </p:sp>
        <p:sp>
          <p:nvSpPr>
            <p:cNvPr id="208905" name="Oval 9"/>
            <p:cNvSpPr>
              <a:spLocks noChangeArrowheads="1"/>
            </p:cNvSpPr>
            <p:nvPr/>
          </p:nvSpPr>
          <p:spPr bwMode="auto">
            <a:xfrm>
              <a:off x="1701" y="252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E</a:t>
              </a:r>
              <a:endParaRPr lang="en-US" altLang="zh-CN" b="1"/>
            </a:p>
          </p:txBody>
        </p:sp>
        <p:sp>
          <p:nvSpPr>
            <p:cNvPr id="208906" name="Oval 10"/>
            <p:cNvSpPr>
              <a:spLocks noChangeArrowheads="1"/>
            </p:cNvSpPr>
            <p:nvPr/>
          </p:nvSpPr>
          <p:spPr bwMode="auto">
            <a:xfrm>
              <a:off x="2381" y="252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F</a:t>
              </a:r>
              <a:endParaRPr lang="en-US" altLang="zh-CN" b="1"/>
            </a:p>
          </p:txBody>
        </p:sp>
        <p:sp>
          <p:nvSpPr>
            <p:cNvPr id="208907" name="Oval 11"/>
            <p:cNvSpPr>
              <a:spLocks noChangeArrowheads="1"/>
            </p:cNvSpPr>
            <p:nvPr/>
          </p:nvSpPr>
          <p:spPr bwMode="auto">
            <a:xfrm>
              <a:off x="567" y="311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G</a:t>
              </a:r>
              <a:endParaRPr lang="en-US" altLang="zh-CN" b="1"/>
            </a:p>
          </p:txBody>
        </p:sp>
        <p:sp>
          <p:nvSpPr>
            <p:cNvPr id="208908" name="Oval 12"/>
            <p:cNvSpPr>
              <a:spLocks noChangeArrowheads="1"/>
            </p:cNvSpPr>
            <p:nvPr/>
          </p:nvSpPr>
          <p:spPr bwMode="auto">
            <a:xfrm>
              <a:off x="1202" y="311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H</a:t>
              </a:r>
              <a:endParaRPr lang="en-US" altLang="zh-CN" b="1"/>
            </a:p>
          </p:txBody>
        </p:sp>
        <p:sp>
          <p:nvSpPr>
            <p:cNvPr id="208909" name="Oval 13"/>
            <p:cNvSpPr>
              <a:spLocks noChangeArrowheads="1"/>
            </p:cNvSpPr>
            <p:nvPr/>
          </p:nvSpPr>
          <p:spPr bwMode="auto">
            <a:xfrm>
              <a:off x="1927" y="3113"/>
              <a:ext cx="226" cy="272"/>
            </a:xfrm>
            <a:prstGeom prst="ellips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zh-CN" b="1"/>
                <a:t>I</a:t>
              </a:r>
              <a:endParaRPr lang="en-US" altLang="zh-CN" b="1"/>
            </a:p>
          </p:txBody>
        </p:sp>
        <p:sp>
          <p:nvSpPr>
            <p:cNvPr id="208910" name="Line 14"/>
            <p:cNvSpPr>
              <a:spLocks noChangeShapeType="1"/>
            </p:cNvSpPr>
            <p:nvPr/>
          </p:nvSpPr>
          <p:spPr bwMode="auto">
            <a:xfrm flipH="1">
              <a:off x="1247" y="1616"/>
              <a:ext cx="227" cy="317"/>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8911" name="Line 15"/>
            <p:cNvSpPr>
              <a:spLocks noChangeShapeType="1"/>
            </p:cNvSpPr>
            <p:nvPr/>
          </p:nvSpPr>
          <p:spPr bwMode="auto">
            <a:xfrm>
              <a:off x="1610" y="1616"/>
              <a:ext cx="363" cy="317"/>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8912" name="Line 16"/>
            <p:cNvSpPr>
              <a:spLocks noChangeShapeType="1"/>
            </p:cNvSpPr>
            <p:nvPr/>
          </p:nvSpPr>
          <p:spPr bwMode="auto">
            <a:xfrm flipH="1">
              <a:off x="930" y="2205"/>
              <a:ext cx="225" cy="318"/>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8913" name="Line 17"/>
            <p:cNvSpPr>
              <a:spLocks noChangeShapeType="1"/>
            </p:cNvSpPr>
            <p:nvPr/>
          </p:nvSpPr>
          <p:spPr bwMode="auto">
            <a:xfrm flipH="1">
              <a:off x="1837" y="2205"/>
              <a:ext cx="181" cy="318"/>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8914" name="Line 18"/>
            <p:cNvSpPr>
              <a:spLocks noChangeShapeType="1"/>
            </p:cNvSpPr>
            <p:nvPr/>
          </p:nvSpPr>
          <p:spPr bwMode="auto">
            <a:xfrm>
              <a:off x="2109" y="2160"/>
              <a:ext cx="317" cy="363"/>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8915" name="Line 19"/>
            <p:cNvSpPr>
              <a:spLocks noChangeShapeType="1"/>
            </p:cNvSpPr>
            <p:nvPr/>
          </p:nvSpPr>
          <p:spPr bwMode="auto">
            <a:xfrm flipH="1">
              <a:off x="657" y="2750"/>
              <a:ext cx="182" cy="362"/>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8916" name="Line 20"/>
            <p:cNvSpPr>
              <a:spLocks noChangeShapeType="1"/>
            </p:cNvSpPr>
            <p:nvPr/>
          </p:nvSpPr>
          <p:spPr bwMode="auto">
            <a:xfrm>
              <a:off x="975" y="2795"/>
              <a:ext cx="316" cy="317"/>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sp>
          <p:nvSpPr>
            <p:cNvPr id="208917" name="Line 21"/>
            <p:cNvSpPr>
              <a:spLocks noChangeShapeType="1"/>
            </p:cNvSpPr>
            <p:nvPr/>
          </p:nvSpPr>
          <p:spPr bwMode="auto">
            <a:xfrm>
              <a:off x="1882" y="2795"/>
              <a:ext cx="136" cy="317"/>
            </a:xfrm>
            <a:prstGeom prst="line">
              <a:avLst/>
            </a:prstGeom>
            <a:noFill/>
            <a:ln w="12700" cap="sq">
              <a:solidFill>
                <a:schemeClr val="tx1"/>
              </a:solidFill>
              <a:round/>
              <a:headEnd type="none" w="sm" len="sm"/>
              <a:tailEnd type="none" w="sm" len="sm"/>
            </a:ln>
            <a:effectLst>
              <a:prstShdw prst="shdw17" dist="17961" dir="2700000">
                <a:schemeClr val="tx1">
                  <a:gamma/>
                  <a:shade val="60000"/>
                  <a:invGamma/>
                </a:schemeClr>
              </a:prstShdw>
            </a:effectLst>
          </p:spPr>
          <p:txBody>
            <a:bodyPr/>
            <a:lstStyle/>
            <a:p>
              <a:pPr>
                <a:defRPr/>
              </a:pPr>
              <a:endParaRPr lang="zh-CN" altLang="en-US"/>
            </a:p>
          </p:txBody>
        </p:sp>
      </p:grpSp>
      <p:sp>
        <p:nvSpPr>
          <p:cNvPr id="208918" name="Rectangle 22"/>
          <p:cNvSpPr>
            <a:spLocks noGrp="1" noChangeArrowheads="1"/>
          </p:cNvSpPr>
          <p:nvPr>
            <p:ph type="body" idx="1"/>
          </p:nvPr>
        </p:nvSpPr>
        <p:spPr>
          <a:xfrm>
            <a:off x="250825" y="4148455"/>
            <a:ext cx="7920355" cy="2492375"/>
          </a:xfrm>
          <a:effectLst>
            <a:prstShdw prst="shdw17" dist="17961" dir="2700000">
              <a:schemeClr val="accent1">
                <a:gamma/>
                <a:shade val="60000"/>
                <a:invGamma/>
              </a:schemeClr>
            </a:prstShdw>
          </a:effectLst>
        </p:spPr>
        <p:txBody>
          <a:bodyPr/>
          <a:lstStyle/>
          <a:p>
            <a:pPr eaLnBrk="1" hangingPunct="1">
              <a:lnSpc>
                <a:spcPct val="130000"/>
              </a:lnSpc>
              <a:spcBef>
                <a:spcPct val="50000"/>
              </a:spcBef>
              <a:buClrTx/>
              <a:buSzTx/>
              <a:buFontTx/>
              <a:buNone/>
              <a:defRPr/>
            </a:pPr>
            <a:r>
              <a:rPr kumimoji="1" lang="zh-CN" altLang="en-US" sz="24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规则：若二叉树为空，则空操作返回；否则，从树的第一层，即根结点开始访问，从上而下逐层遍历，在同一层中，按从左到右的顺序对结点逐个访问。</a:t>
            </a:r>
            <a:endParaRPr kumimoji="1" lang="zh-CN" altLang="en-US" sz="24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hangingPunct="1">
              <a:lnSpc>
                <a:spcPct val="130000"/>
              </a:lnSpc>
              <a:spcBef>
                <a:spcPct val="50000"/>
              </a:spcBef>
              <a:buClrTx/>
              <a:buSzTx/>
              <a:buFontTx/>
              <a:buNone/>
              <a:defRPr/>
            </a:pPr>
            <a:r>
              <a:rPr kumimoji="1" lang="en-US" altLang="zh-CN" sz="24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ABCDEFGHI</a:t>
            </a:r>
            <a:endParaRPr kumimoji="1" lang="en-US" altLang="zh-CN" sz="24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a:spLocks noGrp="1"/>
          </p:cNvSpPr>
          <p:nvPr>
            <p:ph type="sldNum" sz="quarter" idx="4294967295"/>
          </p:nvPr>
        </p:nvSpPr>
        <p:spPr>
          <a:xfrm>
            <a:off x="7042150" y="6243638"/>
            <a:ext cx="1905000" cy="457200"/>
          </a:xfrm>
          <a:prstGeom prst="rect">
            <a:avLst/>
          </a:prstGeom>
          <a:noFill/>
        </p:spPr>
        <p:txBody>
          <a:bodyPr/>
          <a:lstStyle/>
          <a:p>
            <a:fld id="{A683F4B0-97DE-463E-A44A-81529507A57B}" type="slidenum">
              <a:rPr lang="en-US" altLang="zh-CN" smtClean="0"/>
            </a:fld>
            <a:endParaRPr lang="en-US" altLang="zh-CN" smtClean="0"/>
          </a:p>
        </p:txBody>
      </p:sp>
      <p:sp>
        <p:nvSpPr>
          <p:cNvPr id="79874" name="Text Box 2"/>
          <p:cNvSpPr txBox="1">
            <a:spLocks noChangeArrowheads="1"/>
          </p:cNvSpPr>
          <p:nvPr/>
        </p:nvSpPr>
        <p:spPr bwMode="auto">
          <a:xfrm>
            <a:off x="0" y="1158875"/>
            <a:ext cx="5991860" cy="2676525"/>
          </a:xfrm>
          <a:prstGeom prst="rect">
            <a:avLst/>
          </a:prstGeom>
          <a:noFill/>
          <a:ln w="12700" cap="sq">
            <a:noFill/>
            <a:miter lim="800000"/>
            <a:headEnd type="none" w="sm" len="sm"/>
            <a:tailEnd type="none" w="sm" len="sm"/>
          </a:ln>
          <a:effectLst/>
        </p:spPr>
        <p:txBody>
          <a:bodyPr wrap="none">
            <a:spAutoFit/>
          </a:bodyPr>
          <a:lstStyle/>
          <a:p>
            <a:pPr>
              <a:lnSpc>
                <a:spcPct val="150000"/>
              </a:lnSpc>
              <a:defRPr/>
            </a:pPr>
            <a:r>
              <a:rPr kumimoji="1" lang="en-US" altLang="zh-CN">
                <a:latin typeface="Times New Roman" panose="02020603050405020304" pitchFamily="18" charset="0"/>
              </a:rPr>
              <a:t> </a:t>
            </a:r>
            <a:r>
              <a:rPr kumimoji="1" lang="zh-CN" altLang="en-US" sz="2800" b="1">
                <a:effectLst>
                  <a:outerShdw blurRad="38100" dist="38100" dir="2700000" algn="tl">
                    <a:srgbClr val="C0C0C0"/>
                  </a:outerShdw>
                </a:effectLst>
                <a:latin typeface="楷体_GB2312" pitchFamily="49" charset="-122"/>
              </a:rPr>
              <a:t>若二叉树为空树，则</a:t>
            </a:r>
            <a:r>
              <a:rPr kumimoji="1" lang="zh-CN" altLang="en-US" sz="2800" b="1">
                <a:effectLst>
                  <a:outerShdw blurRad="38100" dist="38100" dir="2700000" algn="tl">
                    <a:srgbClr val="C0C0C0"/>
                  </a:outerShdw>
                </a:effectLst>
                <a:latin typeface="楷体_GB2312" pitchFamily="49" charset="-122"/>
                <a:cs typeface="+mn-ea"/>
              </a:rPr>
              <a:t>空操作；</a:t>
            </a:r>
            <a:r>
              <a:rPr kumimoji="1" lang="zh-CN" altLang="en-US" sz="2800" b="1">
                <a:solidFill>
                  <a:srgbClr val="0000FF"/>
                </a:solidFill>
                <a:effectLst>
                  <a:outerShdw blurRad="38100" dist="38100" dir="2700000" algn="tl">
                    <a:srgbClr val="C0C0C0"/>
                  </a:outerShdw>
                </a:effectLst>
                <a:latin typeface="楷体_GB2312" pitchFamily="49" charset="-122"/>
              </a:rPr>
              <a:t>否则，</a:t>
            </a:r>
            <a:endParaRPr kumimoji="1" lang="zh-CN" altLang="en-US" sz="2800" b="1">
              <a:solidFill>
                <a:srgbClr val="0000FF"/>
              </a:solidFill>
              <a:effectLst>
                <a:outerShdw blurRad="38100" dist="38100" dir="2700000" algn="tl">
                  <a:srgbClr val="C0C0C0"/>
                </a:outerShdw>
              </a:effectLst>
              <a:latin typeface="楷体_GB2312" pitchFamily="49" charset="-122"/>
            </a:endParaRPr>
          </a:p>
          <a:p>
            <a:pPr>
              <a:lnSpc>
                <a:spcPct val="150000"/>
              </a:lnSpc>
              <a:defRPr/>
            </a:pPr>
            <a:r>
              <a:rPr kumimoji="1" lang="zh-CN" altLang="en-US" sz="2800" b="1">
                <a:solidFill>
                  <a:srgbClr val="0000FF"/>
                </a:solidFill>
                <a:effectLst>
                  <a:outerShdw blurRad="38100" dist="38100" dir="2700000" algn="tl">
                    <a:srgbClr val="C0C0C0"/>
                  </a:outerShdw>
                </a:effectLst>
                <a:latin typeface="楷体_GB2312" pitchFamily="49" charset="-122"/>
              </a:rPr>
              <a:t>（</a:t>
            </a:r>
            <a:r>
              <a:rPr kumimoji="1" lang="en-US" altLang="zh-CN" sz="2800" b="1">
                <a:solidFill>
                  <a:srgbClr val="0000FF"/>
                </a:solidFill>
                <a:effectLst>
                  <a:outerShdw blurRad="38100" dist="38100" dir="2700000" algn="tl">
                    <a:srgbClr val="C0C0C0"/>
                  </a:outerShdw>
                </a:effectLst>
                <a:latin typeface="楷体_GB2312" pitchFamily="49" charset="-122"/>
              </a:rPr>
              <a:t>1</a:t>
            </a:r>
            <a:r>
              <a:rPr kumimoji="1" lang="zh-CN" altLang="en-US" sz="2800" b="1">
                <a:solidFill>
                  <a:srgbClr val="0000FF"/>
                </a:solidFill>
                <a:effectLst>
                  <a:outerShdw blurRad="38100" dist="38100" dir="2700000" algn="tl">
                    <a:srgbClr val="C0C0C0"/>
                  </a:outerShdw>
                </a:effectLst>
                <a:latin typeface="楷体_GB2312" pitchFamily="49" charset="-122"/>
              </a:rPr>
              <a:t>）访问根结点；</a:t>
            </a:r>
            <a:endParaRPr kumimoji="1" lang="zh-CN" altLang="en-US" sz="2800" b="1">
              <a:solidFill>
                <a:srgbClr val="0000FF"/>
              </a:solidFill>
              <a:effectLst>
                <a:outerShdw blurRad="38100" dist="38100" dir="2700000" algn="tl">
                  <a:srgbClr val="C0C0C0"/>
                </a:outerShdw>
              </a:effectLst>
              <a:latin typeface="楷体_GB2312" pitchFamily="49" charset="-122"/>
            </a:endParaRPr>
          </a:p>
          <a:p>
            <a:pPr>
              <a:lnSpc>
                <a:spcPct val="150000"/>
              </a:lnSpc>
              <a:defRPr/>
            </a:pPr>
            <a:r>
              <a:rPr kumimoji="1" lang="zh-CN" altLang="en-US" sz="2800" b="1">
                <a:solidFill>
                  <a:srgbClr val="0000FF"/>
                </a:solidFill>
                <a:effectLst>
                  <a:outerShdw blurRad="38100" dist="38100" dir="2700000" algn="tl">
                    <a:srgbClr val="C0C0C0"/>
                  </a:outerShdw>
                </a:effectLst>
                <a:latin typeface="楷体_GB2312" pitchFamily="49" charset="-122"/>
              </a:rPr>
              <a:t>（</a:t>
            </a:r>
            <a:r>
              <a:rPr kumimoji="1" lang="en-US" altLang="zh-CN" sz="2800" b="1">
                <a:solidFill>
                  <a:srgbClr val="0000FF"/>
                </a:solidFill>
                <a:effectLst>
                  <a:outerShdw blurRad="38100" dist="38100" dir="2700000" algn="tl">
                    <a:srgbClr val="C0C0C0"/>
                  </a:outerShdw>
                </a:effectLst>
                <a:latin typeface="楷体_GB2312" pitchFamily="49" charset="-122"/>
              </a:rPr>
              <a:t>2</a:t>
            </a:r>
            <a:r>
              <a:rPr kumimoji="1" lang="zh-CN" altLang="en-US" sz="2800" b="1">
                <a:solidFill>
                  <a:srgbClr val="0000FF"/>
                </a:solidFill>
                <a:effectLst>
                  <a:outerShdw blurRad="38100" dist="38100" dir="2700000" algn="tl">
                    <a:srgbClr val="C0C0C0"/>
                  </a:outerShdw>
                </a:effectLst>
                <a:latin typeface="楷体_GB2312" pitchFamily="49" charset="-122"/>
              </a:rPr>
              <a:t>）先序遍历左子树；</a:t>
            </a:r>
            <a:endParaRPr kumimoji="1" lang="zh-CN" altLang="en-US" sz="2800" b="1">
              <a:solidFill>
                <a:srgbClr val="0000FF"/>
              </a:solidFill>
              <a:effectLst>
                <a:outerShdw blurRad="38100" dist="38100" dir="2700000" algn="tl">
                  <a:srgbClr val="C0C0C0"/>
                </a:outerShdw>
              </a:effectLst>
              <a:latin typeface="楷体_GB2312" pitchFamily="49" charset="-122"/>
            </a:endParaRPr>
          </a:p>
          <a:p>
            <a:pPr>
              <a:lnSpc>
                <a:spcPct val="150000"/>
              </a:lnSpc>
              <a:defRPr/>
            </a:pPr>
            <a:r>
              <a:rPr kumimoji="1" lang="zh-CN" altLang="en-US" sz="2800" b="1">
                <a:solidFill>
                  <a:srgbClr val="0000FF"/>
                </a:solidFill>
                <a:effectLst>
                  <a:outerShdw blurRad="38100" dist="38100" dir="2700000" algn="tl">
                    <a:srgbClr val="C0C0C0"/>
                  </a:outerShdw>
                </a:effectLst>
                <a:latin typeface="楷体_GB2312" pitchFamily="49" charset="-122"/>
              </a:rPr>
              <a:t>（</a:t>
            </a:r>
            <a:r>
              <a:rPr kumimoji="1" lang="en-US" altLang="zh-CN" sz="2800" b="1">
                <a:solidFill>
                  <a:srgbClr val="0000FF"/>
                </a:solidFill>
                <a:effectLst>
                  <a:outerShdw blurRad="38100" dist="38100" dir="2700000" algn="tl">
                    <a:srgbClr val="C0C0C0"/>
                  </a:outerShdw>
                </a:effectLst>
                <a:latin typeface="楷体_GB2312" pitchFamily="49" charset="-122"/>
              </a:rPr>
              <a:t>3</a:t>
            </a:r>
            <a:r>
              <a:rPr kumimoji="1" lang="zh-CN" altLang="en-US" sz="2800" b="1">
                <a:solidFill>
                  <a:srgbClr val="0000FF"/>
                </a:solidFill>
                <a:effectLst>
                  <a:outerShdw blurRad="38100" dist="38100" dir="2700000" algn="tl">
                    <a:srgbClr val="C0C0C0"/>
                  </a:outerShdw>
                </a:effectLst>
                <a:latin typeface="楷体_GB2312" pitchFamily="49" charset="-122"/>
              </a:rPr>
              <a:t>）先序遍历右子树。</a:t>
            </a:r>
            <a:endParaRPr kumimoji="1" lang="zh-CN" altLang="en-US" sz="2800" b="1">
              <a:solidFill>
                <a:srgbClr val="0000FF"/>
              </a:solidFill>
              <a:effectLst>
                <a:outerShdw blurRad="38100" dist="38100" dir="2700000" algn="tl">
                  <a:srgbClr val="C0C0C0"/>
                </a:outerShdw>
              </a:effectLst>
              <a:latin typeface="楷体_GB2312" pitchFamily="49" charset="-122"/>
            </a:endParaRPr>
          </a:p>
        </p:txBody>
      </p:sp>
      <p:pic>
        <p:nvPicPr>
          <p:cNvPr id="67588" name="Picture 3" descr="Green Ball"/>
          <p:cNvPicPr>
            <a:picLocks noChangeAspect="1" noChangeArrowheads="1"/>
          </p:cNvPicPr>
          <p:nvPr/>
        </p:nvPicPr>
        <p:blipFill>
          <a:blip r:embed="rId1" cstate="print"/>
          <a:srcRect/>
          <a:stretch>
            <a:fillRect/>
          </a:stretch>
        </p:blipFill>
        <p:spPr bwMode="auto">
          <a:xfrm>
            <a:off x="253048" y="333375"/>
            <a:ext cx="304800" cy="304800"/>
          </a:xfrm>
          <a:prstGeom prst="rect">
            <a:avLst/>
          </a:prstGeom>
          <a:noFill/>
          <a:ln w="9525">
            <a:noFill/>
            <a:miter lim="800000"/>
            <a:headEnd/>
            <a:tailEnd/>
          </a:ln>
        </p:spPr>
      </p:pic>
      <p:sp>
        <p:nvSpPr>
          <p:cNvPr id="67589" name="Text Box 4"/>
          <p:cNvSpPr txBox="1">
            <a:spLocks noChangeArrowheads="1"/>
          </p:cNvSpPr>
          <p:nvPr/>
        </p:nvSpPr>
        <p:spPr bwMode="auto">
          <a:xfrm>
            <a:off x="541973" y="185738"/>
            <a:ext cx="6654800" cy="641350"/>
          </a:xfrm>
          <a:prstGeom prst="rect">
            <a:avLst/>
          </a:prstGeom>
          <a:noFill/>
          <a:ln w="12700" cap="sq">
            <a:noFill/>
            <a:miter lim="800000"/>
            <a:headEnd type="none" w="sm" len="sm"/>
            <a:tailEnd type="none" w="sm" len="sm"/>
          </a:ln>
        </p:spPr>
        <p:txBody>
          <a:bodyPr wrap="none">
            <a:spAutoFit/>
          </a:bodyPr>
          <a:lstStyle/>
          <a:p>
            <a:r>
              <a:rPr kumimoji="1" lang="zh-CN" altLang="en-US" sz="3600" b="1">
                <a:solidFill>
                  <a:srgbClr val="FF0000"/>
                </a:solidFill>
                <a:latin typeface="Times New Roman" panose="02020603050405020304" pitchFamily="18" charset="0"/>
              </a:rPr>
              <a:t>先序（先根）的遍历算法：</a:t>
            </a:r>
            <a:r>
              <a:rPr kumimoji="1" lang="en-US" altLang="zh-CN" sz="3600" b="1">
                <a:solidFill>
                  <a:srgbClr val="FF0000"/>
                </a:solidFill>
                <a:latin typeface="Times New Roman" panose="02020603050405020304" pitchFamily="18" charset="0"/>
              </a:rPr>
              <a:t>D</a:t>
            </a:r>
            <a:r>
              <a:rPr kumimoji="1" lang="en-US" altLang="zh-CN" sz="3600" b="1" u="sng">
                <a:solidFill>
                  <a:srgbClr val="0000FF"/>
                </a:solidFill>
                <a:latin typeface="Times New Roman" panose="02020603050405020304" pitchFamily="18" charset="0"/>
              </a:rPr>
              <a:t>LR</a:t>
            </a:r>
            <a:endParaRPr kumimoji="1" lang="en-US" altLang="zh-CN" sz="3600" b="1" u="sng">
              <a:solidFill>
                <a:srgbClr val="0000FF"/>
              </a:solidFill>
              <a:latin typeface="Times New Roman" panose="02020603050405020304" pitchFamily="18" charset="0"/>
            </a:endParaRPr>
          </a:p>
        </p:txBody>
      </p:sp>
      <p:sp>
        <p:nvSpPr>
          <p:cNvPr id="79878" name="Text Box 6"/>
          <p:cNvSpPr txBox="1">
            <a:spLocks noChangeArrowheads="1"/>
          </p:cNvSpPr>
          <p:nvPr/>
        </p:nvSpPr>
        <p:spPr bwMode="auto">
          <a:xfrm>
            <a:off x="3997643" y="1773238"/>
            <a:ext cx="4673600" cy="2122805"/>
          </a:xfrm>
          <a:prstGeom prst="rect">
            <a:avLst/>
          </a:prstGeom>
          <a:noFill/>
          <a:ln w="12700" cap="sq">
            <a:noFill/>
            <a:miter lim="800000"/>
            <a:headEnd type="none" w="sm" len="sm"/>
            <a:tailEnd type="none" w="sm" len="sm"/>
          </a:ln>
          <a:effectLst/>
        </p:spPr>
        <p:txBody>
          <a:bodyPr wrap="none">
            <a:spAutoFit/>
          </a:bodyPr>
          <a:lstStyle/>
          <a:p>
            <a:pPr>
              <a:lnSpc>
                <a:spcPct val="150000"/>
              </a:lnSpc>
              <a:defRPr/>
            </a:pPr>
            <a:r>
              <a:rPr kumimoji="1" lang="zh-CN" altLang="en-US" sz="2200" b="1">
                <a:effectLst>
                  <a:outerShdw blurRad="38100" dist="38100" dir="2700000" algn="tl">
                    <a:srgbClr val="C0C0C0"/>
                  </a:outerShdw>
                </a:effectLst>
                <a:latin typeface="楷体_GB2312" pitchFamily="49" charset="-122"/>
              </a:rPr>
              <a:t>若左子树为空树，则</a:t>
            </a:r>
            <a:r>
              <a:rPr kumimoji="1" lang="zh-CN" altLang="en-US" sz="2200" b="1">
                <a:effectLst>
                  <a:outerShdw blurRad="38100" dist="38100" dir="2700000" algn="tl">
                    <a:srgbClr val="C0C0C0"/>
                  </a:outerShdw>
                </a:effectLst>
                <a:latin typeface="楷体_GB2312" pitchFamily="49" charset="-122"/>
                <a:cs typeface="+mn-ea"/>
              </a:rPr>
              <a:t>空操作；</a:t>
            </a:r>
            <a:r>
              <a:rPr kumimoji="1" lang="zh-CN" altLang="en-US" sz="2200" b="1">
                <a:solidFill>
                  <a:srgbClr val="0000FF"/>
                </a:solidFill>
                <a:effectLst>
                  <a:outerShdw blurRad="38100" dist="38100" dir="2700000" algn="tl">
                    <a:srgbClr val="C0C0C0"/>
                  </a:outerShdw>
                </a:effectLst>
                <a:latin typeface="楷体_GB2312" pitchFamily="49" charset="-122"/>
              </a:rPr>
              <a:t>否则，</a:t>
            </a:r>
            <a:endParaRPr kumimoji="1" lang="zh-CN" altLang="en-US" sz="2200" b="1">
              <a:solidFill>
                <a:srgbClr val="0000FF"/>
              </a:solidFill>
              <a:effectLst>
                <a:outerShdw blurRad="38100" dist="38100" dir="2700000" algn="tl">
                  <a:srgbClr val="C0C0C0"/>
                </a:outerShdw>
              </a:effectLst>
              <a:latin typeface="楷体_GB2312" pitchFamily="49" charset="-122"/>
            </a:endParaRPr>
          </a:p>
          <a:p>
            <a:pPr>
              <a:lnSpc>
                <a:spcPct val="150000"/>
              </a:lnSpc>
              <a:defRPr/>
            </a:pPr>
            <a:r>
              <a:rPr kumimoji="1" lang="zh-CN" altLang="en-US" sz="2200" b="1">
                <a:solidFill>
                  <a:srgbClr val="0000FF"/>
                </a:solidFill>
                <a:effectLst>
                  <a:outerShdw blurRad="38100" dist="38100" dir="2700000" algn="tl">
                    <a:srgbClr val="C0C0C0"/>
                  </a:outerShdw>
                </a:effectLst>
                <a:latin typeface="楷体_GB2312" pitchFamily="49" charset="-122"/>
              </a:rPr>
              <a:t>（</a:t>
            </a:r>
            <a:r>
              <a:rPr kumimoji="1" lang="en-US" altLang="zh-CN" sz="2200" b="1">
                <a:solidFill>
                  <a:srgbClr val="0000FF"/>
                </a:solidFill>
                <a:effectLst>
                  <a:outerShdw blurRad="38100" dist="38100" dir="2700000" algn="tl">
                    <a:srgbClr val="C0C0C0"/>
                  </a:outerShdw>
                </a:effectLst>
                <a:latin typeface="楷体_GB2312" pitchFamily="49" charset="-122"/>
              </a:rPr>
              <a:t>1</a:t>
            </a:r>
            <a:r>
              <a:rPr kumimoji="1" lang="zh-CN" altLang="en-US" sz="2200" b="1">
                <a:solidFill>
                  <a:srgbClr val="0000FF"/>
                </a:solidFill>
                <a:effectLst>
                  <a:outerShdw blurRad="38100" dist="38100" dir="2700000" algn="tl">
                    <a:srgbClr val="C0C0C0"/>
                  </a:outerShdw>
                </a:effectLst>
                <a:latin typeface="楷体_GB2312" pitchFamily="49" charset="-122"/>
              </a:rPr>
              <a:t>）访问左子树的根结点；</a:t>
            </a:r>
            <a:endParaRPr kumimoji="1" lang="zh-CN" altLang="en-US" sz="2200" b="1">
              <a:solidFill>
                <a:srgbClr val="0000FF"/>
              </a:solidFill>
              <a:effectLst>
                <a:outerShdw blurRad="38100" dist="38100" dir="2700000" algn="tl">
                  <a:srgbClr val="C0C0C0"/>
                </a:outerShdw>
              </a:effectLst>
              <a:latin typeface="楷体_GB2312" pitchFamily="49" charset="-122"/>
            </a:endParaRPr>
          </a:p>
          <a:p>
            <a:pPr>
              <a:lnSpc>
                <a:spcPct val="150000"/>
              </a:lnSpc>
              <a:defRPr/>
            </a:pPr>
            <a:r>
              <a:rPr kumimoji="1" lang="zh-CN" altLang="en-US" sz="2200" b="1">
                <a:solidFill>
                  <a:srgbClr val="0000FF"/>
                </a:solidFill>
                <a:effectLst>
                  <a:outerShdw blurRad="38100" dist="38100" dir="2700000" algn="tl">
                    <a:srgbClr val="C0C0C0"/>
                  </a:outerShdw>
                </a:effectLst>
                <a:latin typeface="楷体_GB2312" pitchFamily="49" charset="-122"/>
              </a:rPr>
              <a:t>（</a:t>
            </a:r>
            <a:r>
              <a:rPr kumimoji="1" lang="en-US" altLang="zh-CN" sz="2200" b="1">
                <a:solidFill>
                  <a:srgbClr val="0000FF"/>
                </a:solidFill>
                <a:effectLst>
                  <a:outerShdw blurRad="38100" dist="38100" dir="2700000" algn="tl">
                    <a:srgbClr val="C0C0C0"/>
                  </a:outerShdw>
                </a:effectLst>
                <a:latin typeface="楷体_GB2312" pitchFamily="49" charset="-122"/>
              </a:rPr>
              <a:t>2</a:t>
            </a:r>
            <a:r>
              <a:rPr kumimoji="1" lang="zh-CN" altLang="en-US" sz="2200" b="1">
                <a:solidFill>
                  <a:srgbClr val="0000FF"/>
                </a:solidFill>
                <a:effectLst>
                  <a:outerShdw blurRad="38100" dist="38100" dir="2700000" algn="tl">
                    <a:srgbClr val="C0C0C0"/>
                  </a:outerShdw>
                </a:effectLst>
                <a:latin typeface="楷体_GB2312" pitchFamily="49" charset="-122"/>
              </a:rPr>
              <a:t>）先序遍历左子树的左子树；</a:t>
            </a:r>
            <a:endParaRPr kumimoji="1" lang="zh-CN" altLang="en-US" sz="2200" b="1">
              <a:solidFill>
                <a:srgbClr val="0000FF"/>
              </a:solidFill>
              <a:effectLst>
                <a:outerShdw blurRad="38100" dist="38100" dir="2700000" algn="tl">
                  <a:srgbClr val="C0C0C0"/>
                </a:outerShdw>
              </a:effectLst>
              <a:latin typeface="楷体_GB2312" pitchFamily="49" charset="-122"/>
            </a:endParaRPr>
          </a:p>
          <a:p>
            <a:pPr>
              <a:lnSpc>
                <a:spcPct val="150000"/>
              </a:lnSpc>
              <a:defRPr/>
            </a:pPr>
            <a:r>
              <a:rPr kumimoji="1" lang="zh-CN" altLang="en-US" sz="2200" b="1">
                <a:solidFill>
                  <a:srgbClr val="0000FF"/>
                </a:solidFill>
                <a:effectLst>
                  <a:outerShdw blurRad="38100" dist="38100" dir="2700000" algn="tl">
                    <a:srgbClr val="C0C0C0"/>
                  </a:outerShdw>
                </a:effectLst>
                <a:latin typeface="楷体_GB2312" pitchFamily="49" charset="-122"/>
              </a:rPr>
              <a:t>（</a:t>
            </a:r>
            <a:r>
              <a:rPr kumimoji="1" lang="en-US" altLang="zh-CN" sz="2200" b="1">
                <a:solidFill>
                  <a:srgbClr val="0000FF"/>
                </a:solidFill>
                <a:effectLst>
                  <a:outerShdw blurRad="38100" dist="38100" dir="2700000" algn="tl">
                    <a:srgbClr val="C0C0C0"/>
                  </a:outerShdw>
                </a:effectLst>
                <a:latin typeface="楷体_GB2312" pitchFamily="49" charset="-122"/>
              </a:rPr>
              <a:t>3</a:t>
            </a:r>
            <a:r>
              <a:rPr kumimoji="1" lang="zh-CN" altLang="en-US" sz="2200" b="1">
                <a:solidFill>
                  <a:srgbClr val="0000FF"/>
                </a:solidFill>
                <a:effectLst>
                  <a:outerShdw blurRad="38100" dist="38100" dir="2700000" algn="tl">
                    <a:srgbClr val="C0C0C0"/>
                  </a:outerShdw>
                </a:effectLst>
                <a:latin typeface="楷体_GB2312" pitchFamily="49" charset="-122"/>
              </a:rPr>
              <a:t>）先序遍历左子树的右子树。</a:t>
            </a:r>
            <a:endParaRPr kumimoji="1" lang="zh-CN" altLang="en-US" sz="2200" b="1">
              <a:solidFill>
                <a:srgbClr val="0000FF"/>
              </a:solidFill>
              <a:effectLst>
                <a:outerShdw blurRad="38100" dist="38100" dir="2700000" algn="tl">
                  <a:srgbClr val="C0C0C0"/>
                </a:outerShdw>
              </a:effectLst>
              <a:latin typeface="楷体_GB2312" pitchFamily="49" charset="-122"/>
            </a:endParaRPr>
          </a:p>
        </p:txBody>
      </p:sp>
      <p:sp>
        <p:nvSpPr>
          <p:cNvPr id="79879" name="AutoShape 7"/>
          <p:cNvSpPr/>
          <p:nvPr/>
        </p:nvSpPr>
        <p:spPr bwMode="auto">
          <a:xfrm>
            <a:off x="3780155" y="2060575"/>
            <a:ext cx="288925" cy="1728788"/>
          </a:xfrm>
          <a:prstGeom prst="leftBrace">
            <a:avLst>
              <a:gd name="adj1" fmla="val 49863"/>
              <a:gd name="adj2" fmla="val 50000"/>
            </a:avLst>
          </a:prstGeom>
          <a:noFill/>
          <a:ln w="38100" cap="sq">
            <a:solidFill>
              <a:srgbClr val="FF0000"/>
            </a:solidFill>
            <a:round/>
            <a:headEnd type="none" w="sm" len="sm"/>
            <a:tailEnd type="none" w="sm" len="sm"/>
          </a:ln>
        </p:spPr>
        <p:txBody>
          <a:bodyPr wrap="none" anchor="ctr"/>
          <a:lstStyle/>
          <a:p>
            <a:pPr algn="ctr"/>
            <a:endParaRPr lang="zh-CN" altLang="zh-CN" sz="1800"/>
          </a:p>
        </p:txBody>
      </p:sp>
      <p:grpSp>
        <p:nvGrpSpPr>
          <p:cNvPr id="2" name="Group 13"/>
          <p:cNvGrpSpPr/>
          <p:nvPr/>
        </p:nvGrpSpPr>
        <p:grpSpPr bwMode="auto">
          <a:xfrm>
            <a:off x="539750" y="4292600"/>
            <a:ext cx="1928813" cy="1552575"/>
            <a:chOff x="3888" y="2774"/>
            <a:chExt cx="1584" cy="1401"/>
          </a:xfrm>
        </p:grpSpPr>
        <p:sp useBgFill="1">
          <p:nvSpPr>
            <p:cNvPr id="67616" name="AutoShape 8"/>
            <p:cNvSpPr>
              <a:spLocks noChangeArrowheads="1"/>
            </p:cNvSpPr>
            <p:nvPr/>
          </p:nvSpPr>
          <p:spPr bwMode="auto">
            <a:xfrm>
              <a:off x="3888" y="3494"/>
              <a:ext cx="456" cy="634"/>
            </a:xfrm>
            <a:prstGeom prst="wedgeEllipseCallout">
              <a:avLst>
                <a:gd name="adj1" fmla="val 59764"/>
                <a:gd name="adj2" fmla="val -93431"/>
              </a:avLst>
            </a:prstGeom>
            <a:ln w="31750">
              <a:solidFill>
                <a:srgbClr val="339966"/>
              </a:solidFill>
              <a:miter lim="800000"/>
            </a:ln>
          </p:spPr>
          <p:txBody>
            <a:bodyPr/>
            <a:lstStyle/>
            <a:p>
              <a:pPr algn="just"/>
              <a:endParaRPr kumimoji="1" lang="zh-CN" altLang="zh-CN" sz="1000">
                <a:latin typeface="Times New Roman" panose="02020603050405020304" pitchFamily="18" charset="0"/>
              </a:endParaRPr>
            </a:p>
          </p:txBody>
        </p:sp>
        <p:sp useBgFill="1">
          <p:nvSpPr>
            <p:cNvPr id="67617" name="AutoShape 9"/>
            <p:cNvSpPr>
              <a:spLocks noChangeArrowheads="1"/>
            </p:cNvSpPr>
            <p:nvPr/>
          </p:nvSpPr>
          <p:spPr bwMode="auto">
            <a:xfrm>
              <a:off x="5040" y="3494"/>
              <a:ext cx="432" cy="624"/>
            </a:xfrm>
            <a:prstGeom prst="wedgeEllipseCallout">
              <a:avLst>
                <a:gd name="adj1" fmla="val -75000"/>
                <a:gd name="adj2" fmla="val -97116"/>
              </a:avLst>
            </a:prstGeom>
            <a:ln w="31750">
              <a:solidFill>
                <a:srgbClr val="339966"/>
              </a:solidFill>
              <a:miter lim="800000"/>
            </a:ln>
          </p:spPr>
          <p:txBody>
            <a:bodyPr/>
            <a:lstStyle/>
            <a:p>
              <a:pPr algn="just"/>
              <a:endParaRPr kumimoji="1" lang="zh-CN" altLang="zh-CN" sz="1000">
                <a:latin typeface="Times New Roman" panose="02020603050405020304" pitchFamily="18" charset="0"/>
              </a:endParaRPr>
            </a:p>
          </p:txBody>
        </p:sp>
        <p:sp useBgFill="1">
          <p:nvSpPr>
            <p:cNvPr id="67618" name="Oval 10"/>
            <p:cNvSpPr>
              <a:spLocks noChangeArrowheads="1"/>
            </p:cNvSpPr>
            <p:nvPr/>
          </p:nvSpPr>
          <p:spPr bwMode="auto">
            <a:xfrm>
              <a:off x="4272" y="2774"/>
              <a:ext cx="624" cy="480"/>
            </a:xfrm>
            <a:prstGeom prst="ellipse">
              <a:avLst/>
            </a:prstGeom>
            <a:ln w="31750">
              <a:solidFill>
                <a:srgbClr val="990000"/>
              </a:solidFill>
              <a:round/>
            </a:ln>
          </p:spPr>
          <p:txBody>
            <a:bodyPr/>
            <a:lstStyle/>
            <a:p>
              <a:pPr algn="ctr"/>
              <a:r>
                <a:rPr kumimoji="1" lang="en-US" altLang="zh-CN" sz="3200" b="1">
                  <a:solidFill>
                    <a:srgbClr val="FF3300"/>
                  </a:solidFill>
                  <a:latin typeface="Times New Roman" panose="02020603050405020304" pitchFamily="18" charset="0"/>
                </a:rPr>
                <a:t>D</a:t>
              </a:r>
              <a:endParaRPr kumimoji="1" lang="en-US" altLang="zh-CN" sz="3200" b="1">
                <a:solidFill>
                  <a:schemeClr val="bg2"/>
                </a:solidFill>
                <a:latin typeface="Times New Roman" panose="02020603050405020304" pitchFamily="18" charset="0"/>
              </a:endParaRPr>
            </a:p>
          </p:txBody>
        </p:sp>
        <p:sp>
          <p:nvSpPr>
            <p:cNvPr id="67619" name="Text Box 11"/>
            <p:cNvSpPr txBox="1">
              <a:spLocks noChangeArrowheads="1"/>
            </p:cNvSpPr>
            <p:nvPr/>
          </p:nvSpPr>
          <p:spPr bwMode="auto">
            <a:xfrm>
              <a:off x="5077" y="3652"/>
              <a:ext cx="392" cy="523"/>
            </a:xfrm>
            <a:prstGeom prst="rect">
              <a:avLst/>
            </a:prstGeom>
            <a:noFill/>
            <a:ln w="12700" cap="sq">
              <a:noFill/>
              <a:miter lim="800000"/>
              <a:headEnd type="none" w="sm" len="sm"/>
              <a:tailEnd type="none" w="sm" len="sm"/>
            </a:ln>
          </p:spPr>
          <p:txBody>
            <a:bodyPr wrap="none">
              <a:spAutoFit/>
            </a:bodyPr>
            <a:lstStyle/>
            <a:p>
              <a:r>
                <a:rPr kumimoji="1" lang="en-US" altLang="zh-CN" sz="3200" b="1">
                  <a:solidFill>
                    <a:srgbClr val="005400"/>
                  </a:solidFill>
                  <a:latin typeface="Times New Roman" panose="02020603050405020304" pitchFamily="18" charset="0"/>
                </a:rPr>
                <a:t>R</a:t>
              </a:r>
              <a:endParaRPr kumimoji="1" lang="en-US" altLang="zh-CN" sz="3200">
                <a:latin typeface="Times New Roman" panose="02020603050405020304" pitchFamily="18" charset="0"/>
              </a:endParaRPr>
            </a:p>
          </p:txBody>
        </p:sp>
        <p:sp>
          <p:nvSpPr>
            <p:cNvPr id="67620" name="Text Box 12"/>
            <p:cNvSpPr txBox="1">
              <a:spLocks noChangeArrowheads="1"/>
            </p:cNvSpPr>
            <p:nvPr/>
          </p:nvSpPr>
          <p:spPr bwMode="auto">
            <a:xfrm>
              <a:off x="3914" y="3652"/>
              <a:ext cx="374" cy="523"/>
            </a:xfrm>
            <a:prstGeom prst="rect">
              <a:avLst/>
            </a:prstGeom>
            <a:noFill/>
            <a:ln w="12700" cap="sq">
              <a:noFill/>
              <a:miter lim="800000"/>
              <a:headEnd type="none" w="sm" len="sm"/>
              <a:tailEnd type="none" w="sm" len="sm"/>
            </a:ln>
          </p:spPr>
          <p:txBody>
            <a:bodyPr wrap="none">
              <a:spAutoFit/>
            </a:bodyPr>
            <a:lstStyle/>
            <a:p>
              <a:pPr algn="ctr"/>
              <a:r>
                <a:rPr kumimoji="1" lang="en-US" altLang="zh-CN" sz="3200" b="1">
                  <a:solidFill>
                    <a:srgbClr val="005400"/>
                  </a:solidFill>
                  <a:latin typeface="Times New Roman" panose="02020603050405020304" pitchFamily="18" charset="0"/>
                </a:rPr>
                <a:t>L</a:t>
              </a:r>
              <a:endParaRPr kumimoji="1" lang="en-US" altLang="zh-CN" sz="3200">
                <a:latin typeface="Times New Roman" panose="02020603050405020304" pitchFamily="18" charset="0"/>
              </a:endParaRPr>
            </a:p>
          </p:txBody>
        </p:sp>
      </p:grpSp>
      <p:grpSp>
        <p:nvGrpSpPr>
          <p:cNvPr id="3" name="Group 14"/>
          <p:cNvGrpSpPr/>
          <p:nvPr/>
        </p:nvGrpSpPr>
        <p:grpSpPr bwMode="auto">
          <a:xfrm>
            <a:off x="3779838" y="3860800"/>
            <a:ext cx="2809875" cy="2087563"/>
            <a:chOff x="1111" y="1026"/>
            <a:chExt cx="1570" cy="1678"/>
          </a:xfrm>
        </p:grpSpPr>
        <p:sp>
          <p:nvSpPr>
            <p:cNvPr id="79887" name="Oval 15"/>
            <p:cNvSpPr>
              <a:spLocks noChangeArrowheads="1"/>
            </p:cNvSpPr>
            <p:nvPr/>
          </p:nvSpPr>
          <p:spPr bwMode="auto">
            <a:xfrm>
              <a:off x="1630" y="1026"/>
              <a:ext cx="255" cy="225"/>
            </a:xfrm>
            <a:prstGeom prst="ellipse">
              <a:avLst/>
            </a:prstGeom>
            <a:noFill/>
            <a:ln w="9525">
              <a:solidFill>
                <a:schemeClr val="tx1"/>
              </a:solidFill>
              <a:round/>
            </a:ln>
            <a:effectLst/>
          </p:spPr>
          <p:txBody>
            <a:bodyPr wrap="none" anchor="ctr"/>
            <a:lstStyle/>
            <a:p>
              <a:pPr algn="ctr">
                <a:defRPr/>
              </a:pPr>
              <a:r>
                <a:rPr kumimoji="1" lang="en-US" altLang="zh-CN" sz="2800" b="1">
                  <a:effectLst>
                    <a:outerShdw blurRad="38100" dist="38100" dir="2700000" algn="tl">
                      <a:srgbClr val="C0C0C0"/>
                    </a:outerShdw>
                  </a:effectLst>
                  <a:latin typeface="Times New Roman" panose="02020603050405020304" pitchFamily="18" charset="0"/>
                </a:rPr>
                <a:t>-</a:t>
              </a:r>
              <a:endParaRPr kumimoji="1" lang="en-US" altLang="zh-CN" sz="2800" b="1">
                <a:effectLst>
                  <a:outerShdw blurRad="38100" dist="38100" dir="2700000" algn="tl">
                    <a:srgbClr val="C0C0C0"/>
                  </a:outerShdw>
                </a:effectLst>
                <a:latin typeface="Times New Roman" panose="02020603050405020304" pitchFamily="18" charset="0"/>
              </a:endParaRPr>
            </a:p>
          </p:txBody>
        </p:sp>
        <p:sp>
          <p:nvSpPr>
            <p:cNvPr id="79888" name="Oval 16"/>
            <p:cNvSpPr>
              <a:spLocks noChangeArrowheads="1"/>
            </p:cNvSpPr>
            <p:nvPr/>
          </p:nvSpPr>
          <p:spPr bwMode="auto">
            <a:xfrm>
              <a:off x="1382" y="1378"/>
              <a:ext cx="255" cy="223"/>
            </a:xfrm>
            <a:prstGeom prst="ellipse">
              <a:avLst/>
            </a:prstGeom>
            <a:noFill/>
            <a:ln w="9525">
              <a:solidFill>
                <a:schemeClr val="tx1"/>
              </a:solidFill>
              <a:round/>
            </a:ln>
            <a:effectLst/>
          </p:spPr>
          <p:txBody>
            <a:bodyPr wrap="none" anchor="ctr"/>
            <a:lstStyle/>
            <a:p>
              <a:pPr algn="ctr">
                <a:defRPr/>
              </a:pPr>
              <a:r>
                <a:rPr kumimoji="1" lang="en-US" altLang="zh-CN" sz="2800" b="1">
                  <a:effectLst>
                    <a:outerShdw blurRad="38100" dist="38100" dir="2700000" algn="tl">
                      <a:srgbClr val="C0C0C0"/>
                    </a:outerShdw>
                  </a:effectLst>
                  <a:latin typeface="Times New Roman" panose="02020603050405020304" pitchFamily="18" charset="0"/>
                </a:rPr>
                <a:t>+</a:t>
              </a:r>
              <a:endParaRPr kumimoji="1" lang="en-US" altLang="zh-CN" sz="2800" b="1">
                <a:effectLst>
                  <a:outerShdw blurRad="38100" dist="38100" dir="2700000" algn="tl">
                    <a:srgbClr val="C0C0C0"/>
                  </a:outerShdw>
                </a:effectLst>
                <a:latin typeface="Times New Roman" panose="02020603050405020304" pitchFamily="18" charset="0"/>
              </a:endParaRPr>
            </a:p>
          </p:txBody>
        </p:sp>
        <p:sp>
          <p:nvSpPr>
            <p:cNvPr id="79889" name="Oval 17"/>
            <p:cNvSpPr>
              <a:spLocks noChangeArrowheads="1"/>
            </p:cNvSpPr>
            <p:nvPr/>
          </p:nvSpPr>
          <p:spPr bwMode="auto">
            <a:xfrm>
              <a:off x="1111" y="1741"/>
              <a:ext cx="255" cy="223"/>
            </a:xfrm>
            <a:prstGeom prst="ellipse">
              <a:avLst/>
            </a:prstGeom>
            <a:noFill/>
            <a:ln w="9525">
              <a:solidFill>
                <a:schemeClr val="tx1"/>
              </a:solidFill>
              <a:round/>
            </a:ln>
            <a:effectLst/>
          </p:spPr>
          <p:txBody>
            <a:bodyPr wrap="none" anchor="ctr"/>
            <a:lstStyle/>
            <a:p>
              <a:pPr algn="ctr">
                <a:defRPr/>
              </a:pPr>
              <a:r>
                <a:rPr kumimoji="1" lang="en-US" altLang="zh-CN" sz="2800" b="1">
                  <a:effectLst>
                    <a:outerShdw blurRad="38100" dist="38100" dir="2700000" algn="tl">
                      <a:srgbClr val="C0C0C0"/>
                    </a:outerShdw>
                  </a:effectLst>
                  <a:latin typeface="Times New Roman" panose="02020603050405020304" pitchFamily="18" charset="0"/>
                </a:rPr>
                <a:t>a</a:t>
              </a:r>
              <a:endParaRPr kumimoji="1" lang="en-US" altLang="zh-CN" sz="2800" b="1">
                <a:effectLst>
                  <a:outerShdw blurRad="38100" dist="38100" dir="2700000" algn="tl">
                    <a:srgbClr val="C0C0C0"/>
                  </a:outerShdw>
                </a:effectLst>
                <a:latin typeface="Times New Roman" panose="02020603050405020304" pitchFamily="18" charset="0"/>
              </a:endParaRPr>
            </a:p>
          </p:txBody>
        </p:sp>
        <p:sp>
          <p:nvSpPr>
            <p:cNvPr id="79890" name="Oval 18"/>
            <p:cNvSpPr>
              <a:spLocks noChangeArrowheads="1"/>
            </p:cNvSpPr>
            <p:nvPr/>
          </p:nvSpPr>
          <p:spPr bwMode="auto">
            <a:xfrm>
              <a:off x="1623" y="1741"/>
              <a:ext cx="255" cy="223"/>
            </a:xfrm>
            <a:prstGeom prst="ellipse">
              <a:avLst/>
            </a:prstGeom>
            <a:noFill/>
            <a:ln w="9525">
              <a:solidFill>
                <a:schemeClr val="tx1"/>
              </a:solidFill>
              <a:round/>
            </a:ln>
            <a:effectLst/>
          </p:spPr>
          <p:txBody>
            <a:bodyPr wrap="none" anchor="ctr"/>
            <a:lstStyle/>
            <a:p>
              <a:pPr algn="ctr">
                <a:defRPr/>
              </a:pPr>
              <a:r>
                <a:rPr kumimoji="1" lang="en-US" altLang="zh-CN" sz="2800" b="1">
                  <a:effectLst>
                    <a:outerShdw blurRad="38100" dist="38100" dir="2700000" algn="tl">
                      <a:srgbClr val="C0C0C0"/>
                    </a:outerShdw>
                  </a:effectLst>
                  <a:latin typeface="Times New Roman" panose="02020603050405020304" pitchFamily="18" charset="0"/>
                </a:rPr>
                <a:t>*</a:t>
              </a:r>
              <a:endParaRPr kumimoji="1" lang="en-US" altLang="zh-CN" sz="2800" b="1">
                <a:effectLst>
                  <a:outerShdw blurRad="38100" dist="38100" dir="2700000" algn="tl">
                    <a:srgbClr val="C0C0C0"/>
                  </a:outerShdw>
                </a:effectLst>
                <a:latin typeface="Times New Roman" panose="02020603050405020304" pitchFamily="18" charset="0"/>
              </a:endParaRPr>
            </a:p>
          </p:txBody>
        </p:sp>
        <p:sp>
          <p:nvSpPr>
            <p:cNvPr id="79891" name="Oval 19"/>
            <p:cNvSpPr>
              <a:spLocks noChangeArrowheads="1"/>
            </p:cNvSpPr>
            <p:nvPr/>
          </p:nvSpPr>
          <p:spPr bwMode="auto">
            <a:xfrm>
              <a:off x="1423" y="2062"/>
              <a:ext cx="255" cy="235"/>
            </a:xfrm>
            <a:prstGeom prst="ellipse">
              <a:avLst/>
            </a:prstGeom>
            <a:noFill/>
            <a:ln w="9525">
              <a:solidFill>
                <a:schemeClr val="tx1"/>
              </a:solidFill>
              <a:round/>
            </a:ln>
            <a:effectLst/>
          </p:spPr>
          <p:txBody>
            <a:bodyPr wrap="none" anchor="ctr"/>
            <a:lstStyle/>
            <a:p>
              <a:pPr algn="ctr">
                <a:defRPr/>
              </a:pPr>
              <a:r>
                <a:rPr kumimoji="1" lang="en-US" altLang="zh-CN" sz="2800" b="1">
                  <a:effectLst>
                    <a:outerShdw blurRad="38100" dist="38100" dir="2700000" algn="tl">
                      <a:srgbClr val="C0C0C0"/>
                    </a:outerShdw>
                  </a:effectLst>
                  <a:latin typeface="Times New Roman" panose="02020603050405020304" pitchFamily="18" charset="0"/>
                </a:rPr>
                <a:t>b</a:t>
              </a:r>
              <a:endParaRPr kumimoji="1" lang="en-US" altLang="zh-CN" sz="2800" b="1">
                <a:effectLst>
                  <a:outerShdw blurRad="38100" dist="38100" dir="2700000" algn="tl">
                    <a:srgbClr val="C0C0C0"/>
                  </a:outerShdw>
                </a:effectLst>
                <a:latin typeface="Times New Roman" panose="02020603050405020304" pitchFamily="18" charset="0"/>
              </a:endParaRPr>
            </a:p>
          </p:txBody>
        </p:sp>
        <p:sp>
          <p:nvSpPr>
            <p:cNvPr id="79892" name="Oval 20"/>
            <p:cNvSpPr>
              <a:spLocks noChangeArrowheads="1"/>
            </p:cNvSpPr>
            <p:nvPr/>
          </p:nvSpPr>
          <p:spPr bwMode="auto">
            <a:xfrm>
              <a:off x="1882" y="2069"/>
              <a:ext cx="255" cy="226"/>
            </a:xfrm>
            <a:prstGeom prst="ellipse">
              <a:avLst/>
            </a:prstGeom>
            <a:noFill/>
            <a:ln w="9525">
              <a:solidFill>
                <a:schemeClr val="tx1"/>
              </a:solidFill>
              <a:round/>
            </a:ln>
            <a:effectLst/>
          </p:spPr>
          <p:txBody>
            <a:bodyPr wrap="none" anchor="ctr"/>
            <a:lstStyle/>
            <a:p>
              <a:pPr algn="ctr">
                <a:defRPr/>
              </a:pPr>
              <a:r>
                <a:rPr kumimoji="1" lang="en-US" altLang="zh-CN" sz="2800" b="1">
                  <a:effectLst>
                    <a:outerShdw blurRad="38100" dist="38100" dir="2700000" algn="tl">
                      <a:srgbClr val="C0C0C0"/>
                    </a:outerShdw>
                  </a:effectLst>
                  <a:latin typeface="Times New Roman" panose="02020603050405020304" pitchFamily="18" charset="0"/>
                </a:rPr>
                <a:t>-</a:t>
              </a:r>
              <a:endParaRPr kumimoji="1" lang="en-US" altLang="zh-CN" sz="2800" b="1">
                <a:effectLst>
                  <a:outerShdw blurRad="38100" dist="38100" dir="2700000" algn="tl">
                    <a:srgbClr val="C0C0C0"/>
                  </a:outerShdw>
                </a:effectLst>
                <a:latin typeface="Times New Roman" panose="02020603050405020304" pitchFamily="18" charset="0"/>
              </a:endParaRPr>
            </a:p>
          </p:txBody>
        </p:sp>
        <p:sp>
          <p:nvSpPr>
            <p:cNvPr id="79893" name="Oval 21"/>
            <p:cNvSpPr>
              <a:spLocks noChangeArrowheads="1"/>
            </p:cNvSpPr>
            <p:nvPr/>
          </p:nvSpPr>
          <p:spPr bwMode="auto">
            <a:xfrm>
              <a:off x="1701" y="2479"/>
              <a:ext cx="255" cy="225"/>
            </a:xfrm>
            <a:prstGeom prst="ellipse">
              <a:avLst/>
            </a:prstGeom>
            <a:noFill/>
            <a:ln w="9525">
              <a:solidFill>
                <a:schemeClr val="tx1"/>
              </a:solidFill>
              <a:round/>
            </a:ln>
            <a:effectLst/>
          </p:spPr>
          <p:txBody>
            <a:bodyPr wrap="none" anchor="ctr"/>
            <a:lstStyle/>
            <a:p>
              <a:pPr algn="ctr">
                <a:defRPr/>
              </a:pPr>
              <a:r>
                <a:rPr kumimoji="1" lang="en-US" altLang="zh-CN" sz="2800" b="1">
                  <a:effectLst>
                    <a:outerShdw blurRad="38100" dist="38100" dir="2700000" algn="tl">
                      <a:srgbClr val="C0C0C0"/>
                    </a:outerShdw>
                  </a:effectLst>
                  <a:latin typeface="Times New Roman" panose="02020603050405020304" pitchFamily="18" charset="0"/>
                </a:rPr>
                <a:t>c</a:t>
              </a:r>
              <a:endParaRPr kumimoji="1" lang="en-US" altLang="zh-CN" sz="2800" b="1">
                <a:effectLst>
                  <a:outerShdw blurRad="38100" dist="38100" dir="2700000" algn="tl">
                    <a:srgbClr val="C0C0C0"/>
                  </a:outerShdw>
                </a:effectLst>
                <a:latin typeface="Times New Roman" panose="02020603050405020304" pitchFamily="18" charset="0"/>
              </a:endParaRPr>
            </a:p>
          </p:txBody>
        </p:sp>
        <p:sp>
          <p:nvSpPr>
            <p:cNvPr id="67602" name="Line 22"/>
            <p:cNvSpPr>
              <a:spLocks noChangeShapeType="1"/>
            </p:cNvSpPr>
            <p:nvPr/>
          </p:nvSpPr>
          <p:spPr bwMode="auto">
            <a:xfrm flipH="1">
              <a:off x="1564" y="1211"/>
              <a:ext cx="111" cy="190"/>
            </a:xfrm>
            <a:prstGeom prst="line">
              <a:avLst/>
            </a:prstGeom>
            <a:noFill/>
            <a:ln w="9525">
              <a:solidFill>
                <a:schemeClr val="tx1"/>
              </a:solidFill>
              <a:round/>
            </a:ln>
          </p:spPr>
          <p:txBody>
            <a:bodyPr anchor="ctr">
              <a:spAutoFit/>
            </a:bodyPr>
            <a:lstStyle/>
            <a:p>
              <a:endParaRPr lang="zh-CN" altLang="en-US"/>
            </a:p>
          </p:txBody>
        </p:sp>
        <p:sp>
          <p:nvSpPr>
            <p:cNvPr id="67603" name="Line 23"/>
            <p:cNvSpPr>
              <a:spLocks noChangeShapeType="1"/>
            </p:cNvSpPr>
            <p:nvPr/>
          </p:nvSpPr>
          <p:spPr bwMode="auto">
            <a:xfrm flipH="1">
              <a:off x="1319" y="1577"/>
              <a:ext cx="122" cy="189"/>
            </a:xfrm>
            <a:prstGeom prst="line">
              <a:avLst/>
            </a:prstGeom>
            <a:noFill/>
            <a:ln w="9525">
              <a:solidFill>
                <a:schemeClr val="tx1"/>
              </a:solidFill>
              <a:round/>
            </a:ln>
          </p:spPr>
          <p:txBody>
            <a:bodyPr wrap="none" anchor="ctr">
              <a:spAutoFit/>
            </a:bodyPr>
            <a:lstStyle/>
            <a:p>
              <a:endParaRPr lang="zh-CN" altLang="en-US"/>
            </a:p>
          </p:txBody>
        </p:sp>
        <p:sp>
          <p:nvSpPr>
            <p:cNvPr id="67604" name="Line 24"/>
            <p:cNvSpPr>
              <a:spLocks noChangeShapeType="1"/>
            </p:cNvSpPr>
            <p:nvPr/>
          </p:nvSpPr>
          <p:spPr bwMode="auto">
            <a:xfrm>
              <a:off x="1597" y="1577"/>
              <a:ext cx="133" cy="189"/>
            </a:xfrm>
            <a:prstGeom prst="line">
              <a:avLst/>
            </a:prstGeom>
            <a:noFill/>
            <a:ln w="9525">
              <a:solidFill>
                <a:schemeClr val="tx1"/>
              </a:solidFill>
              <a:round/>
            </a:ln>
          </p:spPr>
          <p:txBody>
            <a:bodyPr wrap="none" anchor="ctr">
              <a:spAutoFit/>
            </a:bodyPr>
            <a:lstStyle/>
            <a:p>
              <a:endParaRPr lang="zh-CN" altLang="en-US"/>
            </a:p>
          </p:txBody>
        </p:sp>
        <p:sp>
          <p:nvSpPr>
            <p:cNvPr id="67605" name="Line 25"/>
            <p:cNvSpPr>
              <a:spLocks noChangeShapeType="1"/>
            </p:cNvSpPr>
            <p:nvPr/>
          </p:nvSpPr>
          <p:spPr bwMode="auto">
            <a:xfrm flipH="1">
              <a:off x="1619" y="1966"/>
              <a:ext cx="78" cy="145"/>
            </a:xfrm>
            <a:prstGeom prst="line">
              <a:avLst/>
            </a:prstGeom>
            <a:noFill/>
            <a:ln w="9525">
              <a:solidFill>
                <a:schemeClr val="tx1"/>
              </a:solidFill>
              <a:round/>
            </a:ln>
          </p:spPr>
          <p:txBody>
            <a:bodyPr wrap="none" anchor="ctr">
              <a:spAutoFit/>
            </a:bodyPr>
            <a:lstStyle/>
            <a:p>
              <a:endParaRPr lang="zh-CN" altLang="en-US"/>
            </a:p>
          </p:txBody>
        </p:sp>
        <p:sp>
          <p:nvSpPr>
            <p:cNvPr id="67606" name="Line 26"/>
            <p:cNvSpPr>
              <a:spLocks noChangeShapeType="1"/>
            </p:cNvSpPr>
            <p:nvPr/>
          </p:nvSpPr>
          <p:spPr bwMode="auto">
            <a:xfrm>
              <a:off x="1819" y="1944"/>
              <a:ext cx="112" cy="145"/>
            </a:xfrm>
            <a:prstGeom prst="line">
              <a:avLst/>
            </a:prstGeom>
            <a:noFill/>
            <a:ln w="9525">
              <a:solidFill>
                <a:schemeClr val="tx1"/>
              </a:solidFill>
              <a:round/>
            </a:ln>
          </p:spPr>
          <p:txBody>
            <a:bodyPr anchor="ctr">
              <a:spAutoFit/>
            </a:bodyPr>
            <a:lstStyle/>
            <a:p>
              <a:endParaRPr lang="zh-CN" altLang="en-US"/>
            </a:p>
          </p:txBody>
        </p:sp>
        <p:sp>
          <p:nvSpPr>
            <p:cNvPr id="67607" name="Line 27"/>
            <p:cNvSpPr>
              <a:spLocks noChangeShapeType="1"/>
            </p:cNvSpPr>
            <p:nvPr/>
          </p:nvSpPr>
          <p:spPr bwMode="auto">
            <a:xfrm>
              <a:off x="2064" y="2296"/>
              <a:ext cx="133" cy="189"/>
            </a:xfrm>
            <a:prstGeom prst="line">
              <a:avLst/>
            </a:prstGeom>
            <a:noFill/>
            <a:ln w="9525">
              <a:solidFill>
                <a:schemeClr val="tx1"/>
              </a:solidFill>
              <a:round/>
            </a:ln>
          </p:spPr>
          <p:txBody>
            <a:bodyPr wrap="none" anchor="ctr">
              <a:spAutoFit/>
            </a:bodyPr>
            <a:lstStyle/>
            <a:p>
              <a:endParaRPr lang="zh-CN" altLang="en-US"/>
            </a:p>
          </p:txBody>
        </p:sp>
        <p:sp>
          <p:nvSpPr>
            <p:cNvPr id="67608" name="Line 28"/>
            <p:cNvSpPr>
              <a:spLocks noChangeShapeType="1"/>
            </p:cNvSpPr>
            <p:nvPr/>
          </p:nvSpPr>
          <p:spPr bwMode="auto">
            <a:xfrm flipH="1">
              <a:off x="1791" y="2251"/>
              <a:ext cx="136" cy="227"/>
            </a:xfrm>
            <a:prstGeom prst="line">
              <a:avLst/>
            </a:prstGeom>
            <a:noFill/>
            <a:ln w="9525">
              <a:solidFill>
                <a:schemeClr val="tx1"/>
              </a:solidFill>
              <a:round/>
            </a:ln>
          </p:spPr>
          <p:txBody>
            <a:bodyPr anchor="ctr">
              <a:spAutoFit/>
            </a:bodyPr>
            <a:lstStyle/>
            <a:p>
              <a:endParaRPr lang="zh-CN" altLang="en-US"/>
            </a:p>
          </p:txBody>
        </p:sp>
        <p:sp>
          <p:nvSpPr>
            <p:cNvPr id="67609" name="Line 29"/>
            <p:cNvSpPr>
              <a:spLocks noChangeShapeType="1"/>
            </p:cNvSpPr>
            <p:nvPr/>
          </p:nvSpPr>
          <p:spPr bwMode="auto">
            <a:xfrm>
              <a:off x="1882" y="1207"/>
              <a:ext cx="272" cy="227"/>
            </a:xfrm>
            <a:prstGeom prst="line">
              <a:avLst/>
            </a:prstGeom>
            <a:noFill/>
            <a:ln w="9525">
              <a:solidFill>
                <a:schemeClr val="tx1"/>
              </a:solidFill>
              <a:round/>
            </a:ln>
          </p:spPr>
          <p:txBody>
            <a:bodyPr anchor="ctr">
              <a:spAutoFit/>
            </a:bodyPr>
            <a:lstStyle/>
            <a:p>
              <a:endParaRPr lang="zh-CN" altLang="en-US"/>
            </a:p>
          </p:txBody>
        </p:sp>
        <p:sp>
          <p:nvSpPr>
            <p:cNvPr id="67610" name="Line 30"/>
            <p:cNvSpPr>
              <a:spLocks noChangeShapeType="1"/>
            </p:cNvSpPr>
            <p:nvPr/>
          </p:nvSpPr>
          <p:spPr bwMode="auto">
            <a:xfrm>
              <a:off x="2290" y="1570"/>
              <a:ext cx="182" cy="136"/>
            </a:xfrm>
            <a:prstGeom prst="line">
              <a:avLst/>
            </a:prstGeom>
            <a:noFill/>
            <a:ln w="9525">
              <a:solidFill>
                <a:schemeClr val="tx1"/>
              </a:solidFill>
              <a:round/>
            </a:ln>
          </p:spPr>
          <p:txBody>
            <a:bodyPr anchor="ctr">
              <a:spAutoFit/>
            </a:bodyPr>
            <a:lstStyle/>
            <a:p>
              <a:endParaRPr lang="zh-CN" altLang="en-US"/>
            </a:p>
          </p:txBody>
        </p:sp>
        <p:sp>
          <p:nvSpPr>
            <p:cNvPr id="67611" name="Oval 31"/>
            <p:cNvSpPr>
              <a:spLocks noChangeArrowheads="1"/>
            </p:cNvSpPr>
            <p:nvPr/>
          </p:nvSpPr>
          <p:spPr bwMode="auto">
            <a:xfrm>
              <a:off x="2064" y="2478"/>
              <a:ext cx="255" cy="224"/>
            </a:xfrm>
            <a:prstGeom prst="ellipse">
              <a:avLst/>
            </a:prstGeom>
            <a:noFill/>
            <a:ln w="9525">
              <a:solidFill>
                <a:schemeClr val="tx1"/>
              </a:solidFill>
              <a:round/>
            </a:ln>
          </p:spPr>
          <p:txBody>
            <a:bodyPr wrap="none" anchor="ctr"/>
            <a:lstStyle/>
            <a:p>
              <a:pPr algn="ctr"/>
              <a:r>
                <a:rPr kumimoji="1" lang="en-US" altLang="zh-CN" sz="2800" b="1">
                  <a:latin typeface="Times New Roman" panose="02020603050405020304" pitchFamily="18" charset="0"/>
                </a:rPr>
                <a:t>d</a:t>
              </a:r>
              <a:endParaRPr kumimoji="1" lang="en-US" altLang="zh-CN" sz="2800" b="1">
                <a:latin typeface="Times New Roman" panose="02020603050405020304" pitchFamily="18" charset="0"/>
              </a:endParaRPr>
            </a:p>
          </p:txBody>
        </p:sp>
        <p:sp>
          <p:nvSpPr>
            <p:cNvPr id="79904" name="Oval 32"/>
            <p:cNvSpPr>
              <a:spLocks noChangeArrowheads="1"/>
            </p:cNvSpPr>
            <p:nvPr/>
          </p:nvSpPr>
          <p:spPr bwMode="auto">
            <a:xfrm>
              <a:off x="1973" y="1706"/>
              <a:ext cx="255" cy="223"/>
            </a:xfrm>
            <a:prstGeom prst="ellipse">
              <a:avLst/>
            </a:prstGeom>
            <a:noFill/>
            <a:ln w="9525">
              <a:solidFill>
                <a:schemeClr val="tx1"/>
              </a:solidFill>
              <a:round/>
            </a:ln>
            <a:effectLst/>
          </p:spPr>
          <p:txBody>
            <a:bodyPr wrap="none" anchor="ctr"/>
            <a:lstStyle/>
            <a:p>
              <a:pPr algn="ctr">
                <a:defRPr/>
              </a:pPr>
              <a:r>
                <a:rPr kumimoji="1" lang="en-US" altLang="zh-CN" sz="2800" b="1">
                  <a:effectLst>
                    <a:outerShdw blurRad="38100" dist="38100" dir="2700000" algn="tl">
                      <a:srgbClr val="C0C0C0"/>
                    </a:outerShdw>
                  </a:effectLst>
                  <a:latin typeface="Times New Roman" panose="02020603050405020304" pitchFamily="18" charset="0"/>
                </a:rPr>
                <a:t>e</a:t>
              </a:r>
              <a:endParaRPr kumimoji="1" lang="en-US" altLang="zh-CN" sz="2800" b="1">
                <a:effectLst>
                  <a:outerShdw blurRad="38100" dist="38100" dir="2700000" algn="tl">
                    <a:srgbClr val="C0C0C0"/>
                  </a:outerShdw>
                </a:effectLst>
                <a:latin typeface="Times New Roman" panose="02020603050405020304" pitchFamily="18" charset="0"/>
              </a:endParaRPr>
            </a:p>
          </p:txBody>
        </p:sp>
        <p:sp>
          <p:nvSpPr>
            <p:cNvPr id="79905" name="Oval 33"/>
            <p:cNvSpPr>
              <a:spLocks noChangeArrowheads="1"/>
            </p:cNvSpPr>
            <p:nvPr/>
          </p:nvSpPr>
          <p:spPr bwMode="auto">
            <a:xfrm>
              <a:off x="2426" y="1706"/>
              <a:ext cx="255" cy="223"/>
            </a:xfrm>
            <a:prstGeom prst="ellipse">
              <a:avLst/>
            </a:prstGeom>
            <a:noFill/>
            <a:ln w="9525">
              <a:solidFill>
                <a:schemeClr val="tx1"/>
              </a:solidFill>
              <a:round/>
            </a:ln>
            <a:effectLst/>
          </p:spPr>
          <p:txBody>
            <a:bodyPr wrap="none" anchor="ctr"/>
            <a:lstStyle/>
            <a:p>
              <a:pPr algn="ctr">
                <a:defRPr/>
              </a:pPr>
              <a:r>
                <a:rPr kumimoji="1" lang="en-US" altLang="zh-CN" sz="2800" b="1">
                  <a:effectLst>
                    <a:outerShdw blurRad="38100" dist="38100" dir="2700000" algn="tl">
                      <a:srgbClr val="C0C0C0"/>
                    </a:outerShdw>
                  </a:effectLst>
                  <a:latin typeface="Times New Roman" panose="02020603050405020304" pitchFamily="18" charset="0"/>
                </a:rPr>
                <a:t>f</a:t>
              </a:r>
              <a:endParaRPr kumimoji="1" lang="en-US" altLang="zh-CN" sz="2800" b="1">
                <a:effectLst>
                  <a:outerShdw blurRad="38100" dist="38100" dir="2700000" algn="tl">
                    <a:srgbClr val="C0C0C0"/>
                  </a:outerShdw>
                </a:effectLst>
                <a:latin typeface="Times New Roman" panose="02020603050405020304" pitchFamily="18" charset="0"/>
              </a:endParaRPr>
            </a:p>
          </p:txBody>
        </p:sp>
        <p:sp>
          <p:nvSpPr>
            <p:cNvPr id="79906" name="Oval 34"/>
            <p:cNvSpPr>
              <a:spLocks noChangeArrowheads="1"/>
            </p:cNvSpPr>
            <p:nvPr/>
          </p:nvSpPr>
          <p:spPr bwMode="auto">
            <a:xfrm>
              <a:off x="2064" y="1388"/>
              <a:ext cx="255" cy="225"/>
            </a:xfrm>
            <a:prstGeom prst="ellipse">
              <a:avLst/>
            </a:prstGeom>
            <a:noFill/>
            <a:ln w="9525">
              <a:solidFill>
                <a:schemeClr val="tx1"/>
              </a:solidFill>
              <a:round/>
            </a:ln>
            <a:effectLst/>
          </p:spPr>
          <p:txBody>
            <a:bodyPr wrap="none" anchor="ctr"/>
            <a:lstStyle/>
            <a:p>
              <a:pPr algn="ctr">
                <a:defRPr/>
              </a:pPr>
              <a:r>
                <a:rPr kumimoji="1" lang="en-US" altLang="zh-CN" sz="2800" b="1">
                  <a:effectLst>
                    <a:outerShdw blurRad="38100" dist="38100" dir="2700000" algn="tl">
                      <a:srgbClr val="C0C0C0"/>
                    </a:outerShdw>
                  </a:effectLst>
                  <a:latin typeface="Times New Roman" panose="02020603050405020304" pitchFamily="18" charset="0"/>
                </a:rPr>
                <a:t>/</a:t>
              </a:r>
              <a:endParaRPr kumimoji="1" lang="en-US" altLang="zh-CN" sz="2800" b="1">
                <a:effectLst>
                  <a:outerShdw blurRad="38100" dist="38100" dir="2700000" algn="tl">
                    <a:srgbClr val="C0C0C0"/>
                  </a:outerShdw>
                </a:effectLst>
                <a:latin typeface="Times New Roman" panose="02020603050405020304" pitchFamily="18" charset="0"/>
              </a:endParaRPr>
            </a:p>
          </p:txBody>
        </p:sp>
        <p:sp>
          <p:nvSpPr>
            <p:cNvPr id="67615" name="Line 35"/>
            <p:cNvSpPr>
              <a:spLocks noChangeShapeType="1"/>
            </p:cNvSpPr>
            <p:nvPr/>
          </p:nvSpPr>
          <p:spPr bwMode="auto">
            <a:xfrm flipH="1">
              <a:off x="2064" y="1616"/>
              <a:ext cx="90" cy="90"/>
            </a:xfrm>
            <a:prstGeom prst="line">
              <a:avLst/>
            </a:prstGeom>
            <a:noFill/>
            <a:ln w="9525">
              <a:solidFill>
                <a:schemeClr val="tx1"/>
              </a:solidFill>
              <a:round/>
            </a:ln>
          </p:spPr>
          <p:txBody>
            <a:bodyPr anchor="ctr">
              <a:spAutoFit/>
            </a:bodyPr>
            <a:lstStyle/>
            <a:p>
              <a:endParaRPr lang="zh-CN" altLang="en-US"/>
            </a:p>
          </p:txBody>
        </p:sp>
      </p:grpSp>
      <p:sp>
        <p:nvSpPr>
          <p:cNvPr id="79908" name="Rectangle 36"/>
          <p:cNvSpPr>
            <a:spLocks noChangeArrowheads="1"/>
          </p:cNvSpPr>
          <p:nvPr/>
        </p:nvSpPr>
        <p:spPr bwMode="auto">
          <a:xfrm>
            <a:off x="3132138" y="6021288"/>
            <a:ext cx="5688334" cy="400110"/>
          </a:xfrm>
          <a:prstGeom prst="rect">
            <a:avLst/>
          </a:prstGeom>
          <a:noFill/>
          <a:ln w="12700" cap="sq">
            <a:noFill/>
            <a:miter lim="800000"/>
            <a:headEnd type="none" w="sm" len="sm"/>
            <a:tailEnd type="none" w="sm" len="sm"/>
          </a:ln>
          <a:effectLst/>
        </p:spPr>
        <p:txBody>
          <a:bodyPr wrap="square">
            <a:spAutoFit/>
          </a:bodyPr>
          <a:lstStyle/>
          <a:p>
            <a:pPr>
              <a:spcBef>
                <a:spcPct val="30000"/>
              </a:spcBef>
              <a:defRPr/>
            </a:pPr>
            <a:r>
              <a:rPr lang="zh-CN" altLang="en-US" sz="2000" b="1" dirty="0">
                <a:effectLst>
                  <a:outerShdw blurRad="38100" dist="38100" dir="2700000" algn="tl">
                    <a:srgbClr val="C0C0C0"/>
                  </a:outerShdw>
                </a:effectLst>
              </a:rPr>
              <a:t>先根遍历结果为： </a:t>
            </a:r>
            <a:r>
              <a:rPr lang="en-US" altLang="zh-CN" sz="2000" b="1" dirty="0">
                <a:effectLst>
                  <a:outerShdw blurRad="38100" dist="38100" dir="2700000" algn="tl">
                    <a:srgbClr val="C0C0C0"/>
                  </a:outerShdw>
                </a:effectLst>
              </a:rPr>
              <a:t>-+a*b-</a:t>
            </a:r>
            <a:r>
              <a:rPr lang="en-US" altLang="zh-CN" sz="2000" b="1" dirty="0" err="1">
                <a:effectLst>
                  <a:outerShdw blurRad="38100" dist="38100" dir="2700000" algn="tl">
                    <a:srgbClr val="C0C0C0"/>
                  </a:outerShdw>
                </a:effectLst>
              </a:rPr>
              <a:t>cd</a:t>
            </a:r>
            <a:r>
              <a:rPr lang="en-US" altLang="zh-CN" sz="2000" b="1" dirty="0">
                <a:effectLst>
                  <a:outerShdw blurRad="38100" dist="38100" dir="2700000" algn="tl">
                    <a:srgbClr val="C0C0C0"/>
                  </a:outerShdw>
                </a:effectLst>
              </a:rPr>
              <a:t>/</a:t>
            </a:r>
            <a:r>
              <a:rPr lang="en-US" altLang="zh-CN" sz="2000" b="1" dirty="0" err="1">
                <a:effectLst>
                  <a:outerShdw blurRad="38100" dist="38100" dir="2700000" algn="tl">
                    <a:srgbClr val="C0C0C0"/>
                  </a:outerShdw>
                </a:effectLst>
              </a:rPr>
              <a:t>ef</a:t>
            </a: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（波兰式）</a:t>
            </a:r>
            <a:endParaRPr lang="zh-CN" altLang="en-US" sz="2000" b="1" dirty="0">
              <a:solidFill>
                <a:srgbClr val="0000FF"/>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9874"/>
                                        </p:tgtEl>
                                        <p:attrNameLst>
                                          <p:attrName>style.visibility</p:attrName>
                                        </p:attrNameLst>
                                      </p:cBhvr>
                                      <p:to>
                                        <p:strVal val="visible"/>
                                      </p:to>
                                    </p:set>
                                    <p:animEffect transition="in" filter="slide(fromBottom)">
                                      <p:cBhvr>
                                        <p:cTn id="7" dur="500"/>
                                        <p:tgtEl>
                                          <p:spTgt spid="7987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79879"/>
                                        </p:tgtEl>
                                        <p:attrNameLst>
                                          <p:attrName>style.visibility</p:attrName>
                                        </p:attrNameLst>
                                      </p:cBhvr>
                                      <p:to>
                                        <p:strVal val="visible"/>
                                      </p:to>
                                    </p:set>
                                    <p:anim calcmode="lin" valueType="num">
                                      <p:cBhvr>
                                        <p:cTn id="12" dur="1000" fill="hold"/>
                                        <p:tgtEl>
                                          <p:spTgt spid="79879"/>
                                        </p:tgtEl>
                                        <p:attrNameLst>
                                          <p:attrName>ppt_w</p:attrName>
                                        </p:attrNameLst>
                                      </p:cBhvr>
                                      <p:tavLst>
                                        <p:tav tm="0">
                                          <p:val>
                                            <p:strVal val="#ppt_w*0.70"/>
                                          </p:val>
                                        </p:tav>
                                        <p:tav tm="100000">
                                          <p:val>
                                            <p:strVal val="#ppt_w"/>
                                          </p:val>
                                        </p:tav>
                                      </p:tavLst>
                                    </p:anim>
                                    <p:anim calcmode="lin" valueType="num">
                                      <p:cBhvr>
                                        <p:cTn id="13" dur="1000" fill="hold"/>
                                        <p:tgtEl>
                                          <p:spTgt spid="79879"/>
                                        </p:tgtEl>
                                        <p:attrNameLst>
                                          <p:attrName>ppt_h</p:attrName>
                                        </p:attrNameLst>
                                      </p:cBhvr>
                                      <p:tavLst>
                                        <p:tav tm="0">
                                          <p:val>
                                            <p:strVal val="#ppt_h"/>
                                          </p:val>
                                        </p:tav>
                                        <p:tav tm="100000">
                                          <p:val>
                                            <p:strVal val="#ppt_h"/>
                                          </p:val>
                                        </p:tav>
                                      </p:tavLst>
                                    </p:anim>
                                    <p:animEffect transition="in" filter="fade">
                                      <p:cBhvr>
                                        <p:cTn id="14" dur="1000"/>
                                        <p:tgtEl>
                                          <p:spTgt spid="79879"/>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2" fill="hold" grpId="0" nodeType="clickEffect">
                                  <p:stCondLst>
                                    <p:cond delay="0"/>
                                  </p:stCondLst>
                                  <p:childTnLst>
                                    <p:set>
                                      <p:cBhvr>
                                        <p:cTn id="18" dur="1" fill="hold">
                                          <p:stCondLst>
                                            <p:cond delay="0"/>
                                          </p:stCondLst>
                                        </p:cTn>
                                        <p:tgtEl>
                                          <p:spTgt spid="79878"/>
                                        </p:tgtEl>
                                        <p:attrNameLst>
                                          <p:attrName>style.visibility</p:attrName>
                                        </p:attrNameLst>
                                      </p:cBhvr>
                                      <p:to>
                                        <p:strVal val="visible"/>
                                      </p:to>
                                    </p:set>
                                    <p:animEffect transition="in" filter="slide(fromRight)">
                                      <p:cBhvr>
                                        <p:cTn id="19" dur="500"/>
                                        <p:tgtEl>
                                          <p:spTgt spid="7987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9908"/>
                                        </p:tgtEl>
                                        <p:attrNameLst>
                                          <p:attrName>style.visibility</p:attrName>
                                        </p:attrNameLst>
                                      </p:cBhvr>
                                      <p:to>
                                        <p:strVal val="visible"/>
                                      </p:to>
                                    </p:set>
                                    <p:anim calcmode="lin" valueType="num">
                                      <p:cBhvr additive="base">
                                        <p:cTn id="29" dur="500" fill="hold"/>
                                        <p:tgtEl>
                                          <p:spTgt spid="79908"/>
                                        </p:tgtEl>
                                        <p:attrNameLst>
                                          <p:attrName>ppt_x</p:attrName>
                                        </p:attrNameLst>
                                      </p:cBhvr>
                                      <p:tavLst>
                                        <p:tav tm="0">
                                          <p:val>
                                            <p:strVal val="#ppt_x"/>
                                          </p:val>
                                        </p:tav>
                                        <p:tav tm="100000">
                                          <p:val>
                                            <p:strVal val="#ppt_x"/>
                                          </p:val>
                                        </p:tav>
                                      </p:tavLst>
                                    </p:anim>
                                    <p:anim calcmode="lin" valueType="num">
                                      <p:cBhvr additive="base">
                                        <p:cTn id="30" dur="500" fill="hold"/>
                                        <p:tgtEl>
                                          <p:spTgt spid="799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bldLvl="0" animBg="1" autoUpdateAnimBg="0"/>
      <p:bldP spid="79878" grpId="0" bldLvl="0" animBg="1" autoUpdateAnimBg="0"/>
      <p:bldP spid="79879" grpId="0" bldLvl="0" animBg="1"/>
      <p:bldP spid="7990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a:spLocks noGrp="1"/>
          </p:cNvSpPr>
          <p:nvPr>
            <p:ph type="sldNum" sz="quarter" idx="4294967295"/>
          </p:nvPr>
        </p:nvSpPr>
        <p:spPr>
          <a:xfrm>
            <a:off x="7042150" y="6243638"/>
            <a:ext cx="1905000" cy="457200"/>
          </a:xfrm>
          <a:prstGeom prst="rect">
            <a:avLst/>
          </a:prstGeom>
          <a:noFill/>
        </p:spPr>
        <p:txBody>
          <a:bodyPr/>
          <a:lstStyle/>
          <a:p>
            <a:fld id="{F0FF23F3-EF25-4BDE-919F-F58BB392B2AE}" type="slidenum">
              <a:rPr lang="en-US" altLang="zh-CN" smtClean="0"/>
            </a:fld>
            <a:endParaRPr lang="en-US" altLang="zh-CN" smtClean="0"/>
          </a:p>
        </p:txBody>
      </p:sp>
      <p:sp>
        <p:nvSpPr>
          <p:cNvPr id="78850" name="Text Box 2"/>
          <p:cNvSpPr txBox="1">
            <a:spLocks noChangeArrowheads="1"/>
          </p:cNvSpPr>
          <p:nvPr/>
        </p:nvSpPr>
        <p:spPr bwMode="auto">
          <a:xfrm>
            <a:off x="228600" y="1081088"/>
            <a:ext cx="6080760" cy="2676525"/>
          </a:xfrm>
          <a:prstGeom prst="rect">
            <a:avLst/>
          </a:prstGeom>
          <a:noFill/>
          <a:ln w="12700" cap="sq">
            <a:noFill/>
            <a:miter lim="800000"/>
            <a:headEnd type="none" w="sm" len="sm"/>
            <a:tailEnd type="none" w="sm" len="sm"/>
          </a:ln>
          <a:effectLst/>
        </p:spPr>
        <p:txBody>
          <a:bodyPr wrap="none">
            <a:spAutoFit/>
          </a:bodyPr>
          <a:lstStyle/>
          <a:p>
            <a:pPr>
              <a:lnSpc>
                <a:spcPct val="150000"/>
              </a:lnSpc>
              <a:defRPr/>
            </a:pPr>
            <a:r>
              <a:rPr kumimoji="1" lang="en-US" altLang="zh-CN">
                <a:latin typeface="Times New Roman" panose="02020603050405020304" pitchFamily="18" charset="0"/>
              </a:rPr>
              <a:t>  </a:t>
            </a:r>
            <a:r>
              <a:rPr kumimoji="1" lang="zh-CN" altLang="en-US" b="1">
                <a:effectLst>
                  <a:outerShdw blurRad="38100" dist="38100" dir="2700000" algn="tl">
                    <a:srgbClr val="C0C0C0"/>
                  </a:outerShdw>
                </a:effectLst>
                <a:latin typeface="Times New Roman" panose="02020603050405020304" pitchFamily="18" charset="0"/>
              </a:rPr>
              <a:t>若二叉树为空树，则空操作；否则，</a:t>
            </a:r>
            <a:endParaRPr kumimoji="1" lang="zh-CN" altLang="en-US" b="1">
              <a:solidFill>
                <a:srgbClr val="CC6600"/>
              </a:solidFill>
              <a:effectLst>
                <a:outerShdw blurRad="38100" dist="38100" dir="2700000" algn="tl">
                  <a:srgbClr val="C0C0C0"/>
                </a:outerShdw>
              </a:effectLst>
              <a:latin typeface="Times New Roman" panose="02020603050405020304" pitchFamily="18" charset="0"/>
            </a:endParaRPr>
          </a:p>
          <a:p>
            <a:pPr>
              <a:lnSpc>
                <a:spcPct val="150000"/>
              </a:lnSpc>
              <a:defRPr/>
            </a:pPr>
            <a:r>
              <a:rPr kumimoji="1" lang="zh-CN" altLang="en-US" b="1">
                <a:solidFill>
                  <a:srgbClr val="0000FF"/>
                </a:solidFill>
                <a:effectLst>
                  <a:outerShdw blurRad="38100" dist="38100" dir="2700000" algn="tl">
                    <a:srgbClr val="C0C0C0"/>
                  </a:outerShdw>
                </a:effectLst>
                <a:latin typeface="Times New Roman" panose="02020603050405020304" pitchFamily="18" charset="0"/>
              </a:rPr>
              <a:t>（</a:t>
            </a:r>
            <a:r>
              <a:rPr kumimoji="1" lang="en-US" altLang="zh-CN" b="1">
                <a:solidFill>
                  <a:srgbClr val="0000FF"/>
                </a:solidFill>
                <a:effectLst>
                  <a:outerShdw blurRad="38100" dist="38100" dir="2700000" algn="tl">
                    <a:srgbClr val="C0C0C0"/>
                  </a:outerShdw>
                </a:effectLst>
                <a:latin typeface="Times New Roman" panose="02020603050405020304" pitchFamily="18" charset="0"/>
              </a:rPr>
              <a:t>1</a:t>
            </a:r>
            <a:r>
              <a:rPr kumimoji="1" lang="zh-CN" altLang="en-US" b="1">
                <a:solidFill>
                  <a:srgbClr val="0000FF"/>
                </a:solidFill>
                <a:effectLst>
                  <a:outerShdw blurRad="38100" dist="38100" dir="2700000" algn="tl">
                    <a:srgbClr val="C0C0C0"/>
                  </a:outerShdw>
                </a:effectLst>
                <a:latin typeface="Times New Roman" panose="02020603050405020304" pitchFamily="18" charset="0"/>
              </a:rPr>
              <a:t>）中序遍历左子树；</a:t>
            </a:r>
            <a:endParaRPr kumimoji="1" lang="zh-CN" altLang="en-US" b="1">
              <a:solidFill>
                <a:srgbClr val="0000FF"/>
              </a:solidFill>
              <a:effectLst>
                <a:outerShdw blurRad="38100" dist="38100" dir="2700000" algn="tl">
                  <a:srgbClr val="C0C0C0"/>
                </a:outerShdw>
              </a:effectLst>
              <a:latin typeface="Times New Roman" panose="02020603050405020304" pitchFamily="18" charset="0"/>
            </a:endParaRPr>
          </a:p>
          <a:p>
            <a:pPr>
              <a:lnSpc>
                <a:spcPct val="150000"/>
              </a:lnSpc>
              <a:defRPr/>
            </a:pPr>
            <a:r>
              <a:rPr kumimoji="1" lang="zh-CN" altLang="en-US" b="1">
                <a:solidFill>
                  <a:srgbClr val="0000FF"/>
                </a:solidFill>
                <a:effectLst>
                  <a:outerShdw blurRad="38100" dist="38100" dir="2700000" algn="tl">
                    <a:srgbClr val="C0C0C0"/>
                  </a:outerShdw>
                </a:effectLst>
                <a:latin typeface="Times New Roman" panose="02020603050405020304" pitchFamily="18" charset="0"/>
              </a:rPr>
              <a:t>（</a:t>
            </a:r>
            <a:r>
              <a:rPr kumimoji="1" lang="en-US" altLang="zh-CN" b="1">
                <a:solidFill>
                  <a:srgbClr val="0000FF"/>
                </a:solidFill>
                <a:effectLst>
                  <a:outerShdw blurRad="38100" dist="38100" dir="2700000" algn="tl">
                    <a:srgbClr val="C0C0C0"/>
                  </a:outerShdw>
                </a:effectLst>
                <a:latin typeface="Times New Roman" panose="02020603050405020304" pitchFamily="18" charset="0"/>
              </a:rPr>
              <a:t>2</a:t>
            </a:r>
            <a:r>
              <a:rPr kumimoji="1" lang="zh-CN" altLang="en-US" b="1">
                <a:solidFill>
                  <a:srgbClr val="0000FF"/>
                </a:solidFill>
                <a:effectLst>
                  <a:outerShdw blurRad="38100" dist="38100" dir="2700000" algn="tl">
                    <a:srgbClr val="C0C0C0"/>
                  </a:outerShdw>
                </a:effectLst>
                <a:latin typeface="Times New Roman" panose="02020603050405020304" pitchFamily="18" charset="0"/>
              </a:rPr>
              <a:t>）</a:t>
            </a:r>
            <a:r>
              <a:rPr kumimoji="1" lang="zh-CN" altLang="en-US" b="1">
                <a:solidFill>
                  <a:srgbClr val="FF0000"/>
                </a:solidFill>
                <a:effectLst>
                  <a:outerShdw blurRad="38100" dist="38100" dir="2700000" algn="tl">
                    <a:srgbClr val="C0C0C0"/>
                  </a:outerShdw>
                </a:effectLst>
                <a:latin typeface="Times New Roman" panose="02020603050405020304" pitchFamily="18" charset="0"/>
              </a:rPr>
              <a:t>访问根结点</a:t>
            </a:r>
            <a:r>
              <a:rPr kumimoji="1" lang="zh-CN" altLang="en-US" b="1">
                <a:solidFill>
                  <a:srgbClr val="0000FF"/>
                </a:solidFill>
                <a:effectLst>
                  <a:outerShdw blurRad="38100" dist="38100" dir="2700000" algn="tl">
                    <a:srgbClr val="C0C0C0"/>
                  </a:outerShdw>
                </a:effectLst>
                <a:latin typeface="Times New Roman" panose="02020603050405020304" pitchFamily="18" charset="0"/>
              </a:rPr>
              <a:t>；</a:t>
            </a:r>
            <a:endParaRPr kumimoji="1" lang="zh-CN" altLang="en-US" b="1">
              <a:solidFill>
                <a:srgbClr val="0000FF"/>
              </a:solidFill>
              <a:effectLst>
                <a:outerShdw blurRad="38100" dist="38100" dir="2700000" algn="tl">
                  <a:srgbClr val="C0C0C0"/>
                </a:outerShdw>
              </a:effectLst>
              <a:latin typeface="Times New Roman" panose="02020603050405020304" pitchFamily="18" charset="0"/>
            </a:endParaRPr>
          </a:p>
          <a:p>
            <a:pPr>
              <a:lnSpc>
                <a:spcPct val="150000"/>
              </a:lnSpc>
              <a:defRPr/>
            </a:pPr>
            <a:r>
              <a:rPr kumimoji="1" lang="zh-CN" altLang="en-US" b="1">
                <a:solidFill>
                  <a:srgbClr val="0000FF"/>
                </a:solidFill>
                <a:effectLst>
                  <a:outerShdw blurRad="38100" dist="38100" dir="2700000" algn="tl">
                    <a:srgbClr val="C0C0C0"/>
                  </a:outerShdw>
                </a:effectLst>
                <a:latin typeface="Times New Roman" panose="02020603050405020304" pitchFamily="18" charset="0"/>
              </a:rPr>
              <a:t>（</a:t>
            </a:r>
            <a:r>
              <a:rPr kumimoji="1" lang="en-US" altLang="zh-CN" b="1">
                <a:solidFill>
                  <a:srgbClr val="0000FF"/>
                </a:solidFill>
                <a:effectLst>
                  <a:outerShdw blurRad="38100" dist="38100" dir="2700000" algn="tl">
                    <a:srgbClr val="C0C0C0"/>
                  </a:outerShdw>
                </a:effectLst>
                <a:latin typeface="Times New Roman" panose="02020603050405020304" pitchFamily="18" charset="0"/>
              </a:rPr>
              <a:t>3</a:t>
            </a:r>
            <a:r>
              <a:rPr kumimoji="1" lang="zh-CN" altLang="en-US" b="1">
                <a:solidFill>
                  <a:srgbClr val="0000FF"/>
                </a:solidFill>
                <a:effectLst>
                  <a:outerShdw blurRad="38100" dist="38100" dir="2700000" algn="tl">
                    <a:srgbClr val="C0C0C0"/>
                  </a:outerShdw>
                </a:effectLst>
                <a:latin typeface="Times New Roman" panose="02020603050405020304" pitchFamily="18" charset="0"/>
              </a:rPr>
              <a:t>）中序遍历右子树。</a:t>
            </a:r>
            <a:endParaRPr kumimoji="1" lang="zh-CN" altLang="en-US" b="1">
              <a:solidFill>
                <a:srgbClr val="0000FF"/>
              </a:solidFill>
              <a:effectLst>
                <a:outerShdw blurRad="38100" dist="38100" dir="2700000" algn="tl">
                  <a:srgbClr val="C0C0C0"/>
                </a:outerShdw>
              </a:effectLst>
              <a:latin typeface="Times New Roman" panose="02020603050405020304" pitchFamily="18" charset="0"/>
            </a:endParaRPr>
          </a:p>
        </p:txBody>
      </p:sp>
      <p:pic>
        <p:nvPicPr>
          <p:cNvPr id="68612" name="Picture 3" descr="Green Ball"/>
          <p:cNvPicPr>
            <a:picLocks noChangeAspect="1" noChangeArrowheads="1"/>
          </p:cNvPicPr>
          <p:nvPr/>
        </p:nvPicPr>
        <p:blipFill>
          <a:blip r:embed="rId1" cstate="print"/>
          <a:srcRect/>
          <a:stretch>
            <a:fillRect/>
          </a:stretch>
        </p:blipFill>
        <p:spPr bwMode="auto">
          <a:xfrm>
            <a:off x="468313" y="333375"/>
            <a:ext cx="304800" cy="304800"/>
          </a:xfrm>
          <a:prstGeom prst="rect">
            <a:avLst/>
          </a:prstGeom>
          <a:noFill/>
          <a:ln w="9525">
            <a:noFill/>
            <a:miter lim="800000"/>
            <a:headEnd/>
            <a:tailEnd/>
          </a:ln>
        </p:spPr>
      </p:pic>
      <p:sp>
        <p:nvSpPr>
          <p:cNvPr id="78852" name="Text Box 4"/>
          <p:cNvSpPr txBox="1">
            <a:spLocks noChangeArrowheads="1"/>
          </p:cNvSpPr>
          <p:nvPr/>
        </p:nvSpPr>
        <p:spPr bwMode="auto">
          <a:xfrm>
            <a:off x="829628" y="164783"/>
            <a:ext cx="5938837" cy="579437"/>
          </a:xfrm>
          <a:prstGeom prst="rect">
            <a:avLst/>
          </a:prstGeom>
          <a:noFill/>
          <a:ln w="12700" cap="sq">
            <a:noFill/>
            <a:miter lim="800000"/>
            <a:headEnd type="none" w="sm" len="sm"/>
            <a:tailEnd type="none" w="sm" len="sm"/>
          </a:ln>
          <a:effectLst/>
        </p:spPr>
        <p:txBody>
          <a:bodyPr wrap="none">
            <a:spAutoFit/>
          </a:bodyPr>
          <a:lstStyle/>
          <a:p>
            <a:pPr>
              <a:defRPr/>
            </a:pPr>
            <a:r>
              <a:rPr kumimoji="1" lang="zh-CN" altLang="en-US" sz="3200" b="1">
                <a:solidFill>
                  <a:schemeClr val="hlink"/>
                </a:solidFill>
                <a:latin typeface="Times New Roman" panose="02020603050405020304" pitchFamily="18" charset="0"/>
              </a:rPr>
              <a:t>中序（中根）</a:t>
            </a:r>
            <a:r>
              <a:rPr kumimoji="1" lang="zh-CN" altLang="en-US" sz="3200" b="1">
                <a:latin typeface="Times New Roman" panose="02020603050405020304" pitchFamily="18" charset="0"/>
              </a:rPr>
              <a:t>的遍历算法：</a:t>
            </a:r>
            <a:r>
              <a:rPr kumimoji="1" lang="en-US" altLang="zh-CN" sz="3200" b="1" u="sng">
                <a:solidFill>
                  <a:srgbClr val="0000FF"/>
                </a:solidFill>
                <a:latin typeface="Times New Roman" panose="02020603050405020304" pitchFamily="18" charset="0"/>
              </a:rPr>
              <a:t>L</a:t>
            </a:r>
            <a:r>
              <a:rPr kumimoji="1" lang="en-US" altLang="zh-CN" sz="3200" b="1">
                <a:solidFill>
                  <a:srgbClr val="FF0000"/>
                </a:solidFill>
                <a:effectLst>
                  <a:outerShdw blurRad="38100" dist="38100" dir="2700000" algn="tl">
                    <a:srgbClr val="C0C0C0"/>
                  </a:outerShdw>
                </a:effectLst>
                <a:latin typeface="Times New Roman" panose="02020603050405020304" pitchFamily="18" charset="0"/>
              </a:rPr>
              <a:t>D</a:t>
            </a:r>
            <a:r>
              <a:rPr kumimoji="1" lang="en-US" altLang="zh-CN" sz="3200" b="1" u="sng">
                <a:solidFill>
                  <a:srgbClr val="0000FF"/>
                </a:solidFill>
                <a:effectLst>
                  <a:outerShdw blurRad="38100" dist="38100" dir="2700000" algn="tl">
                    <a:srgbClr val="C0C0C0"/>
                  </a:outerShdw>
                </a:effectLst>
                <a:latin typeface="Times New Roman" panose="02020603050405020304" pitchFamily="18" charset="0"/>
              </a:rPr>
              <a:t>R</a:t>
            </a:r>
            <a:endParaRPr kumimoji="1" lang="en-US" altLang="zh-CN" sz="3200" b="1" u="sng">
              <a:solidFill>
                <a:srgbClr val="0000FF"/>
              </a:solidFill>
              <a:effectLst>
                <a:outerShdw blurRad="38100" dist="38100" dir="2700000" algn="tl">
                  <a:srgbClr val="C0C0C0"/>
                </a:outerShdw>
              </a:effectLst>
              <a:latin typeface="Times New Roman" panose="02020603050405020304" pitchFamily="18" charset="0"/>
            </a:endParaRPr>
          </a:p>
        </p:txBody>
      </p:sp>
      <p:sp>
        <p:nvSpPr>
          <p:cNvPr id="78853" name="AutoShape 5"/>
          <p:cNvSpPr/>
          <p:nvPr/>
        </p:nvSpPr>
        <p:spPr bwMode="auto">
          <a:xfrm>
            <a:off x="3854133" y="1771968"/>
            <a:ext cx="287337" cy="1441450"/>
          </a:xfrm>
          <a:prstGeom prst="leftBrace">
            <a:avLst>
              <a:gd name="adj1" fmla="val 41805"/>
              <a:gd name="adj2" fmla="val 50000"/>
            </a:avLst>
          </a:prstGeom>
          <a:noFill/>
          <a:ln w="38100" cap="sq">
            <a:solidFill>
              <a:srgbClr val="FF0000"/>
            </a:solidFill>
            <a:round/>
            <a:headEnd type="none" w="sm" len="sm"/>
            <a:tailEnd type="none" w="sm" len="sm"/>
          </a:ln>
        </p:spPr>
        <p:txBody>
          <a:bodyPr wrap="none" anchor="ctr"/>
          <a:lstStyle/>
          <a:p>
            <a:pPr algn="ctr"/>
            <a:endParaRPr lang="zh-CN" altLang="zh-CN" sz="1800"/>
          </a:p>
        </p:txBody>
      </p:sp>
      <p:sp>
        <p:nvSpPr>
          <p:cNvPr id="78854" name="Text Box 6"/>
          <p:cNvSpPr txBox="1">
            <a:spLocks noChangeArrowheads="1"/>
          </p:cNvSpPr>
          <p:nvPr/>
        </p:nvSpPr>
        <p:spPr bwMode="auto">
          <a:xfrm>
            <a:off x="3942398" y="1484313"/>
            <a:ext cx="4621530" cy="1937385"/>
          </a:xfrm>
          <a:prstGeom prst="rect">
            <a:avLst/>
          </a:prstGeom>
          <a:noFill/>
          <a:ln w="12700" cap="sq">
            <a:noFill/>
            <a:miter lim="800000"/>
            <a:headEnd type="none" w="sm" len="sm"/>
            <a:tailEnd type="none" w="sm" len="sm"/>
          </a:ln>
          <a:effectLst/>
        </p:spPr>
        <p:txBody>
          <a:bodyPr wrap="none">
            <a:spAutoFit/>
          </a:bodyPr>
          <a:lstStyle/>
          <a:p>
            <a:pPr>
              <a:lnSpc>
                <a:spcPct val="120000"/>
              </a:lnSpc>
              <a:defRPr/>
            </a:pPr>
            <a:r>
              <a:rPr kumimoji="1" lang="en-US" altLang="zh-CN">
                <a:latin typeface="Times New Roman" panose="02020603050405020304" pitchFamily="18" charset="0"/>
              </a:rPr>
              <a:t> </a:t>
            </a:r>
            <a:r>
              <a:rPr kumimoji="1" lang="zh-CN" altLang="en-US" sz="2000" b="1">
                <a:effectLst>
                  <a:outerShdw blurRad="38100" dist="38100" dir="2700000" algn="tl">
                    <a:srgbClr val="C0C0C0"/>
                  </a:outerShdw>
                </a:effectLst>
                <a:latin typeface="楷体_GB2312" pitchFamily="49" charset="-122"/>
              </a:rPr>
              <a:t>若左子树为空树，则空</a:t>
            </a:r>
            <a:r>
              <a:rPr kumimoji="1" lang="zh-CN" altLang="en-US" sz="2000" b="1">
                <a:effectLst>
                  <a:outerShdw blurRad="38100" dist="38100" dir="2700000" algn="tl">
                    <a:srgbClr val="C0C0C0"/>
                  </a:outerShdw>
                </a:effectLst>
                <a:latin typeface="楷体_GB2312" pitchFamily="49" charset="-122"/>
                <a:cs typeface="+mn-ea"/>
              </a:rPr>
              <a:t>操作；</a:t>
            </a:r>
            <a:r>
              <a:rPr kumimoji="1" lang="zh-CN" altLang="en-US" sz="2000" b="1">
                <a:solidFill>
                  <a:srgbClr val="0000FF"/>
                </a:solidFill>
                <a:effectLst>
                  <a:outerShdw blurRad="38100" dist="38100" dir="2700000" algn="tl">
                    <a:srgbClr val="C0C0C0"/>
                  </a:outerShdw>
                </a:effectLst>
                <a:latin typeface="楷体_GB2312" pitchFamily="49" charset="-122"/>
              </a:rPr>
              <a:t>否则，</a:t>
            </a:r>
            <a:endParaRPr kumimoji="1" lang="zh-CN" altLang="en-US" sz="2000" b="1">
              <a:solidFill>
                <a:srgbClr val="0000FF"/>
              </a:solidFill>
              <a:effectLst>
                <a:outerShdw blurRad="38100" dist="38100" dir="2700000" algn="tl">
                  <a:srgbClr val="C0C0C0"/>
                </a:outerShdw>
              </a:effectLst>
              <a:latin typeface="楷体_GB2312" pitchFamily="49" charset="-122"/>
            </a:endParaRPr>
          </a:p>
          <a:p>
            <a:pPr>
              <a:lnSpc>
                <a:spcPct val="120000"/>
              </a:lnSpc>
              <a:defRPr/>
            </a:pPr>
            <a:r>
              <a:rPr kumimoji="1" lang="zh-CN" altLang="en-US" sz="2400" b="1">
                <a:solidFill>
                  <a:srgbClr val="0000FF"/>
                </a:solidFill>
                <a:effectLst>
                  <a:outerShdw blurRad="38100" dist="38100" dir="2700000" algn="tl">
                    <a:srgbClr val="C0C0C0"/>
                  </a:outerShdw>
                </a:effectLst>
                <a:latin typeface="楷体_GB2312" pitchFamily="49" charset="-122"/>
              </a:rPr>
              <a:t>（</a:t>
            </a:r>
            <a:r>
              <a:rPr kumimoji="1" lang="en-US" altLang="zh-CN" sz="2400" b="1">
                <a:solidFill>
                  <a:srgbClr val="0000FF"/>
                </a:solidFill>
                <a:effectLst>
                  <a:outerShdw blurRad="38100" dist="38100" dir="2700000" algn="tl">
                    <a:srgbClr val="C0C0C0"/>
                  </a:outerShdw>
                </a:effectLst>
                <a:latin typeface="楷体_GB2312" pitchFamily="49" charset="-122"/>
              </a:rPr>
              <a:t>1</a:t>
            </a:r>
            <a:r>
              <a:rPr kumimoji="1" lang="zh-CN" altLang="en-US" sz="2400" b="1">
                <a:solidFill>
                  <a:srgbClr val="0000FF"/>
                </a:solidFill>
                <a:effectLst>
                  <a:outerShdw blurRad="38100" dist="38100" dir="2700000" algn="tl">
                    <a:srgbClr val="C0C0C0"/>
                  </a:outerShdw>
                </a:effectLst>
                <a:latin typeface="楷体_GB2312" pitchFamily="49" charset="-122"/>
              </a:rPr>
              <a:t>）中序遍历左子树的左子树；</a:t>
            </a:r>
            <a:endParaRPr kumimoji="1" lang="zh-CN" altLang="en-US" sz="2400" b="1">
              <a:solidFill>
                <a:srgbClr val="0000FF"/>
              </a:solidFill>
              <a:effectLst>
                <a:outerShdw blurRad="38100" dist="38100" dir="2700000" algn="tl">
                  <a:srgbClr val="C0C0C0"/>
                </a:outerShdw>
              </a:effectLst>
              <a:latin typeface="楷体_GB2312" pitchFamily="49" charset="-122"/>
            </a:endParaRPr>
          </a:p>
          <a:p>
            <a:pPr>
              <a:lnSpc>
                <a:spcPct val="120000"/>
              </a:lnSpc>
              <a:defRPr/>
            </a:pPr>
            <a:r>
              <a:rPr kumimoji="1" lang="zh-CN" altLang="en-US" sz="2400" b="1">
                <a:solidFill>
                  <a:srgbClr val="FF0000"/>
                </a:solidFill>
                <a:effectLst>
                  <a:outerShdw blurRad="38100" dist="38100" dir="2700000" algn="tl">
                    <a:srgbClr val="C0C0C0"/>
                  </a:outerShdw>
                </a:effectLst>
                <a:latin typeface="楷体_GB2312" pitchFamily="49" charset="-122"/>
              </a:rPr>
              <a:t>（</a:t>
            </a:r>
            <a:r>
              <a:rPr kumimoji="1" lang="en-US" altLang="zh-CN" sz="2400" b="1">
                <a:solidFill>
                  <a:srgbClr val="FF0000"/>
                </a:solidFill>
                <a:effectLst>
                  <a:outerShdw blurRad="38100" dist="38100" dir="2700000" algn="tl">
                    <a:srgbClr val="C0C0C0"/>
                  </a:outerShdw>
                </a:effectLst>
                <a:latin typeface="楷体_GB2312" pitchFamily="49" charset="-122"/>
              </a:rPr>
              <a:t>2</a:t>
            </a:r>
            <a:r>
              <a:rPr kumimoji="1" lang="zh-CN" altLang="en-US" sz="2400" b="1">
                <a:solidFill>
                  <a:srgbClr val="FF0000"/>
                </a:solidFill>
                <a:effectLst>
                  <a:outerShdw blurRad="38100" dist="38100" dir="2700000" algn="tl">
                    <a:srgbClr val="C0C0C0"/>
                  </a:outerShdw>
                </a:effectLst>
                <a:latin typeface="楷体_GB2312" pitchFamily="49" charset="-122"/>
              </a:rPr>
              <a:t>）访问左子树的根结点；</a:t>
            </a:r>
            <a:endParaRPr kumimoji="1" lang="zh-CN" altLang="en-US" sz="2400" b="1">
              <a:solidFill>
                <a:srgbClr val="FF0000"/>
              </a:solidFill>
              <a:effectLst>
                <a:outerShdw blurRad="38100" dist="38100" dir="2700000" algn="tl">
                  <a:srgbClr val="C0C0C0"/>
                </a:outerShdw>
              </a:effectLst>
              <a:latin typeface="楷体_GB2312" pitchFamily="49" charset="-122"/>
            </a:endParaRPr>
          </a:p>
          <a:p>
            <a:pPr>
              <a:lnSpc>
                <a:spcPct val="120000"/>
              </a:lnSpc>
              <a:defRPr/>
            </a:pPr>
            <a:r>
              <a:rPr kumimoji="1" lang="zh-CN" altLang="en-US" sz="2400" b="1">
                <a:solidFill>
                  <a:srgbClr val="0000FF"/>
                </a:solidFill>
                <a:effectLst>
                  <a:outerShdw blurRad="38100" dist="38100" dir="2700000" algn="tl">
                    <a:srgbClr val="C0C0C0"/>
                  </a:outerShdw>
                </a:effectLst>
                <a:latin typeface="楷体_GB2312" pitchFamily="49" charset="-122"/>
              </a:rPr>
              <a:t>（</a:t>
            </a:r>
            <a:r>
              <a:rPr kumimoji="1" lang="en-US" altLang="zh-CN" sz="2400" b="1">
                <a:solidFill>
                  <a:srgbClr val="0000FF"/>
                </a:solidFill>
                <a:effectLst>
                  <a:outerShdw blurRad="38100" dist="38100" dir="2700000" algn="tl">
                    <a:srgbClr val="C0C0C0"/>
                  </a:outerShdw>
                </a:effectLst>
                <a:latin typeface="楷体_GB2312" pitchFamily="49" charset="-122"/>
              </a:rPr>
              <a:t>3</a:t>
            </a:r>
            <a:r>
              <a:rPr kumimoji="1" lang="zh-CN" altLang="en-US" sz="2400" b="1">
                <a:solidFill>
                  <a:srgbClr val="0000FF"/>
                </a:solidFill>
                <a:effectLst>
                  <a:outerShdw blurRad="38100" dist="38100" dir="2700000" algn="tl">
                    <a:srgbClr val="C0C0C0"/>
                  </a:outerShdw>
                </a:effectLst>
                <a:latin typeface="楷体_GB2312" pitchFamily="49" charset="-122"/>
              </a:rPr>
              <a:t>）中序遍历左子树的右子树。</a:t>
            </a:r>
            <a:endParaRPr kumimoji="1" lang="zh-CN" altLang="en-US" sz="2400" b="1">
              <a:solidFill>
                <a:srgbClr val="0000FF"/>
              </a:solidFill>
              <a:effectLst>
                <a:outerShdw blurRad="38100" dist="38100" dir="2700000" algn="tl">
                  <a:srgbClr val="C0C0C0"/>
                </a:outerShdw>
              </a:effectLst>
              <a:latin typeface="楷体_GB2312" pitchFamily="49" charset="-122"/>
            </a:endParaRPr>
          </a:p>
        </p:txBody>
      </p:sp>
      <p:grpSp>
        <p:nvGrpSpPr>
          <p:cNvPr id="2" name="Group 7"/>
          <p:cNvGrpSpPr/>
          <p:nvPr/>
        </p:nvGrpSpPr>
        <p:grpSpPr bwMode="auto">
          <a:xfrm>
            <a:off x="3779838" y="3572510"/>
            <a:ext cx="2232025" cy="2519363"/>
            <a:chOff x="1111" y="1026"/>
            <a:chExt cx="1570" cy="1678"/>
          </a:xfrm>
        </p:grpSpPr>
        <p:sp>
          <p:nvSpPr>
            <p:cNvPr id="78856" name="Oval 8"/>
            <p:cNvSpPr>
              <a:spLocks noChangeArrowheads="1"/>
            </p:cNvSpPr>
            <p:nvPr/>
          </p:nvSpPr>
          <p:spPr bwMode="auto">
            <a:xfrm>
              <a:off x="1630" y="1026"/>
              <a:ext cx="255" cy="224"/>
            </a:xfrm>
            <a:prstGeom prst="ellipse">
              <a:avLst/>
            </a:prstGeom>
            <a:noFill/>
            <a:ln w="9525">
              <a:solidFill>
                <a:schemeClr val="tx1"/>
              </a:solidFill>
              <a:round/>
            </a:ln>
            <a:effectLst/>
          </p:spPr>
          <p:txBody>
            <a:bodyPr wrap="none" anchor="ctr"/>
            <a:lstStyle/>
            <a:p>
              <a:pPr algn="ctr">
                <a:defRPr/>
              </a:pPr>
              <a:r>
                <a:rPr kumimoji="1" lang="en-US" altLang="zh-CN" sz="2800" b="1">
                  <a:effectLst>
                    <a:outerShdw blurRad="38100" dist="38100" dir="2700000" algn="tl">
                      <a:srgbClr val="C0C0C0"/>
                    </a:outerShdw>
                  </a:effectLst>
                  <a:latin typeface="Times New Roman" panose="02020603050405020304" pitchFamily="18" charset="0"/>
                </a:rPr>
                <a:t>-</a:t>
              </a:r>
              <a:endParaRPr kumimoji="1" lang="en-US" altLang="zh-CN" sz="2800" b="1">
                <a:effectLst>
                  <a:outerShdw blurRad="38100" dist="38100" dir="2700000" algn="tl">
                    <a:srgbClr val="C0C0C0"/>
                  </a:outerShdw>
                </a:effectLst>
                <a:latin typeface="Times New Roman" panose="02020603050405020304" pitchFamily="18" charset="0"/>
              </a:endParaRPr>
            </a:p>
          </p:txBody>
        </p:sp>
        <p:sp>
          <p:nvSpPr>
            <p:cNvPr id="78857" name="Oval 9"/>
            <p:cNvSpPr>
              <a:spLocks noChangeArrowheads="1"/>
            </p:cNvSpPr>
            <p:nvPr/>
          </p:nvSpPr>
          <p:spPr bwMode="auto">
            <a:xfrm>
              <a:off x="1382" y="1378"/>
              <a:ext cx="255" cy="224"/>
            </a:xfrm>
            <a:prstGeom prst="ellipse">
              <a:avLst/>
            </a:prstGeom>
            <a:noFill/>
            <a:ln w="9525">
              <a:solidFill>
                <a:schemeClr val="tx1"/>
              </a:solidFill>
              <a:round/>
            </a:ln>
            <a:effectLst/>
          </p:spPr>
          <p:txBody>
            <a:bodyPr wrap="none" anchor="ctr"/>
            <a:lstStyle/>
            <a:p>
              <a:pPr algn="ctr">
                <a:defRPr/>
              </a:pPr>
              <a:r>
                <a:rPr kumimoji="1" lang="en-US" altLang="zh-CN" sz="2800" b="1">
                  <a:effectLst>
                    <a:outerShdw blurRad="38100" dist="38100" dir="2700000" algn="tl">
                      <a:srgbClr val="C0C0C0"/>
                    </a:outerShdw>
                  </a:effectLst>
                  <a:latin typeface="Times New Roman" panose="02020603050405020304" pitchFamily="18" charset="0"/>
                </a:rPr>
                <a:t>+</a:t>
              </a:r>
              <a:endParaRPr kumimoji="1" lang="en-US" altLang="zh-CN" sz="2800" b="1">
                <a:effectLst>
                  <a:outerShdw blurRad="38100" dist="38100" dir="2700000" algn="tl">
                    <a:srgbClr val="C0C0C0"/>
                  </a:outerShdw>
                </a:effectLst>
                <a:latin typeface="Times New Roman" panose="02020603050405020304" pitchFamily="18" charset="0"/>
              </a:endParaRPr>
            </a:p>
          </p:txBody>
        </p:sp>
        <p:sp>
          <p:nvSpPr>
            <p:cNvPr id="78858" name="Oval 10"/>
            <p:cNvSpPr>
              <a:spLocks noChangeArrowheads="1"/>
            </p:cNvSpPr>
            <p:nvPr/>
          </p:nvSpPr>
          <p:spPr bwMode="auto">
            <a:xfrm>
              <a:off x="1111" y="1740"/>
              <a:ext cx="255" cy="224"/>
            </a:xfrm>
            <a:prstGeom prst="ellipse">
              <a:avLst/>
            </a:prstGeom>
            <a:noFill/>
            <a:ln w="9525">
              <a:solidFill>
                <a:schemeClr val="tx1"/>
              </a:solidFill>
              <a:round/>
            </a:ln>
            <a:effectLst/>
          </p:spPr>
          <p:txBody>
            <a:bodyPr wrap="none" anchor="ctr"/>
            <a:lstStyle/>
            <a:p>
              <a:pPr algn="ctr">
                <a:defRPr/>
              </a:pPr>
              <a:r>
                <a:rPr kumimoji="1" lang="en-US" altLang="zh-CN" sz="2800" b="1">
                  <a:effectLst>
                    <a:outerShdw blurRad="38100" dist="38100" dir="2700000" algn="tl">
                      <a:srgbClr val="C0C0C0"/>
                    </a:outerShdw>
                  </a:effectLst>
                  <a:latin typeface="Times New Roman" panose="02020603050405020304" pitchFamily="18" charset="0"/>
                </a:rPr>
                <a:t>a</a:t>
              </a:r>
              <a:endParaRPr kumimoji="1" lang="en-US" altLang="zh-CN" sz="2800" b="1">
                <a:effectLst>
                  <a:outerShdw blurRad="38100" dist="38100" dir="2700000" algn="tl">
                    <a:srgbClr val="C0C0C0"/>
                  </a:outerShdw>
                </a:effectLst>
                <a:latin typeface="Times New Roman" panose="02020603050405020304" pitchFamily="18" charset="0"/>
              </a:endParaRPr>
            </a:p>
          </p:txBody>
        </p:sp>
        <p:sp>
          <p:nvSpPr>
            <p:cNvPr id="78859" name="Oval 11"/>
            <p:cNvSpPr>
              <a:spLocks noChangeArrowheads="1"/>
            </p:cNvSpPr>
            <p:nvPr/>
          </p:nvSpPr>
          <p:spPr bwMode="auto">
            <a:xfrm>
              <a:off x="1624" y="1740"/>
              <a:ext cx="257" cy="224"/>
            </a:xfrm>
            <a:prstGeom prst="ellipse">
              <a:avLst/>
            </a:prstGeom>
            <a:noFill/>
            <a:ln w="9525">
              <a:solidFill>
                <a:schemeClr val="tx1"/>
              </a:solidFill>
              <a:round/>
            </a:ln>
            <a:effectLst/>
          </p:spPr>
          <p:txBody>
            <a:bodyPr wrap="none" anchor="ctr"/>
            <a:lstStyle/>
            <a:p>
              <a:pPr algn="ctr">
                <a:defRPr/>
              </a:pPr>
              <a:r>
                <a:rPr kumimoji="1" lang="en-US" altLang="zh-CN" sz="2800" b="1">
                  <a:effectLst>
                    <a:outerShdw blurRad="38100" dist="38100" dir="2700000" algn="tl">
                      <a:srgbClr val="C0C0C0"/>
                    </a:outerShdw>
                  </a:effectLst>
                  <a:latin typeface="Times New Roman" panose="02020603050405020304" pitchFamily="18" charset="0"/>
                </a:rPr>
                <a:t>*</a:t>
              </a:r>
              <a:endParaRPr kumimoji="1" lang="en-US" altLang="zh-CN" sz="2800" b="1">
                <a:effectLst>
                  <a:outerShdw blurRad="38100" dist="38100" dir="2700000" algn="tl">
                    <a:srgbClr val="C0C0C0"/>
                  </a:outerShdw>
                </a:effectLst>
                <a:latin typeface="Times New Roman" panose="02020603050405020304" pitchFamily="18" charset="0"/>
              </a:endParaRPr>
            </a:p>
          </p:txBody>
        </p:sp>
        <p:sp>
          <p:nvSpPr>
            <p:cNvPr id="78860" name="Oval 12"/>
            <p:cNvSpPr>
              <a:spLocks noChangeArrowheads="1"/>
            </p:cNvSpPr>
            <p:nvPr/>
          </p:nvSpPr>
          <p:spPr bwMode="auto">
            <a:xfrm>
              <a:off x="1423" y="2062"/>
              <a:ext cx="258" cy="235"/>
            </a:xfrm>
            <a:prstGeom prst="ellipse">
              <a:avLst/>
            </a:prstGeom>
            <a:noFill/>
            <a:ln w="9525">
              <a:solidFill>
                <a:schemeClr val="tx1"/>
              </a:solidFill>
              <a:round/>
            </a:ln>
            <a:effectLst/>
          </p:spPr>
          <p:txBody>
            <a:bodyPr wrap="none" anchor="ctr"/>
            <a:lstStyle/>
            <a:p>
              <a:pPr algn="ctr">
                <a:defRPr/>
              </a:pPr>
              <a:r>
                <a:rPr kumimoji="1" lang="en-US" altLang="zh-CN" sz="2800" b="1">
                  <a:effectLst>
                    <a:outerShdw blurRad="38100" dist="38100" dir="2700000" algn="tl">
                      <a:srgbClr val="C0C0C0"/>
                    </a:outerShdw>
                  </a:effectLst>
                  <a:latin typeface="Times New Roman" panose="02020603050405020304" pitchFamily="18" charset="0"/>
                </a:rPr>
                <a:t>b</a:t>
              </a:r>
              <a:endParaRPr kumimoji="1" lang="en-US" altLang="zh-CN" sz="2800" b="1">
                <a:effectLst>
                  <a:outerShdw blurRad="38100" dist="38100" dir="2700000" algn="tl">
                    <a:srgbClr val="C0C0C0"/>
                  </a:outerShdw>
                </a:effectLst>
                <a:latin typeface="Times New Roman" panose="02020603050405020304" pitchFamily="18" charset="0"/>
              </a:endParaRPr>
            </a:p>
          </p:txBody>
        </p:sp>
        <p:sp>
          <p:nvSpPr>
            <p:cNvPr id="78861" name="Oval 13"/>
            <p:cNvSpPr>
              <a:spLocks noChangeArrowheads="1"/>
            </p:cNvSpPr>
            <p:nvPr/>
          </p:nvSpPr>
          <p:spPr bwMode="auto">
            <a:xfrm>
              <a:off x="1881" y="2069"/>
              <a:ext cx="256" cy="224"/>
            </a:xfrm>
            <a:prstGeom prst="ellipse">
              <a:avLst/>
            </a:prstGeom>
            <a:noFill/>
            <a:ln w="9525">
              <a:solidFill>
                <a:schemeClr val="tx1"/>
              </a:solidFill>
              <a:round/>
            </a:ln>
            <a:effectLst/>
          </p:spPr>
          <p:txBody>
            <a:bodyPr wrap="none" anchor="ctr"/>
            <a:lstStyle/>
            <a:p>
              <a:pPr algn="ctr">
                <a:defRPr/>
              </a:pPr>
              <a:r>
                <a:rPr kumimoji="1" lang="en-US" altLang="zh-CN" sz="2800" b="1">
                  <a:effectLst>
                    <a:outerShdw blurRad="38100" dist="38100" dir="2700000" algn="tl">
                      <a:srgbClr val="C0C0C0"/>
                    </a:outerShdw>
                  </a:effectLst>
                  <a:latin typeface="Times New Roman" panose="02020603050405020304" pitchFamily="18" charset="0"/>
                </a:rPr>
                <a:t>-</a:t>
              </a:r>
              <a:endParaRPr kumimoji="1" lang="en-US" altLang="zh-CN" sz="2800" b="1">
                <a:effectLst>
                  <a:outerShdw blurRad="38100" dist="38100" dir="2700000" algn="tl">
                    <a:srgbClr val="C0C0C0"/>
                  </a:outerShdw>
                </a:effectLst>
                <a:latin typeface="Times New Roman" panose="02020603050405020304" pitchFamily="18" charset="0"/>
              </a:endParaRPr>
            </a:p>
          </p:txBody>
        </p:sp>
        <p:sp>
          <p:nvSpPr>
            <p:cNvPr id="78862" name="Oval 14"/>
            <p:cNvSpPr>
              <a:spLocks noChangeArrowheads="1"/>
            </p:cNvSpPr>
            <p:nvPr/>
          </p:nvSpPr>
          <p:spPr bwMode="auto">
            <a:xfrm>
              <a:off x="1701" y="2480"/>
              <a:ext cx="258" cy="224"/>
            </a:xfrm>
            <a:prstGeom prst="ellipse">
              <a:avLst/>
            </a:prstGeom>
            <a:noFill/>
            <a:ln w="9525">
              <a:solidFill>
                <a:schemeClr val="tx1"/>
              </a:solidFill>
              <a:round/>
            </a:ln>
            <a:effectLst/>
          </p:spPr>
          <p:txBody>
            <a:bodyPr wrap="none" anchor="ctr"/>
            <a:lstStyle/>
            <a:p>
              <a:pPr algn="ctr">
                <a:defRPr/>
              </a:pPr>
              <a:r>
                <a:rPr kumimoji="1" lang="en-US" altLang="zh-CN" sz="2800" b="1">
                  <a:effectLst>
                    <a:outerShdw blurRad="38100" dist="38100" dir="2700000" algn="tl">
                      <a:srgbClr val="C0C0C0"/>
                    </a:outerShdw>
                  </a:effectLst>
                  <a:latin typeface="Times New Roman" panose="02020603050405020304" pitchFamily="18" charset="0"/>
                </a:rPr>
                <a:t>c</a:t>
              </a:r>
              <a:endParaRPr kumimoji="1" lang="en-US" altLang="zh-CN" sz="2800" b="1">
                <a:effectLst>
                  <a:outerShdw blurRad="38100" dist="38100" dir="2700000" algn="tl">
                    <a:srgbClr val="C0C0C0"/>
                  </a:outerShdw>
                </a:effectLst>
                <a:latin typeface="Times New Roman" panose="02020603050405020304" pitchFamily="18" charset="0"/>
              </a:endParaRPr>
            </a:p>
          </p:txBody>
        </p:sp>
        <p:sp>
          <p:nvSpPr>
            <p:cNvPr id="68631" name="Line 15"/>
            <p:cNvSpPr>
              <a:spLocks noChangeShapeType="1"/>
            </p:cNvSpPr>
            <p:nvPr/>
          </p:nvSpPr>
          <p:spPr bwMode="auto">
            <a:xfrm flipH="1">
              <a:off x="1564" y="1211"/>
              <a:ext cx="111" cy="190"/>
            </a:xfrm>
            <a:prstGeom prst="line">
              <a:avLst/>
            </a:prstGeom>
            <a:noFill/>
            <a:ln w="9525">
              <a:solidFill>
                <a:schemeClr val="tx1"/>
              </a:solidFill>
              <a:round/>
            </a:ln>
          </p:spPr>
          <p:txBody>
            <a:bodyPr anchor="ctr">
              <a:spAutoFit/>
            </a:bodyPr>
            <a:lstStyle/>
            <a:p>
              <a:endParaRPr lang="zh-CN" altLang="en-US"/>
            </a:p>
          </p:txBody>
        </p:sp>
        <p:sp>
          <p:nvSpPr>
            <p:cNvPr id="68632" name="Line 16"/>
            <p:cNvSpPr>
              <a:spLocks noChangeShapeType="1"/>
            </p:cNvSpPr>
            <p:nvPr/>
          </p:nvSpPr>
          <p:spPr bwMode="auto">
            <a:xfrm flipH="1">
              <a:off x="1319" y="1577"/>
              <a:ext cx="122" cy="189"/>
            </a:xfrm>
            <a:prstGeom prst="line">
              <a:avLst/>
            </a:prstGeom>
            <a:noFill/>
            <a:ln w="9525">
              <a:solidFill>
                <a:schemeClr val="tx1"/>
              </a:solidFill>
              <a:round/>
            </a:ln>
          </p:spPr>
          <p:txBody>
            <a:bodyPr wrap="none" anchor="ctr">
              <a:spAutoFit/>
            </a:bodyPr>
            <a:lstStyle/>
            <a:p>
              <a:endParaRPr lang="zh-CN" altLang="en-US"/>
            </a:p>
          </p:txBody>
        </p:sp>
        <p:sp>
          <p:nvSpPr>
            <p:cNvPr id="68633" name="Line 17"/>
            <p:cNvSpPr>
              <a:spLocks noChangeShapeType="1"/>
            </p:cNvSpPr>
            <p:nvPr/>
          </p:nvSpPr>
          <p:spPr bwMode="auto">
            <a:xfrm>
              <a:off x="1597" y="1577"/>
              <a:ext cx="133" cy="189"/>
            </a:xfrm>
            <a:prstGeom prst="line">
              <a:avLst/>
            </a:prstGeom>
            <a:noFill/>
            <a:ln w="9525">
              <a:solidFill>
                <a:schemeClr val="tx1"/>
              </a:solidFill>
              <a:round/>
            </a:ln>
          </p:spPr>
          <p:txBody>
            <a:bodyPr wrap="none" anchor="ctr">
              <a:spAutoFit/>
            </a:bodyPr>
            <a:lstStyle/>
            <a:p>
              <a:endParaRPr lang="zh-CN" altLang="en-US"/>
            </a:p>
          </p:txBody>
        </p:sp>
        <p:sp>
          <p:nvSpPr>
            <p:cNvPr id="68634" name="Line 18"/>
            <p:cNvSpPr>
              <a:spLocks noChangeShapeType="1"/>
            </p:cNvSpPr>
            <p:nvPr/>
          </p:nvSpPr>
          <p:spPr bwMode="auto">
            <a:xfrm flipH="1">
              <a:off x="1619" y="1966"/>
              <a:ext cx="78" cy="145"/>
            </a:xfrm>
            <a:prstGeom prst="line">
              <a:avLst/>
            </a:prstGeom>
            <a:noFill/>
            <a:ln w="9525">
              <a:solidFill>
                <a:schemeClr val="tx1"/>
              </a:solidFill>
              <a:round/>
            </a:ln>
          </p:spPr>
          <p:txBody>
            <a:bodyPr wrap="none" anchor="ctr">
              <a:spAutoFit/>
            </a:bodyPr>
            <a:lstStyle/>
            <a:p>
              <a:endParaRPr lang="zh-CN" altLang="en-US"/>
            </a:p>
          </p:txBody>
        </p:sp>
        <p:sp>
          <p:nvSpPr>
            <p:cNvPr id="68635" name="Line 19"/>
            <p:cNvSpPr>
              <a:spLocks noChangeShapeType="1"/>
            </p:cNvSpPr>
            <p:nvPr/>
          </p:nvSpPr>
          <p:spPr bwMode="auto">
            <a:xfrm>
              <a:off x="1819" y="1944"/>
              <a:ext cx="112" cy="145"/>
            </a:xfrm>
            <a:prstGeom prst="line">
              <a:avLst/>
            </a:prstGeom>
            <a:noFill/>
            <a:ln w="9525">
              <a:solidFill>
                <a:schemeClr val="tx1"/>
              </a:solidFill>
              <a:round/>
            </a:ln>
          </p:spPr>
          <p:txBody>
            <a:bodyPr anchor="ctr">
              <a:spAutoFit/>
            </a:bodyPr>
            <a:lstStyle/>
            <a:p>
              <a:endParaRPr lang="zh-CN" altLang="en-US"/>
            </a:p>
          </p:txBody>
        </p:sp>
        <p:sp>
          <p:nvSpPr>
            <p:cNvPr id="68636" name="Line 20"/>
            <p:cNvSpPr>
              <a:spLocks noChangeShapeType="1"/>
            </p:cNvSpPr>
            <p:nvPr/>
          </p:nvSpPr>
          <p:spPr bwMode="auto">
            <a:xfrm>
              <a:off x="2064" y="2296"/>
              <a:ext cx="133" cy="189"/>
            </a:xfrm>
            <a:prstGeom prst="line">
              <a:avLst/>
            </a:prstGeom>
            <a:noFill/>
            <a:ln w="9525">
              <a:solidFill>
                <a:schemeClr val="tx1"/>
              </a:solidFill>
              <a:round/>
            </a:ln>
          </p:spPr>
          <p:txBody>
            <a:bodyPr wrap="none" anchor="ctr">
              <a:spAutoFit/>
            </a:bodyPr>
            <a:lstStyle/>
            <a:p>
              <a:endParaRPr lang="zh-CN" altLang="en-US"/>
            </a:p>
          </p:txBody>
        </p:sp>
        <p:sp>
          <p:nvSpPr>
            <p:cNvPr id="68637" name="Line 21"/>
            <p:cNvSpPr>
              <a:spLocks noChangeShapeType="1"/>
            </p:cNvSpPr>
            <p:nvPr/>
          </p:nvSpPr>
          <p:spPr bwMode="auto">
            <a:xfrm flipH="1">
              <a:off x="1791" y="2251"/>
              <a:ext cx="136" cy="227"/>
            </a:xfrm>
            <a:prstGeom prst="line">
              <a:avLst/>
            </a:prstGeom>
            <a:noFill/>
            <a:ln w="9525">
              <a:solidFill>
                <a:schemeClr val="tx1"/>
              </a:solidFill>
              <a:round/>
            </a:ln>
          </p:spPr>
          <p:txBody>
            <a:bodyPr anchor="ctr">
              <a:spAutoFit/>
            </a:bodyPr>
            <a:lstStyle/>
            <a:p>
              <a:endParaRPr lang="zh-CN" altLang="en-US"/>
            </a:p>
          </p:txBody>
        </p:sp>
        <p:sp>
          <p:nvSpPr>
            <p:cNvPr id="68638" name="Line 22"/>
            <p:cNvSpPr>
              <a:spLocks noChangeShapeType="1"/>
            </p:cNvSpPr>
            <p:nvPr/>
          </p:nvSpPr>
          <p:spPr bwMode="auto">
            <a:xfrm>
              <a:off x="1882" y="1207"/>
              <a:ext cx="272" cy="227"/>
            </a:xfrm>
            <a:prstGeom prst="line">
              <a:avLst/>
            </a:prstGeom>
            <a:noFill/>
            <a:ln w="9525">
              <a:solidFill>
                <a:schemeClr val="tx1"/>
              </a:solidFill>
              <a:round/>
            </a:ln>
          </p:spPr>
          <p:txBody>
            <a:bodyPr anchor="ctr">
              <a:spAutoFit/>
            </a:bodyPr>
            <a:lstStyle/>
            <a:p>
              <a:endParaRPr lang="zh-CN" altLang="en-US"/>
            </a:p>
          </p:txBody>
        </p:sp>
        <p:sp>
          <p:nvSpPr>
            <p:cNvPr id="68639" name="Line 23"/>
            <p:cNvSpPr>
              <a:spLocks noChangeShapeType="1"/>
            </p:cNvSpPr>
            <p:nvPr/>
          </p:nvSpPr>
          <p:spPr bwMode="auto">
            <a:xfrm>
              <a:off x="2290" y="1570"/>
              <a:ext cx="182" cy="136"/>
            </a:xfrm>
            <a:prstGeom prst="line">
              <a:avLst/>
            </a:prstGeom>
            <a:noFill/>
            <a:ln w="9525">
              <a:solidFill>
                <a:schemeClr val="tx1"/>
              </a:solidFill>
              <a:round/>
            </a:ln>
          </p:spPr>
          <p:txBody>
            <a:bodyPr anchor="ctr">
              <a:spAutoFit/>
            </a:bodyPr>
            <a:lstStyle/>
            <a:p>
              <a:endParaRPr lang="zh-CN" altLang="en-US"/>
            </a:p>
          </p:txBody>
        </p:sp>
        <p:sp>
          <p:nvSpPr>
            <p:cNvPr id="68640" name="Oval 24"/>
            <p:cNvSpPr>
              <a:spLocks noChangeArrowheads="1"/>
            </p:cNvSpPr>
            <p:nvPr/>
          </p:nvSpPr>
          <p:spPr bwMode="auto">
            <a:xfrm>
              <a:off x="2064" y="2478"/>
              <a:ext cx="255" cy="224"/>
            </a:xfrm>
            <a:prstGeom prst="ellipse">
              <a:avLst/>
            </a:prstGeom>
            <a:noFill/>
            <a:ln w="9525">
              <a:solidFill>
                <a:schemeClr val="tx1"/>
              </a:solidFill>
              <a:round/>
            </a:ln>
          </p:spPr>
          <p:txBody>
            <a:bodyPr wrap="none" anchor="ctr"/>
            <a:lstStyle/>
            <a:p>
              <a:pPr algn="ctr"/>
              <a:r>
                <a:rPr kumimoji="1" lang="en-US" altLang="zh-CN" sz="2800" b="1">
                  <a:latin typeface="Times New Roman" panose="02020603050405020304" pitchFamily="18" charset="0"/>
                </a:rPr>
                <a:t>d</a:t>
              </a:r>
              <a:endParaRPr kumimoji="1" lang="en-US" altLang="zh-CN" sz="2800" b="1">
                <a:latin typeface="Times New Roman" panose="02020603050405020304" pitchFamily="18" charset="0"/>
              </a:endParaRPr>
            </a:p>
          </p:txBody>
        </p:sp>
        <p:sp>
          <p:nvSpPr>
            <p:cNvPr id="78873" name="Oval 25"/>
            <p:cNvSpPr>
              <a:spLocks noChangeArrowheads="1"/>
            </p:cNvSpPr>
            <p:nvPr/>
          </p:nvSpPr>
          <p:spPr bwMode="auto">
            <a:xfrm>
              <a:off x="1973" y="1706"/>
              <a:ext cx="255" cy="224"/>
            </a:xfrm>
            <a:prstGeom prst="ellipse">
              <a:avLst/>
            </a:prstGeom>
            <a:noFill/>
            <a:ln w="9525">
              <a:solidFill>
                <a:schemeClr val="tx1"/>
              </a:solidFill>
              <a:round/>
            </a:ln>
            <a:effectLst/>
          </p:spPr>
          <p:txBody>
            <a:bodyPr wrap="none" anchor="ctr"/>
            <a:lstStyle/>
            <a:p>
              <a:pPr algn="ctr">
                <a:defRPr/>
              </a:pPr>
              <a:r>
                <a:rPr kumimoji="1" lang="en-US" altLang="zh-CN" sz="2800" b="1">
                  <a:effectLst>
                    <a:outerShdw blurRad="38100" dist="38100" dir="2700000" algn="tl">
                      <a:srgbClr val="C0C0C0"/>
                    </a:outerShdw>
                  </a:effectLst>
                  <a:latin typeface="Times New Roman" panose="02020603050405020304" pitchFamily="18" charset="0"/>
                </a:rPr>
                <a:t>e</a:t>
              </a:r>
              <a:endParaRPr kumimoji="1" lang="en-US" altLang="zh-CN" sz="2800" b="1">
                <a:effectLst>
                  <a:outerShdw blurRad="38100" dist="38100" dir="2700000" algn="tl">
                    <a:srgbClr val="C0C0C0"/>
                  </a:outerShdw>
                </a:effectLst>
                <a:latin typeface="Times New Roman" panose="02020603050405020304" pitchFamily="18" charset="0"/>
              </a:endParaRPr>
            </a:p>
          </p:txBody>
        </p:sp>
        <p:sp>
          <p:nvSpPr>
            <p:cNvPr id="78874" name="Oval 26"/>
            <p:cNvSpPr>
              <a:spLocks noChangeArrowheads="1"/>
            </p:cNvSpPr>
            <p:nvPr/>
          </p:nvSpPr>
          <p:spPr bwMode="auto">
            <a:xfrm>
              <a:off x="2426" y="1706"/>
              <a:ext cx="255" cy="224"/>
            </a:xfrm>
            <a:prstGeom prst="ellipse">
              <a:avLst/>
            </a:prstGeom>
            <a:noFill/>
            <a:ln w="9525">
              <a:solidFill>
                <a:schemeClr val="tx1"/>
              </a:solidFill>
              <a:round/>
            </a:ln>
            <a:effectLst/>
          </p:spPr>
          <p:txBody>
            <a:bodyPr wrap="none" anchor="ctr"/>
            <a:lstStyle/>
            <a:p>
              <a:pPr algn="ctr">
                <a:defRPr/>
              </a:pPr>
              <a:r>
                <a:rPr kumimoji="1" lang="en-US" altLang="zh-CN" sz="2800" b="1">
                  <a:effectLst>
                    <a:outerShdw blurRad="38100" dist="38100" dir="2700000" algn="tl">
                      <a:srgbClr val="C0C0C0"/>
                    </a:outerShdw>
                  </a:effectLst>
                  <a:latin typeface="Times New Roman" panose="02020603050405020304" pitchFamily="18" charset="0"/>
                </a:rPr>
                <a:t>f</a:t>
              </a:r>
              <a:endParaRPr kumimoji="1" lang="en-US" altLang="zh-CN" sz="2800" b="1">
                <a:effectLst>
                  <a:outerShdw blurRad="38100" dist="38100" dir="2700000" algn="tl">
                    <a:srgbClr val="C0C0C0"/>
                  </a:outerShdw>
                </a:effectLst>
                <a:latin typeface="Times New Roman" panose="02020603050405020304" pitchFamily="18" charset="0"/>
              </a:endParaRPr>
            </a:p>
          </p:txBody>
        </p:sp>
        <p:sp>
          <p:nvSpPr>
            <p:cNvPr id="78875" name="Oval 27"/>
            <p:cNvSpPr>
              <a:spLocks noChangeArrowheads="1"/>
            </p:cNvSpPr>
            <p:nvPr/>
          </p:nvSpPr>
          <p:spPr bwMode="auto">
            <a:xfrm>
              <a:off x="2063" y="1389"/>
              <a:ext cx="256" cy="224"/>
            </a:xfrm>
            <a:prstGeom prst="ellipse">
              <a:avLst/>
            </a:prstGeom>
            <a:noFill/>
            <a:ln w="9525">
              <a:solidFill>
                <a:schemeClr val="tx1"/>
              </a:solidFill>
              <a:round/>
            </a:ln>
            <a:effectLst/>
          </p:spPr>
          <p:txBody>
            <a:bodyPr wrap="none" anchor="ctr"/>
            <a:lstStyle/>
            <a:p>
              <a:pPr algn="ctr">
                <a:defRPr/>
              </a:pPr>
              <a:r>
                <a:rPr kumimoji="1" lang="en-US" altLang="zh-CN" sz="2800" b="1">
                  <a:effectLst>
                    <a:outerShdw blurRad="38100" dist="38100" dir="2700000" algn="tl">
                      <a:srgbClr val="C0C0C0"/>
                    </a:outerShdw>
                  </a:effectLst>
                  <a:latin typeface="Times New Roman" panose="02020603050405020304" pitchFamily="18" charset="0"/>
                </a:rPr>
                <a:t>/</a:t>
              </a:r>
              <a:endParaRPr kumimoji="1" lang="en-US" altLang="zh-CN" sz="2800" b="1">
                <a:effectLst>
                  <a:outerShdw blurRad="38100" dist="38100" dir="2700000" algn="tl">
                    <a:srgbClr val="C0C0C0"/>
                  </a:outerShdw>
                </a:effectLst>
                <a:latin typeface="Times New Roman" panose="02020603050405020304" pitchFamily="18" charset="0"/>
              </a:endParaRPr>
            </a:p>
          </p:txBody>
        </p:sp>
        <p:sp>
          <p:nvSpPr>
            <p:cNvPr id="68644" name="Line 28"/>
            <p:cNvSpPr>
              <a:spLocks noChangeShapeType="1"/>
            </p:cNvSpPr>
            <p:nvPr/>
          </p:nvSpPr>
          <p:spPr bwMode="auto">
            <a:xfrm flipH="1">
              <a:off x="2064" y="1616"/>
              <a:ext cx="90" cy="90"/>
            </a:xfrm>
            <a:prstGeom prst="line">
              <a:avLst/>
            </a:prstGeom>
            <a:noFill/>
            <a:ln w="9525">
              <a:solidFill>
                <a:schemeClr val="tx1"/>
              </a:solidFill>
              <a:round/>
            </a:ln>
          </p:spPr>
          <p:txBody>
            <a:bodyPr anchor="ctr">
              <a:spAutoFit/>
            </a:bodyPr>
            <a:lstStyle/>
            <a:p>
              <a:endParaRPr lang="zh-CN" altLang="en-US"/>
            </a:p>
          </p:txBody>
        </p:sp>
      </p:grpSp>
      <p:grpSp>
        <p:nvGrpSpPr>
          <p:cNvPr id="3" name="Group 29"/>
          <p:cNvGrpSpPr/>
          <p:nvPr/>
        </p:nvGrpSpPr>
        <p:grpSpPr bwMode="auto">
          <a:xfrm>
            <a:off x="684213" y="3860800"/>
            <a:ext cx="1928812" cy="1552575"/>
            <a:chOff x="3888" y="2774"/>
            <a:chExt cx="1584" cy="1401"/>
          </a:xfrm>
        </p:grpSpPr>
        <p:sp useBgFill="1">
          <p:nvSpPr>
            <p:cNvPr id="68619" name="AutoShape 30"/>
            <p:cNvSpPr>
              <a:spLocks noChangeArrowheads="1"/>
            </p:cNvSpPr>
            <p:nvPr/>
          </p:nvSpPr>
          <p:spPr bwMode="auto">
            <a:xfrm>
              <a:off x="3888" y="3494"/>
              <a:ext cx="456" cy="634"/>
            </a:xfrm>
            <a:prstGeom prst="wedgeEllipseCallout">
              <a:avLst>
                <a:gd name="adj1" fmla="val 59764"/>
                <a:gd name="adj2" fmla="val -93431"/>
              </a:avLst>
            </a:prstGeom>
            <a:ln w="31750">
              <a:solidFill>
                <a:srgbClr val="339966"/>
              </a:solidFill>
              <a:miter lim="800000"/>
            </a:ln>
          </p:spPr>
          <p:txBody>
            <a:bodyPr/>
            <a:lstStyle/>
            <a:p>
              <a:pPr algn="just"/>
              <a:endParaRPr kumimoji="1" lang="zh-CN" altLang="zh-CN" sz="1000">
                <a:latin typeface="Times New Roman" panose="02020603050405020304" pitchFamily="18" charset="0"/>
              </a:endParaRPr>
            </a:p>
          </p:txBody>
        </p:sp>
        <p:sp useBgFill="1">
          <p:nvSpPr>
            <p:cNvPr id="68620" name="AutoShape 31"/>
            <p:cNvSpPr>
              <a:spLocks noChangeArrowheads="1"/>
            </p:cNvSpPr>
            <p:nvPr/>
          </p:nvSpPr>
          <p:spPr bwMode="auto">
            <a:xfrm>
              <a:off x="5040" y="3494"/>
              <a:ext cx="432" cy="624"/>
            </a:xfrm>
            <a:prstGeom prst="wedgeEllipseCallout">
              <a:avLst>
                <a:gd name="adj1" fmla="val -75000"/>
                <a:gd name="adj2" fmla="val -97116"/>
              </a:avLst>
            </a:prstGeom>
            <a:ln w="31750">
              <a:solidFill>
                <a:srgbClr val="339966"/>
              </a:solidFill>
              <a:miter lim="800000"/>
            </a:ln>
          </p:spPr>
          <p:txBody>
            <a:bodyPr/>
            <a:lstStyle/>
            <a:p>
              <a:pPr algn="just"/>
              <a:endParaRPr kumimoji="1" lang="zh-CN" altLang="zh-CN" sz="1000">
                <a:latin typeface="Times New Roman" panose="02020603050405020304" pitchFamily="18" charset="0"/>
              </a:endParaRPr>
            </a:p>
          </p:txBody>
        </p:sp>
        <p:sp useBgFill="1">
          <p:nvSpPr>
            <p:cNvPr id="68621" name="Oval 32"/>
            <p:cNvSpPr>
              <a:spLocks noChangeArrowheads="1"/>
            </p:cNvSpPr>
            <p:nvPr/>
          </p:nvSpPr>
          <p:spPr bwMode="auto">
            <a:xfrm>
              <a:off x="4272" y="2774"/>
              <a:ext cx="624" cy="480"/>
            </a:xfrm>
            <a:prstGeom prst="ellipse">
              <a:avLst/>
            </a:prstGeom>
            <a:ln w="31750">
              <a:solidFill>
                <a:srgbClr val="990000"/>
              </a:solidFill>
              <a:round/>
            </a:ln>
          </p:spPr>
          <p:txBody>
            <a:bodyPr/>
            <a:lstStyle/>
            <a:p>
              <a:pPr algn="ctr"/>
              <a:r>
                <a:rPr kumimoji="1" lang="en-US" altLang="zh-CN" sz="3200" b="1">
                  <a:solidFill>
                    <a:srgbClr val="FF3300"/>
                  </a:solidFill>
                  <a:latin typeface="Times New Roman" panose="02020603050405020304" pitchFamily="18" charset="0"/>
                </a:rPr>
                <a:t>D</a:t>
              </a:r>
              <a:endParaRPr kumimoji="1" lang="en-US" altLang="zh-CN" sz="3200" b="1">
                <a:solidFill>
                  <a:schemeClr val="bg2"/>
                </a:solidFill>
                <a:latin typeface="Times New Roman" panose="02020603050405020304" pitchFamily="18" charset="0"/>
              </a:endParaRPr>
            </a:p>
          </p:txBody>
        </p:sp>
        <p:sp>
          <p:nvSpPr>
            <p:cNvPr id="68622" name="Text Box 33"/>
            <p:cNvSpPr txBox="1">
              <a:spLocks noChangeArrowheads="1"/>
            </p:cNvSpPr>
            <p:nvPr/>
          </p:nvSpPr>
          <p:spPr bwMode="auto">
            <a:xfrm>
              <a:off x="5077" y="3652"/>
              <a:ext cx="392" cy="523"/>
            </a:xfrm>
            <a:prstGeom prst="rect">
              <a:avLst/>
            </a:prstGeom>
            <a:noFill/>
            <a:ln w="12700" cap="sq">
              <a:noFill/>
              <a:miter lim="800000"/>
              <a:headEnd type="none" w="sm" len="sm"/>
              <a:tailEnd type="none" w="sm" len="sm"/>
            </a:ln>
          </p:spPr>
          <p:txBody>
            <a:bodyPr wrap="none">
              <a:spAutoFit/>
            </a:bodyPr>
            <a:lstStyle/>
            <a:p>
              <a:r>
                <a:rPr kumimoji="1" lang="en-US" altLang="zh-CN" sz="3200" b="1">
                  <a:solidFill>
                    <a:srgbClr val="005400"/>
                  </a:solidFill>
                  <a:latin typeface="Times New Roman" panose="02020603050405020304" pitchFamily="18" charset="0"/>
                </a:rPr>
                <a:t>R</a:t>
              </a:r>
              <a:endParaRPr kumimoji="1" lang="en-US" altLang="zh-CN" sz="3200">
                <a:latin typeface="Times New Roman" panose="02020603050405020304" pitchFamily="18" charset="0"/>
              </a:endParaRPr>
            </a:p>
          </p:txBody>
        </p:sp>
        <p:sp>
          <p:nvSpPr>
            <p:cNvPr id="68623" name="Text Box 34"/>
            <p:cNvSpPr txBox="1">
              <a:spLocks noChangeArrowheads="1"/>
            </p:cNvSpPr>
            <p:nvPr/>
          </p:nvSpPr>
          <p:spPr bwMode="auto">
            <a:xfrm>
              <a:off x="3914" y="3652"/>
              <a:ext cx="374" cy="523"/>
            </a:xfrm>
            <a:prstGeom prst="rect">
              <a:avLst/>
            </a:prstGeom>
            <a:noFill/>
            <a:ln w="12700" cap="sq">
              <a:noFill/>
              <a:miter lim="800000"/>
              <a:headEnd type="none" w="sm" len="sm"/>
              <a:tailEnd type="none" w="sm" len="sm"/>
            </a:ln>
          </p:spPr>
          <p:txBody>
            <a:bodyPr wrap="none">
              <a:spAutoFit/>
            </a:bodyPr>
            <a:lstStyle/>
            <a:p>
              <a:pPr algn="ctr"/>
              <a:r>
                <a:rPr kumimoji="1" lang="en-US" altLang="zh-CN" sz="3200" b="1">
                  <a:solidFill>
                    <a:srgbClr val="005400"/>
                  </a:solidFill>
                  <a:latin typeface="Times New Roman" panose="02020603050405020304" pitchFamily="18" charset="0"/>
                </a:rPr>
                <a:t>L</a:t>
              </a:r>
              <a:endParaRPr kumimoji="1" lang="en-US" altLang="zh-CN" sz="3200">
                <a:latin typeface="Times New Roman" panose="02020603050405020304" pitchFamily="18" charset="0"/>
              </a:endParaRPr>
            </a:p>
          </p:txBody>
        </p:sp>
      </p:grpSp>
      <p:sp>
        <p:nvSpPr>
          <p:cNvPr id="78883" name="Rectangle 35"/>
          <p:cNvSpPr>
            <a:spLocks noChangeArrowheads="1"/>
          </p:cNvSpPr>
          <p:nvPr/>
        </p:nvSpPr>
        <p:spPr bwMode="auto">
          <a:xfrm>
            <a:off x="3132138" y="6165850"/>
            <a:ext cx="4124325" cy="396875"/>
          </a:xfrm>
          <a:prstGeom prst="rect">
            <a:avLst/>
          </a:prstGeom>
          <a:noFill/>
          <a:ln w="12700" cap="sq">
            <a:noFill/>
            <a:miter lim="800000"/>
            <a:headEnd type="none" w="sm" len="sm"/>
            <a:tailEnd type="none" w="sm" len="sm"/>
          </a:ln>
          <a:effectLst/>
        </p:spPr>
        <p:txBody>
          <a:bodyPr wrap="none">
            <a:spAutoFit/>
          </a:bodyPr>
          <a:lstStyle/>
          <a:p>
            <a:pPr>
              <a:spcBef>
                <a:spcPct val="30000"/>
              </a:spcBef>
              <a:defRPr/>
            </a:pPr>
            <a:r>
              <a:rPr lang="zh-CN" altLang="en-US" sz="2000" b="1">
                <a:effectLst>
                  <a:outerShdw blurRad="38100" dist="38100" dir="2700000" algn="tl">
                    <a:srgbClr val="C0C0C0"/>
                  </a:outerShdw>
                </a:effectLst>
              </a:rPr>
              <a:t>中根遍历结果为： </a:t>
            </a:r>
            <a:r>
              <a:rPr lang="en-US" altLang="zh-CN" sz="2000" b="1">
                <a:effectLst>
                  <a:outerShdw blurRad="38100" dist="38100" dir="2700000" algn="tl">
                    <a:srgbClr val="C0C0C0"/>
                  </a:outerShdw>
                </a:effectLst>
              </a:rPr>
              <a:t>a+b*(c-d)-e/f</a:t>
            </a:r>
            <a:endParaRPr lang="en-US" altLang="zh-CN" sz="2000" b="1">
              <a:solidFill>
                <a:srgbClr val="0000FF"/>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slide(fromBottom)">
                                      <p:cBhvr>
                                        <p:cTn id="7" dur="500"/>
                                        <p:tgtEl>
                                          <p:spTgt spid="78850"/>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78853"/>
                                        </p:tgtEl>
                                        <p:attrNameLst>
                                          <p:attrName>style.visibility</p:attrName>
                                        </p:attrNameLst>
                                      </p:cBhvr>
                                      <p:to>
                                        <p:strVal val="visible"/>
                                      </p:to>
                                    </p:set>
                                    <p:anim calcmode="lin" valueType="num">
                                      <p:cBhvr>
                                        <p:cTn id="12" dur="1000" fill="hold"/>
                                        <p:tgtEl>
                                          <p:spTgt spid="78853"/>
                                        </p:tgtEl>
                                        <p:attrNameLst>
                                          <p:attrName>ppt_w</p:attrName>
                                        </p:attrNameLst>
                                      </p:cBhvr>
                                      <p:tavLst>
                                        <p:tav tm="0">
                                          <p:val>
                                            <p:strVal val="#ppt_w*0.70"/>
                                          </p:val>
                                        </p:tav>
                                        <p:tav tm="100000">
                                          <p:val>
                                            <p:strVal val="#ppt_w"/>
                                          </p:val>
                                        </p:tav>
                                      </p:tavLst>
                                    </p:anim>
                                    <p:anim calcmode="lin" valueType="num">
                                      <p:cBhvr>
                                        <p:cTn id="13" dur="1000" fill="hold"/>
                                        <p:tgtEl>
                                          <p:spTgt spid="78853"/>
                                        </p:tgtEl>
                                        <p:attrNameLst>
                                          <p:attrName>ppt_h</p:attrName>
                                        </p:attrNameLst>
                                      </p:cBhvr>
                                      <p:tavLst>
                                        <p:tav tm="0">
                                          <p:val>
                                            <p:strVal val="#ppt_h"/>
                                          </p:val>
                                        </p:tav>
                                        <p:tav tm="100000">
                                          <p:val>
                                            <p:strVal val="#ppt_h"/>
                                          </p:val>
                                        </p:tav>
                                      </p:tavLst>
                                    </p:anim>
                                    <p:animEffect transition="in" filter="fade">
                                      <p:cBhvr>
                                        <p:cTn id="14" dur="1000"/>
                                        <p:tgtEl>
                                          <p:spTgt spid="78853"/>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2" fill="hold" grpId="0" nodeType="clickEffect">
                                  <p:stCondLst>
                                    <p:cond delay="0"/>
                                  </p:stCondLst>
                                  <p:childTnLst>
                                    <p:set>
                                      <p:cBhvr>
                                        <p:cTn id="18" dur="1" fill="hold">
                                          <p:stCondLst>
                                            <p:cond delay="0"/>
                                          </p:stCondLst>
                                        </p:cTn>
                                        <p:tgtEl>
                                          <p:spTgt spid="78854"/>
                                        </p:tgtEl>
                                        <p:attrNameLst>
                                          <p:attrName>style.visibility</p:attrName>
                                        </p:attrNameLst>
                                      </p:cBhvr>
                                      <p:to>
                                        <p:strVal val="visible"/>
                                      </p:to>
                                    </p:set>
                                    <p:animEffect transition="in" filter="slide(fromRight)">
                                      <p:cBhvr>
                                        <p:cTn id="19" dur="500"/>
                                        <p:tgtEl>
                                          <p:spTgt spid="7885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8883"/>
                                        </p:tgtEl>
                                        <p:attrNameLst>
                                          <p:attrName>style.visibility</p:attrName>
                                        </p:attrNameLst>
                                      </p:cBhvr>
                                      <p:to>
                                        <p:strVal val="visible"/>
                                      </p:to>
                                    </p:set>
                                    <p:anim calcmode="lin" valueType="num">
                                      <p:cBhvr additive="base">
                                        <p:cTn id="29" dur="500" fill="hold"/>
                                        <p:tgtEl>
                                          <p:spTgt spid="78883"/>
                                        </p:tgtEl>
                                        <p:attrNameLst>
                                          <p:attrName>ppt_x</p:attrName>
                                        </p:attrNameLst>
                                      </p:cBhvr>
                                      <p:tavLst>
                                        <p:tav tm="0">
                                          <p:val>
                                            <p:strVal val="#ppt_x"/>
                                          </p:val>
                                        </p:tav>
                                        <p:tav tm="100000">
                                          <p:val>
                                            <p:strVal val="#ppt_x"/>
                                          </p:val>
                                        </p:tav>
                                      </p:tavLst>
                                    </p:anim>
                                    <p:anim calcmode="lin" valueType="num">
                                      <p:cBhvr additive="base">
                                        <p:cTn id="30" dur="500" fill="hold"/>
                                        <p:tgtEl>
                                          <p:spTgt spid="788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bldLvl="0" animBg="1" autoUpdateAnimBg="0"/>
      <p:bldP spid="78853" grpId="0" bldLvl="0" animBg="1"/>
      <p:bldP spid="78854" grpId="0" bldLvl="0" animBg="1" autoUpdateAnimBg="0"/>
      <p:bldP spid="7888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a:spLocks noGrp="1"/>
          </p:cNvSpPr>
          <p:nvPr>
            <p:ph type="sldNum" sz="quarter" idx="4294967295"/>
          </p:nvPr>
        </p:nvSpPr>
        <p:spPr>
          <a:xfrm>
            <a:off x="7042150" y="6243638"/>
            <a:ext cx="1905000" cy="457200"/>
          </a:xfrm>
          <a:prstGeom prst="rect">
            <a:avLst/>
          </a:prstGeom>
          <a:noFill/>
        </p:spPr>
        <p:txBody>
          <a:bodyPr/>
          <a:lstStyle/>
          <a:p>
            <a:fld id="{E233CF51-6734-49A0-915E-E78D6DB73BAC}" type="slidenum">
              <a:rPr lang="en-US" altLang="zh-CN" smtClean="0"/>
            </a:fld>
            <a:endParaRPr lang="en-US" altLang="zh-CN" smtClean="0"/>
          </a:p>
        </p:txBody>
      </p:sp>
      <p:sp>
        <p:nvSpPr>
          <p:cNvPr id="497666" name="Text Box 2"/>
          <p:cNvSpPr txBox="1">
            <a:spLocks noChangeArrowheads="1"/>
          </p:cNvSpPr>
          <p:nvPr/>
        </p:nvSpPr>
        <p:spPr bwMode="auto">
          <a:xfrm>
            <a:off x="228600" y="914400"/>
            <a:ext cx="8664575" cy="1851025"/>
          </a:xfrm>
          <a:prstGeom prst="rect">
            <a:avLst/>
          </a:prstGeom>
          <a:noFill/>
          <a:ln w="12700" cap="sq">
            <a:noFill/>
            <a:miter lim="800000"/>
            <a:headEnd type="none" w="sm" len="sm"/>
            <a:tailEnd type="none" w="sm" len="sm"/>
          </a:ln>
          <a:effectLst/>
        </p:spPr>
        <p:txBody>
          <a:bodyPr>
            <a:spAutoFit/>
          </a:bodyPr>
          <a:lstStyle/>
          <a:p>
            <a:pPr>
              <a:lnSpc>
                <a:spcPct val="110000"/>
              </a:lnSpc>
              <a:defRPr/>
            </a:pPr>
            <a:r>
              <a:rPr kumimoji="1" lang="en-US" altLang="zh-CN" sz="4000" dirty="0">
                <a:latin typeface="Times New Roman" panose="02020603050405020304" pitchFamily="18" charset="0"/>
              </a:rPr>
              <a:t>   </a:t>
            </a:r>
            <a:r>
              <a:rPr kumimoji="1" lang="zh-CN" altLang="en-US" b="1" dirty="0" smtClean="0">
                <a:effectLst>
                  <a:outerShdw blurRad="38100" dist="38100" dir="2700000" algn="tl">
                    <a:srgbClr val="C0C0C0"/>
                  </a:outerShdw>
                </a:effectLst>
                <a:latin typeface="Times New Roman" panose="02020603050405020304" pitchFamily="18" charset="0"/>
              </a:rPr>
              <a:t>仅知道二叉树</a:t>
            </a:r>
            <a:r>
              <a:rPr kumimoji="1" lang="zh-CN" altLang="en-US" b="1" dirty="0">
                <a:effectLst>
                  <a:outerShdw blurRad="38100" dist="38100" dir="2700000" algn="tl">
                    <a:srgbClr val="C0C0C0"/>
                  </a:outerShdw>
                </a:effectLst>
                <a:latin typeface="Times New Roman" panose="02020603050405020304" pitchFamily="18" charset="0"/>
              </a:rPr>
              <a:t>的</a:t>
            </a:r>
            <a:r>
              <a:rPr kumimoji="1" lang="zh-CN" altLang="en-US" b="1" u="sng" dirty="0">
                <a:effectLst>
                  <a:outerShdw blurRad="38100" dist="38100" dir="2700000" algn="tl">
                    <a:srgbClr val="C0C0C0"/>
                  </a:outerShdw>
                </a:effectLst>
                <a:latin typeface="Times New Roman" panose="02020603050405020304" pitchFamily="18" charset="0"/>
              </a:rPr>
              <a:t>先序序列</a:t>
            </a:r>
            <a:r>
              <a:rPr kumimoji="1" lang="en-US" altLang="zh-CN" b="1" dirty="0" err="1" smtClean="0">
                <a:solidFill>
                  <a:srgbClr val="0000FF"/>
                </a:solidFill>
                <a:effectLst>
                  <a:outerShdw blurRad="38100" dist="38100" dir="2700000" algn="tl">
                    <a:srgbClr val="C0C0C0"/>
                  </a:outerShdw>
                </a:effectLst>
                <a:latin typeface="楷体_GB2312" pitchFamily="49" charset="-122"/>
                <a:cs typeface="+mn-ea"/>
              </a:rPr>
              <a:t>“abcdefg”</a:t>
            </a:r>
            <a:r>
              <a:rPr kumimoji="1" lang="zh-CN" altLang="en-US" b="1" dirty="0">
                <a:solidFill>
                  <a:srgbClr val="FF0000"/>
                </a:solidFill>
                <a:effectLst>
                  <a:outerShdw blurRad="38100" dist="38100" dir="2700000" algn="tl">
                    <a:srgbClr val="C0C0C0"/>
                  </a:outerShdw>
                </a:effectLst>
                <a:latin typeface="Times New Roman" panose="02020603050405020304" pitchFamily="18" charset="0"/>
              </a:rPr>
              <a:t>不能唯一确定一棵</a:t>
            </a:r>
            <a:r>
              <a:rPr kumimoji="1" lang="zh-CN" altLang="en-US" b="1" dirty="0" smtClean="0">
                <a:solidFill>
                  <a:srgbClr val="FF0000"/>
                </a:solidFill>
                <a:effectLst>
                  <a:outerShdw blurRad="38100" dist="38100" dir="2700000" algn="tl">
                    <a:srgbClr val="C0C0C0"/>
                  </a:outerShdw>
                </a:effectLst>
                <a:latin typeface="Times New Roman" panose="02020603050405020304" pitchFamily="18" charset="0"/>
              </a:rPr>
              <a:t>二叉树</a:t>
            </a:r>
            <a:r>
              <a:rPr kumimoji="1" lang="zh-CN" altLang="en-US" b="1" dirty="0" smtClean="0">
                <a:effectLst>
                  <a:outerShdw blurRad="38100" dist="38100" dir="2700000" algn="tl">
                    <a:srgbClr val="C0C0C0"/>
                  </a:outerShdw>
                </a:effectLst>
                <a:latin typeface="Times New Roman" panose="02020603050405020304" pitchFamily="18" charset="0"/>
              </a:rPr>
              <a:t>。</a:t>
            </a:r>
            <a:r>
              <a:rPr kumimoji="1" lang="zh-CN" altLang="en-US" b="1" dirty="0" smtClean="0">
                <a:effectLst>
                  <a:outerShdw blurRad="38100" dist="38100" dir="2700000" algn="tl">
                    <a:srgbClr val="C0C0C0"/>
                  </a:outerShdw>
                </a:effectLst>
                <a:latin typeface="楷体_GB2312" pitchFamily="49" charset="-122"/>
              </a:rPr>
              <a:t>如果同时还知道二叉树</a:t>
            </a:r>
            <a:r>
              <a:rPr kumimoji="1" lang="zh-CN" altLang="en-US" b="1" dirty="0">
                <a:effectLst>
                  <a:outerShdw blurRad="38100" dist="38100" dir="2700000" algn="tl">
                    <a:srgbClr val="C0C0C0"/>
                  </a:outerShdw>
                </a:effectLst>
                <a:latin typeface="楷体_GB2312" pitchFamily="49" charset="-122"/>
              </a:rPr>
              <a:t>的</a:t>
            </a:r>
            <a:r>
              <a:rPr kumimoji="1" lang="zh-CN" altLang="en-US" b="1" u="sng" dirty="0">
                <a:effectLst>
                  <a:outerShdw blurRad="38100" dist="38100" dir="2700000" algn="tl">
                    <a:srgbClr val="C0C0C0"/>
                  </a:outerShdw>
                </a:effectLst>
                <a:latin typeface="楷体_GB2312" pitchFamily="49" charset="-122"/>
              </a:rPr>
              <a:t>中序序列</a:t>
            </a:r>
            <a:r>
              <a:rPr kumimoji="1" lang="zh-CN" altLang="en-US" b="1" dirty="0" smtClean="0">
                <a:solidFill>
                  <a:srgbClr val="0000FF"/>
                </a:solidFill>
                <a:effectLst>
                  <a:outerShdw blurRad="38100" dist="38100" dir="2700000" algn="tl">
                    <a:srgbClr val="C0C0C0"/>
                  </a:outerShdw>
                </a:effectLst>
                <a:latin typeface="Arial" panose="020B0604020202020204"/>
              </a:rPr>
              <a:t>“</a:t>
            </a:r>
            <a:r>
              <a:rPr kumimoji="1" lang="en-US" altLang="zh-CN" b="1" dirty="0" err="1" smtClean="0">
                <a:solidFill>
                  <a:srgbClr val="0000FF"/>
                </a:solidFill>
                <a:effectLst>
                  <a:outerShdw blurRad="38100" dist="38100" dir="2700000" algn="tl">
                    <a:srgbClr val="C0C0C0"/>
                  </a:outerShdw>
                </a:effectLst>
                <a:latin typeface="楷体_GB2312" pitchFamily="49" charset="-122"/>
              </a:rPr>
              <a:t>cbda</a:t>
            </a:r>
            <a:r>
              <a:rPr kumimoji="1" lang="en-US" altLang="zh-CN" b="1" dirty="0" err="1" smtClean="0">
                <a:solidFill>
                  <a:srgbClr val="0000FF"/>
                </a:solidFill>
                <a:effectLst>
                  <a:outerShdw blurRad="38100" dist="38100" dir="2700000" algn="tl">
                    <a:srgbClr val="C0C0C0"/>
                  </a:outerShdw>
                </a:effectLst>
                <a:latin typeface="楷体_GB2312" pitchFamily="49" charset="-122"/>
                <a:cs typeface="+mn-ea"/>
              </a:rPr>
              <a:t>egf”</a:t>
            </a:r>
            <a:r>
              <a:rPr kumimoji="1" lang="zh-CN" altLang="en-US" b="1" dirty="0">
                <a:effectLst>
                  <a:outerShdw blurRad="38100" dist="38100" dir="2700000" algn="tl">
                    <a:srgbClr val="C0C0C0"/>
                  </a:outerShdw>
                </a:effectLst>
                <a:latin typeface="楷体_GB2312" pitchFamily="49" charset="-122"/>
                <a:cs typeface="+mn-ea"/>
              </a:rPr>
              <a:t>，则会</a:t>
            </a:r>
            <a:r>
              <a:rPr kumimoji="1" lang="zh-CN" altLang="en-US" b="1" dirty="0">
                <a:effectLst>
                  <a:outerShdw blurRad="38100" dist="38100" dir="2700000" algn="tl">
                    <a:srgbClr val="C0C0C0"/>
                  </a:outerShdw>
                </a:effectLst>
                <a:latin typeface="楷体_GB2312" pitchFamily="49" charset="-122"/>
              </a:rPr>
              <a:t>如何？</a:t>
            </a:r>
            <a:r>
              <a:rPr kumimoji="1" lang="zh-CN" altLang="en-US" sz="3600" b="1" dirty="0">
                <a:effectLst>
                  <a:outerShdw blurRad="38100" dist="38100" dir="2700000" algn="tl">
                    <a:srgbClr val="C0C0C0"/>
                  </a:outerShdw>
                </a:effectLst>
                <a:latin typeface="楷体_GB2312" pitchFamily="49" charset="-122"/>
              </a:rPr>
              <a:t> </a:t>
            </a:r>
            <a:endParaRPr kumimoji="1" lang="zh-CN" altLang="en-US" sz="3600" b="1" dirty="0">
              <a:effectLst>
                <a:outerShdw blurRad="38100" dist="38100" dir="2700000" algn="tl">
                  <a:srgbClr val="C0C0C0"/>
                </a:outerShdw>
              </a:effectLst>
              <a:latin typeface="楷体_GB2312" pitchFamily="49" charset="-122"/>
            </a:endParaRPr>
          </a:p>
        </p:txBody>
      </p:sp>
      <p:sp>
        <p:nvSpPr>
          <p:cNvPr id="69636" name="Text Box 3"/>
          <p:cNvSpPr txBox="1">
            <a:spLocks noChangeArrowheads="1"/>
          </p:cNvSpPr>
          <p:nvPr/>
        </p:nvSpPr>
        <p:spPr bwMode="auto">
          <a:xfrm>
            <a:off x="568008" y="185420"/>
            <a:ext cx="7124065" cy="583565"/>
          </a:xfrm>
          <a:prstGeom prst="rect">
            <a:avLst/>
          </a:prstGeom>
          <a:noFill/>
          <a:ln w="12700" cap="sq">
            <a:noFill/>
            <a:miter lim="800000"/>
            <a:headEnd type="none" w="sm" len="sm"/>
            <a:tailEnd type="none" w="sm" len="sm"/>
          </a:ln>
        </p:spPr>
        <p:txBody>
          <a:bodyPr wrap="none">
            <a:spAutoFit/>
          </a:bodyPr>
          <a:lstStyle/>
          <a:p>
            <a:r>
              <a:rPr kumimoji="1" lang="zh-CN" altLang="en-US" sz="3200" b="1">
                <a:solidFill>
                  <a:srgbClr val="0000FF"/>
                </a:solidFill>
                <a:latin typeface="Times New Roman" panose="02020603050405020304" pitchFamily="18" charset="0"/>
              </a:rPr>
              <a:t>由二叉树的</a:t>
            </a:r>
            <a:r>
              <a:rPr kumimoji="1" lang="zh-CN" altLang="en-US" sz="3200" b="1">
                <a:solidFill>
                  <a:srgbClr val="FF0000"/>
                </a:solidFill>
                <a:latin typeface="Times New Roman" panose="02020603050405020304" pitchFamily="18" charset="0"/>
              </a:rPr>
              <a:t>先序</a:t>
            </a:r>
            <a:r>
              <a:rPr kumimoji="1" lang="zh-CN" altLang="en-US" sz="3200" b="1">
                <a:solidFill>
                  <a:srgbClr val="0000FF"/>
                </a:solidFill>
                <a:latin typeface="Times New Roman" panose="02020603050405020304" pitchFamily="18" charset="0"/>
              </a:rPr>
              <a:t>和</a:t>
            </a:r>
            <a:r>
              <a:rPr kumimoji="1" lang="zh-CN" altLang="en-US" sz="3200" b="1">
                <a:solidFill>
                  <a:srgbClr val="FF0000"/>
                </a:solidFill>
                <a:latin typeface="Times New Roman" panose="02020603050405020304" pitchFamily="18" charset="0"/>
              </a:rPr>
              <a:t>中序</a:t>
            </a:r>
            <a:r>
              <a:rPr kumimoji="1" lang="zh-CN" altLang="en-US" sz="3200" b="1">
                <a:solidFill>
                  <a:srgbClr val="0000FF"/>
                </a:solidFill>
                <a:latin typeface="Times New Roman" panose="02020603050405020304" pitchFamily="18" charset="0"/>
              </a:rPr>
              <a:t>序列</a:t>
            </a:r>
            <a:r>
              <a:rPr kumimoji="1" lang="zh-CN" altLang="en-US" sz="3200" b="1">
                <a:solidFill>
                  <a:srgbClr val="FF0000"/>
                </a:solidFill>
                <a:latin typeface="Times New Roman" panose="02020603050405020304" pitchFamily="18" charset="0"/>
              </a:rPr>
              <a:t>确定</a:t>
            </a:r>
            <a:r>
              <a:rPr kumimoji="1" lang="zh-CN" altLang="en-US" sz="3200" b="1">
                <a:solidFill>
                  <a:srgbClr val="0000FF"/>
                </a:solidFill>
                <a:latin typeface="Times New Roman" panose="02020603050405020304" pitchFamily="18" charset="0"/>
              </a:rPr>
              <a:t>二叉树</a:t>
            </a:r>
            <a:endParaRPr kumimoji="1" lang="zh-CN" altLang="en-US" sz="3200">
              <a:solidFill>
                <a:srgbClr val="0000FF"/>
              </a:solidFill>
              <a:latin typeface="Times New Roman" panose="02020603050405020304" pitchFamily="18" charset="0"/>
            </a:endParaRPr>
          </a:p>
        </p:txBody>
      </p:sp>
      <p:pic>
        <p:nvPicPr>
          <p:cNvPr id="69637" name="Picture 4" descr="Green Ball"/>
          <p:cNvPicPr>
            <a:picLocks noChangeAspect="1" noChangeArrowheads="1"/>
          </p:cNvPicPr>
          <p:nvPr/>
        </p:nvPicPr>
        <p:blipFill>
          <a:blip r:embed="rId1" cstate="print"/>
          <a:srcRect/>
          <a:stretch>
            <a:fillRect/>
          </a:stretch>
        </p:blipFill>
        <p:spPr bwMode="auto">
          <a:xfrm>
            <a:off x="237173" y="387350"/>
            <a:ext cx="304800" cy="304800"/>
          </a:xfrm>
          <a:prstGeom prst="rect">
            <a:avLst/>
          </a:prstGeom>
          <a:noFill/>
          <a:ln w="9525">
            <a:noFill/>
            <a:miter lim="800000"/>
            <a:headEnd/>
            <a:tailEnd/>
          </a:ln>
        </p:spPr>
      </p:pic>
      <p:sp>
        <p:nvSpPr>
          <p:cNvPr id="497669" name="Text Box 5"/>
          <p:cNvSpPr txBox="1">
            <a:spLocks noChangeArrowheads="1"/>
          </p:cNvSpPr>
          <p:nvPr/>
        </p:nvSpPr>
        <p:spPr bwMode="auto">
          <a:xfrm>
            <a:off x="369888" y="3068638"/>
            <a:ext cx="4267200" cy="561975"/>
          </a:xfrm>
          <a:prstGeom prst="rect">
            <a:avLst/>
          </a:prstGeom>
          <a:noFill/>
          <a:ln w="12700" cap="sq">
            <a:noFill/>
            <a:miter lim="800000"/>
            <a:headEnd type="none" w="sm" len="sm"/>
            <a:tailEnd type="none" w="sm" len="sm"/>
          </a:ln>
        </p:spPr>
        <p:txBody>
          <a:bodyPr>
            <a:spAutoFit/>
          </a:bodyPr>
          <a:lstStyle/>
          <a:p>
            <a:pPr>
              <a:lnSpc>
                <a:spcPct val="110000"/>
              </a:lnSpc>
            </a:pPr>
            <a:r>
              <a:rPr kumimoji="1" lang="zh-CN" altLang="en-US" sz="2800">
                <a:latin typeface="Times New Roman" panose="02020603050405020304" pitchFamily="18" charset="0"/>
              </a:rPr>
              <a:t>二叉树的先序序列</a:t>
            </a:r>
            <a:endParaRPr kumimoji="1" lang="zh-CN" altLang="en-US" sz="2800">
              <a:latin typeface="Times New Roman" panose="02020603050405020304" pitchFamily="18" charset="0"/>
            </a:endParaRPr>
          </a:p>
        </p:txBody>
      </p:sp>
      <p:sp>
        <p:nvSpPr>
          <p:cNvPr id="497670" name="Text Box 6"/>
          <p:cNvSpPr txBox="1">
            <a:spLocks noChangeArrowheads="1"/>
          </p:cNvSpPr>
          <p:nvPr/>
        </p:nvSpPr>
        <p:spPr bwMode="auto">
          <a:xfrm>
            <a:off x="369888" y="4211638"/>
            <a:ext cx="4267200" cy="561975"/>
          </a:xfrm>
          <a:prstGeom prst="rect">
            <a:avLst/>
          </a:prstGeom>
          <a:noFill/>
          <a:ln w="12700" cap="sq">
            <a:noFill/>
            <a:miter lim="800000"/>
            <a:headEnd type="none" w="sm" len="sm"/>
            <a:tailEnd type="none" w="sm" len="sm"/>
          </a:ln>
        </p:spPr>
        <p:txBody>
          <a:bodyPr>
            <a:spAutoFit/>
          </a:bodyPr>
          <a:lstStyle/>
          <a:p>
            <a:pPr>
              <a:lnSpc>
                <a:spcPct val="110000"/>
              </a:lnSpc>
            </a:pPr>
            <a:r>
              <a:rPr kumimoji="1" lang="zh-CN" altLang="en-US" sz="2800">
                <a:latin typeface="Times New Roman" panose="02020603050405020304" pitchFamily="18" charset="0"/>
              </a:rPr>
              <a:t>二叉树的中序序列</a:t>
            </a:r>
            <a:endParaRPr kumimoji="1" lang="zh-CN" altLang="en-US" sz="2800">
              <a:latin typeface="Times New Roman" panose="02020603050405020304" pitchFamily="18" charset="0"/>
            </a:endParaRPr>
          </a:p>
        </p:txBody>
      </p:sp>
      <p:sp>
        <p:nvSpPr>
          <p:cNvPr id="497671" name="Text Box 7"/>
          <p:cNvSpPr txBox="1">
            <a:spLocks noChangeArrowheads="1"/>
          </p:cNvSpPr>
          <p:nvPr/>
        </p:nvSpPr>
        <p:spPr bwMode="auto">
          <a:xfrm>
            <a:off x="4284663" y="4221163"/>
            <a:ext cx="1654175" cy="673100"/>
          </a:xfrm>
          <a:prstGeom prst="rect">
            <a:avLst/>
          </a:prstGeom>
          <a:solidFill>
            <a:srgbClr val="CCFFCC"/>
          </a:solidFill>
          <a:ln w="31750" cap="sq">
            <a:solidFill>
              <a:srgbClr val="008000"/>
            </a:solidFill>
            <a:miter lim="800000"/>
            <a:headEnd type="none" w="sm" len="sm"/>
            <a:tailEnd type="none" w="sm" len="sm"/>
          </a:ln>
        </p:spPr>
        <p:txBody>
          <a:bodyPr>
            <a:spAutoFit/>
          </a:bodyPr>
          <a:lstStyle/>
          <a:p>
            <a:pPr>
              <a:spcBef>
                <a:spcPct val="50000"/>
              </a:spcBef>
            </a:pPr>
            <a:r>
              <a:rPr kumimoji="1" lang="zh-CN" altLang="en-US" sz="3600" b="1">
                <a:solidFill>
                  <a:srgbClr val="009999"/>
                </a:solidFill>
                <a:latin typeface="Times New Roman" panose="02020603050405020304" pitchFamily="18" charset="0"/>
              </a:rPr>
              <a:t>左子树</a:t>
            </a:r>
            <a:endParaRPr kumimoji="1" lang="zh-CN" altLang="en-US">
              <a:latin typeface="Times New Roman" panose="02020603050405020304" pitchFamily="18" charset="0"/>
            </a:endParaRPr>
          </a:p>
        </p:txBody>
      </p:sp>
      <p:sp>
        <p:nvSpPr>
          <p:cNvPr id="497672" name="Text Box 8"/>
          <p:cNvSpPr txBox="1">
            <a:spLocks noChangeArrowheads="1"/>
          </p:cNvSpPr>
          <p:nvPr/>
        </p:nvSpPr>
        <p:spPr bwMode="auto">
          <a:xfrm>
            <a:off x="4859338" y="3141663"/>
            <a:ext cx="1654175" cy="673100"/>
          </a:xfrm>
          <a:prstGeom prst="rect">
            <a:avLst/>
          </a:prstGeom>
          <a:solidFill>
            <a:srgbClr val="CCFFCC"/>
          </a:solidFill>
          <a:ln w="31750" cap="sq">
            <a:solidFill>
              <a:srgbClr val="008000"/>
            </a:solidFill>
            <a:miter lim="800000"/>
            <a:headEnd type="none" w="sm" len="sm"/>
            <a:tailEnd type="none" w="sm" len="sm"/>
          </a:ln>
        </p:spPr>
        <p:txBody>
          <a:bodyPr>
            <a:spAutoFit/>
          </a:bodyPr>
          <a:lstStyle/>
          <a:p>
            <a:pPr>
              <a:spcBef>
                <a:spcPct val="50000"/>
              </a:spcBef>
            </a:pPr>
            <a:r>
              <a:rPr kumimoji="1" lang="zh-CN" altLang="en-US" sz="3600" b="1">
                <a:solidFill>
                  <a:srgbClr val="009999"/>
                </a:solidFill>
                <a:latin typeface="Times New Roman" panose="02020603050405020304" pitchFamily="18" charset="0"/>
              </a:rPr>
              <a:t>左子树</a:t>
            </a:r>
            <a:endParaRPr kumimoji="1" lang="zh-CN" altLang="en-US">
              <a:latin typeface="Times New Roman" panose="02020603050405020304" pitchFamily="18" charset="0"/>
            </a:endParaRPr>
          </a:p>
        </p:txBody>
      </p:sp>
      <p:sp>
        <p:nvSpPr>
          <p:cNvPr id="497673" name="Text Box 9"/>
          <p:cNvSpPr txBox="1">
            <a:spLocks noChangeArrowheads="1"/>
          </p:cNvSpPr>
          <p:nvPr/>
        </p:nvSpPr>
        <p:spPr bwMode="auto">
          <a:xfrm>
            <a:off x="6588125" y="3141663"/>
            <a:ext cx="1654175" cy="673100"/>
          </a:xfrm>
          <a:prstGeom prst="rect">
            <a:avLst/>
          </a:prstGeom>
          <a:solidFill>
            <a:srgbClr val="CCECFF"/>
          </a:solidFill>
          <a:ln w="31750" cap="sq">
            <a:solidFill>
              <a:srgbClr val="0000FF"/>
            </a:solidFill>
            <a:miter lim="800000"/>
            <a:headEnd type="none" w="sm" len="sm"/>
            <a:tailEnd type="none" w="sm" len="sm"/>
          </a:ln>
        </p:spPr>
        <p:txBody>
          <a:bodyPr>
            <a:spAutoFit/>
          </a:bodyPr>
          <a:lstStyle/>
          <a:p>
            <a:pPr>
              <a:spcBef>
                <a:spcPct val="50000"/>
              </a:spcBef>
            </a:pPr>
            <a:r>
              <a:rPr kumimoji="1" lang="zh-CN" altLang="en-US" sz="3600" b="1">
                <a:solidFill>
                  <a:srgbClr val="333399"/>
                </a:solidFill>
                <a:latin typeface="Times New Roman" panose="02020603050405020304" pitchFamily="18" charset="0"/>
              </a:rPr>
              <a:t>右子树</a:t>
            </a:r>
            <a:endParaRPr kumimoji="1" lang="zh-CN" altLang="en-US" sz="3600" b="1">
              <a:solidFill>
                <a:srgbClr val="333399"/>
              </a:solidFill>
              <a:latin typeface="Times New Roman" panose="02020603050405020304" pitchFamily="18" charset="0"/>
            </a:endParaRPr>
          </a:p>
        </p:txBody>
      </p:sp>
      <p:sp>
        <p:nvSpPr>
          <p:cNvPr id="497674" name="Text Box 10"/>
          <p:cNvSpPr txBox="1">
            <a:spLocks noChangeArrowheads="1"/>
          </p:cNvSpPr>
          <p:nvPr/>
        </p:nvSpPr>
        <p:spPr bwMode="auto">
          <a:xfrm>
            <a:off x="6804025" y="4221163"/>
            <a:ext cx="1654175" cy="673100"/>
          </a:xfrm>
          <a:prstGeom prst="rect">
            <a:avLst/>
          </a:prstGeom>
          <a:solidFill>
            <a:srgbClr val="CCECFF"/>
          </a:solidFill>
          <a:ln w="31750" cap="sq">
            <a:solidFill>
              <a:srgbClr val="0000FF"/>
            </a:solidFill>
            <a:miter lim="800000"/>
            <a:headEnd type="none" w="sm" len="sm"/>
            <a:tailEnd type="none" w="sm" len="sm"/>
          </a:ln>
        </p:spPr>
        <p:txBody>
          <a:bodyPr>
            <a:spAutoFit/>
          </a:bodyPr>
          <a:lstStyle/>
          <a:p>
            <a:pPr>
              <a:spcBef>
                <a:spcPct val="50000"/>
              </a:spcBef>
            </a:pPr>
            <a:r>
              <a:rPr kumimoji="1" lang="zh-CN" altLang="en-US" sz="3600" b="1">
                <a:solidFill>
                  <a:srgbClr val="333399"/>
                </a:solidFill>
                <a:latin typeface="Times New Roman" panose="02020603050405020304" pitchFamily="18" charset="0"/>
              </a:rPr>
              <a:t>右子树</a:t>
            </a:r>
            <a:endParaRPr kumimoji="1" lang="zh-CN" altLang="en-US" sz="3600" b="1">
              <a:solidFill>
                <a:srgbClr val="333399"/>
              </a:solidFill>
              <a:latin typeface="Times New Roman" panose="02020603050405020304" pitchFamily="18" charset="0"/>
            </a:endParaRPr>
          </a:p>
        </p:txBody>
      </p:sp>
      <p:sp>
        <p:nvSpPr>
          <p:cNvPr id="497675" name="Oval 11"/>
          <p:cNvSpPr>
            <a:spLocks noChangeArrowheads="1"/>
          </p:cNvSpPr>
          <p:nvPr/>
        </p:nvSpPr>
        <p:spPr bwMode="auto">
          <a:xfrm>
            <a:off x="4140200" y="3141663"/>
            <a:ext cx="609600" cy="609600"/>
          </a:xfrm>
          <a:prstGeom prst="ellipse">
            <a:avLst/>
          </a:prstGeom>
          <a:solidFill>
            <a:srgbClr val="FFCC99"/>
          </a:solidFill>
          <a:ln w="31750" cap="sq">
            <a:solidFill>
              <a:srgbClr val="FF6600"/>
            </a:solidFill>
            <a:round/>
            <a:headEnd type="none" w="sm" len="sm"/>
            <a:tailEnd type="none" w="sm" len="sm"/>
          </a:ln>
        </p:spPr>
        <p:txBody>
          <a:bodyPr wrap="none" anchor="ctr"/>
          <a:lstStyle/>
          <a:p>
            <a:pPr algn="ctr"/>
            <a:r>
              <a:rPr kumimoji="1" lang="zh-CN" altLang="en-US" sz="3600" b="1">
                <a:solidFill>
                  <a:srgbClr val="FF3300"/>
                </a:solidFill>
                <a:latin typeface="Times New Roman" panose="02020603050405020304" pitchFamily="18" charset="0"/>
              </a:rPr>
              <a:t>根</a:t>
            </a:r>
            <a:endParaRPr kumimoji="1" lang="zh-CN" altLang="en-US">
              <a:latin typeface="Times New Roman" panose="02020603050405020304" pitchFamily="18" charset="0"/>
            </a:endParaRPr>
          </a:p>
        </p:txBody>
      </p:sp>
      <p:sp>
        <p:nvSpPr>
          <p:cNvPr id="497676" name="Oval 12"/>
          <p:cNvSpPr>
            <a:spLocks noChangeArrowheads="1"/>
          </p:cNvSpPr>
          <p:nvPr/>
        </p:nvSpPr>
        <p:spPr bwMode="auto">
          <a:xfrm>
            <a:off x="6084888" y="4221163"/>
            <a:ext cx="609600" cy="609600"/>
          </a:xfrm>
          <a:prstGeom prst="ellipse">
            <a:avLst/>
          </a:prstGeom>
          <a:solidFill>
            <a:srgbClr val="FFCC99"/>
          </a:solidFill>
          <a:ln w="31750" cap="sq">
            <a:solidFill>
              <a:srgbClr val="FF6600"/>
            </a:solidFill>
            <a:round/>
            <a:headEnd type="none" w="sm" len="sm"/>
            <a:tailEnd type="none" w="sm" len="sm"/>
          </a:ln>
        </p:spPr>
        <p:txBody>
          <a:bodyPr wrap="none" anchor="ctr"/>
          <a:lstStyle/>
          <a:p>
            <a:pPr algn="ctr"/>
            <a:r>
              <a:rPr kumimoji="1" lang="zh-CN" altLang="en-US" sz="3600" b="1">
                <a:solidFill>
                  <a:srgbClr val="FF3300"/>
                </a:solidFill>
                <a:latin typeface="Times New Roman" panose="02020603050405020304" pitchFamily="18" charset="0"/>
              </a:rPr>
              <a:t>根</a:t>
            </a:r>
            <a:endParaRPr kumimoji="1" lang="zh-CN" altLang="en-US">
              <a:latin typeface="Times New Roman" panose="02020603050405020304" pitchFamily="18" charset="0"/>
            </a:endParaRPr>
          </a:p>
        </p:txBody>
      </p:sp>
      <p:sp>
        <p:nvSpPr>
          <p:cNvPr id="497677" name="Rectangle 13"/>
          <p:cNvSpPr>
            <a:spLocks noChangeArrowheads="1"/>
          </p:cNvSpPr>
          <p:nvPr/>
        </p:nvSpPr>
        <p:spPr bwMode="auto">
          <a:xfrm>
            <a:off x="827088" y="5006975"/>
            <a:ext cx="7037504" cy="1751249"/>
          </a:xfrm>
          <a:prstGeom prst="rect">
            <a:avLst/>
          </a:prstGeom>
          <a:noFill/>
          <a:ln w="12700" cap="sq">
            <a:noFill/>
            <a:miter lim="800000"/>
            <a:headEnd type="none" w="sm" len="sm"/>
            <a:tailEnd type="none" w="sm" len="sm"/>
          </a:ln>
          <a:effectLst/>
        </p:spPr>
        <p:txBody>
          <a:bodyPr wrap="none">
            <a:spAutoFit/>
          </a:bodyPr>
          <a:lstStyle/>
          <a:p>
            <a:pPr>
              <a:lnSpc>
                <a:spcPct val="115000"/>
              </a:lnSpc>
              <a:spcBef>
                <a:spcPct val="20000"/>
              </a:spcBef>
              <a:defRPr/>
            </a:pPr>
            <a:r>
              <a:rPr kumimoji="1" lang="zh-CN" altLang="en-US" sz="2800" b="1" dirty="0">
                <a:solidFill>
                  <a:srgbClr val="0000FF"/>
                </a:solidFill>
                <a:effectLst>
                  <a:outerShdw blurRad="38100" dist="38100" dir="2700000" algn="tl">
                    <a:srgbClr val="C0C0C0"/>
                  </a:outerShdw>
                </a:effectLst>
              </a:rPr>
              <a:t>确定原则：</a:t>
            </a:r>
            <a:endParaRPr kumimoji="1" lang="zh-CN" altLang="en-US" sz="2800" b="1" dirty="0">
              <a:solidFill>
                <a:srgbClr val="0000FF"/>
              </a:solidFill>
              <a:effectLst>
                <a:outerShdw blurRad="38100" dist="38100" dir="2700000" algn="tl">
                  <a:srgbClr val="C0C0C0"/>
                </a:outerShdw>
              </a:effectLst>
            </a:endParaRPr>
          </a:p>
          <a:p>
            <a:pPr>
              <a:lnSpc>
                <a:spcPct val="115000"/>
              </a:lnSpc>
              <a:spcBef>
                <a:spcPct val="20000"/>
              </a:spcBef>
              <a:defRPr/>
            </a:pPr>
            <a:r>
              <a:rPr kumimoji="1" lang="zh-CN" altLang="en-US" sz="2800" b="1" dirty="0">
                <a:solidFill>
                  <a:srgbClr val="FF0000"/>
                </a:solidFill>
                <a:effectLst>
                  <a:outerShdw blurRad="38100" dist="38100" dir="2700000" algn="tl">
                    <a:srgbClr val="C0C0C0"/>
                  </a:outerShdw>
                </a:effectLst>
              </a:rPr>
              <a:t>★</a:t>
            </a:r>
            <a:r>
              <a:rPr kumimoji="1" lang="zh-CN" altLang="en-US" sz="2800" b="1" dirty="0">
                <a:effectLst>
                  <a:outerShdw blurRad="38100" dist="38100" dir="2700000" algn="tl">
                    <a:srgbClr val="C0C0C0"/>
                  </a:outerShdw>
                </a:effectLst>
              </a:rPr>
              <a:t>由</a:t>
            </a:r>
            <a:r>
              <a:rPr kumimoji="1" lang="zh-CN" altLang="en-US" sz="2800" b="1" u="sng" dirty="0">
                <a:solidFill>
                  <a:srgbClr val="0000FF"/>
                </a:solidFill>
                <a:effectLst>
                  <a:outerShdw blurRad="38100" dist="38100" dir="2700000" algn="tl">
                    <a:srgbClr val="C0C0C0"/>
                  </a:outerShdw>
                </a:effectLst>
              </a:rPr>
              <a:t>先序序列</a:t>
            </a:r>
            <a:r>
              <a:rPr kumimoji="1" lang="zh-CN" altLang="en-US" sz="2800" b="1" dirty="0">
                <a:effectLst>
                  <a:outerShdw blurRad="38100" dist="38100" dir="2700000" algn="tl">
                    <a:srgbClr val="C0C0C0"/>
                  </a:outerShdw>
                </a:effectLst>
              </a:rPr>
              <a:t>确定二叉树的</a:t>
            </a:r>
            <a:r>
              <a:rPr kumimoji="1" lang="zh-CN" altLang="en-US" sz="2800" b="1" u="sng" dirty="0">
                <a:solidFill>
                  <a:srgbClr val="0000FF"/>
                </a:solidFill>
                <a:effectLst>
                  <a:outerShdw blurRad="38100" dist="38100" dir="2700000" algn="tl">
                    <a:srgbClr val="C0C0C0"/>
                  </a:outerShdw>
                </a:effectLst>
              </a:rPr>
              <a:t>根结点</a:t>
            </a:r>
            <a:r>
              <a:rPr kumimoji="1" lang="zh-CN" altLang="en-US" sz="2800" b="1" dirty="0">
                <a:effectLst>
                  <a:outerShdw blurRad="38100" dist="38100" dir="2700000" algn="tl">
                    <a:srgbClr val="C0C0C0"/>
                  </a:outerShdw>
                </a:effectLst>
              </a:rPr>
              <a:t>，</a:t>
            </a:r>
            <a:endParaRPr kumimoji="1" lang="zh-CN" altLang="en-US" sz="2800" b="1" dirty="0">
              <a:effectLst>
                <a:outerShdw blurRad="38100" dist="38100" dir="2700000" algn="tl">
                  <a:srgbClr val="C0C0C0"/>
                </a:outerShdw>
              </a:effectLst>
            </a:endParaRPr>
          </a:p>
          <a:p>
            <a:pPr>
              <a:lnSpc>
                <a:spcPct val="115000"/>
              </a:lnSpc>
              <a:spcBef>
                <a:spcPct val="20000"/>
              </a:spcBef>
              <a:defRPr/>
            </a:pPr>
            <a:r>
              <a:rPr kumimoji="1" lang="zh-CN" altLang="en-US" sz="2800" b="1" dirty="0" smtClean="0">
                <a:solidFill>
                  <a:srgbClr val="FF0000"/>
                </a:solidFill>
                <a:effectLst>
                  <a:outerShdw blurRad="38100" dist="38100" dir="2700000" algn="tl">
                    <a:srgbClr val="C0C0C0"/>
                  </a:outerShdw>
                </a:effectLst>
              </a:rPr>
              <a:t>★</a:t>
            </a:r>
            <a:r>
              <a:rPr kumimoji="1" lang="zh-CN" altLang="en-US" b="1" dirty="0" smtClean="0">
                <a:effectLst>
                  <a:outerShdw blurRad="38100" dist="38100" dir="2700000" algn="tl">
                    <a:srgbClr val="C0C0C0"/>
                  </a:outerShdw>
                </a:effectLst>
              </a:rPr>
              <a:t>由</a:t>
            </a:r>
            <a:r>
              <a:rPr kumimoji="1" lang="zh-CN" altLang="en-US" sz="2800" b="1" u="sng" dirty="0" smtClean="0">
                <a:solidFill>
                  <a:srgbClr val="0000FF"/>
                </a:solidFill>
                <a:effectLst>
                  <a:outerShdw blurRad="38100" dist="38100" dir="2700000" algn="tl">
                    <a:srgbClr val="C0C0C0"/>
                  </a:outerShdw>
                </a:effectLst>
              </a:rPr>
              <a:t>中</a:t>
            </a:r>
            <a:r>
              <a:rPr kumimoji="1" lang="zh-CN" altLang="en-US" sz="2800" b="1" u="sng" dirty="0">
                <a:solidFill>
                  <a:srgbClr val="0000FF"/>
                </a:solidFill>
                <a:effectLst>
                  <a:outerShdw blurRad="38100" dist="38100" dir="2700000" algn="tl">
                    <a:srgbClr val="C0C0C0"/>
                  </a:outerShdw>
                </a:effectLst>
              </a:rPr>
              <a:t>序序列</a:t>
            </a:r>
            <a:r>
              <a:rPr kumimoji="1" lang="zh-CN" altLang="en-US" sz="2800" b="1" dirty="0">
                <a:effectLst>
                  <a:outerShdw blurRad="38100" dist="38100" dir="2700000" algn="tl">
                    <a:srgbClr val="C0C0C0"/>
                  </a:outerShdw>
                </a:effectLst>
              </a:rPr>
              <a:t>确定二叉树的</a:t>
            </a:r>
            <a:r>
              <a:rPr kumimoji="1" lang="zh-CN" altLang="en-US" sz="2800" b="1" u="sng" dirty="0">
                <a:solidFill>
                  <a:srgbClr val="0000FF"/>
                </a:solidFill>
                <a:effectLst>
                  <a:outerShdw blurRad="38100" dist="38100" dir="2700000" algn="tl">
                    <a:srgbClr val="C0C0C0"/>
                  </a:outerShdw>
                </a:effectLst>
              </a:rPr>
              <a:t>左右子树序列</a:t>
            </a:r>
            <a:r>
              <a:rPr kumimoji="1" lang="zh-CN" altLang="en-US" sz="2800" b="1" dirty="0">
                <a:effectLst>
                  <a:outerShdw blurRad="38100" dist="38100" dir="2700000" algn="tl">
                    <a:srgbClr val="C0C0C0"/>
                  </a:outerShdw>
                </a:effectLst>
              </a:rPr>
              <a:t>。</a:t>
            </a:r>
            <a:endParaRPr kumimoji="1" lang="zh-CN" altLang="en-US" sz="2800" b="1" dirty="0">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7666"/>
                                        </p:tgtEl>
                                        <p:attrNameLst>
                                          <p:attrName>style.visibility</p:attrName>
                                        </p:attrNameLst>
                                      </p:cBhvr>
                                      <p:to>
                                        <p:strVal val="visible"/>
                                      </p:to>
                                    </p:set>
                                    <p:animEffect transition="in" filter="wipe(left)">
                                      <p:cBhvr>
                                        <p:cTn id="7" dur="500"/>
                                        <p:tgtEl>
                                          <p:spTgt spid="4976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7669"/>
                                        </p:tgtEl>
                                        <p:attrNameLst>
                                          <p:attrName>style.visibility</p:attrName>
                                        </p:attrNameLst>
                                      </p:cBhvr>
                                      <p:to>
                                        <p:strVal val="visible"/>
                                      </p:to>
                                    </p:set>
                                    <p:animEffect transition="in" filter="wipe(left)">
                                      <p:cBhvr>
                                        <p:cTn id="12" dur="500"/>
                                        <p:tgtEl>
                                          <p:spTgt spid="497669"/>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497675"/>
                                        </p:tgtEl>
                                        <p:attrNameLst>
                                          <p:attrName>style.visibility</p:attrName>
                                        </p:attrNameLst>
                                      </p:cBhvr>
                                      <p:to>
                                        <p:strVal val="visible"/>
                                      </p:to>
                                    </p:set>
                                    <p:anim calcmode="lin" valueType="num">
                                      <p:cBhvr>
                                        <p:cTn id="17" dur="500" fill="hold"/>
                                        <p:tgtEl>
                                          <p:spTgt spid="497675"/>
                                        </p:tgtEl>
                                        <p:attrNameLst>
                                          <p:attrName>ppt_x</p:attrName>
                                        </p:attrNameLst>
                                      </p:cBhvr>
                                      <p:tavLst>
                                        <p:tav tm="0">
                                          <p:val>
                                            <p:strVal val="#ppt_x-#ppt_w/2"/>
                                          </p:val>
                                        </p:tav>
                                        <p:tav tm="100000">
                                          <p:val>
                                            <p:strVal val="#ppt_x"/>
                                          </p:val>
                                        </p:tav>
                                      </p:tavLst>
                                    </p:anim>
                                    <p:anim calcmode="lin" valueType="num">
                                      <p:cBhvr>
                                        <p:cTn id="18" dur="500" fill="hold"/>
                                        <p:tgtEl>
                                          <p:spTgt spid="497675"/>
                                        </p:tgtEl>
                                        <p:attrNameLst>
                                          <p:attrName>ppt_y</p:attrName>
                                        </p:attrNameLst>
                                      </p:cBhvr>
                                      <p:tavLst>
                                        <p:tav tm="0">
                                          <p:val>
                                            <p:strVal val="#ppt_y"/>
                                          </p:val>
                                        </p:tav>
                                        <p:tav tm="100000">
                                          <p:val>
                                            <p:strVal val="#ppt_y"/>
                                          </p:val>
                                        </p:tav>
                                      </p:tavLst>
                                    </p:anim>
                                    <p:anim calcmode="lin" valueType="num">
                                      <p:cBhvr>
                                        <p:cTn id="19" dur="500" fill="hold"/>
                                        <p:tgtEl>
                                          <p:spTgt spid="497675"/>
                                        </p:tgtEl>
                                        <p:attrNameLst>
                                          <p:attrName>ppt_w</p:attrName>
                                        </p:attrNameLst>
                                      </p:cBhvr>
                                      <p:tavLst>
                                        <p:tav tm="0">
                                          <p:val>
                                            <p:fltVal val="0"/>
                                          </p:val>
                                        </p:tav>
                                        <p:tav tm="100000">
                                          <p:val>
                                            <p:strVal val="#ppt_w"/>
                                          </p:val>
                                        </p:tav>
                                      </p:tavLst>
                                    </p:anim>
                                    <p:anim calcmode="lin" valueType="num">
                                      <p:cBhvr>
                                        <p:cTn id="20" dur="500" fill="hold"/>
                                        <p:tgtEl>
                                          <p:spTgt spid="497675"/>
                                        </p:tgtEl>
                                        <p:attrNameLst>
                                          <p:attrName>ppt_h</p:attrName>
                                        </p:attrNameLst>
                                      </p:cBhvr>
                                      <p:tavLst>
                                        <p:tav tm="0">
                                          <p:val>
                                            <p:strVal val="#ppt_h"/>
                                          </p:val>
                                        </p:tav>
                                        <p:tav tm="100000">
                                          <p:val>
                                            <p:strVal val="#ppt_h"/>
                                          </p:val>
                                        </p:tav>
                                      </p:tavLst>
                                    </p:anim>
                                  </p:childTnLst>
                                </p:cTn>
                              </p:par>
                            </p:childTnLst>
                          </p:cTn>
                        </p:par>
                        <p:par>
                          <p:cTn id="21" fill="hold">
                            <p:stCondLst>
                              <p:cond delay="500"/>
                            </p:stCondLst>
                            <p:childTnLst>
                              <p:par>
                                <p:cTn id="22" presetID="17" presetClass="entr" presetSubtype="8" fill="hold" grpId="0" nodeType="afterEffect">
                                  <p:stCondLst>
                                    <p:cond delay="0"/>
                                  </p:stCondLst>
                                  <p:childTnLst>
                                    <p:set>
                                      <p:cBhvr>
                                        <p:cTn id="23" dur="1" fill="hold">
                                          <p:stCondLst>
                                            <p:cond delay="0"/>
                                          </p:stCondLst>
                                        </p:cTn>
                                        <p:tgtEl>
                                          <p:spTgt spid="497672"/>
                                        </p:tgtEl>
                                        <p:attrNameLst>
                                          <p:attrName>style.visibility</p:attrName>
                                        </p:attrNameLst>
                                      </p:cBhvr>
                                      <p:to>
                                        <p:strVal val="visible"/>
                                      </p:to>
                                    </p:set>
                                    <p:anim calcmode="lin" valueType="num">
                                      <p:cBhvr>
                                        <p:cTn id="24" dur="500" fill="hold"/>
                                        <p:tgtEl>
                                          <p:spTgt spid="497672"/>
                                        </p:tgtEl>
                                        <p:attrNameLst>
                                          <p:attrName>ppt_x</p:attrName>
                                        </p:attrNameLst>
                                      </p:cBhvr>
                                      <p:tavLst>
                                        <p:tav tm="0">
                                          <p:val>
                                            <p:strVal val="#ppt_x-#ppt_w/2"/>
                                          </p:val>
                                        </p:tav>
                                        <p:tav tm="100000">
                                          <p:val>
                                            <p:strVal val="#ppt_x"/>
                                          </p:val>
                                        </p:tav>
                                      </p:tavLst>
                                    </p:anim>
                                    <p:anim calcmode="lin" valueType="num">
                                      <p:cBhvr>
                                        <p:cTn id="25" dur="500" fill="hold"/>
                                        <p:tgtEl>
                                          <p:spTgt spid="497672"/>
                                        </p:tgtEl>
                                        <p:attrNameLst>
                                          <p:attrName>ppt_y</p:attrName>
                                        </p:attrNameLst>
                                      </p:cBhvr>
                                      <p:tavLst>
                                        <p:tav tm="0">
                                          <p:val>
                                            <p:strVal val="#ppt_y"/>
                                          </p:val>
                                        </p:tav>
                                        <p:tav tm="100000">
                                          <p:val>
                                            <p:strVal val="#ppt_y"/>
                                          </p:val>
                                        </p:tav>
                                      </p:tavLst>
                                    </p:anim>
                                    <p:anim calcmode="lin" valueType="num">
                                      <p:cBhvr>
                                        <p:cTn id="26" dur="500" fill="hold"/>
                                        <p:tgtEl>
                                          <p:spTgt spid="497672"/>
                                        </p:tgtEl>
                                        <p:attrNameLst>
                                          <p:attrName>ppt_w</p:attrName>
                                        </p:attrNameLst>
                                      </p:cBhvr>
                                      <p:tavLst>
                                        <p:tav tm="0">
                                          <p:val>
                                            <p:fltVal val="0"/>
                                          </p:val>
                                        </p:tav>
                                        <p:tav tm="100000">
                                          <p:val>
                                            <p:strVal val="#ppt_w"/>
                                          </p:val>
                                        </p:tav>
                                      </p:tavLst>
                                    </p:anim>
                                    <p:anim calcmode="lin" valueType="num">
                                      <p:cBhvr>
                                        <p:cTn id="27" dur="500" fill="hold"/>
                                        <p:tgtEl>
                                          <p:spTgt spid="497672"/>
                                        </p:tgtEl>
                                        <p:attrNameLst>
                                          <p:attrName>ppt_h</p:attrName>
                                        </p:attrNameLst>
                                      </p:cBhvr>
                                      <p:tavLst>
                                        <p:tav tm="0">
                                          <p:val>
                                            <p:strVal val="#ppt_h"/>
                                          </p:val>
                                        </p:tav>
                                        <p:tav tm="100000">
                                          <p:val>
                                            <p:strVal val="#ppt_h"/>
                                          </p:val>
                                        </p:tav>
                                      </p:tavLst>
                                    </p:anim>
                                  </p:childTnLst>
                                </p:cTn>
                              </p:par>
                            </p:childTnLst>
                          </p:cTn>
                        </p:par>
                        <p:par>
                          <p:cTn id="28" fill="hold">
                            <p:stCondLst>
                              <p:cond delay="1000"/>
                            </p:stCondLst>
                            <p:childTnLst>
                              <p:par>
                                <p:cTn id="29" presetID="17" presetClass="entr" presetSubtype="8" fill="hold" grpId="0" nodeType="afterEffect">
                                  <p:stCondLst>
                                    <p:cond delay="0"/>
                                  </p:stCondLst>
                                  <p:childTnLst>
                                    <p:set>
                                      <p:cBhvr>
                                        <p:cTn id="30" dur="1" fill="hold">
                                          <p:stCondLst>
                                            <p:cond delay="0"/>
                                          </p:stCondLst>
                                        </p:cTn>
                                        <p:tgtEl>
                                          <p:spTgt spid="497673"/>
                                        </p:tgtEl>
                                        <p:attrNameLst>
                                          <p:attrName>style.visibility</p:attrName>
                                        </p:attrNameLst>
                                      </p:cBhvr>
                                      <p:to>
                                        <p:strVal val="visible"/>
                                      </p:to>
                                    </p:set>
                                    <p:anim calcmode="lin" valueType="num">
                                      <p:cBhvr>
                                        <p:cTn id="31" dur="500" fill="hold"/>
                                        <p:tgtEl>
                                          <p:spTgt spid="497673"/>
                                        </p:tgtEl>
                                        <p:attrNameLst>
                                          <p:attrName>ppt_x</p:attrName>
                                        </p:attrNameLst>
                                      </p:cBhvr>
                                      <p:tavLst>
                                        <p:tav tm="0">
                                          <p:val>
                                            <p:strVal val="#ppt_x-#ppt_w/2"/>
                                          </p:val>
                                        </p:tav>
                                        <p:tav tm="100000">
                                          <p:val>
                                            <p:strVal val="#ppt_x"/>
                                          </p:val>
                                        </p:tav>
                                      </p:tavLst>
                                    </p:anim>
                                    <p:anim calcmode="lin" valueType="num">
                                      <p:cBhvr>
                                        <p:cTn id="32" dur="500" fill="hold"/>
                                        <p:tgtEl>
                                          <p:spTgt spid="497673"/>
                                        </p:tgtEl>
                                        <p:attrNameLst>
                                          <p:attrName>ppt_y</p:attrName>
                                        </p:attrNameLst>
                                      </p:cBhvr>
                                      <p:tavLst>
                                        <p:tav tm="0">
                                          <p:val>
                                            <p:strVal val="#ppt_y"/>
                                          </p:val>
                                        </p:tav>
                                        <p:tav tm="100000">
                                          <p:val>
                                            <p:strVal val="#ppt_y"/>
                                          </p:val>
                                        </p:tav>
                                      </p:tavLst>
                                    </p:anim>
                                    <p:anim calcmode="lin" valueType="num">
                                      <p:cBhvr>
                                        <p:cTn id="33" dur="500" fill="hold"/>
                                        <p:tgtEl>
                                          <p:spTgt spid="497673"/>
                                        </p:tgtEl>
                                        <p:attrNameLst>
                                          <p:attrName>ppt_w</p:attrName>
                                        </p:attrNameLst>
                                      </p:cBhvr>
                                      <p:tavLst>
                                        <p:tav tm="0">
                                          <p:val>
                                            <p:fltVal val="0"/>
                                          </p:val>
                                        </p:tav>
                                        <p:tav tm="100000">
                                          <p:val>
                                            <p:strVal val="#ppt_w"/>
                                          </p:val>
                                        </p:tav>
                                      </p:tavLst>
                                    </p:anim>
                                    <p:anim calcmode="lin" valueType="num">
                                      <p:cBhvr>
                                        <p:cTn id="34" dur="500" fill="hold"/>
                                        <p:tgtEl>
                                          <p:spTgt spid="497673"/>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97670"/>
                                        </p:tgtEl>
                                        <p:attrNameLst>
                                          <p:attrName>style.visibility</p:attrName>
                                        </p:attrNameLst>
                                      </p:cBhvr>
                                      <p:to>
                                        <p:strVal val="visible"/>
                                      </p:to>
                                    </p:set>
                                    <p:animEffect transition="in" filter="wipe(left)">
                                      <p:cBhvr>
                                        <p:cTn id="39" dur="500"/>
                                        <p:tgtEl>
                                          <p:spTgt spid="497670"/>
                                        </p:tgtEl>
                                      </p:cBhvr>
                                    </p:animEffect>
                                  </p:childTnLst>
                                </p:cTn>
                              </p:par>
                            </p:childTnLst>
                          </p:cTn>
                        </p:par>
                      </p:childTnLst>
                    </p:cTn>
                  </p:par>
                  <p:par>
                    <p:cTn id="40" fill="hold">
                      <p:stCondLst>
                        <p:cond delay="indefinite"/>
                      </p:stCondLst>
                      <p:childTnLst>
                        <p:par>
                          <p:cTn id="41" fill="hold">
                            <p:stCondLst>
                              <p:cond delay="0"/>
                            </p:stCondLst>
                            <p:childTnLst>
                              <p:par>
                                <p:cTn id="42" presetID="17" presetClass="entr" presetSubtype="8" fill="hold" grpId="0" nodeType="clickEffect">
                                  <p:stCondLst>
                                    <p:cond delay="0"/>
                                  </p:stCondLst>
                                  <p:childTnLst>
                                    <p:set>
                                      <p:cBhvr>
                                        <p:cTn id="43" dur="1" fill="hold">
                                          <p:stCondLst>
                                            <p:cond delay="0"/>
                                          </p:stCondLst>
                                        </p:cTn>
                                        <p:tgtEl>
                                          <p:spTgt spid="497671"/>
                                        </p:tgtEl>
                                        <p:attrNameLst>
                                          <p:attrName>style.visibility</p:attrName>
                                        </p:attrNameLst>
                                      </p:cBhvr>
                                      <p:to>
                                        <p:strVal val="visible"/>
                                      </p:to>
                                    </p:set>
                                    <p:anim calcmode="lin" valueType="num">
                                      <p:cBhvr>
                                        <p:cTn id="44" dur="500" fill="hold"/>
                                        <p:tgtEl>
                                          <p:spTgt spid="497671"/>
                                        </p:tgtEl>
                                        <p:attrNameLst>
                                          <p:attrName>ppt_x</p:attrName>
                                        </p:attrNameLst>
                                      </p:cBhvr>
                                      <p:tavLst>
                                        <p:tav tm="0">
                                          <p:val>
                                            <p:strVal val="#ppt_x-#ppt_w/2"/>
                                          </p:val>
                                        </p:tav>
                                        <p:tav tm="100000">
                                          <p:val>
                                            <p:strVal val="#ppt_x"/>
                                          </p:val>
                                        </p:tav>
                                      </p:tavLst>
                                    </p:anim>
                                    <p:anim calcmode="lin" valueType="num">
                                      <p:cBhvr>
                                        <p:cTn id="45" dur="500" fill="hold"/>
                                        <p:tgtEl>
                                          <p:spTgt spid="497671"/>
                                        </p:tgtEl>
                                        <p:attrNameLst>
                                          <p:attrName>ppt_y</p:attrName>
                                        </p:attrNameLst>
                                      </p:cBhvr>
                                      <p:tavLst>
                                        <p:tav tm="0">
                                          <p:val>
                                            <p:strVal val="#ppt_y"/>
                                          </p:val>
                                        </p:tav>
                                        <p:tav tm="100000">
                                          <p:val>
                                            <p:strVal val="#ppt_y"/>
                                          </p:val>
                                        </p:tav>
                                      </p:tavLst>
                                    </p:anim>
                                    <p:anim calcmode="lin" valueType="num">
                                      <p:cBhvr>
                                        <p:cTn id="46" dur="500" fill="hold"/>
                                        <p:tgtEl>
                                          <p:spTgt spid="497671"/>
                                        </p:tgtEl>
                                        <p:attrNameLst>
                                          <p:attrName>ppt_w</p:attrName>
                                        </p:attrNameLst>
                                      </p:cBhvr>
                                      <p:tavLst>
                                        <p:tav tm="0">
                                          <p:val>
                                            <p:fltVal val="0"/>
                                          </p:val>
                                        </p:tav>
                                        <p:tav tm="100000">
                                          <p:val>
                                            <p:strVal val="#ppt_w"/>
                                          </p:val>
                                        </p:tav>
                                      </p:tavLst>
                                    </p:anim>
                                    <p:anim calcmode="lin" valueType="num">
                                      <p:cBhvr>
                                        <p:cTn id="47" dur="500" fill="hold"/>
                                        <p:tgtEl>
                                          <p:spTgt spid="497671"/>
                                        </p:tgtEl>
                                        <p:attrNameLst>
                                          <p:attrName>ppt_h</p:attrName>
                                        </p:attrNameLst>
                                      </p:cBhvr>
                                      <p:tavLst>
                                        <p:tav tm="0">
                                          <p:val>
                                            <p:strVal val="#ppt_h"/>
                                          </p:val>
                                        </p:tav>
                                        <p:tav tm="100000">
                                          <p:val>
                                            <p:strVal val="#ppt_h"/>
                                          </p:val>
                                        </p:tav>
                                      </p:tavLst>
                                    </p:anim>
                                  </p:childTnLst>
                                </p:cTn>
                              </p:par>
                            </p:childTnLst>
                          </p:cTn>
                        </p:par>
                        <p:par>
                          <p:cTn id="48" fill="hold">
                            <p:stCondLst>
                              <p:cond delay="500"/>
                            </p:stCondLst>
                            <p:childTnLst>
                              <p:par>
                                <p:cTn id="49" presetID="17" presetClass="entr" presetSubtype="8" fill="hold" grpId="0" nodeType="afterEffect">
                                  <p:stCondLst>
                                    <p:cond delay="0"/>
                                  </p:stCondLst>
                                  <p:childTnLst>
                                    <p:set>
                                      <p:cBhvr>
                                        <p:cTn id="50" dur="1" fill="hold">
                                          <p:stCondLst>
                                            <p:cond delay="0"/>
                                          </p:stCondLst>
                                        </p:cTn>
                                        <p:tgtEl>
                                          <p:spTgt spid="497676"/>
                                        </p:tgtEl>
                                        <p:attrNameLst>
                                          <p:attrName>style.visibility</p:attrName>
                                        </p:attrNameLst>
                                      </p:cBhvr>
                                      <p:to>
                                        <p:strVal val="visible"/>
                                      </p:to>
                                    </p:set>
                                    <p:anim calcmode="lin" valueType="num">
                                      <p:cBhvr>
                                        <p:cTn id="51" dur="500" fill="hold"/>
                                        <p:tgtEl>
                                          <p:spTgt spid="497676"/>
                                        </p:tgtEl>
                                        <p:attrNameLst>
                                          <p:attrName>ppt_x</p:attrName>
                                        </p:attrNameLst>
                                      </p:cBhvr>
                                      <p:tavLst>
                                        <p:tav tm="0">
                                          <p:val>
                                            <p:strVal val="#ppt_x-#ppt_w/2"/>
                                          </p:val>
                                        </p:tav>
                                        <p:tav tm="100000">
                                          <p:val>
                                            <p:strVal val="#ppt_x"/>
                                          </p:val>
                                        </p:tav>
                                      </p:tavLst>
                                    </p:anim>
                                    <p:anim calcmode="lin" valueType="num">
                                      <p:cBhvr>
                                        <p:cTn id="52" dur="500" fill="hold"/>
                                        <p:tgtEl>
                                          <p:spTgt spid="497676"/>
                                        </p:tgtEl>
                                        <p:attrNameLst>
                                          <p:attrName>ppt_y</p:attrName>
                                        </p:attrNameLst>
                                      </p:cBhvr>
                                      <p:tavLst>
                                        <p:tav tm="0">
                                          <p:val>
                                            <p:strVal val="#ppt_y"/>
                                          </p:val>
                                        </p:tav>
                                        <p:tav tm="100000">
                                          <p:val>
                                            <p:strVal val="#ppt_y"/>
                                          </p:val>
                                        </p:tav>
                                      </p:tavLst>
                                    </p:anim>
                                    <p:anim calcmode="lin" valueType="num">
                                      <p:cBhvr>
                                        <p:cTn id="53" dur="500" fill="hold"/>
                                        <p:tgtEl>
                                          <p:spTgt spid="497676"/>
                                        </p:tgtEl>
                                        <p:attrNameLst>
                                          <p:attrName>ppt_w</p:attrName>
                                        </p:attrNameLst>
                                      </p:cBhvr>
                                      <p:tavLst>
                                        <p:tav tm="0">
                                          <p:val>
                                            <p:fltVal val="0"/>
                                          </p:val>
                                        </p:tav>
                                        <p:tav tm="100000">
                                          <p:val>
                                            <p:strVal val="#ppt_w"/>
                                          </p:val>
                                        </p:tav>
                                      </p:tavLst>
                                    </p:anim>
                                    <p:anim calcmode="lin" valueType="num">
                                      <p:cBhvr>
                                        <p:cTn id="54" dur="500" fill="hold"/>
                                        <p:tgtEl>
                                          <p:spTgt spid="497676"/>
                                        </p:tgtEl>
                                        <p:attrNameLst>
                                          <p:attrName>ppt_h</p:attrName>
                                        </p:attrNameLst>
                                      </p:cBhvr>
                                      <p:tavLst>
                                        <p:tav tm="0">
                                          <p:val>
                                            <p:strVal val="#ppt_h"/>
                                          </p:val>
                                        </p:tav>
                                        <p:tav tm="100000">
                                          <p:val>
                                            <p:strVal val="#ppt_h"/>
                                          </p:val>
                                        </p:tav>
                                      </p:tavLst>
                                    </p:anim>
                                  </p:childTnLst>
                                </p:cTn>
                              </p:par>
                            </p:childTnLst>
                          </p:cTn>
                        </p:par>
                        <p:par>
                          <p:cTn id="55" fill="hold">
                            <p:stCondLst>
                              <p:cond delay="1000"/>
                            </p:stCondLst>
                            <p:childTnLst>
                              <p:par>
                                <p:cTn id="56" presetID="17" presetClass="entr" presetSubtype="8" fill="hold" grpId="0" nodeType="afterEffect">
                                  <p:stCondLst>
                                    <p:cond delay="0"/>
                                  </p:stCondLst>
                                  <p:childTnLst>
                                    <p:set>
                                      <p:cBhvr>
                                        <p:cTn id="57" dur="1" fill="hold">
                                          <p:stCondLst>
                                            <p:cond delay="0"/>
                                          </p:stCondLst>
                                        </p:cTn>
                                        <p:tgtEl>
                                          <p:spTgt spid="497674"/>
                                        </p:tgtEl>
                                        <p:attrNameLst>
                                          <p:attrName>style.visibility</p:attrName>
                                        </p:attrNameLst>
                                      </p:cBhvr>
                                      <p:to>
                                        <p:strVal val="visible"/>
                                      </p:to>
                                    </p:set>
                                    <p:anim calcmode="lin" valueType="num">
                                      <p:cBhvr>
                                        <p:cTn id="58" dur="500" fill="hold"/>
                                        <p:tgtEl>
                                          <p:spTgt spid="497674"/>
                                        </p:tgtEl>
                                        <p:attrNameLst>
                                          <p:attrName>ppt_x</p:attrName>
                                        </p:attrNameLst>
                                      </p:cBhvr>
                                      <p:tavLst>
                                        <p:tav tm="0">
                                          <p:val>
                                            <p:strVal val="#ppt_x-#ppt_w/2"/>
                                          </p:val>
                                        </p:tav>
                                        <p:tav tm="100000">
                                          <p:val>
                                            <p:strVal val="#ppt_x"/>
                                          </p:val>
                                        </p:tav>
                                      </p:tavLst>
                                    </p:anim>
                                    <p:anim calcmode="lin" valueType="num">
                                      <p:cBhvr>
                                        <p:cTn id="59" dur="500" fill="hold"/>
                                        <p:tgtEl>
                                          <p:spTgt spid="497674"/>
                                        </p:tgtEl>
                                        <p:attrNameLst>
                                          <p:attrName>ppt_y</p:attrName>
                                        </p:attrNameLst>
                                      </p:cBhvr>
                                      <p:tavLst>
                                        <p:tav tm="0">
                                          <p:val>
                                            <p:strVal val="#ppt_y"/>
                                          </p:val>
                                        </p:tav>
                                        <p:tav tm="100000">
                                          <p:val>
                                            <p:strVal val="#ppt_y"/>
                                          </p:val>
                                        </p:tav>
                                      </p:tavLst>
                                    </p:anim>
                                    <p:anim calcmode="lin" valueType="num">
                                      <p:cBhvr>
                                        <p:cTn id="60" dur="500" fill="hold"/>
                                        <p:tgtEl>
                                          <p:spTgt spid="497674"/>
                                        </p:tgtEl>
                                        <p:attrNameLst>
                                          <p:attrName>ppt_w</p:attrName>
                                        </p:attrNameLst>
                                      </p:cBhvr>
                                      <p:tavLst>
                                        <p:tav tm="0">
                                          <p:val>
                                            <p:fltVal val="0"/>
                                          </p:val>
                                        </p:tav>
                                        <p:tav tm="100000">
                                          <p:val>
                                            <p:strVal val="#ppt_w"/>
                                          </p:val>
                                        </p:tav>
                                      </p:tavLst>
                                    </p:anim>
                                    <p:anim calcmode="lin" valueType="num">
                                      <p:cBhvr>
                                        <p:cTn id="61" dur="500" fill="hold"/>
                                        <p:tgtEl>
                                          <p:spTgt spid="497674"/>
                                        </p:tgtEl>
                                        <p:attrNameLst>
                                          <p:attrName>ppt_h</p:attrName>
                                        </p:attrNameLst>
                                      </p:cBhvr>
                                      <p:tavLst>
                                        <p:tav tm="0">
                                          <p:val>
                                            <p:strVal val="#ppt_h"/>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497677"/>
                                        </p:tgtEl>
                                        <p:attrNameLst>
                                          <p:attrName>style.visibility</p:attrName>
                                        </p:attrNameLst>
                                      </p:cBhvr>
                                      <p:to>
                                        <p:strVal val="visible"/>
                                      </p:to>
                                    </p:set>
                                    <p:animEffect transition="in" filter="wipe(left)">
                                      <p:cBhvr>
                                        <p:cTn id="66" dur="500"/>
                                        <p:tgtEl>
                                          <p:spTgt spid="497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6" grpId="0" bldLvl="0" animBg="1" autoUpdateAnimBg="0"/>
      <p:bldP spid="497669" grpId="0" autoUpdateAnimBg="0"/>
      <p:bldP spid="497670" grpId="0" autoUpdateAnimBg="0"/>
      <p:bldP spid="497671" grpId="0" animBg="1" autoUpdateAnimBg="0"/>
      <p:bldP spid="497672" grpId="0" animBg="1" autoUpdateAnimBg="0"/>
      <p:bldP spid="497673" grpId="0" animBg="1" autoUpdateAnimBg="0"/>
      <p:bldP spid="497674" grpId="0" animBg="1" autoUpdateAnimBg="0"/>
      <p:bldP spid="497675" grpId="0" animBg="1" autoUpdateAnimBg="0"/>
      <p:bldP spid="497676" grpId="0" animBg="1" autoUpdateAnimBg="0"/>
      <p:bldP spid="49767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4294967295"/>
          </p:nvPr>
        </p:nvSpPr>
        <p:spPr>
          <a:xfrm>
            <a:off x="7042150" y="6243638"/>
            <a:ext cx="1905000" cy="457200"/>
          </a:xfrm>
          <a:prstGeom prst="rect">
            <a:avLst/>
          </a:prstGeom>
          <a:noFill/>
        </p:spPr>
        <p:txBody>
          <a:bodyPr/>
          <a:lstStyle/>
          <a:p>
            <a:fld id="{D687F5FB-8AA3-406B-BAF4-D1EC279D83DB}" type="slidenum">
              <a:rPr lang="en-US" altLang="zh-CN" smtClean="0"/>
            </a:fld>
            <a:endParaRPr lang="en-US" altLang="zh-CN" smtClean="0"/>
          </a:p>
        </p:txBody>
      </p:sp>
      <p:sp>
        <p:nvSpPr>
          <p:cNvPr id="70659" name="Text Box 2"/>
          <p:cNvSpPr txBox="1">
            <a:spLocks noChangeArrowheads="1"/>
          </p:cNvSpPr>
          <p:nvPr/>
        </p:nvSpPr>
        <p:spPr bwMode="auto">
          <a:xfrm>
            <a:off x="1976438" y="688975"/>
            <a:ext cx="3752850" cy="823913"/>
          </a:xfrm>
          <a:prstGeom prst="rect">
            <a:avLst/>
          </a:prstGeom>
          <a:noFill/>
          <a:ln w="12700" cap="sq">
            <a:noFill/>
            <a:miter lim="800000"/>
            <a:headEnd type="none" w="sm" len="sm"/>
            <a:tailEnd type="none" w="sm" len="sm"/>
          </a:ln>
        </p:spPr>
        <p:txBody>
          <a:bodyPr wrap="none">
            <a:spAutoFit/>
          </a:bodyPr>
          <a:lstStyle/>
          <a:p>
            <a:r>
              <a:rPr kumimoji="1" lang="en-US" altLang="zh-CN" sz="4400" b="1">
                <a:solidFill>
                  <a:srgbClr val="FFCC99"/>
                </a:solidFill>
                <a:latin typeface="Times New Roman" panose="02020603050405020304" pitchFamily="18" charset="0"/>
              </a:rPr>
              <a:t>a  b  c  d  e  </a:t>
            </a:r>
            <a:r>
              <a:rPr kumimoji="1" lang="en-US" altLang="zh-CN" sz="4800" b="1">
                <a:solidFill>
                  <a:srgbClr val="FFCC99"/>
                </a:solidFill>
                <a:latin typeface="Times New Roman" panose="02020603050405020304" pitchFamily="18" charset="0"/>
              </a:rPr>
              <a:t>f </a:t>
            </a:r>
            <a:r>
              <a:rPr kumimoji="1" lang="en-US" altLang="zh-CN" sz="4400" b="1">
                <a:solidFill>
                  <a:srgbClr val="FFCC99"/>
                </a:solidFill>
                <a:latin typeface="Times New Roman" panose="02020603050405020304" pitchFamily="18" charset="0"/>
              </a:rPr>
              <a:t> g</a:t>
            </a:r>
            <a:endParaRPr kumimoji="1" lang="en-US" altLang="zh-CN" sz="4400" b="1">
              <a:solidFill>
                <a:srgbClr val="FF3300"/>
              </a:solidFill>
              <a:latin typeface="Times New Roman" panose="02020603050405020304" pitchFamily="18" charset="0"/>
            </a:endParaRPr>
          </a:p>
        </p:txBody>
      </p:sp>
      <p:sp>
        <p:nvSpPr>
          <p:cNvPr id="70660" name="Text Box 3"/>
          <p:cNvSpPr txBox="1">
            <a:spLocks noChangeArrowheads="1"/>
          </p:cNvSpPr>
          <p:nvPr/>
        </p:nvSpPr>
        <p:spPr bwMode="auto">
          <a:xfrm>
            <a:off x="2003425" y="1347788"/>
            <a:ext cx="3722688" cy="762000"/>
          </a:xfrm>
          <a:prstGeom prst="rect">
            <a:avLst/>
          </a:prstGeom>
          <a:noFill/>
          <a:ln w="12700" cap="sq">
            <a:noFill/>
            <a:miter lim="800000"/>
            <a:headEnd type="none" w="sm" len="sm"/>
            <a:tailEnd type="none" w="sm" len="sm"/>
          </a:ln>
        </p:spPr>
        <p:txBody>
          <a:bodyPr wrap="none">
            <a:spAutoFit/>
          </a:bodyPr>
          <a:lstStyle/>
          <a:p>
            <a:r>
              <a:rPr kumimoji="1" lang="en-US" altLang="zh-CN" sz="4400" b="1">
                <a:solidFill>
                  <a:srgbClr val="FF9999"/>
                </a:solidFill>
                <a:latin typeface="Times New Roman" panose="02020603050405020304" pitchFamily="18" charset="0"/>
              </a:rPr>
              <a:t>c  b  d  a  e  g  f</a:t>
            </a:r>
            <a:endParaRPr kumimoji="1" lang="en-US" altLang="zh-CN" sz="4400" b="1">
              <a:solidFill>
                <a:srgbClr val="FF3300"/>
              </a:solidFill>
              <a:latin typeface="Times New Roman" panose="02020603050405020304" pitchFamily="18" charset="0"/>
            </a:endParaRPr>
          </a:p>
        </p:txBody>
      </p:sp>
      <p:sp>
        <p:nvSpPr>
          <p:cNvPr id="498693" name="Rectangle 5"/>
          <p:cNvSpPr>
            <a:spLocks noChangeArrowheads="1"/>
          </p:cNvSpPr>
          <p:nvPr/>
        </p:nvSpPr>
        <p:spPr bwMode="auto">
          <a:xfrm>
            <a:off x="1985963" y="738188"/>
            <a:ext cx="463550" cy="762000"/>
          </a:xfrm>
          <a:prstGeom prst="rect">
            <a:avLst/>
          </a:prstGeom>
          <a:noFill/>
          <a:ln w="12700" cap="sq">
            <a:noFill/>
            <a:miter lim="800000"/>
            <a:headEnd type="none" w="sm" len="sm"/>
            <a:tailEnd type="none" w="sm" len="sm"/>
          </a:ln>
        </p:spPr>
        <p:txBody>
          <a:bodyPr wrap="none">
            <a:spAutoFit/>
          </a:bodyPr>
          <a:lstStyle/>
          <a:p>
            <a:r>
              <a:rPr kumimoji="1" lang="en-US" altLang="zh-CN" sz="4400" b="1">
                <a:solidFill>
                  <a:srgbClr val="FF3300"/>
                </a:solidFill>
                <a:latin typeface="Times New Roman" panose="02020603050405020304" pitchFamily="18" charset="0"/>
              </a:rPr>
              <a:t>a</a:t>
            </a:r>
            <a:endParaRPr kumimoji="1" lang="en-US" altLang="zh-CN" sz="4400" b="1">
              <a:solidFill>
                <a:srgbClr val="FF9999"/>
              </a:solidFill>
              <a:latin typeface="Times New Roman" panose="02020603050405020304" pitchFamily="18" charset="0"/>
            </a:endParaRPr>
          </a:p>
        </p:txBody>
      </p:sp>
      <p:sp>
        <p:nvSpPr>
          <p:cNvPr id="498694" name="Rectangle 6"/>
          <p:cNvSpPr>
            <a:spLocks noChangeArrowheads="1"/>
          </p:cNvSpPr>
          <p:nvPr/>
        </p:nvSpPr>
        <p:spPr bwMode="auto">
          <a:xfrm>
            <a:off x="3713163" y="1347788"/>
            <a:ext cx="488950" cy="823912"/>
          </a:xfrm>
          <a:prstGeom prst="rect">
            <a:avLst/>
          </a:prstGeom>
          <a:noFill/>
          <a:ln w="12700" cap="sq">
            <a:noFill/>
            <a:miter lim="800000"/>
            <a:headEnd type="none" w="sm" len="sm"/>
            <a:tailEnd type="none" w="sm" len="sm"/>
          </a:ln>
        </p:spPr>
        <p:txBody>
          <a:bodyPr wrap="none">
            <a:spAutoFit/>
          </a:bodyPr>
          <a:lstStyle/>
          <a:p>
            <a:r>
              <a:rPr kumimoji="1" lang="en-US" altLang="zh-CN" sz="4800" b="1">
                <a:solidFill>
                  <a:srgbClr val="800000"/>
                </a:solidFill>
                <a:latin typeface="Times New Roman" panose="02020603050405020304" pitchFamily="18" charset="0"/>
              </a:rPr>
              <a:t>a</a:t>
            </a:r>
            <a:endParaRPr kumimoji="1" lang="en-US" altLang="zh-CN" sz="4400" b="1">
              <a:solidFill>
                <a:srgbClr val="FF9999"/>
              </a:solidFill>
              <a:latin typeface="Times New Roman" panose="02020603050405020304" pitchFamily="18" charset="0"/>
            </a:endParaRPr>
          </a:p>
        </p:txBody>
      </p:sp>
      <p:sp>
        <p:nvSpPr>
          <p:cNvPr id="498695" name="AutoShape 7"/>
          <p:cNvSpPr>
            <a:spLocks noChangeArrowheads="1"/>
          </p:cNvSpPr>
          <p:nvPr/>
        </p:nvSpPr>
        <p:spPr bwMode="auto">
          <a:xfrm>
            <a:off x="1916113" y="890588"/>
            <a:ext cx="2362200" cy="1219200"/>
          </a:xfrm>
          <a:prstGeom prst="parallelogram">
            <a:avLst>
              <a:gd name="adj" fmla="val 48438"/>
            </a:avLst>
          </a:prstGeom>
          <a:noFill/>
          <a:ln w="31750" cap="sq">
            <a:solidFill>
              <a:srgbClr val="008080"/>
            </a:solidFill>
            <a:miter lim="800000"/>
            <a:headEnd type="none" w="sm" len="sm"/>
            <a:tailEnd type="none" w="sm" len="sm"/>
          </a:ln>
        </p:spPr>
        <p:txBody>
          <a:bodyPr wrap="none" anchor="ctr"/>
          <a:lstStyle/>
          <a:p>
            <a:endParaRPr lang="zh-CN" altLang="en-US" b="1"/>
          </a:p>
        </p:txBody>
      </p:sp>
      <p:sp>
        <p:nvSpPr>
          <p:cNvPr id="498696" name="Rectangle 8"/>
          <p:cNvSpPr>
            <a:spLocks noChangeArrowheads="1"/>
          </p:cNvSpPr>
          <p:nvPr/>
        </p:nvSpPr>
        <p:spPr bwMode="auto">
          <a:xfrm>
            <a:off x="4278313" y="890588"/>
            <a:ext cx="1524000" cy="1219200"/>
          </a:xfrm>
          <a:prstGeom prst="rect">
            <a:avLst/>
          </a:prstGeom>
          <a:noFill/>
          <a:ln w="31750" cap="sq">
            <a:solidFill>
              <a:srgbClr val="000080"/>
            </a:solidFill>
            <a:miter lim="800000"/>
            <a:headEnd type="none" w="sm" len="sm"/>
            <a:tailEnd type="none" w="sm" len="sm"/>
          </a:ln>
        </p:spPr>
        <p:txBody>
          <a:bodyPr wrap="none" anchor="ctr"/>
          <a:lstStyle/>
          <a:p>
            <a:endParaRPr lang="zh-CN" altLang="en-US" b="1"/>
          </a:p>
        </p:txBody>
      </p:sp>
      <p:sp>
        <p:nvSpPr>
          <p:cNvPr id="498697" name="Rectangle 9"/>
          <p:cNvSpPr>
            <a:spLocks noChangeArrowheads="1"/>
          </p:cNvSpPr>
          <p:nvPr/>
        </p:nvSpPr>
        <p:spPr bwMode="auto">
          <a:xfrm>
            <a:off x="2525713" y="738188"/>
            <a:ext cx="635000" cy="762000"/>
          </a:xfrm>
          <a:prstGeom prst="rect">
            <a:avLst/>
          </a:prstGeom>
          <a:noFill/>
          <a:ln w="12700" cap="sq">
            <a:noFill/>
            <a:miter lim="800000"/>
            <a:headEnd type="none" w="sm" len="sm"/>
            <a:tailEnd type="none" w="sm" len="sm"/>
          </a:ln>
        </p:spPr>
        <p:txBody>
          <a:bodyPr wrap="none">
            <a:spAutoFit/>
          </a:bodyPr>
          <a:lstStyle/>
          <a:p>
            <a:r>
              <a:rPr kumimoji="1" lang="en-US" altLang="zh-CN" sz="4400" b="1">
                <a:solidFill>
                  <a:srgbClr val="FF3300"/>
                </a:solidFill>
                <a:latin typeface="Times New Roman" panose="02020603050405020304" pitchFamily="18" charset="0"/>
              </a:rPr>
              <a:t>b </a:t>
            </a:r>
            <a:endParaRPr kumimoji="1" lang="en-US" altLang="zh-CN" sz="4400" b="1">
              <a:solidFill>
                <a:srgbClr val="FFCC99"/>
              </a:solidFill>
              <a:latin typeface="Times New Roman" panose="02020603050405020304" pitchFamily="18" charset="0"/>
            </a:endParaRPr>
          </a:p>
        </p:txBody>
      </p:sp>
      <p:sp>
        <p:nvSpPr>
          <p:cNvPr id="498698" name="Rectangle 10"/>
          <p:cNvSpPr>
            <a:spLocks noChangeArrowheads="1"/>
          </p:cNvSpPr>
          <p:nvPr/>
        </p:nvSpPr>
        <p:spPr bwMode="auto">
          <a:xfrm>
            <a:off x="2525713" y="1347788"/>
            <a:ext cx="495300" cy="762000"/>
          </a:xfrm>
          <a:prstGeom prst="rect">
            <a:avLst/>
          </a:prstGeom>
          <a:noFill/>
          <a:ln w="12700" cap="sq">
            <a:noFill/>
            <a:miter lim="800000"/>
            <a:headEnd type="none" w="sm" len="sm"/>
            <a:tailEnd type="none" w="sm" len="sm"/>
          </a:ln>
        </p:spPr>
        <p:txBody>
          <a:bodyPr wrap="none">
            <a:spAutoFit/>
          </a:bodyPr>
          <a:lstStyle/>
          <a:p>
            <a:r>
              <a:rPr kumimoji="1" lang="en-US" altLang="zh-CN" sz="4400" b="1">
                <a:solidFill>
                  <a:srgbClr val="800000"/>
                </a:solidFill>
                <a:latin typeface="Times New Roman" panose="02020603050405020304" pitchFamily="18" charset="0"/>
              </a:rPr>
              <a:t>b</a:t>
            </a:r>
            <a:endParaRPr kumimoji="1" lang="en-US" altLang="zh-CN" sz="4400" b="1">
              <a:solidFill>
                <a:srgbClr val="FFCC99"/>
              </a:solidFill>
              <a:latin typeface="Times New Roman" panose="02020603050405020304" pitchFamily="18" charset="0"/>
            </a:endParaRPr>
          </a:p>
        </p:txBody>
      </p:sp>
      <p:sp>
        <p:nvSpPr>
          <p:cNvPr id="498699" name="Rectangle 11"/>
          <p:cNvSpPr>
            <a:spLocks noChangeArrowheads="1"/>
          </p:cNvSpPr>
          <p:nvPr/>
        </p:nvSpPr>
        <p:spPr bwMode="auto">
          <a:xfrm>
            <a:off x="3135313" y="738188"/>
            <a:ext cx="431800" cy="762000"/>
          </a:xfrm>
          <a:prstGeom prst="rect">
            <a:avLst/>
          </a:prstGeom>
          <a:noFill/>
          <a:ln w="12700" cap="sq">
            <a:noFill/>
            <a:miter lim="800000"/>
            <a:headEnd type="none" w="sm" len="sm"/>
            <a:tailEnd type="none" w="sm" len="sm"/>
          </a:ln>
        </p:spPr>
        <p:txBody>
          <a:bodyPr wrap="none">
            <a:spAutoFit/>
          </a:bodyPr>
          <a:lstStyle/>
          <a:p>
            <a:r>
              <a:rPr kumimoji="1" lang="en-US" altLang="zh-CN" sz="4400" b="1">
                <a:solidFill>
                  <a:srgbClr val="FF3300"/>
                </a:solidFill>
                <a:latin typeface="Times New Roman" panose="02020603050405020304" pitchFamily="18" charset="0"/>
              </a:rPr>
              <a:t>c</a:t>
            </a:r>
            <a:endParaRPr kumimoji="1" lang="en-US" altLang="zh-CN" sz="4400" b="1">
              <a:solidFill>
                <a:srgbClr val="FFCC99"/>
              </a:solidFill>
              <a:latin typeface="Times New Roman" panose="02020603050405020304" pitchFamily="18" charset="0"/>
            </a:endParaRPr>
          </a:p>
        </p:txBody>
      </p:sp>
      <p:sp>
        <p:nvSpPr>
          <p:cNvPr id="498700" name="Rectangle 12"/>
          <p:cNvSpPr>
            <a:spLocks noChangeArrowheads="1"/>
          </p:cNvSpPr>
          <p:nvPr/>
        </p:nvSpPr>
        <p:spPr bwMode="auto">
          <a:xfrm>
            <a:off x="1992313" y="1347788"/>
            <a:ext cx="431800" cy="762000"/>
          </a:xfrm>
          <a:prstGeom prst="rect">
            <a:avLst/>
          </a:prstGeom>
          <a:noFill/>
          <a:ln w="12700" cap="sq">
            <a:noFill/>
            <a:miter lim="800000"/>
            <a:headEnd type="none" w="sm" len="sm"/>
            <a:tailEnd type="none" w="sm" len="sm"/>
          </a:ln>
        </p:spPr>
        <p:txBody>
          <a:bodyPr wrap="none">
            <a:spAutoFit/>
          </a:bodyPr>
          <a:lstStyle/>
          <a:p>
            <a:r>
              <a:rPr kumimoji="1" lang="en-US" altLang="zh-CN" sz="4400" b="1">
                <a:solidFill>
                  <a:srgbClr val="800000"/>
                </a:solidFill>
                <a:latin typeface="Times New Roman" panose="02020603050405020304" pitchFamily="18" charset="0"/>
              </a:rPr>
              <a:t>c</a:t>
            </a:r>
            <a:endParaRPr kumimoji="1" lang="en-US" altLang="zh-CN" sz="4400" b="1">
              <a:solidFill>
                <a:srgbClr val="FFCC99"/>
              </a:solidFill>
              <a:latin typeface="Times New Roman" panose="02020603050405020304" pitchFamily="18" charset="0"/>
            </a:endParaRPr>
          </a:p>
        </p:txBody>
      </p:sp>
      <p:sp>
        <p:nvSpPr>
          <p:cNvPr id="498701" name="Rectangle 13"/>
          <p:cNvSpPr>
            <a:spLocks noChangeArrowheads="1"/>
          </p:cNvSpPr>
          <p:nvPr/>
        </p:nvSpPr>
        <p:spPr bwMode="auto">
          <a:xfrm>
            <a:off x="3668713" y="738188"/>
            <a:ext cx="495300" cy="762000"/>
          </a:xfrm>
          <a:prstGeom prst="rect">
            <a:avLst/>
          </a:prstGeom>
          <a:noFill/>
          <a:ln w="12700" cap="sq">
            <a:noFill/>
            <a:miter lim="800000"/>
            <a:headEnd type="none" w="sm" len="sm"/>
            <a:tailEnd type="none" w="sm" len="sm"/>
          </a:ln>
        </p:spPr>
        <p:txBody>
          <a:bodyPr wrap="none">
            <a:spAutoFit/>
          </a:bodyPr>
          <a:lstStyle/>
          <a:p>
            <a:r>
              <a:rPr kumimoji="1" lang="en-US" altLang="zh-CN" sz="4400" b="1">
                <a:solidFill>
                  <a:srgbClr val="FF3300"/>
                </a:solidFill>
                <a:latin typeface="Times New Roman" panose="02020603050405020304" pitchFamily="18" charset="0"/>
              </a:rPr>
              <a:t>d</a:t>
            </a:r>
            <a:endParaRPr kumimoji="1" lang="en-US" altLang="zh-CN" sz="4400" b="1">
              <a:solidFill>
                <a:srgbClr val="FFCC99"/>
              </a:solidFill>
              <a:latin typeface="Times New Roman" panose="02020603050405020304" pitchFamily="18" charset="0"/>
            </a:endParaRPr>
          </a:p>
        </p:txBody>
      </p:sp>
      <p:sp>
        <p:nvSpPr>
          <p:cNvPr id="498702" name="Rectangle 14"/>
          <p:cNvSpPr>
            <a:spLocks noChangeArrowheads="1"/>
          </p:cNvSpPr>
          <p:nvPr/>
        </p:nvSpPr>
        <p:spPr bwMode="auto">
          <a:xfrm>
            <a:off x="3135313" y="1347788"/>
            <a:ext cx="495300" cy="762000"/>
          </a:xfrm>
          <a:prstGeom prst="rect">
            <a:avLst/>
          </a:prstGeom>
          <a:noFill/>
          <a:ln w="12700" cap="sq">
            <a:noFill/>
            <a:miter lim="800000"/>
            <a:headEnd type="none" w="sm" len="sm"/>
            <a:tailEnd type="none" w="sm" len="sm"/>
          </a:ln>
        </p:spPr>
        <p:txBody>
          <a:bodyPr wrap="none">
            <a:spAutoFit/>
          </a:bodyPr>
          <a:lstStyle/>
          <a:p>
            <a:r>
              <a:rPr kumimoji="1" lang="en-US" altLang="zh-CN" sz="4400" b="1">
                <a:solidFill>
                  <a:srgbClr val="800000"/>
                </a:solidFill>
                <a:latin typeface="Times New Roman" panose="02020603050405020304" pitchFamily="18" charset="0"/>
              </a:rPr>
              <a:t>d</a:t>
            </a:r>
            <a:endParaRPr kumimoji="1" lang="en-US" altLang="zh-CN" sz="4400" b="1">
              <a:solidFill>
                <a:srgbClr val="FFCC99"/>
              </a:solidFill>
              <a:latin typeface="Times New Roman" panose="02020603050405020304" pitchFamily="18" charset="0"/>
            </a:endParaRPr>
          </a:p>
        </p:txBody>
      </p:sp>
      <p:sp>
        <p:nvSpPr>
          <p:cNvPr id="498703" name="Rectangle 15"/>
          <p:cNvSpPr>
            <a:spLocks noChangeArrowheads="1"/>
          </p:cNvSpPr>
          <p:nvPr/>
        </p:nvSpPr>
        <p:spPr bwMode="auto">
          <a:xfrm>
            <a:off x="4227513" y="738188"/>
            <a:ext cx="431800" cy="762000"/>
          </a:xfrm>
          <a:prstGeom prst="rect">
            <a:avLst/>
          </a:prstGeom>
          <a:noFill/>
          <a:ln w="12700" cap="sq">
            <a:noFill/>
            <a:miter lim="800000"/>
            <a:headEnd type="none" w="sm" len="sm"/>
            <a:tailEnd type="none" w="sm" len="sm"/>
          </a:ln>
        </p:spPr>
        <p:txBody>
          <a:bodyPr wrap="none">
            <a:spAutoFit/>
          </a:bodyPr>
          <a:lstStyle/>
          <a:p>
            <a:r>
              <a:rPr kumimoji="1" lang="en-US" altLang="zh-CN" sz="4400" b="1">
                <a:solidFill>
                  <a:srgbClr val="FF3300"/>
                </a:solidFill>
                <a:latin typeface="Times New Roman" panose="02020603050405020304" pitchFamily="18" charset="0"/>
              </a:rPr>
              <a:t>e</a:t>
            </a:r>
            <a:endParaRPr kumimoji="1" lang="en-US" altLang="zh-CN" sz="4400" b="1">
              <a:solidFill>
                <a:srgbClr val="FFCC99"/>
              </a:solidFill>
              <a:latin typeface="Times New Roman" panose="02020603050405020304" pitchFamily="18" charset="0"/>
            </a:endParaRPr>
          </a:p>
        </p:txBody>
      </p:sp>
      <p:sp>
        <p:nvSpPr>
          <p:cNvPr id="498704" name="Rectangle 16"/>
          <p:cNvSpPr>
            <a:spLocks noChangeArrowheads="1"/>
          </p:cNvSpPr>
          <p:nvPr/>
        </p:nvSpPr>
        <p:spPr bwMode="auto">
          <a:xfrm>
            <a:off x="4278313" y="1347788"/>
            <a:ext cx="431800" cy="762000"/>
          </a:xfrm>
          <a:prstGeom prst="rect">
            <a:avLst/>
          </a:prstGeom>
          <a:noFill/>
          <a:ln w="12700" cap="sq">
            <a:noFill/>
            <a:miter lim="800000"/>
            <a:headEnd type="none" w="sm" len="sm"/>
            <a:tailEnd type="none" w="sm" len="sm"/>
          </a:ln>
        </p:spPr>
        <p:txBody>
          <a:bodyPr wrap="none">
            <a:spAutoFit/>
          </a:bodyPr>
          <a:lstStyle/>
          <a:p>
            <a:r>
              <a:rPr kumimoji="1" lang="en-US" altLang="zh-CN" sz="4400" b="1">
                <a:solidFill>
                  <a:srgbClr val="800000"/>
                </a:solidFill>
                <a:latin typeface="Times New Roman" panose="02020603050405020304" pitchFamily="18" charset="0"/>
              </a:rPr>
              <a:t>e</a:t>
            </a:r>
            <a:endParaRPr kumimoji="1" lang="en-US" altLang="zh-CN" sz="4400" b="1">
              <a:solidFill>
                <a:srgbClr val="FFCC99"/>
              </a:solidFill>
              <a:latin typeface="Times New Roman" panose="02020603050405020304" pitchFamily="18" charset="0"/>
            </a:endParaRPr>
          </a:p>
        </p:txBody>
      </p:sp>
      <p:sp>
        <p:nvSpPr>
          <p:cNvPr id="498705" name="Rectangle 17"/>
          <p:cNvSpPr>
            <a:spLocks noChangeArrowheads="1"/>
          </p:cNvSpPr>
          <p:nvPr/>
        </p:nvSpPr>
        <p:spPr bwMode="auto">
          <a:xfrm>
            <a:off x="4811713" y="738188"/>
            <a:ext cx="457200" cy="762000"/>
          </a:xfrm>
          <a:prstGeom prst="rect">
            <a:avLst/>
          </a:prstGeom>
          <a:noFill/>
          <a:ln w="12700" cap="sq">
            <a:noFill/>
            <a:miter lim="800000"/>
            <a:headEnd type="none" w="sm" len="sm"/>
            <a:tailEnd type="none" w="sm" len="sm"/>
          </a:ln>
        </p:spPr>
        <p:txBody>
          <a:bodyPr>
            <a:spAutoFit/>
          </a:bodyPr>
          <a:lstStyle/>
          <a:p>
            <a:r>
              <a:rPr kumimoji="1" lang="en-US" altLang="zh-CN" sz="4400" b="1">
                <a:solidFill>
                  <a:srgbClr val="FF3300"/>
                </a:solidFill>
                <a:latin typeface="Times New Roman" panose="02020603050405020304" pitchFamily="18" charset="0"/>
              </a:rPr>
              <a:t>f</a:t>
            </a:r>
            <a:endParaRPr kumimoji="1" lang="en-US" altLang="zh-CN" sz="4400" b="1">
              <a:solidFill>
                <a:srgbClr val="FF3300"/>
              </a:solidFill>
              <a:latin typeface="Times New Roman" panose="02020603050405020304" pitchFamily="18" charset="0"/>
            </a:endParaRPr>
          </a:p>
        </p:txBody>
      </p:sp>
      <p:sp>
        <p:nvSpPr>
          <p:cNvPr id="498706" name="Rectangle 18"/>
          <p:cNvSpPr>
            <a:spLocks noChangeArrowheads="1"/>
          </p:cNvSpPr>
          <p:nvPr/>
        </p:nvSpPr>
        <p:spPr bwMode="auto">
          <a:xfrm>
            <a:off x="5345113" y="1347788"/>
            <a:ext cx="533400" cy="762000"/>
          </a:xfrm>
          <a:prstGeom prst="rect">
            <a:avLst/>
          </a:prstGeom>
          <a:noFill/>
          <a:ln w="12700" cap="sq">
            <a:noFill/>
            <a:miter lim="800000"/>
            <a:headEnd type="none" w="sm" len="sm"/>
            <a:tailEnd type="none" w="sm" len="sm"/>
          </a:ln>
        </p:spPr>
        <p:txBody>
          <a:bodyPr>
            <a:spAutoFit/>
          </a:bodyPr>
          <a:lstStyle/>
          <a:p>
            <a:r>
              <a:rPr kumimoji="1" lang="en-US" altLang="zh-CN" sz="4400" b="1">
                <a:solidFill>
                  <a:srgbClr val="800000"/>
                </a:solidFill>
                <a:latin typeface="Times New Roman" panose="02020603050405020304" pitchFamily="18" charset="0"/>
              </a:rPr>
              <a:t>f</a:t>
            </a:r>
            <a:endParaRPr kumimoji="1" lang="en-US" altLang="zh-CN" sz="4400" b="1">
              <a:solidFill>
                <a:srgbClr val="800000"/>
              </a:solidFill>
              <a:latin typeface="Times New Roman" panose="02020603050405020304" pitchFamily="18" charset="0"/>
            </a:endParaRPr>
          </a:p>
        </p:txBody>
      </p:sp>
      <p:sp>
        <p:nvSpPr>
          <p:cNvPr id="498707" name="Rectangle 19"/>
          <p:cNvSpPr>
            <a:spLocks noChangeArrowheads="1"/>
          </p:cNvSpPr>
          <p:nvPr/>
        </p:nvSpPr>
        <p:spPr bwMode="auto">
          <a:xfrm>
            <a:off x="5268913" y="738188"/>
            <a:ext cx="463550" cy="762000"/>
          </a:xfrm>
          <a:prstGeom prst="rect">
            <a:avLst/>
          </a:prstGeom>
          <a:noFill/>
          <a:ln w="12700" cap="sq">
            <a:noFill/>
            <a:miter lim="800000"/>
            <a:headEnd type="none" w="sm" len="sm"/>
            <a:tailEnd type="none" w="sm" len="sm"/>
          </a:ln>
        </p:spPr>
        <p:txBody>
          <a:bodyPr wrap="none">
            <a:spAutoFit/>
          </a:bodyPr>
          <a:lstStyle/>
          <a:p>
            <a:r>
              <a:rPr kumimoji="1" lang="en-US" altLang="zh-CN" sz="4400" b="1">
                <a:solidFill>
                  <a:srgbClr val="FF3300"/>
                </a:solidFill>
                <a:latin typeface="Times New Roman" panose="02020603050405020304" pitchFamily="18" charset="0"/>
              </a:rPr>
              <a:t>g</a:t>
            </a:r>
            <a:endParaRPr kumimoji="1" lang="en-US" altLang="zh-CN" sz="4400" b="1">
              <a:solidFill>
                <a:srgbClr val="FFCC99"/>
              </a:solidFill>
              <a:latin typeface="Times New Roman" panose="02020603050405020304" pitchFamily="18" charset="0"/>
            </a:endParaRPr>
          </a:p>
        </p:txBody>
      </p:sp>
      <p:sp>
        <p:nvSpPr>
          <p:cNvPr id="498708" name="Rectangle 20"/>
          <p:cNvSpPr>
            <a:spLocks noChangeArrowheads="1"/>
          </p:cNvSpPr>
          <p:nvPr/>
        </p:nvSpPr>
        <p:spPr bwMode="auto">
          <a:xfrm>
            <a:off x="4805363" y="1347788"/>
            <a:ext cx="463550" cy="762000"/>
          </a:xfrm>
          <a:prstGeom prst="rect">
            <a:avLst/>
          </a:prstGeom>
          <a:noFill/>
          <a:ln w="12700" cap="sq">
            <a:noFill/>
            <a:miter lim="800000"/>
            <a:headEnd type="none" w="sm" len="sm"/>
            <a:tailEnd type="none" w="sm" len="sm"/>
          </a:ln>
        </p:spPr>
        <p:txBody>
          <a:bodyPr wrap="none">
            <a:spAutoFit/>
          </a:bodyPr>
          <a:lstStyle/>
          <a:p>
            <a:r>
              <a:rPr kumimoji="1" lang="en-US" altLang="zh-CN" sz="4400" b="1">
                <a:solidFill>
                  <a:srgbClr val="800000"/>
                </a:solidFill>
                <a:latin typeface="Times New Roman" panose="02020603050405020304" pitchFamily="18" charset="0"/>
              </a:rPr>
              <a:t>g</a:t>
            </a:r>
            <a:endParaRPr kumimoji="1" lang="en-US" altLang="zh-CN" sz="4400" b="1">
              <a:solidFill>
                <a:srgbClr val="FFCC99"/>
              </a:solidFill>
              <a:latin typeface="Times New Roman" panose="02020603050405020304" pitchFamily="18" charset="0"/>
            </a:endParaRPr>
          </a:p>
        </p:txBody>
      </p:sp>
      <p:sp>
        <p:nvSpPr>
          <p:cNvPr id="498709" name="Text Box 21"/>
          <p:cNvSpPr txBox="1">
            <a:spLocks noChangeArrowheads="1"/>
          </p:cNvSpPr>
          <p:nvPr/>
        </p:nvSpPr>
        <p:spPr bwMode="auto">
          <a:xfrm>
            <a:off x="3973513" y="2947988"/>
            <a:ext cx="1371600" cy="666750"/>
          </a:xfrm>
          <a:prstGeom prst="rect">
            <a:avLst/>
          </a:prstGeom>
          <a:solidFill>
            <a:srgbClr val="CCFFFF">
              <a:alpha val="50195"/>
            </a:srgbClr>
          </a:solidFill>
          <a:ln w="25400" cap="sq">
            <a:solidFill>
              <a:srgbClr val="008080"/>
            </a:solidFill>
            <a:miter lim="800000"/>
            <a:headEnd type="none" w="sm" len="sm"/>
            <a:tailEnd type="none" w="sm" len="sm"/>
          </a:ln>
        </p:spPr>
        <p:txBody>
          <a:bodyPr>
            <a:spAutoFit/>
          </a:bodyPr>
          <a:lstStyle/>
          <a:p>
            <a:pPr algn="ctr"/>
            <a:r>
              <a:rPr kumimoji="1" lang="en-US" altLang="zh-CN" sz="3600" b="1">
                <a:solidFill>
                  <a:srgbClr val="006666"/>
                </a:solidFill>
                <a:latin typeface="Times New Roman" panose="02020603050405020304" pitchFamily="18" charset="0"/>
              </a:rPr>
              <a:t>a</a:t>
            </a:r>
            <a:endParaRPr kumimoji="1" lang="en-US" altLang="zh-CN">
              <a:latin typeface="Times New Roman" panose="02020603050405020304" pitchFamily="18" charset="0"/>
            </a:endParaRPr>
          </a:p>
        </p:txBody>
      </p:sp>
      <p:sp>
        <p:nvSpPr>
          <p:cNvPr id="498710" name="Line 22"/>
          <p:cNvSpPr>
            <a:spLocks noChangeShapeType="1"/>
          </p:cNvSpPr>
          <p:nvPr/>
        </p:nvSpPr>
        <p:spPr bwMode="auto">
          <a:xfrm>
            <a:off x="4354513" y="2947988"/>
            <a:ext cx="0" cy="685800"/>
          </a:xfrm>
          <a:prstGeom prst="line">
            <a:avLst/>
          </a:prstGeom>
          <a:noFill/>
          <a:ln w="12700" cap="sq">
            <a:solidFill>
              <a:srgbClr val="006666"/>
            </a:solidFill>
            <a:round/>
            <a:headEnd type="none" w="sm" len="sm"/>
            <a:tailEnd type="none" w="sm" len="sm"/>
          </a:ln>
        </p:spPr>
        <p:txBody>
          <a:bodyPr wrap="none" anchor="ctr"/>
          <a:lstStyle/>
          <a:p>
            <a:endParaRPr lang="zh-CN" altLang="en-US"/>
          </a:p>
        </p:txBody>
      </p:sp>
      <p:sp>
        <p:nvSpPr>
          <p:cNvPr id="498711" name="Line 23"/>
          <p:cNvSpPr>
            <a:spLocks noChangeShapeType="1"/>
          </p:cNvSpPr>
          <p:nvPr/>
        </p:nvSpPr>
        <p:spPr bwMode="auto">
          <a:xfrm>
            <a:off x="4964113" y="2947988"/>
            <a:ext cx="0" cy="685800"/>
          </a:xfrm>
          <a:prstGeom prst="line">
            <a:avLst/>
          </a:prstGeom>
          <a:noFill/>
          <a:ln w="12700" cap="sq">
            <a:solidFill>
              <a:srgbClr val="006666"/>
            </a:solidFill>
            <a:round/>
            <a:headEnd type="none" w="sm" len="sm"/>
            <a:tailEnd type="none" w="sm" len="sm"/>
          </a:ln>
        </p:spPr>
        <p:txBody>
          <a:bodyPr wrap="none" anchor="ctr"/>
          <a:lstStyle/>
          <a:p>
            <a:endParaRPr lang="zh-CN" altLang="en-US"/>
          </a:p>
        </p:txBody>
      </p:sp>
      <p:sp>
        <p:nvSpPr>
          <p:cNvPr id="498712" name="Line 24"/>
          <p:cNvSpPr>
            <a:spLocks noChangeShapeType="1"/>
          </p:cNvSpPr>
          <p:nvPr/>
        </p:nvSpPr>
        <p:spPr bwMode="auto">
          <a:xfrm>
            <a:off x="3897313" y="2262188"/>
            <a:ext cx="762000" cy="685800"/>
          </a:xfrm>
          <a:prstGeom prst="line">
            <a:avLst/>
          </a:prstGeom>
          <a:noFill/>
          <a:ln w="31750" cap="sq">
            <a:solidFill>
              <a:srgbClr val="003300"/>
            </a:solidFill>
            <a:round/>
            <a:headEnd type="none" w="sm" len="sm"/>
            <a:tailEnd type="triangle" w="med" len="lg"/>
          </a:ln>
        </p:spPr>
        <p:txBody>
          <a:bodyPr wrap="none" anchor="ctr"/>
          <a:lstStyle/>
          <a:p>
            <a:endParaRPr lang="zh-CN" altLang="en-US"/>
          </a:p>
        </p:txBody>
      </p:sp>
      <p:sp>
        <p:nvSpPr>
          <p:cNvPr id="498713" name="Text Box 25"/>
          <p:cNvSpPr txBox="1">
            <a:spLocks noChangeArrowheads="1"/>
          </p:cNvSpPr>
          <p:nvPr/>
        </p:nvSpPr>
        <p:spPr bwMode="auto">
          <a:xfrm>
            <a:off x="2220913" y="3938588"/>
            <a:ext cx="1371600" cy="666750"/>
          </a:xfrm>
          <a:prstGeom prst="rect">
            <a:avLst/>
          </a:prstGeom>
          <a:solidFill>
            <a:srgbClr val="CCFFFF">
              <a:alpha val="50195"/>
            </a:srgbClr>
          </a:solidFill>
          <a:ln w="25400" cap="sq">
            <a:solidFill>
              <a:srgbClr val="008080"/>
            </a:solidFill>
            <a:miter lim="800000"/>
            <a:headEnd type="none" w="sm" len="sm"/>
            <a:tailEnd type="none" w="sm" len="sm"/>
          </a:ln>
        </p:spPr>
        <p:txBody>
          <a:bodyPr>
            <a:spAutoFit/>
          </a:bodyPr>
          <a:lstStyle/>
          <a:p>
            <a:pPr algn="ctr"/>
            <a:r>
              <a:rPr kumimoji="1" lang="en-US" altLang="zh-CN" sz="3600" b="1">
                <a:solidFill>
                  <a:srgbClr val="006666"/>
                </a:solidFill>
                <a:latin typeface="Times New Roman" panose="02020603050405020304" pitchFamily="18" charset="0"/>
              </a:rPr>
              <a:t>b</a:t>
            </a:r>
            <a:endParaRPr kumimoji="1" lang="en-US" altLang="zh-CN">
              <a:latin typeface="Times New Roman" panose="02020603050405020304" pitchFamily="18" charset="0"/>
            </a:endParaRPr>
          </a:p>
        </p:txBody>
      </p:sp>
      <p:sp>
        <p:nvSpPr>
          <p:cNvPr id="498714" name="Line 26"/>
          <p:cNvSpPr>
            <a:spLocks noChangeShapeType="1"/>
          </p:cNvSpPr>
          <p:nvPr/>
        </p:nvSpPr>
        <p:spPr bwMode="auto">
          <a:xfrm>
            <a:off x="2601913" y="3938588"/>
            <a:ext cx="0" cy="685800"/>
          </a:xfrm>
          <a:prstGeom prst="line">
            <a:avLst/>
          </a:prstGeom>
          <a:noFill/>
          <a:ln w="12700" cap="sq">
            <a:solidFill>
              <a:srgbClr val="006666"/>
            </a:solidFill>
            <a:round/>
            <a:headEnd type="none" w="sm" len="sm"/>
            <a:tailEnd type="none" w="sm" len="sm"/>
          </a:ln>
        </p:spPr>
        <p:txBody>
          <a:bodyPr wrap="none" anchor="ctr"/>
          <a:lstStyle/>
          <a:p>
            <a:endParaRPr lang="zh-CN" altLang="en-US"/>
          </a:p>
        </p:txBody>
      </p:sp>
      <p:sp>
        <p:nvSpPr>
          <p:cNvPr id="498715" name="Line 27"/>
          <p:cNvSpPr>
            <a:spLocks noChangeShapeType="1"/>
          </p:cNvSpPr>
          <p:nvPr/>
        </p:nvSpPr>
        <p:spPr bwMode="auto">
          <a:xfrm>
            <a:off x="3211513" y="3938588"/>
            <a:ext cx="0" cy="685800"/>
          </a:xfrm>
          <a:prstGeom prst="line">
            <a:avLst/>
          </a:prstGeom>
          <a:noFill/>
          <a:ln w="12700" cap="sq">
            <a:solidFill>
              <a:srgbClr val="006666"/>
            </a:solidFill>
            <a:round/>
            <a:headEnd type="none" w="sm" len="sm"/>
            <a:tailEnd type="none" w="sm" len="sm"/>
          </a:ln>
        </p:spPr>
        <p:txBody>
          <a:bodyPr wrap="none" anchor="ctr"/>
          <a:lstStyle/>
          <a:p>
            <a:endParaRPr lang="zh-CN" altLang="en-US"/>
          </a:p>
        </p:txBody>
      </p:sp>
      <p:sp>
        <p:nvSpPr>
          <p:cNvPr id="498716" name="Line 28"/>
          <p:cNvSpPr>
            <a:spLocks noChangeShapeType="1"/>
          </p:cNvSpPr>
          <p:nvPr/>
        </p:nvSpPr>
        <p:spPr bwMode="auto">
          <a:xfrm flipH="1">
            <a:off x="2906713" y="3328988"/>
            <a:ext cx="1295400" cy="609600"/>
          </a:xfrm>
          <a:prstGeom prst="line">
            <a:avLst/>
          </a:prstGeom>
          <a:noFill/>
          <a:ln w="31750" cap="sq">
            <a:solidFill>
              <a:srgbClr val="003300"/>
            </a:solidFill>
            <a:round/>
            <a:headEnd type="none" w="sm" len="sm"/>
            <a:tailEnd type="none" w="med" len="lg"/>
          </a:ln>
        </p:spPr>
        <p:txBody>
          <a:bodyPr wrap="none" anchor="ctr"/>
          <a:lstStyle/>
          <a:p>
            <a:endParaRPr lang="zh-CN" altLang="en-US"/>
          </a:p>
        </p:txBody>
      </p:sp>
      <p:sp>
        <p:nvSpPr>
          <p:cNvPr id="498717" name="Text Box 29"/>
          <p:cNvSpPr txBox="1">
            <a:spLocks noChangeArrowheads="1"/>
          </p:cNvSpPr>
          <p:nvPr/>
        </p:nvSpPr>
        <p:spPr bwMode="auto">
          <a:xfrm>
            <a:off x="1230313" y="5081588"/>
            <a:ext cx="1371600" cy="666750"/>
          </a:xfrm>
          <a:prstGeom prst="rect">
            <a:avLst/>
          </a:prstGeom>
          <a:solidFill>
            <a:srgbClr val="CCFFFF">
              <a:alpha val="50195"/>
            </a:srgbClr>
          </a:solidFill>
          <a:ln w="25400" cap="sq">
            <a:solidFill>
              <a:srgbClr val="008080"/>
            </a:solidFill>
            <a:miter lim="800000"/>
            <a:headEnd type="none" w="sm" len="sm"/>
            <a:tailEnd type="none" w="sm" len="sm"/>
          </a:ln>
        </p:spPr>
        <p:txBody>
          <a:bodyPr>
            <a:spAutoFit/>
          </a:bodyPr>
          <a:lstStyle/>
          <a:p>
            <a:pPr algn="ctr"/>
            <a:r>
              <a:rPr kumimoji="1" lang="en-US" altLang="zh-CN" sz="3600" b="1">
                <a:solidFill>
                  <a:srgbClr val="006666"/>
                </a:solidFill>
                <a:latin typeface="Times New Roman" panose="02020603050405020304" pitchFamily="18" charset="0"/>
              </a:rPr>
              <a:t>c</a:t>
            </a:r>
            <a:endParaRPr kumimoji="1" lang="en-US" altLang="zh-CN">
              <a:latin typeface="Times New Roman" panose="02020603050405020304" pitchFamily="18" charset="0"/>
            </a:endParaRPr>
          </a:p>
        </p:txBody>
      </p:sp>
      <p:sp>
        <p:nvSpPr>
          <p:cNvPr id="498718" name="Line 30"/>
          <p:cNvSpPr>
            <a:spLocks noChangeShapeType="1"/>
          </p:cNvSpPr>
          <p:nvPr/>
        </p:nvSpPr>
        <p:spPr bwMode="auto">
          <a:xfrm>
            <a:off x="1611313" y="5081588"/>
            <a:ext cx="0" cy="685800"/>
          </a:xfrm>
          <a:prstGeom prst="line">
            <a:avLst/>
          </a:prstGeom>
          <a:noFill/>
          <a:ln w="12700" cap="sq">
            <a:solidFill>
              <a:srgbClr val="006666"/>
            </a:solidFill>
            <a:round/>
            <a:headEnd type="none" w="sm" len="sm"/>
            <a:tailEnd type="none" w="sm" len="sm"/>
          </a:ln>
        </p:spPr>
        <p:txBody>
          <a:bodyPr wrap="none" anchor="ctr"/>
          <a:lstStyle/>
          <a:p>
            <a:endParaRPr lang="zh-CN" altLang="en-US"/>
          </a:p>
        </p:txBody>
      </p:sp>
      <p:sp>
        <p:nvSpPr>
          <p:cNvPr id="498719" name="Line 31"/>
          <p:cNvSpPr>
            <a:spLocks noChangeShapeType="1"/>
          </p:cNvSpPr>
          <p:nvPr/>
        </p:nvSpPr>
        <p:spPr bwMode="auto">
          <a:xfrm>
            <a:off x="2220913" y="5081588"/>
            <a:ext cx="0" cy="685800"/>
          </a:xfrm>
          <a:prstGeom prst="line">
            <a:avLst/>
          </a:prstGeom>
          <a:noFill/>
          <a:ln w="12700" cap="sq">
            <a:solidFill>
              <a:srgbClr val="006666"/>
            </a:solidFill>
            <a:round/>
            <a:headEnd type="none" w="sm" len="sm"/>
            <a:tailEnd type="none" w="sm" len="sm"/>
          </a:ln>
        </p:spPr>
        <p:txBody>
          <a:bodyPr wrap="none" anchor="ctr"/>
          <a:lstStyle/>
          <a:p>
            <a:endParaRPr lang="zh-CN" altLang="en-US"/>
          </a:p>
        </p:txBody>
      </p:sp>
      <p:sp>
        <p:nvSpPr>
          <p:cNvPr id="498720" name="Line 32"/>
          <p:cNvSpPr>
            <a:spLocks noChangeShapeType="1"/>
          </p:cNvSpPr>
          <p:nvPr/>
        </p:nvSpPr>
        <p:spPr bwMode="auto">
          <a:xfrm flipH="1">
            <a:off x="1916113" y="4319588"/>
            <a:ext cx="533400" cy="762000"/>
          </a:xfrm>
          <a:prstGeom prst="line">
            <a:avLst/>
          </a:prstGeom>
          <a:noFill/>
          <a:ln w="31750" cap="sq">
            <a:solidFill>
              <a:srgbClr val="003300"/>
            </a:solidFill>
            <a:round/>
            <a:headEnd type="none" w="sm" len="sm"/>
            <a:tailEnd type="none" w="med" len="lg"/>
          </a:ln>
        </p:spPr>
        <p:txBody>
          <a:bodyPr wrap="none" anchor="ctr"/>
          <a:lstStyle/>
          <a:p>
            <a:endParaRPr lang="zh-CN" altLang="en-US"/>
          </a:p>
        </p:txBody>
      </p:sp>
      <p:sp>
        <p:nvSpPr>
          <p:cNvPr id="498721" name="Text Box 33"/>
          <p:cNvSpPr txBox="1">
            <a:spLocks noChangeArrowheads="1"/>
          </p:cNvSpPr>
          <p:nvPr/>
        </p:nvSpPr>
        <p:spPr bwMode="auto">
          <a:xfrm>
            <a:off x="3211513" y="5081588"/>
            <a:ext cx="1371600" cy="666750"/>
          </a:xfrm>
          <a:prstGeom prst="rect">
            <a:avLst/>
          </a:prstGeom>
          <a:solidFill>
            <a:srgbClr val="CCFFFF">
              <a:alpha val="50195"/>
            </a:srgbClr>
          </a:solidFill>
          <a:ln w="25400" cap="sq">
            <a:solidFill>
              <a:srgbClr val="008080"/>
            </a:solidFill>
            <a:miter lim="800000"/>
            <a:headEnd type="none" w="sm" len="sm"/>
            <a:tailEnd type="none" w="sm" len="sm"/>
          </a:ln>
        </p:spPr>
        <p:txBody>
          <a:bodyPr>
            <a:spAutoFit/>
          </a:bodyPr>
          <a:lstStyle/>
          <a:p>
            <a:pPr algn="ctr"/>
            <a:r>
              <a:rPr kumimoji="1" lang="en-US" altLang="zh-CN" sz="3600" b="1">
                <a:solidFill>
                  <a:srgbClr val="006666"/>
                </a:solidFill>
                <a:latin typeface="Times New Roman" panose="02020603050405020304" pitchFamily="18" charset="0"/>
              </a:rPr>
              <a:t>d</a:t>
            </a:r>
            <a:endParaRPr kumimoji="1" lang="en-US" altLang="zh-CN">
              <a:latin typeface="Times New Roman" panose="02020603050405020304" pitchFamily="18" charset="0"/>
            </a:endParaRPr>
          </a:p>
        </p:txBody>
      </p:sp>
      <p:sp>
        <p:nvSpPr>
          <p:cNvPr id="498722" name="Line 34"/>
          <p:cNvSpPr>
            <a:spLocks noChangeShapeType="1"/>
          </p:cNvSpPr>
          <p:nvPr/>
        </p:nvSpPr>
        <p:spPr bwMode="auto">
          <a:xfrm>
            <a:off x="3592513" y="5081588"/>
            <a:ext cx="0" cy="685800"/>
          </a:xfrm>
          <a:prstGeom prst="line">
            <a:avLst/>
          </a:prstGeom>
          <a:noFill/>
          <a:ln w="12700" cap="sq">
            <a:solidFill>
              <a:srgbClr val="006666"/>
            </a:solidFill>
            <a:round/>
            <a:headEnd type="none" w="sm" len="sm"/>
            <a:tailEnd type="none" w="sm" len="sm"/>
          </a:ln>
        </p:spPr>
        <p:txBody>
          <a:bodyPr wrap="none" anchor="ctr"/>
          <a:lstStyle/>
          <a:p>
            <a:endParaRPr lang="zh-CN" altLang="en-US"/>
          </a:p>
        </p:txBody>
      </p:sp>
      <p:sp>
        <p:nvSpPr>
          <p:cNvPr id="498723" name="Line 35"/>
          <p:cNvSpPr>
            <a:spLocks noChangeShapeType="1"/>
          </p:cNvSpPr>
          <p:nvPr/>
        </p:nvSpPr>
        <p:spPr bwMode="auto">
          <a:xfrm>
            <a:off x="4202113" y="5081588"/>
            <a:ext cx="0" cy="685800"/>
          </a:xfrm>
          <a:prstGeom prst="line">
            <a:avLst/>
          </a:prstGeom>
          <a:noFill/>
          <a:ln w="12700" cap="sq">
            <a:solidFill>
              <a:srgbClr val="006666"/>
            </a:solidFill>
            <a:round/>
            <a:headEnd type="none" w="sm" len="sm"/>
            <a:tailEnd type="none" w="sm" len="sm"/>
          </a:ln>
        </p:spPr>
        <p:txBody>
          <a:bodyPr wrap="none" anchor="ctr"/>
          <a:lstStyle/>
          <a:p>
            <a:endParaRPr lang="zh-CN" altLang="en-US"/>
          </a:p>
        </p:txBody>
      </p:sp>
      <p:sp>
        <p:nvSpPr>
          <p:cNvPr id="498724" name="Line 36"/>
          <p:cNvSpPr>
            <a:spLocks noChangeShapeType="1"/>
          </p:cNvSpPr>
          <p:nvPr/>
        </p:nvSpPr>
        <p:spPr bwMode="auto">
          <a:xfrm>
            <a:off x="3363913" y="4243388"/>
            <a:ext cx="533400" cy="838200"/>
          </a:xfrm>
          <a:prstGeom prst="line">
            <a:avLst/>
          </a:prstGeom>
          <a:noFill/>
          <a:ln w="31750" cap="sq">
            <a:solidFill>
              <a:srgbClr val="003300"/>
            </a:solidFill>
            <a:round/>
            <a:headEnd type="none" w="sm" len="sm"/>
            <a:tailEnd type="none" w="med" len="lg"/>
          </a:ln>
        </p:spPr>
        <p:txBody>
          <a:bodyPr wrap="none" anchor="ctr"/>
          <a:lstStyle/>
          <a:p>
            <a:endParaRPr lang="zh-CN" altLang="en-US"/>
          </a:p>
        </p:txBody>
      </p:sp>
      <p:sp>
        <p:nvSpPr>
          <p:cNvPr id="498725" name="Text Box 37"/>
          <p:cNvSpPr txBox="1">
            <a:spLocks noChangeArrowheads="1"/>
          </p:cNvSpPr>
          <p:nvPr/>
        </p:nvSpPr>
        <p:spPr bwMode="auto">
          <a:xfrm>
            <a:off x="5878513" y="3938588"/>
            <a:ext cx="1371600" cy="666750"/>
          </a:xfrm>
          <a:prstGeom prst="rect">
            <a:avLst/>
          </a:prstGeom>
          <a:solidFill>
            <a:srgbClr val="CCFFFF">
              <a:alpha val="50195"/>
            </a:srgbClr>
          </a:solidFill>
          <a:ln w="25400" cap="sq">
            <a:solidFill>
              <a:srgbClr val="008080"/>
            </a:solidFill>
            <a:miter lim="800000"/>
            <a:headEnd type="none" w="sm" len="sm"/>
            <a:tailEnd type="none" w="sm" len="sm"/>
          </a:ln>
        </p:spPr>
        <p:txBody>
          <a:bodyPr>
            <a:spAutoFit/>
          </a:bodyPr>
          <a:lstStyle/>
          <a:p>
            <a:pPr algn="ctr"/>
            <a:r>
              <a:rPr kumimoji="1" lang="en-US" altLang="zh-CN" sz="3600" b="1">
                <a:solidFill>
                  <a:srgbClr val="006666"/>
                </a:solidFill>
                <a:latin typeface="Times New Roman" panose="02020603050405020304" pitchFamily="18" charset="0"/>
              </a:rPr>
              <a:t>e</a:t>
            </a:r>
            <a:endParaRPr kumimoji="1" lang="en-US" altLang="zh-CN">
              <a:latin typeface="Times New Roman" panose="02020603050405020304" pitchFamily="18" charset="0"/>
            </a:endParaRPr>
          </a:p>
        </p:txBody>
      </p:sp>
      <p:sp>
        <p:nvSpPr>
          <p:cNvPr id="498726" name="Line 38"/>
          <p:cNvSpPr>
            <a:spLocks noChangeShapeType="1"/>
          </p:cNvSpPr>
          <p:nvPr/>
        </p:nvSpPr>
        <p:spPr bwMode="auto">
          <a:xfrm>
            <a:off x="6259513" y="3938588"/>
            <a:ext cx="0" cy="685800"/>
          </a:xfrm>
          <a:prstGeom prst="line">
            <a:avLst/>
          </a:prstGeom>
          <a:noFill/>
          <a:ln w="12700" cap="sq">
            <a:solidFill>
              <a:srgbClr val="006666"/>
            </a:solidFill>
            <a:round/>
            <a:headEnd type="none" w="sm" len="sm"/>
            <a:tailEnd type="none" w="sm" len="sm"/>
          </a:ln>
        </p:spPr>
        <p:txBody>
          <a:bodyPr wrap="none" anchor="ctr"/>
          <a:lstStyle/>
          <a:p>
            <a:endParaRPr lang="zh-CN" altLang="en-US"/>
          </a:p>
        </p:txBody>
      </p:sp>
      <p:sp>
        <p:nvSpPr>
          <p:cNvPr id="498727" name="Line 39"/>
          <p:cNvSpPr>
            <a:spLocks noChangeShapeType="1"/>
          </p:cNvSpPr>
          <p:nvPr/>
        </p:nvSpPr>
        <p:spPr bwMode="auto">
          <a:xfrm>
            <a:off x="6869113" y="3938588"/>
            <a:ext cx="0" cy="685800"/>
          </a:xfrm>
          <a:prstGeom prst="line">
            <a:avLst/>
          </a:prstGeom>
          <a:noFill/>
          <a:ln w="12700" cap="sq">
            <a:solidFill>
              <a:srgbClr val="006666"/>
            </a:solidFill>
            <a:round/>
            <a:headEnd type="none" w="sm" len="sm"/>
            <a:tailEnd type="none" w="sm" len="sm"/>
          </a:ln>
        </p:spPr>
        <p:txBody>
          <a:bodyPr wrap="none" anchor="ctr"/>
          <a:lstStyle/>
          <a:p>
            <a:endParaRPr lang="zh-CN" altLang="en-US"/>
          </a:p>
        </p:txBody>
      </p:sp>
      <p:sp>
        <p:nvSpPr>
          <p:cNvPr id="498728" name="Line 40"/>
          <p:cNvSpPr>
            <a:spLocks noChangeShapeType="1"/>
          </p:cNvSpPr>
          <p:nvPr/>
        </p:nvSpPr>
        <p:spPr bwMode="auto">
          <a:xfrm>
            <a:off x="5192713" y="3252788"/>
            <a:ext cx="1371600" cy="685800"/>
          </a:xfrm>
          <a:prstGeom prst="line">
            <a:avLst/>
          </a:prstGeom>
          <a:noFill/>
          <a:ln w="31750" cap="sq">
            <a:solidFill>
              <a:srgbClr val="003300"/>
            </a:solidFill>
            <a:round/>
            <a:headEnd type="none" w="sm" len="sm"/>
            <a:tailEnd type="none" w="med" len="lg"/>
          </a:ln>
        </p:spPr>
        <p:txBody>
          <a:bodyPr wrap="none" anchor="ctr"/>
          <a:lstStyle/>
          <a:p>
            <a:endParaRPr lang="zh-CN" altLang="en-US"/>
          </a:p>
        </p:txBody>
      </p:sp>
      <p:sp>
        <p:nvSpPr>
          <p:cNvPr id="498729" name="Text Box 41"/>
          <p:cNvSpPr txBox="1">
            <a:spLocks noChangeArrowheads="1"/>
          </p:cNvSpPr>
          <p:nvPr/>
        </p:nvSpPr>
        <p:spPr bwMode="auto">
          <a:xfrm>
            <a:off x="6869113" y="5081588"/>
            <a:ext cx="1371600" cy="666750"/>
          </a:xfrm>
          <a:prstGeom prst="rect">
            <a:avLst/>
          </a:prstGeom>
          <a:solidFill>
            <a:srgbClr val="CCFFFF">
              <a:alpha val="50195"/>
            </a:srgbClr>
          </a:solidFill>
          <a:ln w="25400" cap="sq">
            <a:solidFill>
              <a:srgbClr val="008080"/>
            </a:solidFill>
            <a:miter lim="800000"/>
            <a:headEnd type="none" w="sm" len="sm"/>
            <a:tailEnd type="none" w="sm" len="sm"/>
          </a:ln>
        </p:spPr>
        <p:txBody>
          <a:bodyPr>
            <a:spAutoFit/>
          </a:bodyPr>
          <a:lstStyle/>
          <a:p>
            <a:pPr algn="ctr"/>
            <a:r>
              <a:rPr kumimoji="1" lang="en-US" altLang="zh-CN" sz="3600" b="1">
                <a:solidFill>
                  <a:srgbClr val="006666"/>
                </a:solidFill>
                <a:latin typeface="Times New Roman" panose="02020603050405020304" pitchFamily="18" charset="0"/>
              </a:rPr>
              <a:t>f</a:t>
            </a:r>
            <a:endParaRPr kumimoji="1" lang="en-US" altLang="zh-CN">
              <a:latin typeface="Times New Roman" panose="02020603050405020304" pitchFamily="18" charset="0"/>
            </a:endParaRPr>
          </a:p>
        </p:txBody>
      </p:sp>
      <p:sp>
        <p:nvSpPr>
          <p:cNvPr id="498730" name="Line 42"/>
          <p:cNvSpPr>
            <a:spLocks noChangeShapeType="1"/>
          </p:cNvSpPr>
          <p:nvPr/>
        </p:nvSpPr>
        <p:spPr bwMode="auto">
          <a:xfrm>
            <a:off x="7250113" y="5081588"/>
            <a:ext cx="0" cy="685800"/>
          </a:xfrm>
          <a:prstGeom prst="line">
            <a:avLst/>
          </a:prstGeom>
          <a:noFill/>
          <a:ln w="12700" cap="sq">
            <a:solidFill>
              <a:srgbClr val="006666"/>
            </a:solidFill>
            <a:round/>
            <a:headEnd type="none" w="sm" len="sm"/>
            <a:tailEnd type="none" w="sm" len="sm"/>
          </a:ln>
        </p:spPr>
        <p:txBody>
          <a:bodyPr wrap="none" anchor="ctr"/>
          <a:lstStyle/>
          <a:p>
            <a:endParaRPr lang="zh-CN" altLang="en-US"/>
          </a:p>
        </p:txBody>
      </p:sp>
      <p:sp>
        <p:nvSpPr>
          <p:cNvPr id="498731" name="Line 43"/>
          <p:cNvSpPr>
            <a:spLocks noChangeShapeType="1"/>
          </p:cNvSpPr>
          <p:nvPr/>
        </p:nvSpPr>
        <p:spPr bwMode="auto">
          <a:xfrm>
            <a:off x="7859713" y="5081588"/>
            <a:ext cx="0" cy="685800"/>
          </a:xfrm>
          <a:prstGeom prst="line">
            <a:avLst/>
          </a:prstGeom>
          <a:noFill/>
          <a:ln w="12700" cap="sq">
            <a:solidFill>
              <a:srgbClr val="006666"/>
            </a:solidFill>
            <a:round/>
            <a:headEnd type="none" w="sm" len="sm"/>
            <a:tailEnd type="none" w="sm" len="sm"/>
          </a:ln>
        </p:spPr>
        <p:txBody>
          <a:bodyPr wrap="none" anchor="ctr"/>
          <a:lstStyle/>
          <a:p>
            <a:endParaRPr lang="zh-CN" altLang="en-US"/>
          </a:p>
        </p:txBody>
      </p:sp>
      <p:sp>
        <p:nvSpPr>
          <p:cNvPr id="498732" name="Line 44"/>
          <p:cNvSpPr>
            <a:spLocks noChangeShapeType="1"/>
          </p:cNvSpPr>
          <p:nvPr/>
        </p:nvSpPr>
        <p:spPr bwMode="auto">
          <a:xfrm>
            <a:off x="7021513" y="4243388"/>
            <a:ext cx="533400" cy="838200"/>
          </a:xfrm>
          <a:prstGeom prst="line">
            <a:avLst/>
          </a:prstGeom>
          <a:noFill/>
          <a:ln w="31750" cap="sq">
            <a:solidFill>
              <a:srgbClr val="003300"/>
            </a:solidFill>
            <a:round/>
            <a:headEnd type="none" w="sm" len="sm"/>
            <a:tailEnd type="none" w="med" len="lg"/>
          </a:ln>
        </p:spPr>
        <p:txBody>
          <a:bodyPr wrap="none" anchor="ctr"/>
          <a:lstStyle/>
          <a:p>
            <a:endParaRPr lang="zh-CN" altLang="en-US"/>
          </a:p>
        </p:txBody>
      </p:sp>
      <p:sp>
        <p:nvSpPr>
          <p:cNvPr id="498733" name="Text Box 45"/>
          <p:cNvSpPr txBox="1">
            <a:spLocks noChangeArrowheads="1"/>
          </p:cNvSpPr>
          <p:nvPr/>
        </p:nvSpPr>
        <p:spPr bwMode="auto">
          <a:xfrm>
            <a:off x="5878513" y="6051550"/>
            <a:ext cx="1371600" cy="666750"/>
          </a:xfrm>
          <a:prstGeom prst="rect">
            <a:avLst/>
          </a:prstGeom>
          <a:solidFill>
            <a:srgbClr val="CCFFFF">
              <a:alpha val="50195"/>
            </a:srgbClr>
          </a:solidFill>
          <a:ln w="25400" cap="sq">
            <a:solidFill>
              <a:srgbClr val="008080"/>
            </a:solidFill>
            <a:miter lim="800000"/>
            <a:headEnd type="none" w="sm" len="sm"/>
            <a:tailEnd type="none" w="sm" len="sm"/>
          </a:ln>
        </p:spPr>
        <p:txBody>
          <a:bodyPr>
            <a:spAutoFit/>
          </a:bodyPr>
          <a:lstStyle/>
          <a:p>
            <a:pPr algn="ctr"/>
            <a:r>
              <a:rPr kumimoji="1" lang="en-US" altLang="zh-CN" sz="3600" b="1">
                <a:solidFill>
                  <a:srgbClr val="006666"/>
                </a:solidFill>
                <a:latin typeface="Times New Roman" panose="02020603050405020304" pitchFamily="18" charset="0"/>
              </a:rPr>
              <a:t>g</a:t>
            </a:r>
            <a:endParaRPr kumimoji="1" lang="en-US" altLang="zh-CN">
              <a:latin typeface="Times New Roman" panose="02020603050405020304" pitchFamily="18" charset="0"/>
            </a:endParaRPr>
          </a:p>
        </p:txBody>
      </p:sp>
      <p:sp>
        <p:nvSpPr>
          <p:cNvPr id="498734" name="Line 46"/>
          <p:cNvSpPr>
            <a:spLocks noChangeShapeType="1"/>
          </p:cNvSpPr>
          <p:nvPr/>
        </p:nvSpPr>
        <p:spPr bwMode="auto">
          <a:xfrm>
            <a:off x="6259513" y="6051550"/>
            <a:ext cx="0" cy="685800"/>
          </a:xfrm>
          <a:prstGeom prst="line">
            <a:avLst/>
          </a:prstGeom>
          <a:noFill/>
          <a:ln w="12700" cap="sq">
            <a:solidFill>
              <a:srgbClr val="006666"/>
            </a:solidFill>
            <a:round/>
            <a:headEnd type="none" w="sm" len="sm"/>
            <a:tailEnd type="none" w="sm" len="sm"/>
          </a:ln>
        </p:spPr>
        <p:txBody>
          <a:bodyPr wrap="none" anchor="ctr"/>
          <a:lstStyle/>
          <a:p>
            <a:endParaRPr lang="zh-CN" altLang="en-US"/>
          </a:p>
        </p:txBody>
      </p:sp>
      <p:sp>
        <p:nvSpPr>
          <p:cNvPr id="498735" name="Line 47"/>
          <p:cNvSpPr>
            <a:spLocks noChangeShapeType="1"/>
          </p:cNvSpPr>
          <p:nvPr/>
        </p:nvSpPr>
        <p:spPr bwMode="auto">
          <a:xfrm>
            <a:off x="6869113" y="6051550"/>
            <a:ext cx="0" cy="685800"/>
          </a:xfrm>
          <a:prstGeom prst="line">
            <a:avLst/>
          </a:prstGeom>
          <a:noFill/>
          <a:ln w="12700" cap="sq">
            <a:solidFill>
              <a:srgbClr val="006666"/>
            </a:solidFill>
            <a:round/>
            <a:headEnd type="none" w="sm" len="sm"/>
            <a:tailEnd type="none" w="sm" len="sm"/>
          </a:ln>
        </p:spPr>
        <p:txBody>
          <a:bodyPr wrap="none" anchor="ctr"/>
          <a:lstStyle/>
          <a:p>
            <a:endParaRPr lang="zh-CN" altLang="en-US"/>
          </a:p>
        </p:txBody>
      </p:sp>
      <p:sp>
        <p:nvSpPr>
          <p:cNvPr id="498736" name="Line 48"/>
          <p:cNvSpPr>
            <a:spLocks noChangeShapeType="1"/>
          </p:cNvSpPr>
          <p:nvPr/>
        </p:nvSpPr>
        <p:spPr bwMode="auto">
          <a:xfrm flipH="1">
            <a:off x="6659563" y="5386388"/>
            <a:ext cx="438150" cy="665162"/>
          </a:xfrm>
          <a:prstGeom prst="line">
            <a:avLst/>
          </a:prstGeom>
          <a:noFill/>
          <a:ln w="31750" cap="sq">
            <a:solidFill>
              <a:srgbClr val="003300"/>
            </a:solidFill>
            <a:round/>
            <a:headEnd type="none" w="sm" len="sm"/>
            <a:tailEnd type="none" w="med" len="lg"/>
          </a:ln>
        </p:spPr>
        <p:txBody>
          <a:bodyPr wrap="none" anchor="ctr"/>
          <a:lstStyle/>
          <a:p>
            <a:endParaRPr lang="zh-CN" altLang="en-US"/>
          </a:p>
        </p:txBody>
      </p:sp>
      <p:sp>
        <p:nvSpPr>
          <p:cNvPr id="498737" name="Text Box 49"/>
          <p:cNvSpPr txBox="1">
            <a:spLocks noChangeArrowheads="1"/>
          </p:cNvSpPr>
          <p:nvPr/>
        </p:nvSpPr>
        <p:spPr bwMode="auto">
          <a:xfrm>
            <a:off x="1208088" y="5157788"/>
            <a:ext cx="479425" cy="701675"/>
          </a:xfrm>
          <a:prstGeom prst="rect">
            <a:avLst/>
          </a:prstGeom>
          <a:noFill/>
          <a:ln w="12700" cap="sq">
            <a:noFill/>
            <a:miter lim="800000"/>
            <a:headEnd type="none" w="sm" len="sm"/>
            <a:tailEnd type="none" w="sm" len="sm"/>
          </a:ln>
        </p:spPr>
        <p:txBody>
          <a:bodyPr wrap="none">
            <a:spAutoFit/>
          </a:bodyPr>
          <a:lstStyle/>
          <a:p>
            <a:r>
              <a:rPr kumimoji="1" lang="en-US" altLang="zh-CN" sz="4000" b="1">
                <a:solidFill>
                  <a:srgbClr val="006666"/>
                </a:solidFill>
                <a:latin typeface="Times New Roman" panose="02020603050405020304" pitchFamily="18" charset="0"/>
              </a:rPr>
              <a:t>^</a:t>
            </a:r>
            <a:endParaRPr kumimoji="1" lang="en-US" altLang="zh-CN">
              <a:latin typeface="Times New Roman" panose="02020603050405020304" pitchFamily="18" charset="0"/>
            </a:endParaRPr>
          </a:p>
        </p:txBody>
      </p:sp>
      <p:sp>
        <p:nvSpPr>
          <p:cNvPr id="498738" name="Text Box 50"/>
          <p:cNvSpPr txBox="1">
            <a:spLocks noChangeArrowheads="1"/>
          </p:cNvSpPr>
          <p:nvPr/>
        </p:nvSpPr>
        <p:spPr bwMode="auto">
          <a:xfrm>
            <a:off x="2198688" y="5157788"/>
            <a:ext cx="479425" cy="701675"/>
          </a:xfrm>
          <a:prstGeom prst="rect">
            <a:avLst/>
          </a:prstGeom>
          <a:noFill/>
          <a:ln w="12700" cap="sq">
            <a:noFill/>
            <a:miter lim="800000"/>
            <a:headEnd type="none" w="sm" len="sm"/>
            <a:tailEnd type="none" w="sm" len="sm"/>
          </a:ln>
        </p:spPr>
        <p:txBody>
          <a:bodyPr wrap="none">
            <a:spAutoFit/>
          </a:bodyPr>
          <a:lstStyle/>
          <a:p>
            <a:r>
              <a:rPr kumimoji="1" lang="en-US" altLang="zh-CN" sz="4000" b="1">
                <a:solidFill>
                  <a:srgbClr val="006666"/>
                </a:solidFill>
                <a:latin typeface="Times New Roman" panose="02020603050405020304" pitchFamily="18" charset="0"/>
              </a:rPr>
              <a:t>^</a:t>
            </a:r>
            <a:endParaRPr kumimoji="1" lang="en-US" altLang="zh-CN">
              <a:latin typeface="Times New Roman" panose="02020603050405020304" pitchFamily="18" charset="0"/>
            </a:endParaRPr>
          </a:p>
        </p:txBody>
      </p:sp>
      <p:sp>
        <p:nvSpPr>
          <p:cNvPr id="498739" name="Text Box 51"/>
          <p:cNvSpPr txBox="1">
            <a:spLocks noChangeArrowheads="1"/>
          </p:cNvSpPr>
          <p:nvPr/>
        </p:nvSpPr>
        <p:spPr bwMode="auto">
          <a:xfrm>
            <a:off x="3189288" y="5157788"/>
            <a:ext cx="479425" cy="701675"/>
          </a:xfrm>
          <a:prstGeom prst="rect">
            <a:avLst/>
          </a:prstGeom>
          <a:noFill/>
          <a:ln w="12700" cap="sq">
            <a:noFill/>
            <a:miter lim="800000"/>
            <a:headEnd type="none" w="sm" len="sm"/>
            <a:tailEnd type="none" w="sm" len="sm"/>
          </a:ln>
        </p:spPr>
        <p:txBody>
          <a:bodyPr wrap="none">
            <a:spAutoFit/>
          </a:bodyPr>
          <a:lstStyle/>
          <a:p>
            <a:r>
              <a:rPr kumimoji="1" lang="en-US" altLang="zh-CN" sz="4000" b="1">
                <a:solidFill>
                  <a:srgbClr val="006666"/>
                </a:solidFill>
                <a:latin typeface="Times New Roman" panose="02020603050405020304" pitchFamily="18" charset="0"/>
              </a:rPr>
              <a:t>^</a:t>
            </a:r>
            <a:endParaRPr kumimoji="1" lang="en-US" altLang="zh-CN">
              <a:latin typeface="Times New Roman" panose="02020603050405020304" pitchFamily="18" charset="0"/>
            </a:endParaRPr>
          </a:p>
        </p:txBody>
      </p:sp>
      <p:sp>
        <p:nvSpPr>
          <p:cNvPr id="498740" name="Text Box 52"/>
          <p:cNvSpPr txBox="1">
            <a:spLocks noChangeArrowheads="1"/>
          </p:cNvSpPr>
          <p:nvPr/>
        </p:nvSpPr>
        <p:spPr bwMode="auto">
          <a:xfrm>
            <a:off x="4179888" y="5157788"/>
            <a:ext cx="479425" cy="701675"/>
          </a:xfrm>
          <a:prstGeom prst="rect">
            <a:avLst/>
          </a:prstGeom>
          <a:noFill/>
          <a:ln w="12700" cap="sq">
            <a:noFill/>
            <a:miter lim="800000"/>
            <a:headEnd type="none" w="sm" len="sm"/>
            <a:tailEnd type="none" w="sm" len="sm"/>
          </a:ln>
        </p:spPr>
        <p:txBody>
          <a:bodyPr wrap="none">
            <a:spAutoFit/>
          </a:bodyPr>
          <a:lstStyle/>
          <a:p>
            <a:r>
              <a:rPr kumimoji="1" lang="en-US" altLang="zh-CN" sz="4000" b="1">
                <a:solidFill>
                  <a:srgbClr val="006666"/>
                </a:solidFill>
                <a:latin typeface="Times New Roman" panose="02020603050405020304" pitchFamily="18" charset="0"/>
              </a:rPr>
              <a:t>^</a:t>
            </a:r>
            <a:endParaRPr kumimoji="1" lang="en-US" altLang="zh-CN">
              <a:latin typeface="Times New Roman" panose="02020603050405020304" pitchFamily="18" charset="0"/>
            </a:endParaRPr>
          </a:p>
        </p:txBody>
      </p:sp>
      <p:sp>
        <p:nvSpPr>
          <p:cNvPr id="498741" name="Text Box 53"/>
          <p:cNvSpPr txBox="1">
            <a:spLocks noChangeArrowheads="1"/>
          </p:cNvSpPr>
          <p:nvPr/>
        </p:nvSpPr>
        <p:spPr bwMode="auto">
          <a:xfrm>
            <a:off x="5856288" y="3998913"/>
            <a:ext cx="479425" cy="701675"/>
          </a:xfrm>
          <a:prstGeom prst="rect">
            <a:avLst/>
          </a:prstGeom>
          <a:noFill/>
          <a:ln w="12700" cap="sq">
            <a:noFill/>
            <a:miter lim="800000"/>
            <a:headEnd type="none" w="sm" len="sm"/>
            <a:tailEnd type="none" w="sm" len="sm"/>
          </a:ln>
        </p:spPr>
        <p:txBody>
          <a:bodyPr wrap="none">
            <a:spAutoFit/>
          </a:bodyPr>
          <a:lstStyle/>
          <a:p>
            <a:r>
              <a:rPr kumimoji="1" lang="en-US" altLang="zh-CN" sz="4000" b="1">
                <a:solidFill>
                  <a:srgbClr val="006666"/>
                </a:solidFill>
                <a:latin typeface="Times New Roman" panose="02020603050405020304" pitchFamily="18" charset="0"/>
              </a:rPr>
              <a:t>^</a:t>
            </a:r>
            <a:endParaRPr kumimoji="1" lang="en-US" altLang="zh-CN">
              <a:latin typeface="Times New Roman" panose="02020603050405020304" pitchFamily="18" charset="0"/>
            </a:endParaRPr>
          </a:p>
        </p:txBody>
      </p:sp>
      <p:sp>
        <p:nvSpPr>
          <p:cNvPr id="498742" name="Text Box 54"/>
          <p:cNvSpPr txBox="1">
            <a:spLocks noChangeArrowheads="1"/>
          </p:cNvSpPr>
          <p:nvPr/>
        </p:nvSpPr>
        <p:spPr bwMode="auto">
          <a:xfrm>
            <a:off x="5856288" y="6111875"/>
            <a:ext cx="479425" cy="701675"/>
          </a:xfrm>
          <a:prstGeom prst="rect">
            <a:avLst/>
          </a:prstGeom>
          <a:noFill/>
          <a:ln w="12700" cap="sq">
            <a:noFill/>
            <a:miter lim="800000"/>
            <a:headEnd type="none" w="sm" len="sm"/>
            <a:tailEnd type="none" w="sm" len="sm"/>
          </a:ln>
        </p:spPr>
        <p:txBody>
          <a:bodyPr wrap="none">
            <a:spAutoFit/>
          </a:bodyPr>
          <a:lstStyle/>
          <a:p>
            <a:r>
              <a:rPr kumimoji="1" lang="en-US" altLang="zh-CN" sz="4000" b="1">
                <a:solidFill>
                  <a:srgbClr val="006666"/>
                </a:solidFill>
                <a:latin typeface="Times New Roman" panose="02020603050405020304" pitchFamily="18" charset="0"/>
              </a:rPr>
              <a:t>^</a:t>
            </a:r>
            <a:endParaRPr kumimoji="1" lang="en-US" altLang="zh-CN">
              <a:latin typeface="Times New Roman" panose="02020603050405020304" pitchFamily="18" charset="0"/>
            </a:endParaRPr>
          </a:p>
        </p:txBody>
      </p:sp>
      <p:sp>
        <p:nvSpPr>
          <p:cNvPr id="498743" name="Text Box 55"/>
          <p:cNvSpPr txBox="1">
            <a:spLocks noChangeArrowheads="1"/>
          </p:cNvSpPr>
          <p:nvPr/>
        </p:nvSpPr>
        <p:spPr bwMode="auto">
          <a:xfrm>
            <a:off x="6846888" y="6111875"/>
            <a:ext cx="479425" cy="701675"/>
          </a:xfrm>
          <a:prstGeom prst="rect">
            <a:avLst/>
          </a:prstGeom>
          <a:noFill/>
          <a:ln w="12700" cap="sq">
            <a:noFill/>
            <a:miter lim="800000"/>
            <a:headEnd type="none" w="sm" len="sm"/>
            <a:tailEnd type="none" w="sm" len="sm"/>
          </a:ln>
        </p:spPr>
        <p:txBody>
          <a:bodyPr wrap="none">
            <a:spAutoFit/>
          </a:bodyPr>
          <a:lstStyle/>
          <a:p>
            <a:r>
              <a:rPr kumimoji="1" lang="en-US" altLang="zh-CN" sz="4000" b="1">
                <a:solidFill>
                  <a:srgbClr val="006666"/>
                </a:solidFill>
                <a:latin typeface="Times New Roman" panose="02020603050405020304" pitchFamily="18" charset="0"/>
              </a:rPr>
              <a:t>^</a:t>
            </a:r>
            <a:endParaRPr kumimoji="1" lang="en-US" altLang="zh-CN">
              <a:latin typeface="Times New Roman" panose="02020603050405020304" pitchFamily="18" charset="0"/>
            </a:endParaRPr>
          </a:p>
        </p:txBody>
      </p:sp>
      <p:sp>
        <p:nvSpPr>
          <p:cNvPr id="498744" name="Text Box 56"/>
          <p:cNvSpPr txBox="1">
            <a:spLocks noChangeArrowheads="1"/>
          </p:cNvSpPr>
          <p:nvPr/>
        </p:nvSpPr>
        <p:spPr bwMode="auto">
          <a:xfrm>
            <a:off x="7837488" y="5157788"/>
            <a:ext cx="479425" cy="701675"/>
          </a:xfrm>
          <a:prstGeom prst="rect">
            <a:avLst/>
          </a:prstGeom>
          <a:noFill/>
          <a:ln w="12700" cap="sq">
            <a:noFill/>
            <a:miter lim="800000"/>
            <a:headEnd type="none" w="sm" len="sm"/>
            <a:tailEnd type="none" w="sm" len="sm"/>
          </a:ln>
        </p:spPr>
        <p:txBody>
          <a:bodyPr wrap="none">
            <a:spAutoFit/>
          </a:bodyPr>
          <a:lstStyle/>
          <a:p>
            <a:r>
              <a:rPr kumimoji="1" lang="en-US" altLang="zh-CN" sz="4000" b="1">
                <a:solidFill>
                  <a:srgbClr val="006666"/>
                </a:solidFill>
                <a:latin typeface="Times New Roman" panose="02020603050405020304" pitchFamily="18" charset="0"/>
              </a:rPr>
              <a:t>^</a:t>
            </a:r>
            <a:endParaRPr kumimoji="1" lang="en-US" altLang="zh-CN">
              <a:latin typeface="Times New Roman" panose="02020603050405020304" pitchFamily="18" charset="0"/>
            </a:endParaRPr>
          </a:p>
        </p:txBody>
      </p:sp>
      <p:sp>
        <p:nvSpPr>
          <p:cNvPr id="498745" name="Line 57"/>
          <p:cNvSpPr>
            <a:spLocks noChangeShapeType="1"/>
          </p:cNvSpPr>
          <p:nvPr/>
        </p:nvSpPr>
        <p:spPr bwMode="auto">
          <a:xfrm>
            <a:off x="3135313" y="1347788"/>
            <a:ext cx="381000" cy="0"/>
          </a:xfrm>
          <a:prstGeom prst="line">
            <a:avLst/>
          </a:prstGeom>
          <a:noFill/>
          <a:ln w="38100" cap="sq">
            <a:solidFill>
              <a:srgbClr val="006666"/>
            </a:solidFill>
            <a:round/>
            <a:headEnd type="none" w="sm" len="sm"/>
            <a:tailEnd type="none" w="sm" len="sm"/>
          </a:ln>
        </p:spPr>
        <p:txBody>
          <a:bodyPr wrap="none" anchor="ctr"/>
          <a:lstStyle/>
          <a:p>
            <a:endParaRPr lang="zh-CN" altLang="en-US"/>
          </a:p>
        </p:txBody>
      </p:sp>
      <p:sp>
        <p:nvSpPr>
          <p:cNvPr id="498746" name="Line 58"/>
          <p:cNvSpPr>
            <a:spLocks noChangeShapeType="1"/>
          </p:cNvSpPr>
          <p:nvPr/>
        </p:nvSpPr>
        <p:spPr bwMode="auto">
          <a:xfrm>
            <a:off x="3668713" y="1347788"/>
            <a:ext cx="381000" cy="0"/>
          </a:xfrm>
          <a:prstGeom prst="line">
            <a:avLst/>
          </a:prstGeom>
          <a:noFill/>
          <a:ln w="38100" cap="sq">
            <a:solidFill>
              <a:srgbClr val="0033CC"/>
            </a:solidFill>
            <a:round/>
            <a:headEnd type="none" w="sm" len="sm"/>
            <a:tailEnd type="none" w="sm" len="sm"/>
          </a:ln>
        </p:spPr>
        <p:txBody>
          <a:bodyPr wrap="none" anchor="ctr"/>
          <a:lstStyle/>
          <a:p>
            <a:endParaRPr lang="zh-CN" altLang="en-US"/>
          </a:p>
        </p:txBody>
      </p:sp>
      <p:sp>
        <p:nvSpPr>
          <p:cNvPr id="498747" name="Line 59"/>
          <p:cNvSpPr>
            <a:spLocks noChangeShapeType="1"/>
          </p:cNvSpPr>
          <p:nvPr/>
        </p:nvSpPr>
        <p:spPr bwMode="auto">
          <a:xfrm>
            <a:off x="4643438" y="1341438"/>
            <a:ext cx="990600" cy="0"/>
          </a:xfrm>
          <a:prstGeom prst="line">
            <a:avLst/>
          </a:prstGeom>
          <a:noFill/>
          <a:ln w="38100" cap="sq">
            <a:solidFill>
              <a:srgbClr val="0033CC"/>
            </a:solidFill>
            <a:round/>
            <a:headEnd type="none" w="sm" len="sm"/>
            <a:tailEnd type="none" w="sm" len="sm"/>
          </a:ln>
        </p:spPr>
        <p:txBody>
          <a:bodyPr wrap="none" anchor="ctr"/>
          <a:lstStyle/>
          <a:p>
            <a:endParaRPr lang="zh-CN" altLang="en-US"/>
          </a:p>
        </p:txBody>
      </p:sp>
      <p:sp>
        <p:nvSpPr>
          <p:cNvPr id="498748" name="Line 60"/>
          <p:cNvSpPr>
            <a:spLocks noChangeShapeType="1"/>
          </p:cNvSpPr>
          <p:nvPr/>
        </p:nvSpPr>
        <p:spPr bwMode="auto">
          <a:xfrm>
            <a:off x="3211513" y="2262188"/>
            <a:ext cx="685800" cy="0"/>
          </a:xfrm>
          <a:prstGeom prst="line">
            <a:avLst/>
          </a:prstGeom>
          <a:noFill/>
          <a:ln w="38100" cap="sq">
            <a:solidFill>
              <a:schemeClr val="tx2"/>
            </a:solidFill>
            <a:round/>
            <a:headEnd type="none" w="sm" len="sm"/>
            <a:tailEnd type="none" w="sm" len="sm"/>
          </a:ln>
        </p:spPr>
        <p:txBody>
          <a:bodyPr wrap="none" anchor="ctr"/>
          <a:lstStyle/>
          <a:p>
            <a:endParaRPr lang="zh-CN" altLang="en-US"/>
          </a:p>
        </p:txBody>
      </p:sp>
      <p:sp>
        <p:nvSpPr>
          <p:cNvPr id="70718" name="Text Box 61"/>
          <p:cNvSpPr txBox="1">
            <a:spLocks noChangeArrowheads="1"/>
          </p:cNvSpPr>
          <p:nvPr/>
        </p:nvSpPr>
        <p:spPr bwMode="auto">
          <a:xfrm>
            <a:off x="6205538" y="814388"/>
            <a:ext cx="2035175" cy="1301750"/>
          </a:xfrm>
          <a:prstGeom prst="rect">
            <a:avLst/>
          </a:prstGeom>
          <a:noFill/>
          <a:ln w="12700" cap="sq">
            <a:noFill/>
            <a:miter lim="800000"/>
            <a:headEnd type="none" w="sm" len="sm"/>
            <a:tailEnd type="none" w="sm" len="sm"/>
          </a:ln>
        </p:spPr>
        <p:txBody>
          <a:bodyPr>
            <a:spAutoFit/>
          </a:bodyPr>
          <a:lstStyle/>
          <a:p>
            <a:pPr>
              <a:lnSpc>
                <a:spcPct val="110000"/>
              </a:lnSpc>
              <a:spcBef>
                <a:spcPct val="50000"/>
              </a:spcBef>
            </a:pPr>
            <a:r>
              <a:rPr kumimoji="1" lang="zh-CN" altLang="en-US" sz="3600">
                <a:solidFill>
                  <a:srgbClr val="FF3300"/>
                </a:solidFill>
                <a:latin typeface="Times New Roman" panose="02020603050405020304" pitchFamily="18" charset="0"/>
              </a:rPr>
              <a:t>先序序列</a:t>
            </a:r>
            <a:r>
              <a:rPr kumimoji="1" lang="zh-CN" altLang="en-US" sz="3600">
                <a:solidFill>
                  <a:srgbClr val="800000"/>
                </a:solidFill>
                <a:latin typeface="Times New Roman" panose="02020603050405020304" pitchFamily="18" charset="0"/>
              </a:rPr>
              <a:t>中序序列</a:t>
            </a:r>
            <a:endParaRPr kumimoji="1" lang="zh-CN" altLang="en-US">
              <a:latin typeface="Times New Roman" panose="02020603050405020304" pitchFamily="18" charset="0"/>
            </a:endParaRPr>
          </a:p>
        </p:txBody>
      </p:sp>
      <p:sp>
        <p:nvSpPr>
          <p:cNvPr id="498750" name="Line 62"/>
          <p:cNvSpPr>
            <a:spLocks noChangeShapeType="1"/>
          </p:cNvSpPr>
          <p:nvPr/>
        </p:nvSpPr>
        <p:spPr bwMode="auto">
          <a:xfrm>
            <a:off x="1992313" y="1957388"/>
            <a:ext cx="381000" cy="0"/>
          </a:xfrm>
          <a:prstGeom prst="line">
            <a:avLst/>
          </a:prstGeom>
          <a:noFill/>
          <a:ln w="38100" cap="sq">
            <a:solidFill>
              <a:srgbClr val="006666"/>
            </a:solidFill>
            <a:round/>
            <a:headEnd type="none" w="sm" len="sm"/>
            <a:tailEnd type="none" w="sm" len="sm"/>
          </a:ln>
        </p:spPr>
        <p:txBody>
          <a:bodyPr wrap="none" anchor="ctr"/>
          <a:lstStyle/>
          <a:p>
            <a:endParaRPr lang="zh-CN" altLang="en-US"/>
          </a:p>
        </p:txBody>
      </p:sp>
      <p:sp>
        <p:nvSpPr>
          <p:cNvPr id="498751" name="Line 63"/>
          <p:cNvSpPr>
            <a:spLocks noChangeShapeType="1"/>
          </p:cNvSpPr>
          <p:nvPr/>
        </p:nvSpPr>
        <p:spPr bwMode="auto">
          <a:xfrm>
            <a:off x="3211513" y="1957388"/>
            <a:ext cx="381000" cy="0"/>
          </a:xfrm>
          <a:prstGeom prst="line">
            <a:avLst/>
          </a:prstGeom>
          <a:noFill/>
          <a:ln w="38100" cap="sq">
            <a:solidFill>
              <a:srgbClr val="0033CC"/>
            </a:solidFill>
            <a:round/>
            <a:headEnd type="none" w="sm" len="sm"/>
            <a:tailEnd type="none" w="sm" len="sm"/>
          </a:ln>
        </p:spPr>
        <p:txBody>
          <a:bodyPr wrap="none" anchor="ctr"/>
          <a:lstStyle/>
          <a:p>
            <a:endParaRPr lang="zh-CN" altLang="en-US"/>
          </a:p>
        </p:txBody>
      </p:sp>
      <p:sp>
        <p:nvSpPr>
          <p:cNvPr id="498752" name="Line 64"/>
          <p:cNvSpPr>
            <a:spLocks noChangeShapeType="1"/>
          </p:cNvSpPr>
          <p:nvPr/>
        </p:nvSpPr>
        <p:spPr bwMode="auto">
          <a:xfrm>
            <a:off x="4659313" y="2033588"/>
            <a:ext cx="990600" cy="0"/>
          </a:xfrm>
          <a:prstGeom prst="line">
            <a:avLst/>
          </a:prstGeom>
          <a:noFill/>
          <a:ln w="38100" cap="sq">
            <a:solidFill>
              <a:srgbClr val="0033CC"/>
            </a:solidFill>
            <a:round/>
            <a:headEnd type="none" w="sm" len="sm"/>
            <a:tailEnd type="none" w="sm" len="sm"/>
          </a:ln>
        </p:spPr>
        <p:txBody>
          <a:bodyPr wrap="none" anchor="ctr"/>
          <a:lstStyle/>
          <a:p>
            <a:endParaRPr lang="zh-CN" altLang="en-US"/>
          </a:p>
        </p:txBody>
      </p:sp>
      <p:sp>
        <p:nvSpPr>
          <p:cNvPr id="498753" name="Line 65"/>
          <p:cNvSpPr>
            <a:spLocks noChangeShapeType="1"/>
          </p:cNvSpPr>
          <p:nvPr/>
        </p:nvSpPr>
        <p:spPr bwMode="auto">
          <a:xfrm>
            <a:off x="5345113" y="1042988"/>
            <a:ext cx="304800" cy="0"/>
          </a:xfrm>
          <a:prstGeom prst="line">
            <a:avLst/>
          </a:prstGeom>
          <a:noFill/>
          <a:ln w="38100" cap="sq">
            <a:solidFill>
              <a:schemeClr val="tx2"/>
            </a:solidFill>
            <a:round/>
            <a:headEnd type="none" w="sm" len="sm"/>
            <a:tailEnd type="none" w="sm" len="sm"/>
          </a:ln>
        </p:spPr>
        <p:txBody>
          <a:bodyPr wrap="none" anchor="ctr"/>
          <a:lstStyle/>
          <a:p>
            <a:endParaRPr lang="zh-CN" altLang="en-US"/>
          </a:p>
        </p:txBody>
      </p:sp>
      <p:sp>
        <p:nvSpPr>
          <p:cNvPr id="498754" name="Line 66"/>
          <p:cNvSpPr>
            <a:spLocks noChangeShapeType="1"/>
          </p:cNvSpPr>
          <p:nvPr/>
        </p:nvSpPr>
        <p:spPr bwMode="auto">
          <a:xfrm>
            <a:off x="4887913" y="1628775"/>
            <a:ext cx="304800" cy="0"/>
          </a:xfrm>
          <a:prstGeom prst="line">
            <a:avLst/>
          </a:prstGeom>
          <a:noFill/>
          <a:ln w="38100" cap="sq">
            <a:solidFill>
              <a:schemeClr val="tx2"/>
            </a:solidFill>
            <a:round/>
            <a:headEnd type="none" w="sm" len="sm"/>
            <a:tailEnd type="none" w="sm" len="sm"/>
          </a:ln>
        </p:spPr>
        <p:txBody>
          <a:bodyPr wrap="none" anchor="ctr"/>
          <a:lstStyle/>
          <a:p>
            <a:endParaRPr lang="zh-CN" altLang="en-US"/>
          </a:p>
        </p:txBody>
      </p:sp>
      <p:sp>
        <p:nvSpPr>
          <p:cNvPr id="66628" name="Rectangle 67"/>
          <p:cNvSpPr>
            <a:spLocks noChangeArrowheads="1"/>
          </p:cNvSpPr>
          <p:nvPr/>
        </p:nvSpPr>
        <p:spPr bwMode="auto">
          <a:xfrm>
            <a:off x="132715" y="163830"/>
            <a:ext cx="7073900" cy="521970"/>
          </a:xfrm>
          <a:prstGeom prst="rect">
            <a:avLst/>
          </a:prstGeom>
          <a:noFill/>
          <a:ln w="12700" cap="sq">
            <a:noFill/>
            <a:miter lim="800000"/>
            <a:headEnd type="none" w="sm" len="sm"/>
            <a:tailEnd type="none" w="sm" len="sm"/>
          </a:ln>
        </p:spPr>
        <p:txBody>
          <a:bodyPr wrap="square">
            <a:spAutoFit/>
          </a:bodyPr>
          <a:lstStyle/>
          <a:p>
            <a:pPr>
              <a:defRPr/>
            </a:pPr>
            <a:r>
              <a:rPr kumimoji="1" lang="zh-CN" altLang="en-US" b="1" dirty="0">
                <a:solidFill>
                  <a:schemeClr val="hlink"/>
                </a:solidFill>
              </a:rPr>
              <a:t>由二叉树</a:t>
            </a:r>
            <a:r>
              <a:rPr kumimoji="1" lang="zh-CN" altLang="en-US" b="1" dirty="0" smtClean="0">
                <a:solidFill>
                  <a:schemeClr val="hlink"/>
                </a:solidFill>
              </a:rPr>
              <a:t>的</a:t>
            </a:r>
            <a:r>
              <a:rPr kumimoji="1" lang="zh-CN" altLang="en-US" b="1" u="sng" dirty="0">
                <a:solidFill>
                  <a:schemeClr val="hlink"/>
                </a:solidFill>
                <a:effectLst>
                  <a:outerShdw blurRad="38100" dist="38100" dir="2700000" algn="tl">
                    <a:srgbClr val="C0C0C0"/>
                  </a:outerShdw>
                </a:effectLst>
                <a:cs typeface="+mn-ea"/>
              </a:rPr>
              <a:t>先序</a:t>
            </a:r>
            <a:r>
              <a:rPr kumimoji="1" lang="zh-CN" altLang="en-US" b="1" dirty="0">
                <a:solidFill>
                  <a:schemeClr val="hlink"/>
                </a:solidFill>
                <a:cs typeface="+mn-ea"/>
              </a:rPr>
              <a:t>和</a:t>
            </a:r>
            <a:r>
              <a:rPr kumimoji="1" lang="zh-CN" altLang="en-US" b="1" u="sng" dirty="0">
                <a:solidFill>
                  <a:schemeClr val="hlink"/>
                </a:solidFill>
                <a:effectLst>
                  <a:outerShdw blurRad="38100" dist="38100" dir="2700000" algn="tl">
                    <a:srgbClr val="C0C0C0"/>
                  </a:outerShdw>
                </a:effectLst>
                <a:cs typeface="+mn-ea"/>
              </a:rPr>
              <a:t>中</a:t>
            </a:r>
            <a:r>
              <a:rPr kumimoji="1" lang="zh-CN" altLang="en-US" b="1" u="sng" dirty="0">
                <a:solidFill>
                  <a:schemeClr val="hlink"/>
                </a:solidFill>
                <a:effectLst>
                  <a:outerShdw blurRad="38100" dist="38100" dir="2700000" algn="tl">
                    <a:srgbClr val="C0C0C0"/>
                  </a:outerShdw>
                </a:effectLst>
              </a:rPr>
              <a:t>序</a:t>
            </a:r>
            <a:r>
              <a:rPr kumimoji="1" lang="zh-CN" altLang="en-US" b="1" dirty="0">
                <a:solidFill>
                  <a:schemeClr val="hlink"/>
                </a:solidFill>
              </a:rPr>
              <a:t>序列如何确定二叉树？</a:t>
            </a:r>
            <a:endParaRPr kumimoji="1" lang="zh-CN" altLang="en-US" dirty="0">
              <a:solidFill>
                <a:schemeClr va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98693"/>
                                        </p:tgtEl>
                                        <p:attrNameLst>
                                          <p:attrName>style.visibility</p:attrName>
                                        </p:attrNameLst>
                                      </p:cBhvr>
                                      <p:to>
                                        <p:strVal val="visible"/>
                                      </p:to>
                                    </p:set>
                                    <p:animEffect transition="in" filter="checkerboard(down)">
                                      <p:cBhvr>
                                        <p:cTn id="7" dur="500"/>
                                        <p:tgtEl>
                                          <p:spTgt spid="49869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498694"/>
                                        </p:tgtEl>
                                        <p:attrNameLst>
                                          <p:attrName>style.visibility</p:attrName>
                                        </p:attrNameLst>
                                      </p:cBhvr>
                                      <p:to>
                                        <p:strVal val="visible"/>
                                      </p:to>
                                    </p:set>
                                    <p:animEffect transition="in" filter="slide(fromLeft)">
                                      <p:cBhvr>
                                        <p:cTn id="12" dur="500"/>
                                        <p:tgtEl>
                                          <p:spTgt spid="498694"/>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498748"/>
                                        </p:tgtEl>
                                        <p:attrNameLst>
                                          <p:attrName>style.visibility</p:attrName>
                                        </p:attrNameLst>
                                      </p:cBhvr>
                                      <p:to>
                                        <p:strVal val="visible"/>
                                      </p:to>
                                    </p:set>
                                    <p:anim calcmode="lin" valueType="num">
                                      <p:cBhvr>
                                        <p:cTn id="17" dur="500" fill="hold"/>
                                        <p:tgtEl>
                                          <p:spTgt spid="498748"/>
                                        </p:tgtEl>
                                        <p:attrNameLst>
                                          <p:attrName>ppt_x</p:attrName>
                                        </p:attrNameLst>
                                      </p:cBhvr>
                                      <p:tavLst>
                                        <p:tav tm="0">
                                          <p:val>
                                            <p:strVal val="#ppt_x-#ppt_w/2"/>
                                          </p:val>
                                        </p:tav>
                                        <p:tav tm="100000">
                                          <p:val>
                                            <p:strVal val="#ppt_x"/>
                                          </p:val>
                                        </p:tav>
                                      </p:tavLst>
                                    </p:anim>
                                    <p:anim calcmode="lin" valueType="num">
                                      <p:cBhvr>
                                        <p:cTn id="18" dur="500" fill="hold"/>
                                        <p:tgtEl>
                                          <p:spTgt spid="498748"/>
                                        </p:tgtEl>
                                        <p:attrNameLst>
                                          <p:attrName>ppt_y</p:attrName>
                                        </p:attrNameLst>
                                      </p:cBhvr>
                                      <p:tavLst>
                                        <p:tav tm="0">
                                          <p:val>
                                            <p:strVal val="#ppt_y"/>
                                          </p:val>
                                        </p:tav>
                                        <p:tav tm="100000">
                                          <p:val>
                                            <p:strVal val="#ppt_y"/>
                                          </p:val>
                                        </p:tav>
                                      </p:tavLst>
                                    </p:anim>
                                    <p:anim calcmode="lin" valueType="num">
                                      <p:cBhvr>
                                        <p:cTn id="19" dur="500" fill="hold"/>
                                        <p:tgtEl>
                                          <p:spTgt spid="498748"/>
                                        </p:tgtEl>
                                        <p:attrNameLst>
                                          <p:attrName>ppt_w</p:attrName>
                                        </p:attrNameLst>
                                      </p:cBhvr>
                                      <p:tavLst>
                                        <p:tav tm="0">
                                          <p:val>
                                            <p:fltVal val="0"/>
                                          </p:val>
                                        </p:tav>
                                        <p:tav tm="100000">
                                          <p:val>
                                            <p:strVal val="#ppt_w"/>
                                          </p:val>
                                        </p:tav>
                                      </p:tavLst>
                                    </p:anim>
                                    <p:anim calcmode="lin" valueType="num">
                                      <p:cBhvr>
                                        <p:cTn id="20" dur="500" fill="hold"/>
                                        <p:tgtEl>
                                          <p:spTgt spid="498748"/>
                                        </p:tgtEl>
                                        <p:attrNameLst>
                                          <p:attrName>ppt_h</p:attrName>
                                        </p:attrNameLst>
                                      </p:cBhvr>
                                      <p:tavLst>
                                        <p:tav tm="0">
                                          <p:val>
                                            <p:strVal val="#ppt_h"/>
                                          </p:val>
                                        </p:tav>
                                        <p:tav tm="100000">
                                          <p:val>
                                            <p:strVal val="#ppt_h"/>
                                          </p:val>
                                        </p:tav>
                                      </p:tavLst>
                                    </p:anim>
                                  </p:childTnLst>
                                </p:cTn>
                              </p:par>
                            </p:childTnLst>
                          </p:cTn>
                        </p:par>
                        <p:par>
                          <p:cTn id="21" fill="hold">
                            <p:stCondLst>
                              <p:cond delay="500"/>
                            </p:stCondLst>
                            <p:childTnLst>
                              <p:par>
                                <p:cTn id="22" presetID="17" presetClass="entr" presetSubtype="8" fill="hold" grpId="0" nodeType="afterEffect">
                                  <p:stCondLst>
                                    <p:cond delay="0"/>
                                  </p:stCondLst>
                                  <p:childTnLst>
                                    <p:set>
                                      <p:cBhvr>
                                        <p:cTn id="23" dur="1" fill="hold">
                                          <p:stCondLst>
                                            <p:cond delay="0"/>
                                          </p:stCondLst>
                                        </p:cTn>
                                        <p:tgtEl>
                                          <p:spTgt spid="498712"/>
                                        </p:tgtEl>
                                        <p:attrNameLst>
                                          <p:attrName>style.visibility</p:attrName>
                                        </p:attrNameLst>
                                      </p:cBhvr>
                                      <p:to>
                                        <p:strVal val="visible"/>
                                      </p:to>
                                    </p:set>
                                    <p:anim calcmode="lin" valueType="num">
                                      <p:cBhvr>
                                        <p:cTn id="24" dur="500" fill="hold"/>
                                        <p:tgtEl>
                                          <p:spTgt spid="498712"/>
                                        </p:tgtEl>
                                        <p:attrNameLst>
                                          <p:attrName>ppt_x</p:attrName>
                                        </p:attrNameLst>
                                      </p:cBhvr>
                                      <p:tavLst>
                                        <p:tav tm="0">
                                          <p:val>
                                            <p:strVal val="#ppt_x-#ppt_w/2"/>
                                          </p:val>
                                        </p:tav>
                                        <p:tav tm="100000">
                                          <p:val>
                                            <p:strVal val="#ppt_x"/>
                                          </p:val>
                                        </p:tav>
                                      </p:tavLst>
                                    </p:anim>
                                    <p:anim calcmode="lin" valueType="num">
                                      <p:cBhvr>
                                        <p:cTn id="25" dur="500" fill="hold"/>
                                        <p:tgtEl>
                                          <p:spTgt spid="498712"/>
                                        </p:tgtEl>
                                        <p:attrNameLst>
                                          <p:attrName>ppt_y</p:attrName>
                                        </p:attrNameLst>
                                      </p:cBhvr>
                                      <p:tavLst>
                                        <p:tav tm="0">
                                          <p:val>
                                            <p:strVal val="#ppt_y"/>
                                          </p:val>
                                        </p:tav>
                                        <p:tav tm="100000">
                                          <p:val>
                                            <p:strVal val="#ppt_y"/>
                                          </p:val>
                                        </p:tav>
                                      </p:tavLst>
                                    </p:anim>
                                    <p:anim calcmode="lin" valueType="num">
                                      <p:cBhvr>
                                        <p:cTn id="26" dur="500" fill="hold"/>
                                        <p:tgtEl>
                                          <p:spTgt spid="498712"/>
                                        </p:tgtEl>
                                        <p:attrNameLst>
                                          <p:attrName>ppt_w</p:attrName>
                                        </p:attrNameLst>
                                      </p:cBhvr>
                                      <p:tavLst>
                                        <p:tav tm="0">
                                          <p:val>
                                            <p:fltVal val="0"/>
                                          </p:val>
                                        </p:tav>
                                        <p:tav tm="100000">
                                          <p:val>
                                            <p:strVal val="#ppt_w"/>
                                          </p:val>
                                        </p:tav>
                                      </p:tavLst>
                                    </p:anim>
                                    <p:anim calcmode="lin" valueType="num">
                                      <p:cBhvr>
                                        <p:cTn id="27" dur="500" fill="hold"/>
                                        <p:tgtEl>
                                          <p:spTgt spid="498712"/>
                                        </p:tgtEl>
                                        <p:attrNameLst>
                                          <p:attrName>ppt_h</p:attrName>
                                        </p:attrNameLst>
                                      </p:cBhvr>
                                      <p:tavLst>
                                        <p:tav tm="0">
                                          <p:val>
                                            <p:strVal val="#ppt_h"/>
                                          </p:val>
                                        </p:tav>
                                        <p:tav tm="100000">
                                          <p:val>
                                            <p:strVal val="#ppt_h"/>
                                          </p:val>
                                        </p:tav>
                                      </p:tavLst>
                                    </p:anim>
                                  </p:childTnLst>
                                </p:cTn>
                              </p:par>
                            </p:childTnLst>
                          </p:cTn>
                        </p:par>
                        <p:par>
                          <p:cTn id="28" fill="hold">
                            <p:stCondLst>
                              <p:cond delay="1000"/>
                            </p:stCondLst>
                            <p:childTnLst>
                              <p:par>
                                <p:cTn id="29" presetID="17" presetClass="entr" presetSubtype="1" fill="hold" grpId="0" nodeType="afterEffect">
                                  <p:stCondLst>
                                    <p:cond delay="0"/>
                                  </p:stCondLst>
                                  <p:childTnLst>
                                    <p:set>
                                      <p:cBhvr>
                                        <p:cTn id="30" dur="1" fill="hold">
                                          <p:stCondLst>
                                            <p:cond delay="0"/>
                                          </p:stCondLst>
                                        </p:cTn>
                                        <p:tgtEl>
                                          <p:spTgt spid="498709"/>
                                        </p:tgtEl>
                                        <p:attrNameLst>
                                          <p:attrName>style.visibility</p:attrName>
                                        </p:attrNameLst>
                                      </p:cBhvr>
                                      <p:to>
                                        <p:strVal val="visible"/>
                                      </p:to>
                                    </p:set>
                                    <p:anim calcmode="lin" valueType="num">
                                      <p:cBhvr>
                                        <p:cTn id="31" dur="500" fill="hold"/>
                                        <p:tgtEl>
                                          <p:spTgt spid="498709"/>
                                        </p:tgtEl>
                                        <p:attrNameLst>
                                          <p:attrName>ppt_x</p:attrName>
                                        </p:attrNameLst>
                                      </p:cBhvr>
                                      <p:tavLst>
                                        <p:tav tm="0">
                                          <p:val>
                                            <p:strVal val="#ppt_x"/>
                                          </p:val>
                                        </p:tav>
                                        <p:tav tm="100000">
                                          <p:val>
                                            <p:strVal val="#ppt_x"/>
                                          </p:val>
                                        </p:tav>
                                      </p:tavLst>
                                    </p:anim>
                                    <p:anim calcmode="lin" valueType="num">
                                      <p:cBhvr>
                                        <p:cTn id="32" dur="500" fill="hold"/>
                                        <p:tgtEl>
                                          <p:spTgt spid="498709"/>
                                        </p:tgtEl>
                                        <p:attrNameLst>
                                          <p:attrName>ppt_y</p:attrName>
                                        </p:attrNameLst>
                                      </p:cBhvr>
                                      <p:tavLst>
                                        <p:tav tm="0">
                                          <p:val>
                                            <p:strVal val="#ppt_y-#ppt_h/2"/>
                                          </p:val>
                                        </p:tav>
                                        <p:tav tm="100000">
                                          <p:val>
                                            <p:strVal val="#ppt_y"/>
                                          </p:val>
                                        </p:tav>
                                      </p:tavLst>
                                    </p:anim>
                                    <p:anim calcmode="lin" valueType="num">
                                      <p:cBhvr>
                                        <p:cTn id="33" dur="500" fill="hold"/>
                                        <p:tgtEl>
                                          <p:spTgt spid="498709"/>
                                        </p:tgtEl>
                                        <p:attrNameLst>
                                          <p:attrName>ppt_w</p:attrName>
                                        </p:attrNameLst>
                                      </p:cBhvr>
                                      <p:tavLst>
                                        <p:tav tm="0">
                                          <p:val>
                                            <p:strVal val="#ppt_w"/>
                                          </p:val>
                                        </p:tav>
                                        <p:tav tm="100000">
                                          <p:val>
                                            <p:strVal val="#ppt_w"/>
                                          </p:val>
                                        </p:tav>
                                      </p:tavLst>
                                    </p:anim>
                                    <p:anim calcmode="lin" valueType="num">
                                      <p:cBhvr>
                                        <p:cTn id="34" dur="500" fill="hold"/>
                                        <p:tgtEl>
                                          <p:spTgt spid="498709"/>
                                        </p:tgtEl>
                                        <p:attrNameLst>
                                          <p:attrName>ppt_h</p:attrName>
                                        </p:attrNameLst>
                                      </p:cBhvr>
                                      <p:tavLst>
                                        <p:tav tm="0">
                                          <p:val>
                                            <p:fltVal val="0"/>
                                          </p:val>
                                        </p:tav>
                                        <p:tav tm="100000">
                                          <p:val>
                                            <p:strVal val="#ppt_h"/>
                                          </p:val>
                                        </p:tav>
                                      </p:tavLst>
                                    </p:anim>
                                  </p:childTnLst>
                                </p:cTn>
                              </p:par>
                            </p:childTnLst>
                          </p:cTn>
                        </p:par>
                        <p:par>
                          <p:cTn id="35" fill="hold">
                            <p:stCondLst>
                              <p:cond delay="1500"/>
                            </p:stCondLst>
                            <p:childTnLst>
                              <p:par>
                                <p:cTn id="36" presetID="17" presetClass="entr" presetSubtype="1" fill="hold" grpId="0" nodeType="afterEffect">
                                  <p:stCondLst>
                                    <p:cond delay="0"/>
                                  </p:stCondLst>
                                  <p:childTnLst>
                                    <p:set>
                                      <p:cBhvr>
                                        <p:cTn id="37" dur="1" fill="hold">
                                          <p:stCondLst>
                                            <p:cond delay="0"/>
                                          </p:stCondLst>
                                        </p:cTn>
                                        <p:tgtEl>
                                          <p:spTgt spid="498710"/>
                                        </p:tgtEl>
                                        <p:attrNameLst>
                                          <p:attrName>style.visibility</p:attrName>
                                        </p:attrNameLst>
                                      </p:cBhvr>
                                      <p:to>
                                        <p:strVal val="visible"/>
                                      </p:to>
                                    </p:set>
                                    <p:anim calcmode="lin" valueType="num">
                                      <p:cBhvr>
                                        <p:cTn id="38" dur="500" fill="hold"/>
                                        <p:tgtEl>
                                          <p:spTgt spid="498710"/>
                                        </p:tgtEl>
                                        <p:attrNameLst>
                                          <p:attrName>ppt_x</p:attrName>
                                        </p:attrNameLst>
                                      </p:cBhvr>
                                      <p:tavLst>
                                        <p:tav tm="0">
                                          <p:val>
                                            <p:strVal val="#ppt_x"/>
                                          </p:val>
                                        </p:tav>
                                        <p:tav tm="100000">
                                          <p:val>
                                            <p:strVal val="#ppt_x"/>
                                          </p:val>
                                        </p:tav>
                                      </p:tavLst>
                                    </p:anim>
                                    <p:anim calcmode="lin" valueType="num">
                                      <p:cBhvr>
                                        <p:cTn id="39" dur="500" fill="hold"/>
                                        <p:tgtEl>
                                          <p:spTgt spid="498710"/>
                                        </p:tgtEl>
                                        <p:attrNameLst>
                                          <p:attrName>ppt_y</p:attrName>
                                        </p:attrNameLst>
                                      </p:cBhvr>
                                      <p:tavLst>
                                        <p:tav tm="0">
                                          <p:val>
                                            <p:strVal val="#ppt_y-#ppt_h/2"/>
                                          </p:val>
                                        </p:tav>
                                        <p:tav tm="100000">
                                          <p:val>
                                            <p:strVal val="#ppt_y"/>
                                          </p:val>
                                        </p:tav>
                                      </p:tavLst>
                                    </p:anim>
                                    <p:anim calcmode="lin" valueType="num">
                                      <p:cBhvr>
                                        <p:cTn id="40" dur="500" fill="hold"/>
                                        <p:tgtEl>
                                          <p:spTgt spid="498710"/>
                                        </p:tgtEl>
                                        <p:attrNameLst>
                                          <p:attrName>ppt_w</p:attrName>
                                        </p:attrNameLst>
                                      </p:cBhvr>
                                      <p:tavLst>
                                        <p:tav tm="0">
                                          <p:val>
                                            <p:strVal val="#ppt_w"/>
                                          </p:val>
                                        </p:tav>
                                        <p:tav tm="100000">
                                          <p:val>
                                            <p:strVal val="#ppt_w"/>
                                          </p:val>
                                        </p:tav>
                                      </p:tavLst>
                                    </p:anim>
                                    <p:anim calcmode="lin" valueType="num">
                                      <p:cBhvr>
                                        <p:cTn id="41" dur="500" fill="hold"/>
                                        <p:tgtEl>
                                          <p:spTgt spid="498710"/>
                                        </p:tgtEl>
                                        <p:attrNameLst>
                                          <p:attrName>ppt_h</p:attrName>
                                        </p:attrNameLst>
                                      </p:cBhvr>
                                      <p:tavLst>
                                        <p:tav tm="0">
                                          <p:val>
                                            <p:fltVal val="0"/>
                                          </p:val>
                                        </p:tav>
                                        <p:tav tm="100000">
                                          <p:val>
                                            <p:strVal val="#ppt_h"/>
                                          </p:val>
                                        </p:tav>
                                      </p:tavLst>
                                    </p:anim>
                                  </p:childTnLst>
                                </p:cTn>
                              </p:par>
                            </p:childTnLst>
                          </p:cTn>
                        </p:par>
                        <p:par>
                          <p:cTn id="42" fill="hold">
                            <p:stCondLst>
                              <p:cond delay="2000"/>
                            </p:stCondLst>
                            <p:childTnLst>
                              <p:par>
                                <p:cTn id="43" presetID="17" presetClass="entr" presetSubtype="1" fill="hold" grpId="0" nodeType="afterEffect">
                                  <p:stCondLst>
                                    <p:cond delay="0"/>
                                  </p:stCondLst>
                                  <p:childTnLst>
                                    <p:set>
                                      <p:cBhvr>
                                        <p:cTn id="44" dur="1" fill="hold">
                                          <p:stCondLst>
                                            <p:cond delay="0"/>
                                          </p:stCondLst>
                                        </p:cTn>
                                        <p:tgtEl>
                                          <p:spTgt spid="498711"/>
                                        </p:tgtEl>
                                        <p:attrNameLst>
                                          <p:attrName>style.visibility</p:attrName>
                                        </p:attrNameLst>
                                      </p:cBhvr>
                                      <p:to>
                                        <p:strVal val="visible"/>
                                      </p:to>
                                    </p:set>
                                    <p:anim calcmode="lin" valueType="num">
                                      <p:cBhvr>
                                        <p:cTn id="45" dur="500" fill="hold"/>
                                        <p:tgtEl>
                                          <p:spTgt spid="498711"/>
                                        </p:tgtEl>
                                        <p:attrNameLst>
                                          <p:attrName>ppt_x</p:attrName>
                                        </p:attrNameLst>
                                      </p:cBhvr>
                                      <p:tavLst>
                                        <p:tav tm="0">
                                          <p:val>
                                            <p:strVal val="#ppt_x"/>
                                          </p:val>
                                        </p:tav>
                                        <p:tav tm="100000">
                                          <p:val>
                                            <p:strVal val="#ppt_x"/>
                                          </p:val>
                                        </p:tav>
                                      </p:tavLst>
                                    </p:anim>
                                    <p:anim calcmode="lin" valueType="num">
                                      <p:cBhvr>
                                        <p:cTn id="46" dur="500" fill="hold"/>
                                        <p:tgtEl>
                                          <p:spTgt spid="498711"/>
                                        </p:tgtEl>
                                        <p:attrNameLst>
                                          <p:attrName>ppt_y</p:attrName>
                                        </p:attrNameLst>
                                      </p:cBhvr>
                                      <p:tavLst>
                                        <p:tav tm="0">
                                          <p:val>
                                            <p:strVal val="#ppt_y-#ppt_h/2"/>
                                          </p:val>
                                        </p:tav>
                                        <p:tav tm="100000">
                                          <p:val>
                                            <p:strVal val="#ppt_y"/>
                                          </p:val>
                                        </p:tav>
                                      </p:tavLst>
                                    </p:anim>
                                    <p:anim calcmode="lin" valueType="num">
                                      <p:cBhvr>
                                        <p:cTn id="47" dur="500" fill="hold"/>
                                        <p:tgtEl>
                                          <p:spTgt spid="498711"/>
                                        </p:tgtEl>
                                        <p:attrNameLst>
                                          <p:attrName>ppt_w</p:attrName>
                                        </p:attrNameLst>
                                      </p:cBhvr>
                                      <p:tavLst>
                                        <p:tav tm="0">
                                          <p:val>
                                            <p:strVal val="#ppt_w"/>
                                          </p:val>
                                        </p:tav>
                                        <p:tav tm="100000">
                                          <p:val>
                                            <p:strVal val="#ppt_w"/>
                                          </p:val>
                                        </p:tav>
                                      </p:tavLst>
                                    </p:anim>
                                    <p:anim calcmode="lin" valueType="num">
                                      <p:cBhvr>
                                        <p:cTn id="48" dur="500" fill="hold"/>
                                        <p:tgtEl>
                                          <p:spTgt spid="498711"/>
                                        </p:tgtEl>
                                        <p:attrNameLst>
                                          <p:attrName>ppt_h</p:attrName>
                                        </p:attrNameLst>
                                      </p:cBhvr>
                                      <p:tavLst>
                                        <p:tav tm="0">
                                          <p:val>
                                            <p:fltVal val="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7" presetClass="entr" presetSubtype="8" fill="hold" grpId="0" nodeType="clickEffect">
                                  <p:stCondLst>
                                    <p:cond delay="0"/>
                                  </p:stCondLst>
                                  <p:childTnLst>
                                    <p:set>
                                      <p:cBhvr>
                                        <p:cTn id="52" dur="1" fill="hold">
                                          <p:stCondLst>
                                            <p:cond delay="0"/>
                                          </p:stCondLst>
                                        </p:cTn>
                                        <p:tgtEl>
                                          <p:spTgt spid="498695"/>
                                        </p:tgtEl>
                                        <p:attrNameLst>
                                          <p:attrName>style.visibility</p:attrName>
                                        </p:attrNameLst>
                                      </p:cBhvr>
                                      <p:to>
                                        <p:strVal val="visible"/>
                                      </p:to>
                                    </p:set>
                                    <p:anim calcmode="lin" valueType="num">
                                      <p:cBhvr>
                                        <p:cTn id="53" dur="500" fill="hold"/>
                                        <p:tgtEl>
                                          <p:spTgt spid="498695"/>
                                        </p:tgtEl>
                                        <p:attrNameLst>
                                          <p:attrName>ppt_x</p:attrName>
                                        </p:attrNameLst>
                                      </p:cBhvr>
                                      <p:tavLst>
                                        <p:tav tm="0">
                                          <p:val>
                                            <p:strVal val="#ppt_x-#ppt_w/2"/>
                                          </p:val>
                                        </p:tav>
                                        <p:tav tm="100000">
                                          <p:val>
                                            <p:strVal val="#ppt_x"/>
                                          </p:val>
                                        </p:tav>
                                      </p:tavLst>
                                    </p:anim>
                                    <p:anim calcmode="lin" valueType="num">
                                      <p:cBhvr>
                                        <p:cTn id="54" dur="500" fill="hold"/>
                                        <p:tgtEl>
                                          <p:spTgt spid="498695"/>
                                        </p:tgtEl>
                                        <p:attrNameLst>
                                          <p:attrName>ppt_y</p:attrName>
                                        </p:attrNameLst>
                                      </p:cBhvr>
                                      <p:tavLst>
                                        <p:tav tm="0">
                                          <p:val>
                                            <p:strVal val="#ppt_y"/>
                                          </p:val>
                                        </p:tav>
                                        <p:tav tm="100000">
                                          <p:val>
                                            <p:strVal val="#ppt_y"/>
                                          </p:val>
                                        </p:tav>
                                      </p:tavLst>
                                    </p:anim>
                                    <p:anim calcmode="lin" valueType="num">
                                      <p:cBhvr>
                                        <p:cTn id="55" dur="500" fill="hold"/>
                                        <p:tgtEl>
                                          <p:spTgt spid="498695"/>
                                        </p:tgtEl>
                                        <p:attrNameLst>
                                          <p:attrName>ppt_w</p:attrName>
                                        </p:attrNameLst>
                                      </p:cBhvr>
                                      <p:tavLst>
                                        <p:tav tm="0">
                                          <p:val>
                                            <p:fltVal val="0"/>
                                          </p:val>
                                        </p:tav>
                                        <p:tav tm="100000">
                                          <p:val>
                                            <p:strVal val="#ppt_w"/>
                                          </p:val>
                                        </p:tav>
                                      </p:tavLst>
                                    </p:anim>
                                    <p:anim calcmode="lin" valueType="num">
                                      <p:cBhvr>
                                        <p:cTn id="56" dur="500" fill="hold"/>
                                        <p:tgtEl>
                                          <p:spTgt spid="498695"/>
                                        </p:tgtEl>
                                        <p:attrNameLst>
                                          <p:attrName>ppt_h</p:attrName>
                                        </p:attrNameLst>
                                      </p:cBhvr>
                                      <p:tavLst>
                                        <p:tav tm="0">
                                          <p:val>
                                            <p:strVal val="#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7" presetClass="entr" presetSubtype="8" fill="hold" grpId="0" nodeType="clickEffect">
                                  <p:stCondLst>
                                    <p:cond delay="0"/>
                                  </p:stCondLst>
                                  <p:childTnLst>
                                    <p:set>
                                      <p:cBhvr>
                                        <p:cTn id="60" dur="1" fill="hold">
                                          <p:stCondLst>
                                            <p:cond delay="0"/>
                                          </p:stCondLst>
                                        </p:cTn>
                                        <p:tgtEl>
                                          <p:spTgt spid="498696"/>
                                        </p:tgtEl>
                                        <p:attrNameLst>
                                          <p:attrName>style.visibility</p:attrName>
                                        </p:attrNameLst>
                                      </p:cBhvr>
                                      <p:to>
                                        <p:strVal val="visible"/>
                                      </p:to>
                                    </p:set>
                                    <p:anim calcmode="lin" valueType="num">
                                      <p:cBhvr>
                                        <p:cTn id="61" dur="500" fill="hold"/>
                                        <p:tgtEl>
                                          <p:spTgt spid="498696"/>
                                        </p:tgtEl>
                                        <p:attrNameLst>
                                          <p:attrName>ppt_x</p:attrName>
                                        </p:attrNameLst>
                                      </p:cBhvr>
                                      <p:tavLst>
                                        <p:tav tm="0">
                                          <p:val>
                                            <p:strVal val="#ppt_x-#ppt_w/2"/>
                                          </p:val>
                                        </p:tav>
                                        <p:tav tm="100000">
                                          <p:val>
                                            <p:strVal val="#ppt_x"/>
                                          </p:val>
                                        </p:tav>
                                      </p:tavLst>
                                    </p:anim>
                                    <p:anim calcmode="lin" valueType="num">
                                      <p:cBhvr>
                                        <p:cTn id="62" dur="500" fill="hold"/>
                                        <p:tgtEl>
                                          <p:spTgt spid="498696"/>
                                        </p:tgtEl>
                                        <p:attrNameLst>
                                          <p:attrName>ppt_y</p:attrName>
                                        </p:attrNameLst>
                                      </p:cBhvr>
                                      <p:tavLst>
                                        <p:tav tm="0">
                                          <p:val>
                                            <p:strVal val="#ppt_y"/>
                                          </p:val>
                                        </p:tav>
                                        <p:tav tm="100000">
                                          <p:val>
                                            <p:strVal val="#ppt_y"/>
                                          </p:val>
                                        </p:tav>
                                      </p:tavLst>
                                    </p:anim>
                                    <p:anim calcmode="lin" valueType="num">
                                      <p:cBhvr>
                                        <p:cTn id="63" dur="500" fill="hold"/>
                                        <p:tgtEl>
                                          <p:spTgt spid="498696"/>
                                        </p:tgtEl>
                                        <p:attrNameLst>
                                          <p:attrName>ppt_w</p:attrName>
                                        </p:attrNameLst>
                                      </p:cBhvr>
                                      <p:tavLst>
                                        <p:tav tm="0">
                                          <p:val>
                                            <p:fltVal val="0"/>
                                          </p:val>
                                        </p:tav>
                                        <p:tav tm="100000">
                                          <p:val>
                                            <p:strVal val="#ppt_w"/>
                                          </p:val>
                                        </p:tav>
                                      </p:tavLst>
                                    </p:anim>
                                    <p:anim calcmode="lin" valueType="num">
                                      <p:cBhvr>
                                        <p:cTn id="64" dur="500" fill="hold"/>
                                        <p:tgtEl>
                                          <p:spTgt spid="498696"/>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5" presetClass="entr" presetSubtype="5" fill="hold" grpId="0" nodeType="clickEffect">
                                  <p:stCondLst>
                                    <p:cond delay="0"/>
                                  </p:stCondLst>
                                  <p:childTnLst>
                                    <p:set>
                                      <p:cBhvr>
                                        <p:cTn id="68" dur="1" fill="hold">
                                          <p:stCondLst>
                                            <p:cond delay="0"/>
                                          </p:stCondLst>
                                        </p:cTn>
                                        <p:tgtEl>
                                          <p:spTgt spid="498697"/>
                                        </p:tgtEl>
                                        <p:attrNameLst>
                                          <p:attrName>style.visibility</p:attrName>
                                        </p:attrNameLst>
                                      </p:cBhvr>
                                      <p:to>
                                        <p:strVal val="visible"/>
                                      </p:to>
                                    </p:set>
                                    <p:animEffect transition="in" filter="checkerboard(down)">
                                      <p:cBhvr>
                                        <p:cTn id="69" dur="500"/>
                                        <p:tgtEl>
                                          <p:spTgt spid="498697"/>
                                        </p:tgtEl>
                                      </p:cBhvr>
                                    </p:animEffect>
                                  </p:childTnLst>
                                </p:cTn>
                              </p:par>
                            </p:childTnLst>
                          </p:cTn>
                        </p:par>
                      </p:childTnLst>
                    </p:cTn>
                  </p:par>
                  <p:par>
                    <p:cTn id="70" fill="hold">
                      <p:stCondLst>
                        <p:cond delay="indefinite"/>
                      </p:stCondLst>
                      <p:childTnLst>
                        <p:par>
                          <p:cTn id="71" fill="hold">
                            <p:stCondLst>
                              <p:cond delay="0"/>
                            </p:stCondLst>
                            <p:childTnLst>
                              <p:par>
                                <p:cTn id="72" presetID="12" presetClass="entr" presetSubtype="8" fill="hold" grpId="0" nodeType="clickEffect">
                                  <p:stCondLst>
                                    <p:cond delay="0"/>
                                  </p:stCondLst>
                                  <p:childTnLst>
                                    <p:set>
                                      <p:cBhvr>
                                        <p:cTn id="73" dur="1" fill="hold">
                                          <p:stCondLst>
                                            <p:cond delay="0"/>
                                          </p:stCondLst>
                                        </p:cTn>
                                        <p:tgtEl>
                                          <p:spTgt spid="498698"/>
                                        </p:tgtEl>
                                        <p:attrNameLst>
                                          <p:attrName>style.visibility</p:attrName>
                                        </p:attrNameLst>
                                      </p:cBhvr>
                                      <p:to>
                                        <p:strVal val="visible"/>
                                      </p:to>
                                    </p:set>
                                    <p:animEffect transition="in" filter="slide(fromLeft)">
                                      <p:cBhvr>
                                        <p:cTn id="74" dur="500"/>
                                        <p:tgtEl>
                                          <p:spTgt spid="498698"/>
                                        </p:tgtEl>
                                      </p:cBhvr>
                                    </p:animEffect>
                                  </p:childTnLst>
                                </p:cTn>
                              </p:par>
                            </p:childTnLst>
                          </p:cTn>
                        </p:par>
                      </p:childTnLst>
                    </p:cTn>
                  </p:par>
                  <p:par>
                    <p:cTn id="75" fill="hold">
                      <p:stCondLst>
                        <p:cond delay="indefinite"/>
                      </p:stCondLst>
                      <p:childTnLst>
                        <p:par>
                          <p:cTn id="76" fill="hold">
                            <p:stCondLst>
                              <p:cond delay="0"/>
                            </p:stCondLst>
                            <p:childTnLst>
                              <p:par>
                                <p:cTn id="77" presetID="17" presetClass="entr" presetSubtype="1" fill="hold" grpId="0" nodeType="clickEffect">
                                  <p:stCondLst>
                                    <p:cond delay="0"/>
                                  </p:stCondLst>
                                  <p:childTnLst>
                                    <p:set>
                                      <p:cBhvr>
                                        <p:cTn id="78" dur="1" fill="hold">
                                          <p:stCondLst>
                                            <p:cond delay="0"/>
                                          </p:stCondLst>
                                        </p:cTn>
                                        <p:tgtEl>
                                          <p:spTgt spid="498716"/>
                                        </p:tgtEl>
                                        <p:attrNameLst>
                                          <p:attrName>style.visibility</p:attrName>
                                        </p:attrNameLst>
                                      </p:cBhvr>
                                      <p:to>
                                        <p:strVal val="visible"/>
                                      </p:to>
                                    </p:set>
                                    <p:anim calcmode="lin" valueType="num">
                                      <p:cBhvr>
                                        <p:cTn id="79" dur="500" fill="hold"/>
                                        <p:tgtEl>
                                          <p:spTgt spid="498716"/>
                                        </p:tgtEl>
                                        <p:attrNameLst>
                                          <p:attrName>ppt_x</p:attrName>
                                        </p:attrNameLst>
                                      </p:cBhvr>
                                      <p:tavLst>
                                        <p:tav tm="0">
                                          <p:val>
                                            <p:strVal val="#ppt_x"/>
                                          </p:val>
                                        </p:tav>
                                        <p:tav tm="100000">
                                          <p:val>
                                            <p:strVal val="#ppt_x"/>
                                          </p:val>
                                        </p:tav>
                                      </p:tavLst>
                                    </p:anim>
                                    <p:anim calcmode="lin" valueType="num">
                                      <p:cBhvr>
                                        <p:cTn id="80" dur="500" fill="hold"/>
                                        <p:tgtEl>
                                          <p:spTgt spid="498716"/>
                                        </p:tgtEl>
                                        <p:attrNameLst>
                                          <p:attrName>ppt_y</p:attrName>
                                        </p:attrNameLst>
                                      </p:cBhvr>
                                      <p:tavLst>
                                        <p:tav tm="0">
                                          <p:val>
                                            <p:strVal val="#ppt_y-#ppt_h/2"/>
                                          </p:val>
                                        </p:tav>
                                        <p:tav tm="100000">
                                          <p:val>
                                            <p:strVal val="#ppt_y"/>
                                          </p:val>
                                        </p:tav>
                                      </p:tavLst>
                                    </p:anim>
                                    <p:anim calcmode="lin" valueType="num">
                                      <p:cBhvr>
                                        <p:cTn id="81" dur="500" fill="hold"/>
                                        <p:tgtEl>
                                          <p:spTgt spid="498716"/>
                                        </p:tgtEl>
                                        <p:attrNameLst>
                                          <p:attrName>ppt_w</p:attrName>
                                        </p:attrNameLst>
                                      </p:cBhvr>
                                      <p:tavLst>
                                        <p:tav tm="0">
                                          <p:val>
                                            <p:strVal val="#ppt_w"/>
                                          </p:val>
                                        </p:tav>
                                        <p:tav tm="100000">
                                          <p:val>
                                            <p:strVal val="#ppt_w"/>
                                          </p:val>
                                        </p:tav>
                                      </p:tavLst>
                                    </p:anim>
                                    <p:anim calcmode="lin" valueType="num">
                                      <p:cBhvr>
                                        <p:cTn id="82" dur="500" fill="hold"/>
                                        <p:tgtEl>
                                          <p:spTgt spid="498716"/>
                                        </p:tgtEl>
                                        <p:attrNameLst>
                                          <p:attrName>ppt_h</p:attrName>
                                        </p:attrNameLst>
                                      </p:cBhvr>
                                      <p:tavLst>
                                        <p:tav tm="0">
                                          <p:val>
                                            <p:fltVal val="0"/>
                                          </p:val>
                                        </p:tav>
                                        <p:tav tm="100000">
                                          <p:val>
                                            <p:strVal val="#ppt_h"/>
                                          </p:val>
                                        </p:tav>
                                      </p:tavLst>
                                    </p:anim>
                                  </p:childTnLst>
                                </p:cTn>
                              </p:par>
                            </p:childTnLst>
                          </p:cTn>
                        </p:par>
                        <p:par>
                          <p:cTn id="83" fill="hold">
                            <p:stCondLst>
                              <p:cond delay="500"/>
                            </p:stCondLst>
                            <p:childTnLst>
                              <p:par>
                                <p:cTn id="84" presetID="17" presetClass="entr" presetSubtype="1" fill="hold" grpId="0" nodeType="afterEffect">
                                  <p:stCondLst>
                                    <p:cond delay="0"/>
                                  </p:stCondLst>
                                  <p:childTnLst>
                                    <p:set>
                                      <p:cBhvr>
                                        <p:cTn id="85" dur="1" fill="hold">
                                          <p:stCondLst>
                                            <p:cond delay="0"/>
                                          </p:stCondLst>
                                        </p:cTn>
                                        <p:tgtEl>
                                          <p:spTgt spid="498713"/>
                                        </p:tgtEl>
                                        <p:attrNameLst>
                                          <p:attrName>style.visibility</p:attrName>
                                        </p:attrNameLst>
                                      </p:cBhvr>
                                      <p:to>
                                        <p:strVal val="visible"/>
                                      </p:to>
                                    </p:set>
                                    <p:anim calcmode="lin" valueType="num">
                                      <p:cBhvr>
                                        <p:cTn id="86" dur="500" fill="hold"/>
                                        <p:tgtEl>
                                          <p:spTgt spid="498713"/>
                                        </p:tgtEl>
                                        <p:attrNameLst>
                                          <p:attrName>ppt_x</p:attrName>
                                        </p:attrNameLst>
                                      </p:cBhvr>
                                      <p:tavLst>
                                        <p:tav tm="0">
                                          <p:val>
                                            <p:strVal val="#ppt_x"/>
                                          </p:val>
                                        </p:tav>
                                        <p:tav tm="100000">
                                          <p:val>
                                            <p:strVal val="#ppt_x"/>
                                          </p:val>
                                        </p:tav>
                                      </p:tavLst>
                                    </p:anim>
                                    <p:anim calcmode="lin" valueType="num">
                                      <p:cBhvr>
                                        <p:cTn id="87" dur="500" fill="hold"/>
                                        <p:tgtEl>
                                          <p:spTgt spid="498713"/>
                                        </p:tgtEl>
                                        <p:attrNameLst>
                                          <p:attrName>ppt_y</p:attrName>
                                        </p:attrNameLst>
                                      </p:cBhvr>
                                      <p:tavLst>
                                        <p:tav tm="0">
                                          <p:val>
                                            <p:strVal val="#ppt_y-#ppt_h/2"/>
                                          </p:val>
                                        </p:tav>
                                        <p:tav tm="100000">
                                          <p:val>
                                            <p:strVal val="#ppt_y"/>
                                          </p:val>
                                        </p:tav>
                                      </p:tavLst>
                                    </p:anim>
                                    <p:anim calcmode="lin" valueType="num">
                                      <p:cBhvr>
                                        <p:cTn id="88" dur="500" fill="hold"/>
                                        <p:tgtEl>
                                          <p:spTgt spid="498713"/>
                                        </p:tgtEl>
                                        <p:attrNameLst>
                                          <p:attrName>ppt_w</p:attrName>
                                        </p:attrNameLst>
                                      </p:cBhvr>
                                      <p:tavLst>
                                        <p:tav tm="0">
                                          <p:val>
                                            <p:strVal val="#ppt_w"/>
                                          </p:val>
                                        </p:tav>
                                        <p:tav tm="100000">
                                          <p:val>
                                            <p:strVal val="#ppt_w"/>
                                          </p:val>
                                        </p:tav>
                                      </p:tavLst>
                                    </p:anim>
                                    <p:anim calcmode="lin" valueType="num">
                                      <p:cBhvr>
                                        <p:cTn id="89" dur="500" fill="hold"/>
                                        <p:tgtEl>
                                          <p:spTgt spid="498713"/>
                                        </p:tgtEl>
                                        <p:attrNameLst>
                                          <p:attrName>ppt_h</p:attrName>
                                        </p:attrNameLst>
                                      </p:cBhvr>
                                      <p:tavLst>
                                        <p:tav tm="0">
                                          <p:val>
                                            <p:fltVal val="0"/>
                                          </p:val>
                                        </p:tav>
                                        <p:tav tm="100000">
                                          <p:val>
                                            <p:strVal val="#ppt_h"/>
                                          </p:val>
                                        </p:tav>
                                      </p:tavLst>
                                    </p:anim>
                                  </p:childTnLst>
                                </p:cTn>
                              </p:par>
                            </p:childTnLst>
                          </p:cTn>
                        </p:par>
                        <p:par>
                          <p:cTn id="90" fill="hold">
                            <p:stCondLst>
                              <p:cond delay="1000"/>
                            </p:stCondLst>
                            <p:childTnLst>
                              <p:par>
                                <p:cTn id="91" presetID="17" presetClass="entr" presetSubtype="1" fill="hold" grpId="0" nodeType="afterEffect">
                                  <p:stCondLst>
                                    <p:cond delay="0"/>
                                  </p:stCondLst>
                                  <p:childTnLst>
                                    <p:set>
                                      <p:cBhvr>
                                        <p:cTn id="92" dur="1" fill="hold">
                                          <p:stCondLst>
                                            <p:cond delay="0"/>
                                          </p:stCondLst>
                                        </p:cTn>
                                        <p:tgtEl>
                                          <p:spTgt spid="498714"/>
                                        </p:tgtEl>
                                        <p:attrNameLst>
                                          <p:attrName>style.visibility</p:attrName>
                                        </p:attrNameLst>
                                      </p:cBhvr>
                                      <p:to>
                                        <p:strVal val="visible"/>
                                      </p:to>
                                    </p:set>
                                    <p:anim calcmode="lin" valueType="num">
                                      <p:cBhvr>
                                        <p:cTn id="93" dur="500" fill="hold"/>
                                        <p:tgtEl>
                                          <p:spTgt spid="498714"/>
                                        </p:tgtEl>
                                        <p:attrNameLst>
                                          <p:attrName>ppt_x</p:attrName>
                                        </p:attrNameLst>
                                      </p:cBhvr>
                                      <p:tavLst>
                                        <p:tav tm="0">
                                          <p:val>
                                            <p:strVal val="#ppt_x"/>
                                          </p:val>
                                        </p:tav>
                                        <p:tav tm="100000">
                                          <p:val>
                                            <p:strVal val="#ppt_x"/>
                                          </p:val>
                                        </p:tav>
                                      </p:tavLst>
                                    </p:anim>
                                    <p:anim calcmode="lin" valueType="num">
                                      <p:cBhvr>
                                        <p:cTn id="94" dur="500" fill="hold"/>
                                        <p:tgtEl>
                                          <p:spTgt spid="498714"/>
                                        </p:tgtEl>
                                        <p:attrNameLst>
                                          <p:attrName>ppt_y</p:attrName>
                                        </p:attrNameLst>
                                      </p:cBhvr>
                                      <p:tavLst>
                                        <p:tav tm="0">
                                          <p:val>
                                            <p:strVal val="#ppt_y-#ppt_h/2"/>
                                          </p:val>
                                        </p:tav>
                                        <p:tav tm="100000">
                                          <p:val>
                                            <p:strVal val="#ppt_y"/>
                                          </p:val>
                                        </p:tav>
                                      </p:tavLst>
                                    </p:anim>
                                    <p:anim calcmode="lin" valueType="num">
                                      <p:cBhvr>
                                        <p:cTn id="95" dur="500" fill="hold"/>
                                        <p:tgtEl>
                                          <p:spTgt spid="498714"/>
                                        </p:tgtEl>
                                        <p:attrNameLst>
                                          <p:attrName>ppt_w</p:attrName>
                                        </p:attrNameLst>
                                      </p:cBhvr>
                                      <p:tavLst>
                                        <p:tav tm="0">
                                          <p:val>
                                            <p:strVal val="#ppt_w"/>
                                          </p:val>
                                        </p:tav>
                                        <p:tav tm="100000">
                                          <p:val>
                                            <p:strVal val="#ppt_w"/>
                                          </p:val>
                                        </p:tav>
                                      </p:tavLst>
                                    </p:anim>
                                    <p:anim calcmode="lin" valueType="num">
                                      <p:cBhvr>
                                        <p:cTn id="96" dur="500" fill="hold"/>
                                        <p:tgtEl>
                                          <p:spTgt spid="498714"/>
                                        </p:tgtEl>
                                        <p:attrNameLst>
                                          <p:attrName>ppt_h</p:attrName>
                                        </p:attrNameLst>
                                      </p:cBhvr>
                                      <p:tavLst>
                                        <p:tav tm="0">
                                          <p:val>
                                            <p:fltVal val="0"/>
                                          </p:val>
                                        </p:tav>
                                        <p:tav tm="100000">
                                          <p:val>
                                            <p:strVal val="#ppt_h"/>
                                          </p:val>
                                        </p:tav>
                                      </p:tavLst>
                                    </p:anim>
                                  </p:childTnLst>
                                </p:cTn>
                              </p:par>
                            </p:childTnLst>
                          </p:cTn>
                        </p:par>
                        <p:par>
                          <p:cTn id="97" fill="hold">
                            <p:stCondLst>
                              <p:cond delay="1500"/>
                            </p:stCondLst>
                            <p:childTnLst>
                              <p:par>
                                <p:cTn id="98" presetID="17" presetClass="entr" presetSubtype="1" fill="hold" grpId="0" nodeType="afterEffect">
                                  <p:stCondLst>
                                    <p:cond delay="0"/>
                                  </p:stCondLst>
                                  <p:childTnLst>
                                    <p:set>
                                      <p:cBhvr>
                                        <p:cTn id="99" dur="1" fill="hold">
                                          <p:stCondLst>
                                            <p:cond delay="0"/>
                                          </p:stCondLst>
                                        </p:cTn>
                                        <p:tgtEl>
                                          <p:spTgt spid="498715"/>
                                        </p:tgtEl>
                                        <p:attrNameLst>
                                          <p:attrName>style.visibility</p:attrName>
                                        </p:attrNameLst>
                                      </p:cBhvr>
                                      <p:to>
                                        <p:strVal val="visible"/>
                                      </p:to>
                                    </p:set>
                                    <p:anim calcmode="lin" valueType="num">
                                      <p:cBhvr>
                                        <p:cTn id="100" dur="500" fill="hold"/>
                                        <p:tgtEl>
                                          <p:spTgt spid="498715"/>
                                        </p:tgtEl>
                                        <p:attrNameLst>
                                          <p:attrName>ppt_x</p:attrName>
                                        </p:attrNameLst>
                                      </p:cBhvr>
                                      <p:tavLst>
                                        <p:tav tm="0">
                                          <p:val>
                                            <p:strVal val="#ppt_x"/>
                                          </p:val>
                                        </p:tav>
                                        <p:tav tm="100000">
                                          <p:val>
                                            <p:strVal val="#ppt_x"/>
                                          </p:val>
                                        </p:tav>
                                      </p:tavLst>
                                    </p:anim>
                                    <p:anim calcmode="lin" valueType="num">
                                      <p:cBhvr>
                                        <p:cTn id="101" dur="500" fill="hold"/>
                                        <p:tgtEl>
                                          <p:spTgt spid="498715"/>
                                        </p:tgtEl>
                                        <p:attrNameLst>
                                          <p:attrName>ppt_y</p:attrName>
                                        </p:attrNameLst>
                                      </p:cBhvr>
                                      <p:tavLst>
                                        <p:tav tm="0">
                                          <p:val>
                                            <p:strVal val="#ppt_y-#ppt_h/2"/>
                                          </p:val>
                                        </p:tav>
                                        <p:tav tm="100000">
                                          <p:val>
                                            <p:strVal val="#ppt_y"/>
                                          </p:val>
                                        </p:tav>
                                      </p:tavLst>
                                    </p:anim>
                                    <p:anim calcmode="lin" valueType="num">
                                      <p:cBhvr>
                                        <p:cTn id="102" dur="500" fill="hold"/>
                                        <p:tgtEl>
                                          <p:spTgt spid="498715"/>
                                        </p:tgtEl>
                                        <p:attrNameLst>
                                          <p:attrName>ppt_w</p:attrName>
                                        </p:attrNameLst>
                                      </p:cBhvr>
                                      <p:tavLst>
                                        <p:tav tm="0">
                                          <p:val>
                                            <p:strVal val="#ppt_w"/>
                                          </p:val>
                                        </p:tav>
                                        <p:tav tm="100000">
                                          <p:val>
                                            <p:strVal val="#ppt_w"/>
                                          </p:val>
                                        </p:tav>
                                      </p:tavLst>
                                    </p:anim>
                                    <p:anim calcmode="lin" valueType="num">
                                      <p:cBhvr>
                                        <p:cTn id="103" dur="500" fill="hold"/>
                                        <p:tgtEl>
                                          <p:spTgt spid="498715"/>
                                        </p:tgtEl>
                                        <p:attrNameLst>
                                          <p:attrName>ppt_h</p:attrName>
                                        </p:attrNameLst>
                                      </p:cBhvr>
                                      <p:tavLst>
                                        <p:tav tm="0">
                                          <p:val>
                                            <p:fltVal val="0"/>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17" presetClass="entr" presetSubtype="8" fill="hold" grpId="0" nodeType="clickEffect">
                                  <p:stCondLst>
                                    <p:cond delay="0"/>
                                  </p:stCondLst>
                                  <p:childTnLst>
                                    <p:set>
                                      <p:cBhvr>
                                        <p:cTn id="107" dur="1" fill="hold">
                                          <p:stCondLst>
                                            <p:cond delay="0"/>
                                          </p:stCondLst>
                                        </p:cTn>
                                        <p:tgtEl>
                                          <p:spTgt spid="498745"/>
                                        </p:tgtEl>
                                        <p:attrNameLst>
                                          <p:attrName>style.visibility</p:attrName>
                                        </p:attrNameLst>
                                      </p:cBhvr>
                                      <p:to>
                                        <p:strVal val="visible"/>
                                      </p:to>
                                    </p:set>
                                    <p:anim calcmode="lin" valueType="num">
                                      <p:cBhvr>
                                        <p:cTn id="108" dur="500" fill="hold"/>
                                        <p:tgtEl>
                                          <p:spTgt spid="498745"/>
                                        </p:tgtEl>
                                        <p:attrNameLst>
                                          <p:attrName>ppt_x</p:attrName>
                                        </p:attrNameLst>
                                      </p:cBhvr>
                                      <p:tavLst>
                                        <p:tav tm="0">
                                          <p:val>
                                            <p:strVal val="#ppt_x-#ppt_w/2"/>
                                          </p:val>
                                        </p:tav>
                                        <p:tav tm="100000">
                                          <p:val>
                                            <p:strVal val="#ppt_x"/>
                                          </p:val>
                                        </p:tav>
                                      </p:tavLst>
                                    </p:anim>
                                    <p:anim calcmode="lin" valueType="num">
                                      <p:cBhvr>
                                        <p:cTn id="109" dur="500" fill="hold"/>
                                        <p:tgtEl>
                                          <p:spTgt spid="498745"/>
                                        </p:tgtEl>
                                        <p:attrNameLst>
                                          <p:attrName>ppt_y</p:attrName>
                                        </p:attrNameLst>
                                      </p:cBhvr>
                                      <p:tavLst>
                                        <p:tav tm="0">
                                          <p:val>
                                            <p:strVal val="#ppt_y"/>
                                          </p:val>
                                        </p:tav>
                                        <p:tav tm="100000">
                                          <p:val>
                                            <p:strVal val="#ppt_y"/>
                                          </p:val>
                                        </p:tav>
                                      </p:tavLst>
                                    </p:anim>
                                    <p:anim calcmode="lin" valueType="num">
                                      <p:cBhvr>
                                        <p:cTn id="110" dur="500" fill="hold"/>
                                        <p:tgtEl>
                                          <p:spTgt spid="498745"/>
                                        </p:tgtEl>
                                        <p:attrNameLst>
                                          <p:attrName>ppt_w</p:attrName>
                                        </p:attrNameLst>
                                      </p:cBhvr>
                                      <p:tavLst>
                                        <p:tav tm="0">
                                          <p:val>
                                            <p:fltVal val="0"/>
                                          </p:val>
                                        </p:tav>
                                        <p:tav tm="100000">
                                          <p:val>
                                            <p:strVal val="#ppt_w"/>
                                          </p:val>
                                        </p:tav>
                                      </p:tavLst>
                                    </p:anim>
                                    <p:anim calcmode="lin" valueType="num">
                                      <p:cBhvr>
                                        <p:cTn id="111" dur="500" fill="hold"/>
                                        <p:tgtEl>
                                          <p:spTgt spid="498745"/>
                                        </p:tgtEl>
                                        <p:attrNameLst>
                                          <p:attrName>ppt_h</p:attrName>
                                        </p:attrNameLst>
                                      </p:cBhvr>
                                      <p:tavLst>
                                        <p:tav tm="0">
                                          <p:val>
                                            <p:strVal val="#ppt_h"/>
                                          </p:val>
                                        </p:tav>
                                        <p:tav tm="100000">
                                          <p:val>
                                            <p:strVal val="#ppt_h"/>
                                          </p:val>
                                        </p:tav>
                                      </p:tavLst>
                                    </p:anim>
                                  </p:childTnLst>
                                </p:cTn>
                              </p:par>
                            </p:childTnLst>
                          </p:cTn>
                        </p:par>
                      </p:childTnLst>
                    </p:cTn>
                  </p:par>
                  <p:par>
                    <p:cTn id="112" fill="hold">
                      <p:stCondLst>
                        <p:cond delay="indefinite"/>
                      </p:stCondLst>
                      <p:childTnLst>
                        <p:par>
                          <p:cTn id="113" fill="hold">
                            <p:stCondLst>
                              <p:cond delay="0"/>
                            </p:stCondLst>
                            <p:childTnLst>
                              <p:par>
                                <p:cTn id="114" presetID="17" presetClass="entr" presetSubtype="8" fill="hold" grpId="0" nodeType="clickEffect">
                                  <p:stCondLst>
                                    <p:cond delay="0"/>
                                  </p:stCondLst>
                                  <p:childTnLst>
                                    <p:set>
                                      <p:cBhvr>
                                        <p:cTn id="115" dur="1" fill="hold">
                                          <p:stCondLst>
                                            <p:cond delay="0"/>
                                          </p:stCondLst>
                                        </p:cTn>
                                        <p:tgtEl>
                                          <p:spTgt spid="498750"/>
                                        </p:tgtEl>
                                        <p:attrNameLst>
                                          <p:attrName>style.visibility</p:attrName>
                                        </p:attrNameLst>
                                      </p:cBhvr>
                                      <p:to>
                                        <p:strVal val="visible"/>
                                      </p:to>
                                    </p:set>
                                    <p:anim calcmode="lin" valueType="num">
                                      <p:cBhvr>
                                        <p:cTn id="116" dur="500" fill="hold"/>
                                        <p:tgtEl>
                                          <p:spTgt spid="498750"/>
                                        </p:tgtEl>
                                        <p:attrNameLst>
                                          <p:attrName>ppt_x</p:attrName>
                                        </p:attrNameLst>
                                      </p:cBhvr>
                                      <p:tavLst>
                                        <p:tav tm="0">
                                          <p:val>
                                            <p:strVal val="#ppt_x-#ppt_w/2"/>
                                          </p:val>
                                        </p:tav>
                                        <p:tav tm="100000">
                                          <p:val>
                                            <p:strVal val="#ppt_x"/>
                                          </p:val>
                                        </p:tav>
                                      </p:tavLst>
                                    </p:anim>
                                    <p:anim calcmode="lin" valueType="num">
                                      <p:cBhvr>
                                        <p:cTn id="117" dur="500" fill="hold"/>
                                        <p:tgtEl>
                                          <p:spTgt spid="498750"/>
                                        </p:tgtEl>
                                        <p:attrNameLst>
                                          <p:attrName>ppt_y</p:attrName>
                                        </p:attrNameLst>
                                      </p:cBhvr>
                                      <p:tavLst>
                                        <p:tav tm="0">
                                          <p:val>
                                            <p:strVal val="#ppt_y"/>
                                          </p:val>
                                        </p:tav>
                                        <p:tav tm="100000">
                                          <p:val>
                                            <p:strVal val="#ppt_y"/>
                                          </p:val>
                                        </p:tav>
                                      </p:tavLst>
                                    </p:anim>
                                    <p:anim calcmode="lin" valueType="num">
                                      <p:cBhvr>
                                        <p:cTn id="118" dur="500" fill="hold"/>
                                        <p:tgtEl>
                                          <p:spTgt spid="498750"/>
                                        </p:tgtEl>
                                        <p:attrNameLst>
                                          <p:attrName>ppt_w</p:attrName>
                                        </p:attrNameLst>
                                      </p:cBhvr>
                                      <p:tavLst>
                                        <p:tav tm="0">
                                          <p:val>
                                            <p:fltVal val="0"/>
                                          </p:val>
                                        </p:tav>
                                        <p:tav tm="100000">
                                          <p:val>
                                            <p:strVal val="#ppt_w"/>
                                          </p:val>
                                        </p:tav>
                                      </p:tavLst>
                                    </p:anim>
                                    <p:anim calcmode="lin" valueType="num">
                                      <p:cBhvr>
                                        <p:cTn id="119" dur="500" fill="hold"/>
                                        <p:tgtEl>
                                          <p:spTgt spid="498750"/>
                                        </p:tgtEl>
                                        <p:attrNameLst>
                                          <p:attrName>ppt_h</p:attrName>
                                        </p:attrNameLst>
                                      </p:cBhvr>
                                      <p:tavLst>
                                        <p:tav tm="0">
                                          <p:val>
                                            <p:strVal val="#ppt_h"/>
                                          </p:val>
                                        </p:tav>
                                        <p:tav tm="100000">
                                          <p:val>
                                            <p:strVal val="#ppt_h"/>
                                          </p:val>
                                        </p:tav>
                                      </p:tavLst>
                                    </p:anim>
                                  </p:childTnLst>
                                </p:cTn>
                              </p:par>
                            </p:childTnLst>
                          </p:cTn>
                        </p:par>
                      </p:childTnLst>
                    </p:cTn>
                  </p:par>
                  <p:par>
                    <p:cTn id="120" fill="hold">
                      <p:stCondLst>
                        <p:cond delay="indefinite"/>
                      </p:stCondLst>
                      <p:childTnLst>
                        <p:par>
                          <p:cTn id="121" fill="hold">
                            <p:stCondLst>
                              <p:cond delay="0"/>
                            </p:stCondLst>
                            <p:childTnLst>
                              <p:par>
                                <p:cTn id="122" presetID="17" presetClass="entr" presetSubtype="8" fill="hold" grpId="0" nodeType="clickEffect">
                                  <p:stCondLst>
                                    <p:cond delay="0"/>
                                  </p:stCondLst>
                                  <p:childTnLst>
                                    <p:set>
                                      <p:cBhvr>
                                        <p:cTn id="123" dur="1" fill="hold">
                                          <p:stCondLst>
                                            <p:cond delay="0"/>
                                          </p:stCondLst>
                                        </p:cTn>
                                        <p:tgtEl>
                                          <p:spTgt spid="498746"/>
                                        </p:tgtEl>
                                        <p:attrNameLst>
                                          <p:attrName>style.visibility</p:attrName>
                                        </p:attrNameLst>
                                      </p:cBhvr>
                                      <p:to>
                                        <p:strVal val="visible"/>
                                      </p:to>
                                    </p:set>
                                    <p:anim calcmode="lin" valueType="num">
                                      <p:cBhvr>
                                        <p:cTn id="124" dur="500" fill="hold"/>
                                        <p:tgtEl>
                                          <p:spTgt spid="498746"/>
                                        </p:tgtEl>
                                        <p:attrNameLst>
                                          <p:attrName>ppt_x</p:attrName>
                                        </p:attrNameLst>
                                      </p:cBhvr>
                                      <p:tavLst>
                                        <p:tav tm="0">
                                          <p:val>
                                            <p:strVal val="#ppt_x-#ppt_w/2"/>
                                          </p:val>
                                        </p:tav>
                                        <p:tav tm="100000">
                                          <p:val>
                                            <p:strVal val="#ppt_x"/>
                                          </p:val>
                                        </p:tav>
                                      </p:tavLst>
                                    </p:anim>
                                    <p:anim calcmode="lin" valueType="num">
                                      <p:cBhvr>
                                        <p:cTn id="125" dur="500" fill="hold"/>
                                        <p:tgtEl>
                                          <p:spTgt spid="498746"/>
                                        </p:tgtEl>
                                        <p:attrNameLst>
                                          <p:attrName>ppt_y</p:attrName>
                                        </p:attrNameLst>
                                      </p:cBhvr>
                                      <p:tavLst>
                                        <p:tav tm="0">
                                          <p:val>
                                            <p:strVal val="#ppt_y"/>
                                          </p:val>
                                        </p:tav>
                                        <p:tav tm="100000">
                                          <p:val>
                                            <p:strVal val="#ppt_y"/>
                                          </p:val>
                                        </p:tav>
                                      </p:tavLst>
                                    </p:anim>
                                    <p:anim calcmode="lin" valueType="num">
                                      <p:cBhvr>
                                        <p:cTn id="126" dur="500" fill="hold"/>
                                        <p:tgtEl>
                                          <p:spTgt spid="498746"/>
                                        </p:tgtEl>
                                        <p:attrNameLst>
                                          <p:attrName>ppt_w</p:attrName>
                                        </p:attrNameLst>
                                      </p:cBhvr>
                                      <p:tavLst>
                                        <p:tav tm="0">
                                          <p:val>
                                            <p:fltVal val="0"/>
                                          </p:val>
                                        </p:tav>
                                        <p:tav tm="100000">
                                          <p:val>
                                            <p:strVal val="#ppt_w"/>
                                          </p:val>
                                        </p:tav>
                                      </p:tavLst>
                                    </p:anim>
                                    <p:anim calcmode="lin" valueType="num">
                                      <p:cBhvr>
                                        <p:cTn id="127" dur="500" fill="hold"/>
                                        <p:tgtEl>
                                          <p:spTgt spid="498746"/>
                                        </p:tgtEl>
                                        <p:attrNameLst>
                                          <p:attrName>ppt_h</p:attrName>
                                        </p:attrNameLst>
                                      </p:cBhvr>
                                      <p:tavLst>
                                        <p:tav tm="0">
                                          <p:val>
                                            <p:strVal val="#ppt_h"/>
                                          </p:val>
                                        </p:tav>
                                        <p:tav tm="100000">
                                          <p:val>
                                            <p:strVal val="#ppt_h"/>
                                          </p:val>
                                        </p:tav>
                                      </p:tavLst>
                                    </p:anim>
                                  </p:childTnLst>
                                </p:cTn>
                              </p:par>
                            </p:childTnLst>
                          </p:cTn>
                        </p:par>
                      </p:childTnLst>
                    </p:cTn>
                  </p:par>
                  <p:par>
                    <p:cTn id="128" fill="hold">
                      <p:stCondLst>
                        <p:cond delay="indefinite"/>
                      </p:stCondLst>
                      <p:childTnLst>
                        <p:par>
                          <p:cTn id="129" fill="hold">
                            <p:stCondLst>
                              <p:cond delay="0"/>
                            </p:stCondLst>
                            <p:childTnLst>
                              <p:par>
                                <p:cTn id="130" presetID="17" presetClass="entr" presetSubtype="8" fill="hold" grpId="0" nodeType="clickEffect">
                                  <p:stCondLst>
                                    <p:cond delay="0"/>
                                  </p:stCondLst>
                                  <p:childTnLst>
                                    <p:set>
                                      <p:cBhvr>
                                        <p:cTn id="131" dur="1" fill="hold">
                                          <p:stCondLst>
                                            <p:cond delay="0"/>
                                          </p:stCondLst>
                                        </p:cTn>
                                        <p:tgtEl>
                                          <p:spTgt spid="498751"/>
                                        </p:tgtEl>
                                        <p:attrNameLst>
                                          <p:attrName>style.visibility</p:attrName>
                                        </p:attrNameLst>
                                      </p:cBhvr>
                                      <p:to>
                                        <p:strVal val="visible"/>
                                      </p:to>
                                    </p:set>
                                    <p:anim calcmode="lin" valueType="num">
                                      <p:cBhvr>
                                        <p:cTn id="132" dur="500" fill="hold"/>
                                        <p:tgtEl>
                                          <p:spTgt spid="498751"/>
                                        </p:tgtEl>
                                        <p:attrNameLst>
                                          <p:attrName>ppt_x</p:attrName>
                                        </p:attrNameLst>
                                      </p:cBhvr>
                                      <p:tavLst>
                                        <p:tav tm="0">
                                          <p:val>
                                            <p:strVal val="#ppt_x-#ppt_w/2"/>
                                          </p:val>
                                        </p:tav>
                                        <p:tav tm="100000">
                                          <p:val>
                                            <p:strVal val="#ppt_x"/>
                                          </p:val>
                                        </p:tav>
                                      </p:tavLst>
                                    </p:anim>
                                    <p:anim calcmode="lin" valueType="num">
                                      <p:cBhvr>
                                        <p:cTn id="133" dur="500" fill="hold"/>
                                        <p:tgtEl>
                                          <p:spTgt spid="498751"/>
                                        </p:tgtEl>
                                        <p:attrNameLst>
                                          <p:attrName>ppt_y</p:attrName>
                                        </p:attrNameLst>
                                      </p:cBhvr>
                                      <p:tavLst>
                                        <p:tav tm="0">
                                          <p:val>
                                            <p:strVal val="#ppt_y"/>
                                          </p:val>
                                        </p:tav>
                                        <p:tav tm="100000">
                                          <p:val>
                                            <p:strVal val="#ppt_y"/>
                                          </p:val>
                                        </p:tav>
                                      </p:tavLst>
                                    </p:anim>
                                    <p:anim calcmode="lin" valueType="num">
                                      <p:cBhvr>
                                        <p:cTn id="134" dur="500" fill="hold"/>
                                        <p:tgtEl>
                                          <p:spTgt spid="498751"/>
                                        </p:tgtEl>
                                        <p:attrNameLst>
                                          <p:attrName>ppt_w</p:attrName>
                                        </p:attrNameLst>
                                      </p:cBhvr>
                                      <p:tavLst>
                                        <p:tav tm="0">
                                          <p:val>
                                            <p:fltVal val="0"/>
                                          </p:val>
                                        </p:tav>
                                        <p:tav tm="100000">
                                          <p:val>
                                            <p:strVal val="#ppt_w"/>
                                          </p:val>
                                        </p:tav>
                                      </p:tavLst>
                                    </p:anim>
                                    <p:anim calcmode="lin" valueType="num">
                                      <p:cBhvr>
                                        <p:cTn id="135" dur="500" fill="hold"/>
                                        <p:tgtEl>
                                          <p:spTgt spid="498751"/>
                                        </p:tgtEl>
                                        <p:attrNameLst>
                                          <p:attrName>ppt_h</p:attrName>
                                        </p:attrNameLst>
                                      </p:cBhvr>
                                      <p:tavLst>
                                        <p:tav tm="0">
                                          <p:val>
                                            <p:strVal val="#ppt_h"/>
                                          </p:val>
                                        </p:tav>
                                        <p:tav tm="100000">
                                          <p:val>
                                            <p:strVal val="#ppt_h"/>
                                          </p:val>
                                        </p:tav>
                                      </p:tavLst>
                                    </p:anim>
                                  </p:childTnLst>
                                </p:cTn>
                              </p:par>
                            </p:childTnLst>
                          </p:cTn>
                        </p:par>
                      </p:childTnLst>
                    </p:cTn>
                  </p:par>
                  <p:par>
                    <p:cTn id="136" fill="hold">
                      <p:stCondLst>
                        <p:cond delay="indefinite"/>
                      </p:stCondLst>
                      <p:childTnLst>
                        <p:par>
                          <p:cTn id="137" fill="hold">
                            <p:stCondLst>
                              <p:cond delay="0"/>
                            </p:stCondLst>
                            <p:childTnLst>
                              <p:par>
                                <p:cTn id="138" presetID="5" presetClass="entr" presetSubtype="5" fill="hold" grpId="0" nodeType="clickEffect">
                                  <p:stCondLst>
                                    <p:cond delay="0"/>
                                  </p:stCondLst>
                                  <p:childTnLst>
                                    <p:set>
                                      <p:cBhvr>
                                        <p:cTn id="139" dur="1" fill="hold">
                                          <p:stCondLst>
                                            <p:cond delay="0"/>
                                          </p:stCondLst>
                                        </p:cTn>
                                        <p:tgtEl>
                                          <p:spTgt spid="498699"/>
                                        </p:tgtEl>
                                        <p:attrNameLst>
                                          <p:attrName>style.visibility</p:attrName>
                                        </p:attrNameLst>
                                      </p:cBhvr>
                                      <p:to>
                                        <p:strVal val="visible"/>
                                      </p:to>
                                    </p:set>
                                    <p:animEffect transition="in" filter="checkerboard(down)">
                                      <p:cBhvr>
                                        <p:cTn id="140" dur="500"/>
                                        <p:tgtEl>
                                          <p:spTgt spid="498699"/>
                                        </p:tgtEl>
                                      </p:cBhvr>
                                    </p:animEffect>
                                  </p:childTnLst>
                                </p:cTn>
                              </p:par>
                            </p:childTnLst>
                          </p:cTn>
                        </p:par>
                      </p:childTnLst>
                    </p:cTn>
                  </p:par>
                  <p:par>
                    <p:cTn id="141" fill="hold">
                      <p:stCondLst>
                        <p:cond delay="indefinite"/>
                      </p:stCondLst>
                      <p:childTnLst>
                        <p:par>
                          <p:cTn id="142" fill="hold">
                            <p:stCondLst>
                              <p:cond delay="0"/>
                            </p:stCondLst>
                            <p:childTnLst>
                              <p:par>
                                <p:cTn id="143" presetID="12" presetClass="entr" presetSubtype="8" fill="hold" grpId="0" nodeType="clickEffect">
                                  <p:stCondLst>
                                    <p:cond delay="0"/>
                                  </p:stCondLst>
                                  <p:childTnLst>
                                    <p:set>
                                      <p:cBhvr>
                                        <p:cTn id="144" dur="1" fill="hold">
                                          <p:stCondLst>
                                            <p:cond delay="0"/>
                                          </p:stCondLst>
                                        </p:cTn>
                                        <p:tgtEl>
                                          <p:spTgt spid="498700"/>
                                        </p:tgtEl>
                                        <p:attrNameLst>
                                          <p:attrName>style.visibility</p:attrName>
                                        </p:attrNameLst>
                                      </p:cBhvr>
                                      <p:to>
                                        <p:strVal val="visible"/>
                                      </p:to>
                                    </p:set>
                                    <p:animEffect transition="in" filter="slide(fromLeft)">
                                      <p:cBhvr>
                                        <p:cTn id="145" dur="500"/>
                                        <p:tgtEl>
                                          <p:spTgt spid="498700"/>
                                        </p:tgtEl>
                                      </p:cBhvr>
                                    </p:animEffect>
                                  </p:childTnLst>
                                </p:cTn>
                              </p:par>
                            </p:childTnLst>
                          </p:cTn>
                        </p:par>
                      </p:childTnLst>
                    </p:cTn>
                  </p:par>
                  <p:par>
                    <p:cTn id="146" fill="hold">
                      <p:stCondLst>
                        <p:cond delay="indefinite"/>
                      </p:stCondLst>
                      <p:childTnLst>
                        <p:par>
                          <p:cTn id="147" fill="hold">
                            <p:stCondLst>
                              <p:cond delay="0"/>
                            </p:stCondLst>
                            <p:childTnLst>
                              <p:par>
                                <p:cTn id="148" presetID="17" presetClass="entr" presetSubtype="1" fill="hold" grpId="0" nodeType="clickEffect">
                                  <p:stCondLst>
                                    <p:cond delay="0"/>
                                  </p:stCondLst>
                                  <p:childTnLst>
                                    <p:set>
                                      <p:cBhvr>
                                        <p:cTn id="149" dur="1" fill="hold">
                                          <p:stCondLst>
                                            <p:cond delay="0"/>
                                          </p:stCondLst>
                                        </p:cTn>
                                        <p:tgtEl>
                                          <p:spTgt spid="498720"/>
                                        </p:tgtEl>
                                        <p:attrNameLst>
                                          <p:attrName>style.visibility</p:attrName>
                                        </p:attrNameLst>
                                      </p:cBhvr>
                                      <p:to>
                                        <p:strVal val="visible"/>
                                      </p:to>
                                    </p:set>
                                    <p:anim calcmode="lin" valueType="num">
                                      <p:cBhvr>
                                        <p:cTn id="150" dur="500" fill="hold"/>
                                        <p:tgtEl>
                                          <p:spTgt spid="498720"/>
                                        </p:tgtEl>
                                        <p:attrNameLst>
                                          <p:attrName>ppt_x</p:attrName>
                                        </p:attrNameLst>
                                      </p:cBhvr>
                                      <p:tavLst>
                                        <p:tav tm="0">
                                          <p:val>
                                            <p:strVal val="#ppt_x"/>
                                          </p:val>
                                        </p:tav>
                                        <p:tav tm="100000">
                                          <p:val>
                                            <p:strVal val="#ppt_x"/>
                                          </p:val>
                                        </p:tav>
                                      </p:tavLst>
                                    </p:anim>
                                    <p:anim calcmode="lin" valueType="num">
                                      <p:cBhvr>
                                        <p:cTn id="151" dur="500" fill="hold"/>
                                        <p:tgtEl>
                                          <p:spTgt spid="498720"/>
                                        </p:tgtEl>
                                        <p:attrNameLst>
                                          <p:attrName>ppt_y</p:attrName>
                                        </p:attrNameLst>
                                      </p:cBhvr>
                                      <p:tavLst>
                                        <p:tav tm="0">
                                          <p:val>
                                            <p:strVal val="#ppt_y-#ppt_h/2"/>
                                          </p:val>
                                        </p:tav>
                                        <p:tav tm="100000">
                                          <p:val>
                                            <p:strVal val="#ppt_y"/>
                                          </p:val>
                                        </p:tav>
                                      </p:tavLst>
                                    </p:anim>
                                    <p:anim calcmode="lin" valueType="num">
                                      <p:cBhvr>
                                        <p:cTn id="152" dur="500" fill="hold"/>
                                        <p:tgtEl>
                                          <p:spTgt spid="498720"/>
                                        </p:tgtEl>
                                        <p:attrNameLst>
                                          <p:attrName>ppt_w</p:attrName>
                                        </p:attrNameLst>
                                      </p:cBhvr>
                                      <p:tavLst>
                                        <p:tav tm="0">
                                          <p:val>
                                            <p:strVal val="#ppt_w"/>
                                          </p:val>
                                        </p:tav>
                                        <p:tav tm="100000">
                                          <p:val>
                                            <p:strVal val="#ppt_w"/>
                                          </p:val>
                                        </p:tav>
                                      </p:tavLst>
                                    </p:anim>
                                    <p:anim calcmode="lin" valueType="num">
                                      <p:cBhvr>
                                        <p:cTn id="153" dur="500" fill="hold"/>
                                        <p:tgtEl>
                                          <p:spTgt spid="498720"/>
                                        </p:tgtEl>
                                        <p:attrNameLst>
                                          <p:attrName>ppt_h</p:attrName>
                                        </p:attrNameLst>
                                      </p:cBhvr>
                                      <p:tavLst>
                                        <p:tav tm="0">
                                          <p:val>
                                            <p:fltVal val="0"/>
                                          </p:val>
                                        </p:tav>
                                        <p:tav tm="100000">
                                          <p:val>
                                            <p:strVal val="#ppt_h"/>
                                          </p:val>
                                        </p:tav>
                                      </p:tavLst>
                                    </p:anim>
                                  </p:childTnLst>
                                </p:cTn>
                              </p:par>
                            </p:childTnLst>
                          </p:cTn>
                        </p:par>
                        <p:par>
                          <p:cTn id="154" fill="hold">
                            <p:stCondLst>
                              <p:cond delay="500"/>
                            </p:stCondLst>
                            <p:childTnLst>
                              <p:par>
                                <p:cTn id="155" presetID="17" presetClass="entr" presetSubtype="1" fill="hold" grpId="0" nodeType="afterEffect">
                                  <p:stCondLst>
                                    <p:cond delay="0"/>
                                  </p:stCondLst>
                                  <p:childTnLst>
                                    <p:set>
                                      <p:cBhvr>
                                        <p:cTn id="156" dur="1" fill="hold">
                                          <p:stCondLst>
                                            <p:cond delay="0"/>
                                          </p:stCondLst>
                                        </p:cTn>
                                        <p:tgtEl>
                                          <p:spTgt spid="498717"/>
                                        </p:tgtEl>
                                        <p:attrNameLst>
                                          <p:attrName>style.visibility</p:attrName>
                                        </p:attrNameLst>
                                      </p:cBhvr>
                                      <p:to>
                                        <p:strVal val="visible"/>
                                      </p:to>
                                    </p:set>
                                    <p:anim calcmode="lin" valueType="num">
                                      <p:cBhvr>
                                        <p:cTn id="157" dur="500" fill="hold"/>
                                        <p:tgtEl>
                                          <p:spTgt spid="498717"/>
                                        </p:tgtEl>
                                        <p:attrNameLst>
                                          <p:attrName>ppt_x</p:attrName>
                                        </p:attrNameLst>
                                      </p:cBhvr>
                                      <p:tavLst>
                                        <p:tav tm="0">
                                          <p:val>
                                            <p:strVal val="#ppt_x"/>
                                          </p:val>
                                        </p:tav>
                                        <p:tav tm="100000">
                                          <p:val>
                                            <p:strVal val="#ppt_x"/>
                                          </p:val>
                                        </p:tav>
                                      </p:tavLst>
                                    </p:anim>
                                    <p:anim calcmode="lin" valueType="num">
                                      <p:cBhvr>
                                        <p:cTn id="158" dur="500" fill="hold"/>
                                        <p:tgtEl>
                                          <p:spTgt spid="498717"/>
                                        </p:tgtEl>
                                        <p:attrNameLst>
                                          <p:attrName>ppt_y</p:attrName>
                                        </p:attrNameLst>
                                      </p:cBhvr>
                                      <p:tavLst>
                                        <p:tav tm="0">
                                          <p:val>
                                            <p:strVal val="#ppt_y-#ppt_h/2"/>
                                          </p:val>
                                        </p:tav>
                                        <p:tav tm="100000">
                                          <p:val>
                                            <p:strVal val="#ppt_y"/>
                                          </p:val>
                                        </p:tav>
                                      </p:tavLst>
                                    </p:anim>
                                    <p:anim calcmode="lin" valueType="num">
                                      <p:cBhvr>
                                        <p:cTn id="159" dur="500" fill="hold"/>
                                        <p:tgtEl>
                                          <p:spTgt spid="498717"/>
                                        </p:tgtEl>
                                        <p:attrNameLst>
                                          <p:attrName>ppt_w</p:attrName>
                                        </p:attrNameLst>
                                      </p:cBhvr>
                                      <p:tavLst>
                                        <p:tav tm="0">
                                          <p:val>
                                            <p:strVal val="#ppt_w"/>
                                          </p:val>
                                        </p:tav>
                                        <p:tav tm="100000">
                                          <p:val>
                                            <p:strVal val="#ppt_w"/>
                                          </p:val>
                                        </p:tav>
                                      </p:tavLst>
                                    </p:anim>
                                    <p:anim calcmode="lin" valueType="num">
                                      <p:cBhvr>
                                        <p:cTn id="160" dur="500" fill="hold"/>
                                        <p:tgtEl>
                                          <p:spTgt spid="498717"/>
                                        </p:tgtEl>
                                        <p:attrNameLst>
                                          <p:attrName>ppt_h</p:attrName>
                                        </p:attrNameLst>
                                      </p:cBhvr>
                                      <p:tavLst>
                                        <p:tav tm="0">
                                          <p:val>
                                            <p:fltVal val="0"/>
                                          </p:val>
                                        </p:tav>
                                        <p:tav tm="100000">
                                          <p:val>
                                            <p:strVal val="#ppt_h"/>
                                          </p:val>
                                        </p:tav>
                                      </p:tavLst>
                                    </p:anim>
                                  </p:childTnLst>
                                </p:cTn>
                              </p:par>
                            </p:childTnLst>
                          </p:cTn>
                        </p:par>
                        <p:par>
                          <p:cTn id="161" fill="hold">
                            <p:stCondLst>
                              <p:cond delay="1000"/>
                            </p:stCondLst>
                            <p:childTnLst>
                              <p:par>
                                <p:cTn id="162" presetID="17" presetClass="entr" presetSubtype="1" fill="hold" grpId="0" nodeType="afterEffect">
                                  <p:stCondLst>
                                    <p:cond delay="0"/>
                                  </p:stCondLst>
                                  <p:childTnLst>
                                    <p:set>
                                      <p:cBhvr>
                                        <p:cTn id="163" dur="1" fill="hold">
                                          <p:stCondLst>
                                            <p:cond delay="0"/>
                                          </p:stCondLst>
                                        </p:cTn>
                                        <p:tgtEl>
                                          <p:spTgt spid="498718"/>
                                        </p:tgtEl>
                                        <p:attrNameLst>
                                          <p:attrName>style.visibility</p:attrName>
                                        </p:attrNameLst>
                                      </p:cBhvr>
                                      <p:to>
                                        <p:strVal val="visible"/>
                                      </p:to>
                                    </p:set>
                                    <p:anim calcmode="lin" valueType="num">
                                      <p:cBhvr>
                                        <p:cTn id="164" dur="500" fill="hold"/>
                                        <p:tgtEl>
                                          <p:spTgt spid="498718"/>
                                        </p:tgtEl>
                                        <p:attrNameLst>
                                          <p:attrName>ppt_x</p:attrName>
                                        </p:attrNameLst>
                                      </p:cBhvr>
                                      <p:tavLst>
                                        <p:tav tm="0">
                                          <p:val>
                                            <p:strVal val="#ppt_x"/>
                                          </p:val>
                                        </p:tav>
                                        <p:tav tm="100000">
                                          <p:val>
                                            <p:strVal val="#ppt_x"/>
                                          </p:val>
                                        </p:tav>
                                      </p:tavLst>
                                    </p:anim>
                                    <p:anim calcmode="lin" valueType="num">
                                      <p:cBhvr>
                                        <p:cTn id="165" dur="500" fill="hold"/>
                                        <p:tgtEl>
                                          <p:spTgt spid="498718"/>
                                        </p:tgtEl>
                                        <p:attrNameLst>
                                          <p:attrName>ppt_y</p:attrName>
                                        </p:attrNameLst>
                                      </p:cBhvr>
                                      <p:tavLst>
                                        <p:tav tm="0">
                                          <p:val>
                                            <p:strVal val="#ppt_y-#ppt_h/2"/>
                                          </p:val>
                                        </p:tav>
                                        <p:tav tm="100000">
                                          <p:val>
                                            <p:strVal val="#ppt_y"/>
                                          </p:val>
                                        </p:tav>
                                      </p:tavLst>
                                    </p:anim>
                                    <p:anim calcmode="lin" valueType="num">
                                      <p:cBhvr>
                                        <p:cTn id="166" dur="500" fill="hold"/>
                                        <p:tgtEl>
                                          <p:spTgt spid="498718"/>
                                        </p:tgtEl>
                                        <p:attrNameLst>
                                          <p:attrName>ppt_w</p:attrName>
                                        </p:attrNameLst>
                                      </p:cBhvr>
                                      <p:tavLst>
                                        <p:tav tm="0">
                                          <p:val>
                                            <p:strVal val="#ppt_w"/>
                                          </p:val>
                                        </p:tav>
                                        <p:tav tm="100000">
                                          <p:val>
                                            <p:strVal val="#ppt_w"/>
                                          </p:val>
                                        </p:tav>
                                      </p:tavLst>
                                    </p:anim>
                                    <p:anim calcmode="lin" valueType="num">
                                      <p:cBhvr>
                                        <p:cTn id="167" dur="500" fill="hold"/>
                                        <p:tgtEl>
                                          <p:spTgt spid="498718"/>
                                        </p:tgtEl>
                                        <p:attrNameLst>
                                          <p:attrName>ppt_h</p:attrName>
                                        </p:attrNameLst>
                                      </p:cBhvr>
                                      <p:tavLst>
                                        <p:tav tm="0">
                                          <p:val>
                                            <p:fltVal val="0"/>
                                          </p:val>
                                        </p:tav>
                                        <p:tav tm="100000">
                                          <p:val>
                                            <p:strVal val="#ppt_h"/>
                                          </p:val>
                                        </p:tav>
                                      </p:tavLst>
                                    </p:anim>
                                  </p:childTnLst>
                                </p:cTn>
                              </p:par>
                            </p:childTnLst>
                          </p:cTn>
                        </p:par>
                        <p:par>
                          <p:cTn id="168" fill="hold">
                            <p:stCondLst>
                              <p:cond delay="1500"/>
                            </p:stCondLst>
                            <p:childTnLst>
                              <p:par>
                                <p:cTn id="169" presetID="17" presetClass="entr" presetSubtype="1" fill="hold" grpId="0" nodeType="afterEffect">
                                  <p:stCondLst>
                                    <p:cond delay="0"/>
                                  </p:stCondLst>
                                  <p:childTnLst>
                                    <p:set>
                                      <p:cBhvr>
                                        <p:cTn id="170" dur="1" fill="hold">
                                          <p:stCondLst>
                                            <p:cond delay="0"/>
                                          </p:stCondLst>
                                        </p:cTn>
                                        <p:tgtEl>
                                          <p:spTgt spid="498719"/>
                                        </p:tgtEl>
                                        <p:attrNameLst>
                                          <p:attrName>style.visibility</p:attrName>
                                        </p:attrNameLst>
                                      </p:cBhvr>
                                      <p:to>
                                        <p:strVal val="visible"/>
                                      </p:to>
                                    </p:set>
                                    <p:anim calcmode="lin" valueType="num">
                                      <p:cBhvr>
                                        <p:cTn id="171" dur="500" fill="hold"/>
                                        <p:tgtEl>
                                          <p:spTgt spid="498719"/>
                                        </p:tgtEl>
                                        <p:attrNameLst>
                                          <p:attrName>ppt_x</p:attrName>
                                        </p:attrNameLst>
                                      </p:cBhvr>
                                      <p:tavLst>
                                        <p:tav tm="0">
                                          <p:val>
                                            <p:strVal val="#ppt_x"/>
                                          </p:val>
                                        </p:tav>
                                        <p:tav tm="100000">
                                          <p:val>
                                            <p:strVal val="#ppt_x"/>
                                          </p:val>
                                        </p:tav>
                                      </p:tavLst>
                                    </p:anim>
                                    <p:anim calcmode="lin" valueType="num">
                                      <p:cBhvr>
                                        <p:cTn id="172" dur="500" fill="hold"/>
                                        <p:tgtEl>
                                          <p:spTgt spid="498719"/>
                                        </p:tgtEl>
                                        <p:attrNameLst>
                                          <p:attrName>ppt_y</p:attrName>
                                        </p:attrNameLst>
                                      </p:cBhvr>
                                      <p:tavLst>
                                        <p:tav tm="0">
                                          <p:val>
                                            <p:strVal val="#ppt_y-#ppt_h/2"/>
                                          </p:val>
                                        </p:tav>
                                        <p:tav tm="100000">
                                          <p:val>
                                            <p:strVal val="#ppt_y"/>
                                          </p:val>
                                        </p:tav>
                                      </p:tavLst>
                                    </p:anim>
                                    <p:anim calcmode="lin" valueType="num">
                                      <p:cBhvr>
                                        <p:cTn id="173" dur="500" fill="hold"/>
                                        <p:tgtEl>
                                          <p:spTgt spid="498719"/>
                                        </p:tgtEl>
                                        <p:attrNameLst>
                                          <p:attrName>ppt_w</p:attrName>
                                        </p:attrNameLst>
                                      </p:cBhvr>
                                      <p:tavLst>
                                        <p:tav tm="0">
                                          <p:val>
                                            <p:strVal val="#ppt_w"/>
                                          </p:val>
                                        </p:tav>
                                        <p:tav tm="100000">
                                          <p:val>
                                            <p:strVal val="#ppt_w"/>
                                          </p:val>
                                        </p:tav>
                                      </p:tavLst>
                                    </p:anim>
                                    <p:anim calcmode="lin" valueType="num">
                                      <p:cBhvr>
                                        <p:cTn id="174" dur="500" fill="hold"/>
                                        <p:tgtEl>
                                          <p:spTgt spid="498719"/>
                                        </p:tgtEl>
                                        <p:attrNameLst>
                                          <p:attrName>ppt_h</p:attrName>
                                        </p:attrNameLst>
                                      </p:cBhvr>
                                      <p:tavLst>
                                        <p:tav tm="0">
                                          <p:val>
                                            <p:fltVal val="0"/>
                                          </p:val>
                                        </p:tav>
                                        <p:tav tm="100000">
                                          <p:val>
                                            <p:strVal val="#ppt_h"/>
                                          </p:val>
                                        </p:tav>
                                      </p:tavLst>
                                    </p:anim>
                                  </p:childTnLst>
                                </p:cTn>
                              </p:par>
                            </p:childTnLst>
                          </p:cTn>
                        </p:par>
                      </p:childTnLst>
                    </p:cTn>
                  </p:par>
                  <p:par>
                    <p:cTn id="175" fill="hold">
                      <p:stCondLst>
                        <p:cond delay="indefinite"/>
                      </p:stCondLst>
                      <p:childTnLst>
                        <p:par>
                          <p:cTn id="176" fill="hold">
                            <p:stCondLst>
                              <p:cond delay="0"/>
                            </p:stCondLst>
                            <p:childTnLst>
                              <p:par>
                                <p:cTn id="177" presetID="17" presetClass="entr" presetSubtype="1" fill="hold" grpId="0" nodeType="clickEffect">
                                  <p:stCondLst>
                                    <p:cond delay="0"/>
                                  </p:stCondLst>
                                  <p:childTnLst>
                                    <p:set>
                                      <p:cBhvr>
                                        <p:cTn id="178" dur="1" fill="hold">
                                          <p:stCondLst>
                                            <p:cond delay="0"/>
                                          </p:stCondLst>
                                        </p:cTn>
                                        <p:tgtEl>
                                          <p:spTgt spid="498737"/>
                                        </p:tgtEl>
                                        <p:attrNameLst>
                                          <p:attrName>style.visibility</p:attrName>
                                        </p:attrNameLst>
                                      </p:cBhvr>
                                      <p:to>
                                        <p:strVal val="visible"/>
                                      </p:to>
                                    </p:set>
                                    <p:anim calcmode="lin" valueType="num">
                                      <p:cBhvr>
                                        <p:cTn id="179" dur="500" fill="hold"/>
                                        <p:tgtEl>
                                          <p:spTgt spid="498737"/>
                                        </p:tgtEl>
                                        <p:attrNameLst>
                                          <p:attrName>ppt_x</p:attrName>
                                        </p:attrNameLst>
                                      </p:cBhvr>
                                      <p:tavLst>
                                        <p:tav tm="0">
                                          <p:val>
                                            <p:strVal val="#ppt_x"/>
                                          </p:val>
                                        </p:tav>
                                        <p:tav tm="100000">
                                          <p:val>
                                            <p:strVal val="#ppt_x"/>
                                          </p:val>
                                        </p:tav>
                                      </p:tavLst>
                                    </p:anim>
                                    <p:anim calcmode="lin" valueType="num">
                                      <p:cBhvr>
                                        <p:cTn id="180" dur="500" fill="hold"/>
                                        <p:tgtEl>
                                          <p:spTgt spid="498737"/>
                                        </p:tgtEl>
                                        <p:attrNameLst>
                                          <p:attrName>ppt_y</p:attrName>
                                        </p:attrNameLst>
                                      </p:cBhvr>
                                      <p:tavLst>
                                        <p:tav tm="0">
                                          <p:val>
                                            <p:strVal val="#ppt_y-#ppt_h/2"/>
                                          </p:val>
                                        </p:tav>
                                        <p:tav tm="100000">
                                          <p:val>
                                            <p:strVal val="#ppt_y"/>
                                          </p:val>
                                        </p:tav>
                                      </p:tavLst>
                                    </p:anim>
                                    <p:anim calcmode="lin" valueType="num">
                                      <p:cBhvr>
                                        <p:cTn id="181" dur="500" fill="hold"/>
                                        <p:tgtEl>
                                          <p:spTgt spid="498737"/>
                                        </p:tgtEl>
                                        <p:attrNameLst>
                                          <p:attrName>ppt_w</p:attrName>
                                        </p:attrNameLst>
                                      </p:cBhvr>
                                      <p:tavLst>
                                        <p:tav tm="0">
                                          <p:val>
                                            <p:strVal val="#ppt_w"/>
                                          </p:val>
                                        </p:tav>
                                        <p:tav tm="100000">
                                          <p:val>
                                            <p:strVal val="#ppt_w"/>
                                          </p:val>
                                        </p:tav>
                                      </p:tavLst>
                                    </p:anim>
                                    <p:anim calcmode="lin" valueType="num">
                                      <p:cBhvr>
                                        <p:cTn id="182" dur="500" fill="hold"/>
                                        <p:tgtEl>
                                          <p:spTgt spid="498737"/>
                                        </p:tgtEl>
                                        <p:attrNameLst>
                                          <p:attrName>ppt_h</p:attrName>
                                        </p:attrNameLst>
                                      </p:cBhvr>
                                      <p:tavLst>
                                        <p:tav tm="0">
                                          <p:val>
                                            <p:fltVal val="0"/>
                                          </p:val>
                                        </p:tav>
                                        <p:tav tm="100000">
                                          <p:val>
                                            <p:strVal val="#ppt_h"/>
                                          </p:val>
                                        </p:tav>
                                      </p:tavLst>
                                    </p:anim>
                                  </p:childTnLst>
                                </p:cTn>
                              </p:par>
                            </p:childTnLst>
                          </p:cTn>
                        </p:par>
                      </p:childTnLst>
                    </p:cTn>
                  </p:par>
                  <p:par>
                    <p:cTn id="183" fill="hold">
                      <p:stCondLst>
                        <p:cond delay="indefinite"/>
                      </p:stCondLst>
                      <p:childTnLst>
                        <p:par>
                          <p:cTn id="184" fill="hold">
                            <p:stCondLst>
                              <p:cond delay="0"/>
                            </p:stCondLst>
                            <p:childTnLst>
                              <p:par>
                                <p:cTn id="185" presetID="17" presetClass="entr" presetSubtype="1" fill="hold" grpId="0" nodeType="clickEffect">
                                  <p:stCondLst>
                                    <p:cond delay="0"/>
                                  </p:stCondLst>
                                  <p:childTnLst>
                                    <p:set>
                                      <p:cBhvr>
                                        <p:cTn id="186" dur="1" fill="hold">
                                          <p:stCondLst>
                                            <p:cond delay="0"/>
                                          </p:stCondLst>
                                        </p:cTn>
                                        <p:tgtEl>
                                          <p:spTgt spid="498738"/>
                                        </p:tgtEl>
                                        <p:attrNameLst>
                                          <p:attrName>style.visibility</p:attrName>
                                        </p:attrNameLst>
                                      </p:cBhvr>
                                      <p:to>
                                        <p:strVal val="visible"/>
                                      </p:to>
                                    </p:set>
                                    <p:anim calcmode="lin" valueType="num">
                                      <p:cBhvr>
                                        <p:cTn id="187" dur="500" fill="hold"/>
                                        <p:tgtEl>
                                          <p:spTgt spid="498738"/>
                                        </p:tgtEl>
                                        <p:attrNameLst>
                                          <p:attrName>ppt_x</p:attrName>
                                        </p:attrNameLst>
                                      </p:cBhvr>
                                      <p:tavLst>
                                        <p:tav tm="0">
                                          <p:val>
                                            <p:strVal val="#ppt_x"/>
                                          </p:val>
                                        </p:tav>
                                        <p:tav tm="100000">
                                          <p:val>
                                            <p:strVal val="#ppt_x"/>
                                          </p:val>
                                        </p:tav>
                                      </p:tavLst>
                                    </p:anim>
                                    <p:anim calcmode="lin" valueType="num">
                                      <p:cBhvr>
                                        <p:cTn id="188" dur="500" fill="hold"/>
                                        <p:tgtEl>
                                          <p:spTgt spid="498738"/>
                                        </p:tgtEl>
                                        <p:attrNameLst>
                                          <p:attrName>ppt_y</p:attrName>
                                        </p:attrNameLst>
                                      </p:cBhvr>
                                      <p:tavLst>
                                        <p:tav tm="0">
                                          <p:val>
                                            <p:strVal val="#ppt_y-#ppt_h/2"/>
                                          </p:val>
                                        </p:tav>
                                        <p:tav tm="100000">
                                          <p:val>
                                            <p:strVal val="#ppt_y"/>
                                          </p:val>
                                        </p:tav>
                                      </p:tavLst>
                                    </p:anim>
                                    <p:anim calcmode="lin" valueType="num">
                                      <p:cBhvr>
                                        <p:cTn id="189" dur="500" fill="hold"/>
                                        <p:tgtEl>
                                          <p:spTgt spid="498738"/>
                                        </p:tgtEl>
                                        <p:attrNameLst>
                                          <p:attrName>ppt_w</p:attrName>
                                        </p:attrNameLst>
                                      </p:cBhvr>
                                      <p:tavLst>
                                        <p:tav tm="0">
                                          <p:val>
                                            <p:strVal val="#ppt_w"/>
                                          </p:val>
                                        </p:tav>
                                        <p:tav tm="100000">
                                          <p:val>
                                            <p:strVal val="#ppt_w"/>
                                          </p:val>
                                        </p:tav>
                                      </p:tavLst>
                                    </p:anim>
                                    <p:anim calcmode="lin" valueType="num">
                                      <p:cBhvr>
                                        <p:cTn id="190" dur="500" fill="hold"/>
                                        <p:tgtEl>
                                          <p:spTgt spid="498738"/>
                                        </p:tgtEl>
                                        <p:attrNameLst>
                                          <p:attrName>ppt_h</p:attrName>
                                        </p:attrNameLst>
                                      </p:cBhvr>
                                      <p:tavLst>
                                        <p:tav tm="0">
                                          <p:val>
                                            <p:fltVal val="0"/>
                                          </p:val>
                                        </p:tav>
                                        <p:tav tm="100000">
                                          <p:val>
                                            <p:strVal val="#ppt_h"/>
                                          </p:val>
                                        </p:tav>
                                      </p:tavLst>
                                    </p:anim>
                                  </p:childTnLst>
                                </p:cTn>
                              </p:par>
                            </p:childTnLst>
                          </p:cTn>
                        </p:par>
                      </p:childTnLst>
                    </p:cTn>
                  </p:par>
                  <p:par>
                    <p:cTn id="191" fill="hold">
                      <p:stCondLst>
                        <p:cond delay="indefinite"/>
                      </p:stCondLst>
                      <p:childTnLst>
                        <p:par>
                          <p:cTn id="192" fill="hold">
                            <p:stCondLst>
                              <p:cond delay="0"/>
                            </p:stCondLst>
                            <p:childTnLst>
                              <p:par>
                                <p:cTn id="193" presetID="5" presetClass="entr" presetSubtype="5" fill="hold" grpId="0" nodeType="clickEffect">
                                  <p:stCondLst>
                                    <p:cond delay="0"/>
                                  </p:stCondLst>
                                  <p:childTnLst>
                                    <p:set>
                                      <p:cBhvr>
                                        <p:cTn id="194" dur="1" fill="hold">
                                          <p:stCondLst>
                                            <p:cond delay="0"/>
                                          </p:stCondLst>
                                        </p:cTn>
                                        <p:tgtEl>
                                          <p:spTgt spid="498701"/>
                                        </p:tgtEl>
                                        <p:attrNameLst>
                                          <p:attrName>style.visibility</p:attrName>
                                        </p:attrNameLst>
                                      </p:cBhvr>
                                      <p:to>
                                        <p:strVal val="visible"/>
                                      </p:to>
                                    </p:set>
                                    <p:animEffect transition="in" filter="checkerboard(down)">
                                      <p:cBhvr>
                                        <p:cTn id="195" dur="500"/>
                                        <p:tgtEl>
                                          <p:spTgt spid="498701"/>
                                        </p:tgtEl>
                                      </p:cBhvr>
                                    </p:animEffect>
                                  </p:childTnLst>
                                </p:cTn>
                              </p:par>
                            </p:childTnLst>
                          </p:cTn>
                        </p:par>
                      </p:childTnLst>
                    </p:cTn>
                  </p:par>
                  <p:par>
                    <p:cTn id="196" fill="hold">
                      <p:stCondLst>
                        <p:cond delay="indefinite"/>
                      </p:stCondLst>
                      <p:childTnLst>
                        <p:par>
                          <p:cTn id="197" fill="hold">
                            <p:stCondLst>
                              <p:cond delay="0"/>
                            </p:stCondLst>
                            <p:childTnLst>
                              <p:par>
                                <p:cTn id="198" presetID="12" presetClass="entr" presetSubtype="8" fill="hold" grpId="0" nodeType="clickEffect">
                                  <p:stCondLst>
                                    <p:cond delay="0"/>
                                  </p:stCondLst>
                                  <p:childTnLst>
                                    <p:set>
                                      <p:cBhvr>
                                        <p:cTn id="199" dur="1" fill="hold">
                                          <p:stCondLst>
                                            <p:cond delay="0"/>
                                          </p:stCondLst>
                                        </p:cTn>
                                        <p:tgtEl>
                                          <p:spTgt spid="498702"/>
                                        </p:tgtEl>
                                        <p:attrNameLst>
                                          <p:attrName>style.visibility</p:attrName>
                                        </p:attrNameLst>
                                      </p:cBhvr>
                                      <p:to>
                                        <p:strVal val="visible"/>
                                      </p:to>
                                    </p:set>
                                    <p:animEffect transition="in" filter="slide(fromLeft)">
                                      <p:cBhvr>
                                        <p:cTn id="200" dur="500"/>
                                        <p:tgtEl>
                                          <p:spTgt spid="498702"/>
                                        </p:tgtEl>
                                      </p:cBhvr>
                                    </p:animEffect>
                                  </p:childTnLst>
                                </p:cTn>
                              </p:par>
                            </p:childTnLst>
                          </p:cTn>
                        </p:par>
                      </p:childTnLst>
                    </p:cTn>
                  </p:par>
                  <p:par>
                    <p:cTn id="201" fill="hold">
                      <p:stCondLst>
                        <p:cond delay="indefinite"/>
                      </p:stCondLst>
                      <p:childTnLst>
                        <p:par>
                          <p:cTn id="202" fill="hold">
                            <p:stCondLst>
                              <p:cond delay="0"/>
                            </p:stCondLst>
                            <p:childTnLst>
                              <p:par>
                                <p:cTn id="203" presetID="17" presetClass="entr" presetSubtype="1" fill="hold" grpId="0" nodeType="clickEffect">
                                  <p:stCondLst>
                                    <p:cond delay="0"/>
                                  </p:stCondLst>
                                  <p:childTnLst>
                                    <p:set>
                                      <p:cBhvr>
                                        <p:cTn id="204" dur="1" fill="hold">
                                          <p:stCondLst>
                                            <p:cond delay="0"/>
                                          </p:stCondLst>
                                        </p:cTn>
                                        <p:tgtEl>
                                          <p:spTgt spid="498724"/>
                                        </p:tgtEl>
                                        <p:attrNameLst>
                                          <p:attrName>style.visibility</p:attrName>
                                        </p:attrNameLst>
                                      </p:cBhvr>
                                      <p:to>
                                        <p:strVal val="visible"/>
                                      </p:to>
                                    </p:set>
                                    <p:anim calcmode="lin" valueType="num">
                                      <p:cBhvr>
                                        <p:cTn id="205" dur="500" fill="hold"/>
                                        <p:tgtEl>
                                          <p:spTgt spid="498724"/>
                                        </p:tgtEl>
                                        <p:attrNameLst>
                                          <p:attrName>ppt_x</p:attrName>
                                        </p:attrNameLst>
                                      </p:cBhvr>
                                      <p:tavLst>
                                        <p:tav tm="0">
                                          <p:val>
                                            <p:strVal val="#ppt_x"/>
                                          </p:val>
                                        </p:tav>
                                        <p:tav tm="100000">
                                          <p:val>
                                            <p:strVal val="#ppt_x"/>
                                          </p:val>
                                        </p:tav>
                                      </p:tavLst>
                                    </p:anim>
                                    <p:anim calcmode="lin" valueType="num">
                                      <p:cBhvr>
                                        <p:cTn id="206" dur="500" fill="hold"/>
                                        <p:tgtEl>
                                          <p:spTgt spid="498724"/>
                                        </p:tgtEl>
                                        <p:attrNameLst>
                                          <p:attrName>ppt_y</p:attrName>
                                        </p:attrNameLst>
                                      </p:cBhvr>
                                      <p:tavLst>
                                        <p:tav tm="0">
                                          <p:val>
                                            <p:strVal val="#ppt_y-#ppt_h/2"/>
                                          </p:val>
                                        </p:tav>
                                        <p:tav tm="100000">
                                          <p:val>
                                            <p:strVal val="#ppt_y"/>
                                          </p:val>
                                        </p:tav>
                                      </p:tavLst>
                                    </p:anim>
                                    <p:anim calcmode="lin" valueType="num">
                                      <p:cBhvr>
                                        <p:cTn id="207" dur="500" fill="hold"/>
                                        <p:tgtEl>
                                          <p:spTgt spid="498724"/>
                                        </p:tgtEl>
                                        <p:attrNameLst>
                                          <p:attrName>ppt_w</p:attrName>
                                        </p:attrNameLst>
                                      </p:cBhvr>
                                      <p:tavLst>
                                        <p:tav tm="0">
                                          <p:val>
                                            <p:strVal val="#ppt_w"/>
                                          </p:val>
                                        </p:tav>
                                        <p:tav tm="100000">
                                          <p:val>
                                            <p:strVal val="#ppt_w"/>
                                          </p:val>
                                        </p:tav>
                                      </p:tavLst>
                                    </p:anim>
                                    <p:anim calcmode="lin" valueType="num">
                                      <p:cBhvr>
                                        <p:cTn id="208" dur="500" fill="hold"/>
                                        <p:tgtEl>
                                          <p:spTgt spid="498724"/>
                                        </p:tgtEl>
                                        <p:attrNameLst>
                                          <p:attrName>ppt_h</p:attrName>
                                        </p:attrNameLst>
                                      </p:cBhvr>
                                      <p:tavLst>
                                        <p:tav tm="0">
                                          <p:val>
                                            <p:fltVal val="0"/>
                                          </p:val>
                                        </p:tav>
                                        <p:tav tm="100000">
                                          <p:val>
                                            <p:strVal val="#ppt_h"/>
                                          </p:val>
                                        </p:tav>
                                      </p:tavLst>
                                    </p:anim>
                                  </p:childTnLst>
                                </p:cTn>
                              </p:par>
                            </p:childTnLst>
                          </p:cTn>
                        </p:par>
                        <p:par>
                          <p:cTn id="209" fill="hold">
                            <p:stCondLst>
                              <p:cond delay="500"/>
                            </p:stCondLst>
                            <p:childTnLst>
                              <p:par>
                                <p:cTn id="210" presetID="17" presetClass="entr" presetSubtype="1" fill="hold" grpId="0" nodeType="afterEffect">
                                  <p:stCondLst>
                                    <p:cond delay="0"/>
                                  </p:stCondLst>
                                  <p:childTnLst>
                                    <p:set>
                                      <p:cBhvr>
                                        <p:cTn id="211" dur="1" fill="hold">
                                          <p:stCondLst>
                                            <p:cond delay="0"/>
                                          </p:stCondLst>
                                        </p:cTn>
                                        <p:tgtEl>
                                          <p:spTgt spid="498721"/>
                                        </p:tgtEl>
                                        <p:attrNameLst>
                                          <p:attrName>style.visibility</p:attrName>
                                        </p:attrNameLst>
                                      </p:cBhvr>
                                      <p:to>
                                        <p:strVal val="visible"/>
                                      </p:to>
                                    </p:set>
                                    <p:anim calcmode="lin" valueType="num">
                                      <p:cBhvr>
                                        <p:cTn id="212" dur="500" fill="hold"/>
                                        <p:tgtEl>
                                          <p:spTgt spid="498721"/>
                                        </p:tgtEl>
                                        <p:attrNameLst>
                                          <p:attrName>ppt_x</p:attrName>
                                        </p:attrNameLst>
                                      </p:cBhvr>
                                      <p:tavLst>
                                        <p:tav tm="0">
                                          <p:val>
                                            <p:strVal val="#ppt_x"/>
                                          </p:val>
                                        </p:tav>
                                        <p:tav tm="100000">
                                          <p:val>
                                            <p:strVal val="#ppt_x"/>
                                          </p:val>
                                        </p:tav>
                                      </p:tavLst>
                                    </p:anim>
                                    <p:anim calcmode="lin" valueType="num">
                                      <p:cBhvr>
                                        <p:cTn id="213" dur="500" fill="hold"/>
                                        <p:tgtEl>
                                          <p:spTgt spid="498721"/>
                                        </p:tgtEl>
                                        <p:attrNameLst>
                                          <p:attrName>ppt_y</p:attrName>
                                        </p:attrNameLst>
                                      </p:cBhvr>
                                      <p:tavLst>
                                        <p:tav tm="0">
                                          <p:val>
                                            <p:strVal val="#ppt_y-#ppt_h/2"/>
                                          </p:val>
                                        </p:tav>
                                        <p:tav tm="100000">
                                          <p:val>
                                            <p:strVal val="#ppt_y"/>
                                          </p:val>
                                        </p:tav>
                                      </p:tavLst>
                                    </p:anim>
                                    <p:anim calcmode="lin" valueType="num">
                                      <p:cBhvr>
                                        <p:cTn id="214" dur="500" fill="hold"/>
                                        <p:tgtEl>
                                          <p:spTgt spid="498721"/>
                                        </p:tgtEl>
                                        <p:attrNameLst>
                                          <p:attrName>ppt_w</p:attrName>
                                        </p:attrNameLst>
                                      </p:cBhvr>
                                      <p:tavLst>
                                        <p:tav tm="0">
                                          <p:val>
                                            <p:strVal val="#ppt_w"/>
                                          </p:val>
                                        </p:tav>
                                        <p:tav tm="100000">
                                          <p:val>
                                            <p:strVal val="#ppt_w"/>
                                          </p:val>
                                        </p:tav>
                                      </p:tavLst>
                                    </p:anim>
                                    <p:anim calcmode="lin" valueType="num">
                                      <p:cBhvr>
                                        <p:cTn id="215" dur="500" fill="hold"/>
                                        <p:tgtEl>
                                          <p:spTgt spid="498721"/>
                                        </p:tgtEl>
                                        <p:attrNameLst>
                                          <p:attrName>ppt_h</p:attrName>
                                        </p:attrNameLst>
                                      </p:cBhvr>
                                      <p:tavLst>
                                        <p:tav tm="0">
                                          <p:val>
                                            <p:fltVal val="0"/>
                                          </p:val>
                                        </p:tav>
                                        <p:tav tm="100000">
                                          <p:val>
                                            <p:strVal val="#ppt_h"/>
                                          </p:val>
                                        </p:tav>
                                      </p:tavLst>
                                    </p:anim>
                                  </p:childTnLst>
                                </p:cTn>
                              </p:par>
                            </p:childTnLst>
                          </p:cTn>
                        </p:par>
                        <p:par>
                          <p:cTn id="216" fill="hold">
                            <p:stCondLst>
                              <p:cond delay="1000"/>
                            </p:stCondLst>
                            <p:childTnLst>
                              <p:par>
                                <p:cTn id="217" presetID="17" presetClass="entr" presetSubtype="1" fill="hold" grpId="0" nodeType="afterEffect">
                                  <p:stCondLst>
                                    <p:cond delay="0"/>
                                  </p:stCondLst>
                                  <p:childTnLst>
                                    <p:set>
                                      <p:cBhvr>
                                        <p:cTn id="218" dur="1" fill="hold">
                                          <p:stCondLst>
                                            <p:cond delay="0"/>
                                          </p:stCondLst>
                                        </p:cTn>
                                        <p:tgtEl>
                                          <p:spTgt spid="498722"/>
                                        </p:tgtEl>
                                        <p:attrNameLst>
                                          <p:attrName>style.visibility</p:attrName>
                                        </p:attrNameLst>
                                      </p:cBhvr>
                                      <p:to>
                                        <p:strVal val="visible"/>
                                      </p:to>
                                    </p:set>
                                    <p:anim calcmode="lin" valueType="num">
                                      <p:cBhvr>
                                        <p:cTn id="219" dur="500" fill="hold"/>
                                        <p:tgtEl>
                                          <p:spTgt spid="498722"/>
                                        </p:tgtEl>
                                        <p:attrNameLst>
                                          <p:attrName>ppt_x</p:attrName>
                                        </p:attrNameLst>
                                      </p:cBhvr>
                                      <p:tavLst>
                                        <p:tav tm="0">
                                          <p:val>
                                            <p:strVal val="#ppt_x"/>
                                          </p:val>
                                        </p:tav>
                                        <p:tav tm="100000">
                                          <p:val>
                                            <p:strVal val="#ppt_x"/>
                                          </p:val>
                                        </p:tav>
                                      </p:tavLst>
                                    </p:anim>
                                    <p:anim calcmode="lin" valueType="num">
                                      <p:cBhvr>
                                        <p:cTn id="220" dur="500" fill="hold"/>
                                        <p:tgtEl>
                                          <p:spTgt spid="498722"/>
                                        </p:tgtEl>
                                        <p:attrNameLst>
                                          <p:attrName>ppt_y</p:attrName>
                                        </p:attrNameLst>
                                      </p:cBhvr>
                                      <p:tavLst>
                                        <p:tav tm="0">
                                          <p:val>
                                            <p:strVal val="#ppt_y-#ppt_h/2"/>
                                          </p:val>
                                        </p:tav>
                                        <p:tav tm="100000">
                                          <p:val>
                                            <p:strVal val="#ppt_y"/>
                                          </p:val>
                                        </p:tav>
                                      </p:tavLst>
                                    </p:anim>
                                    <p:anim calcmode="lin" valueType="num">
                                      <p:cBhvr>
                                        <p:cTn id="221" dur="500" fill="hold"/>
                                        <p:tgtEl>
                                          <p:spTgt spid="498722"/>
                                        </p:tgtEl>
                                        <p:attrNameLst>
                                          <p:attrName>ppt_w</p:attrName>
                                        </p:attrNameLst>
                                      </p:cBhvr>
                                      <p:tavLst>
                                        <p:tav tm="0">
                                          <p:val>
                                            <p:strVal val="#ppt_w"/>
                                          </p:val>
                                        </p:tav>
                                        <p:tav tm="100000">
                                          <p:val>
                                            <p:strVal val="#ppt_w"/>
                                          </p:val>
                                        </p:tav>
                                      </p:tavLst>
                                    </p:anim>
                                    <p:anim calcmode="lin" valueType="num">
                                      <p:cBhvr>
                                        <p:cTn id="222" dur="500" fill="hold"/>
                                        <p:tgtEl>
                                          <p:spTgt spid="498722"/>
                                        </p:tgtEl>
                                        <p:attrNameLst>
                                          <p:attrName>ppt_h</p:attrName>
                                        </p:attrNameLst>
                                      </p:cBhvr>
                                      <p:tavLst>
                                        <p:tav tm="0">
                                          <p:val>
                                            <p:fltVal val="0"/>
                                          </p:val>
                                        </p:tav>
                                        <p:tav tm="100000">
                                          <p:val>
                                            <p:strVal val="#ppt_h"/>
                                          </p:val>
                                        </p:tav>
                                      </p:tavLst>
                                    </p:anim>
                                  </p:childTnLst>
                                </p:cTn>
                              </p:par>
                            </p:childTnLst>
                          </p:cTn>
                        </p:par>
                        <p:par>
                          <p:cTn id="223" fill="hold">
                            <p:stCondLst>
                              <p:cond delay="1500"/>
                            </p:stCondLst>
                            <p:childTnLst>
                              <p:par>
                                <p:cTn id="224" presetID="17" presetClass="entr" presetSubtype="1" fill="hold" grpId="0" nodeType="afterEffect">
                                  <p:stCondLst>
                                    <p:cond delay="0"/>
                                  </p:stCondLst>
                                  <p:childTnLst>
                                    <p:set>
                                      <p:cBhvr>
                                        <p:cTn id="225" dur="1" fill="hold">
                                          <p:stCondLst>
                                            <p:cond delay="0"/>
                                          </p:stCondLst>
                                        </p:cTn>
                                        <p:tgtEl>
                                          <p:spTgt spid="498723"/>
                                        </p:tgtEl>
                                        <p:attrNameLst>
                                          <p:attrName>style.visibility</p:attrName>
                                        </p:attrNameLst>
                                      </p:cBhvr>
                                      <p:to>
                                        <p:strVal val="visible"/>
                                      </p:to>
                                    </p:set>
                                    <p:anim calcmode="lin" valueType="num">
                                      <p:cBhvr>
                                        <p:cTn id="226" dur="500" fill="hold"/>
                                        <p:tgtEl>
                                          <p:spTgt spid="498723"/>
                                        </p:tgtEl>
                                        <p:attrNameLst>
                                          <p:attrName>ppt_x</p:attrName>
                                        </p:attrNameLst>
                                      </p:cBhvr>
                                      <p:tavLst>
                                        <p:tav tm="0">
                                          <p:val>
                                            <p:strVal val="#ppt_x"/>
                                          </p:val>
                                        </p:tav>
                                        <p:tav tm="100000">
                                          <p:val>
                                            <p:strVal val="#ppt_x"/>
                                          </p:val>
                                        </p:tav>
                                      </p:tavLst>
                                    </p:anim>
                                    <p:anim calcmode="lin" valueType="num">
                                      <p:cBhvr>
                                        <p:cTn id="227" dur="500" fill="hold"/>
                                        <p:tgtEl>
                                          <p:spTgt spid="498723"/>
                                        </p:tgtEl>
                                        <p:attrNameLst>
                                          <p:attrName>ppt_y</p:attrName>
                                        </p:attrNameLst>
                                      </p:cBhvr>
                                      <p:tavLst>
                                        <p:tav tm="0">
                                          <p:val>
                                            <p:strVal val="#ppt_y-#ppt_h/2"/>
                                          </p:val>
                                        </p:tav>
                                        <p:tav tm="100000">
                                          <p:val>
                                            <p:strVal val="#ppt_y"/>
                                          </p:val>
                                        </p:tav>
                                      </p:tavLst>
                                    </p:anim>
                                    <p:anim calcmode="lin" valueType="num">
                                      <p:cBhvr>
                                        <p:cTn id="228" dur="500" fill="hold"/>
                                        <p:tgtEl>
                                          <p:spTgt spid="498723"/>
                                        </p:tgtEl>
                                        <p:attrNameLst>
                                          <p:attrName>ppt_w</p:attrName>
                                        </p:attrNameLst>
                                      </p:cBhvr>
                                      <p:tavLst>
                                        <p:tav tm="0">
                                          <p:val>
                                            <p:strVal val="#ppt_w"/>
                                          </p:val>
                                        </p:tav>
                                        <p:tav tm="100000">
                                          <p:val>
                                            <p:strVal val="#ppt_w"/>
                                          </p:val>
                                        </p:tav>
                                      </p:tavLst>
                                    </p:anim>
                                    <p:anim calcmode="lin" valueType="num">
                                      <p:cBhvr>
                                        <p:cTn id="229" dur="500" fill="hold"/>
                                        <p:tgtEl>
                                          <p:spTgt spid="498723"/>
                                        </p:tgtEl>
                                        <p:attrNameLst>
                                          <p:attrName>ppt_h</p:attrName>
                                        </p:attrNameLst>
                                      </p:cBhvr>
                                      <p:tavLst>
                                        <p:tav tm="0">
                                          <p:val>
                                            <p:fltVal val="0"/>
                                          </p:val>
                                        </p:tav>
                                        <p:tav tm="100000">
                                          <p:val>
                                            <p:strVal val="#ppt_h"/>
                                          </p:val>
                                        </p:tav>
                                      </p:tavLst>
                                    </p:anim>
                                  </p:childTnLst>
                                </p:cTn>
                              </p:par>
                            </p:childTnLst>
                          </p:cTn>
                        </p:par>
                      </p:childTnLst>
                    </p:cTn>
                  </p:par>
                  <p:par>
                    <p:cTn id="230" fill="hold">
                      <p:stCondLst>
                        <p:cond delay="indefinite"/>
                      </p:stCondLst>
                      <p:childTnLst>
                        <p:par>
                          <p:cTn id="231" fill="hold">
                            <p:stCondLst>
                              <p:cond delay="0"/>
                            </p:stCondLst>
                            <p:childTnLst>
                              <p:par>
                                <p:cTn id="232" presetID="17" presetClass="entr" presetSubtype="1" fill="hold" grpId="0" nodeType="clickEffect">
                                  <p:stCondLst>
                                    <p:cond delay="0"/>
                                  </p:stCondLst>
                                  <p:childTnLst>
                                    <p:set>
                                      <p:cBhvr>
                                        <p:cTn id="233" dur="1" fill="hold">
                                          <p:stCondLst>
                                            <p:cond delay="0"/>
                                          </p:stCondLst>
                                        </p:cTn>
                                        <p:tgtEl>
                                          <p:spTgt spid="498739"/>
                                        </p:tgtEl>
                                        <p:attrNameLst>
                                          <p:attrName>style.visibility</p:attrName>
                                        </p:attrNameLst>
                                      </p:cBhvr>
                                      <p:to>
                                        <p:strVal val="visible"/>
                                      </p:to>
                                    </p:set>
                                    <p:anim calcmode="lin" valueType="num">
                                      <p:cBhvr>
                                        <p:cTn id="234" dur="500" fill="hold"/>
                                        <p:tgtEl>
                                          <p:spTgt spid="498739"/>
                                        </p:tgtEl>
                                        <p:attrNameLst>
                                          <p:attrName>ppt_x</p:attrName>
                                        </p:attrNameLst>
                                      </p:cBhvr>
                                      <p:tavLst>
                                        <p:tav tm="0">
                                          <p:val>
                                            <p:strVal val="#ppt_x"/>
                                          </p:val>
                                        </p:tav>
                                        <p:tav tm="100000">
                                          <p:val>
                                            <p:strVal val="#ppt_x"/>
                                          </p:val>
                                        </p:tav>
                                      </p:tavLst>
                                    </p:anim>
                                    <p:anim calcmode="lin" valueType="num">
                                      <p:cBhvr>
                                        <p:cTn id="235" dur="500" fill="hold"/>
                                        <p:tgtEl>
                                          <p:spTgt spid="498739"/>
                                        </p:tgtEl>
                                        <p:attrNameLst>
                                          <p:attrName>ppt_y</p:attrName>
                                        </p:attrNameLst>
                                      </p:cBhvr>
                                      <p:tavLst>
                                        <p:tav tm="0">
                                          <p:val>
                                            <p:strVal val="#ppt_y-#ppt_h/2"/>
                                          </p:val>
                                        </p:tav>
                                        <p:tav tm="100000">
                                          <p:val>
                                            <p:strVal val="#ppt_y"/>
                                          </p:val>
                                        </p:tav>
                                      </p:tavLst>
                                    </p:anim>
                                    <p:anim calcmode="lin" valueType="num">
                                      <p:cBhvr>
                                        <p:cTn id="236" dur="500" fill="hold"/>
                                        <p:tgtEl>
                                          <p:spTgt spid="498739"/>
                                        </p:tgtEl>
                                        <p:attrNameLst>
                                          <p:attrName>ppt_w</p:attrName>
                                        </p:attrNameLst>
                                      </p:cBhvr>
                                      <p:tavLst>
                                        <p:tav tm="0">
                                          <p:val>
                                            <p:strVal val="#ppt_w"/>
                                          </p:val>
                                        </p:tav>
                                        <p:tav tm="100000">
                                          <p:val>
                                            <p:strVal val="#ppt_w"/>
                                          </p:val>
                                        </p:tav>
                                      </p:tavLst>
                                    </p:anim>
                                    <p:anim calcmode="lin" valueType="num">
                                      <p:cBhvr>
                                        <p:cTn id="237" dur="500" fill="hold"/>
                                        <p:tgtEl>
                                          <p:spTgt spid="498739"/>
                                        </p:tgtEl>
                                        <p:attrNameLst>
                                          <p:attrName>ppt_h</p:attrName>
                                        </p:attrNameLst>
                                      </p:cBhvr>
                                      <p:tavLst>
                                        <p:tav tm="0">
                                          <p:val>
                                            <p:fltVal val="0"/>
                                          </p:val>
                                        </p:tav>
                                        <p:tav tm="100000">
                                          <p:val>
                                            <p:strVal val="#ppt_h"/>
                                          </p:val>
                                        </p:tav>
                                      </p:tavLst>
                                    </p:anim>
                                  </p:childTnLst>
                                </p:cTn>
                              </p:par>
                            </p:childTnLst>
                          </p:cTn>
                        </p:par>
                      </p:childTnLst>
                    </p:cTn>
                  </p:par>
                  <p:par>
                    <p:cTn id="238" fill="hold">
                      <p:stCondLst>
                        <p:cond delay="indefinite"/>
                      </p:stCondLst>
                      <p:childTnLst>
                        <p:par>
                          <p:cTn id="239" fill="hold">
                            <p:stCondLst>
                              <p:cond delay="0"/>
                            </p:stCondLst>
                            <p:childTnLst>
                              <p:par>
                                <p:cTn id="240" presetID="17" presetClass="entr" presetSubtype="1" fill="hold" grpId="0" nodeType="clickEffect">
                                  <p:stCondLst>
                                    <p:cond delay="0"/>
                                  </p:stCondLst>
                                  <p:childTnLst>
                                    <p:set>
                                      <p:cBhvr>
                                        <p:cTn id="241" dur="1" fill="hold">
                                          <p:stCondLst>
                                            <p:cond delay="0"/>
                                          </p:stCondLst>
                                        </p:cTn>
                                        <p:tgtEl>
                                          <p:spTgt spid="498740"/>
                                        </p:tgtEl>
                                        <p:attrNameLst>
                                          <p:attrName>style.visibility</p:attrName>
                                        </p:attrNameLst>
                                      </p:cBhvr>
                                      <p:to>
                                        <p:strVal val="visible"/>
                                      </p:to>
                                    </p:set>
                                    <p:anim calcmode="lin" valueType="num">
                                      <p:cBhvr>
                                        <p:cTn id="242" dur="500" fill="hold"/>
                                        <p:tgtEl>
                                          <p:spTgt spid="498740"/>
                                        </p:tgtEl>
                                        <p:attrNameLst>
                                          <p:attrName>ppt_x</p:attrName>
                                        </p:attrNameLst>
                                      </p:cBhvr>
                                      <p:tavLst>
                                        <p:tav tm="0">
                                          <p:val>
                                            <p:strVal val="#ppt_x"/>
                                          </p:val>
                                        </p:tav>
                                        <p:tav tm="100000">
                                          <p:val>
                                            <p:strVal val="#ppt_x"/>
                                          </p:val>
                                        </p:tav>
                                      </p:tavLst>
                                    </p:anim>
                                    <p:anim calcmode="lin" valueType="num">
                                      <p:cBhvr>
                                        <p:cTn id="243" dur="500" fill="hold"/>
                                        <p:tgtEl>
                                          <p:spTgt spid="498740"/>
                                        </p:tgtEl>
                                        <p:attrNameLst>
                                          <p:attrName>ppt_y</p:attrName>
                                        </p:attrNameLst>
                                      </p:cBhvr>
                                      <p:tavLst>
                                        <p:tav tm="0">
                                          <p:val>
                                            <p:strVal val="#ppt_y-#ppt_h/2"/>
                                          </p:val>
                                        </p:tav>
                                        <p:tav tm="100000">
                                          <p:val>
                                            <p:strVal val="#ppt_y"/>
                                          </p:val>
                                        </p:tav>
                                      </p:tavLst>
                                    </p:anim>
                                    <p:anim calcmode="lin" valueType="num">
                                      <p:cBhvr>
                                        <p:cTn id="244" dur="500" fill="hold"/>
                                        <p:tgtEl>
                                          <p:spTgt spid="498740"/>
                                        </p:tgtEl>
                                        <p:attrNameLst>
                                          <p:attrName>ppt_w</p:attrName>
                                        </p:attrNameLst>
                                      </p:cBhvr>
                                      <p:tavLst>
                                        <p:tav tm="0">
                                          <p:val>
                                            <p:strVal val="#ppt_w"/>
                                          </p:val>
                                        </p:tav>
                                        <p:tav tm="100000">
                                          <p:val>
                                            <p:strVal val="#ppt_w"/>
                                          </p:val>
                                        </p:tav>
                                      </p:tavLst>
                                    </p:anim>
                                    <p:anim calcmode="lin" valueType="num">
                                      <p:cBhvr>
                                        <p:cTn id="245" dur="500" fill="hold"/>
                                        <p:tgtEl>
                                          <p:spTgt spid="498740"/>
                                        </p:tgtEl>
                                        <p:attrNameLst>
                                          <p:attrName>ppt_h</p:attrName>
                                        </p:attrNameLst>
                                      </p:cBhvr>
                                      <p:tavLst>
                                        <p:tav tm="0">
                                          <p:val>
                                            <p:fltVal val="0"/>
                                          </p:val>
                                        </p:tav>
                                        <p:tav tm="100000">
                                          <p:val>
                                            <p:strVal val="#ppt_h"/>
                                          </p:val>
                                        </p:tav>
                                      </p:tavLst>
                                    </p:anim>
                                  </p:childTnLst>
                                </p:cTn>
                              </p:par>
                            </p:childTnLst>
                          </p:cTn>
                        </p:par>
                      </p:childTnLst>
                    </p:cTn>
                  </p:par>
                  <p:par>
                    <p:cTn id="246" fill="hold">
                      <p:stCondLst>
                        <p:cond delay="indefinite"/>
                      </p:stCondLst>
                      <p:childTnLst>
                        <p:par>
                          <p:cTn id="247" fill="hold">
                            <p:stCondLst>
                              <p:cond delay="0"/>
                            </p:stCondLst>
                            <p:childTnLst>
                              <p:par>
                                <p:cTn id="248" presetID="5" presetClass="entr" presetSubtype="5" fill="hold" grpId="0" nodeType="clickEffect">
                                  <p:stCondLst>
                                    <p:cond delay="0"/>
                                  </p:stCondLst>
                                  <p:childTnLst>
                                    <p:set>
                                      <p:cBhvr>
                                        <p:cTn id="249" dur="1" fill="hold">
                                          <p:stCondLst>
                                            <p:cond delay="0"/>
                                          </p:stCondLst>
                                        </p:cTn>
                                        <p:tgtEl>
                                          <p:spTgt spid="498703"/>
                                        </p:tgtEl>
                                        <p:attrNameLst>
                                          <p:attrName>style.visibility</p:attrName>
                                        </p:attrNameLst>
                                      </p:cBhvr>
                                      <p:to>
                                        <p:strVal val="visible"/>
                                      </p:to>
                                    </p:set>
                                    <p:animEffect transition="in" filter="checkerboard(down)">
                                      <p:cBhvr>
                                        <p:cTn id="250" dur="500"/>
                                        <p:tgtEl>
                                          <p:spTgt spid="498703"/>
                                        </p:tgtEl>
                                      </p:cBhvr>
                                    </p:animEffect>
                                  </p:childTnLst>
                                </p:cTn>
                              </p:par>
                            </p:childTnLst>
                          </p:cTn>
                        </p:par>
                      </p:childTnLst>
                    </p:cTn>
                  </p:par>
                  <p:par>
                    <p:cTn id="251" fill="hold">
                      <p:stCondLst>
                        <p:cond delay="indefinite"/>
                      </p:stCondLst>
                      <p:childTnLst>
                        <p:par>
                          <p:cTn id="252" fill="hold">
                            <p:stCondLst>
                              <p:cond delay="0"/>
                            </p:stCondLst>
                            <p:childTnLst>
                              <p:par>
                                <p:cTn id="253" presetID="12" presetClass="entr" presetSubtype="8" fill="hold" grpId="0" nodeType="clickEffect">
                                  <p:stCondLst>
                                    <p:cond delay="0"/>
                                  </p:stCondLst>
                                  <p:childTnLst>
                                    <p:set>
                                      <p:cBhvr>
                                        <p:cTn id="254" dur="1" fill="hold">
                                          <p:stCondLst>
                                            <p:cond delay="0"/>
                                          </p:stCondLst>
                                        </p:cTn>
                                        <p:tgtEl>
                                          <p:spTgt spid="498704"/>
                                        </p:tgtEl>
                                        <p:attrNameLst>
                                          <p:attrName>style.visibility</p:attrName>
                                        </p:attrNameLst>
                                      </p:cBhvr>
                                      <p:to>
                                        <p:strVal val="visible"/>
                                      </p:to>
                                    </p:set>
                                    <p:animEffect transition="in" filter="slide(fromLeft)">
                                      <p:cBhvr>
                                        <p:cTn id="255" dur="500"/>
                                        <p:tgtEl>
                                          <p:spTgt spid="498704"/>
                                        </p:tgtEl>
                                      </p:cBhvr>
                                    </p:animEffect>
                                  </p:childTnLst>
                                </p:cTn>
                              </p:par>
                            </p:childTnLst>
                          </p:cTn>
                        </p:par>
                      </p:childTnLst>
                    </p:cTn>
                  </p:par>
                  <p:par>
                    <p:cTn id="256" fill="hold">
                      <p:stCondLst>
                        <p:cond delay="indefinite"/>
                      </p:stCondLst>
                      <p:childTnLst>
                        <p:par>
                          <p:cTn id="257" fill="hold">
                            <p:stCondLst>
                              <p:cond delay="0"/>
                            </p:stCondLst>
                            <p:childTnLst>
                              <p:par>
                                <p:cTn id="258" presetID="17" presetClass="entr" presetSubtype="1" fill="hold" grpId="0" nodeType="clickEffect">
                                  <p:stCondLst>
                                    <p:cond delay="0"/>
                                  </p:stCondLst>
                                  <p:childTnLst>
                                    <p:set>
                                      <p:cBhvr>
                                        <p:cTn id="259" dur="1" fill="hold">
                                          <p:stCondLst>
                                            <p:cond delay="0"/>
                                          </p:stCondLst>
                                        </p:cTn>
                                        <p:tgtEl>
                                          <p:spTgt spid="498728"/>
                                        </p:tgtEl>
                                        <p:attrNameLst>
                                          <p:attrName>style.visibility</p:attrName>
                                        </p:attrNameLst>
                                      </p:cBhvr>
                                      <p:to>
                                        <p:strVal val="visible"/>
                                      </p:to>
                                    </p:set>
                                    <p:anim calcmode="lin" valueType="num">
                                      <p:cBhvr>
                                        <p:cTn id="260" dur="500" fill="hold"/>
                                        <p:tgtEl>
                                          <p:spTgt spid="498728"/>
                                        </p:tgtEl>
                                        <p:attrNameLst>
                                          <p:attrName>ppt_x</p:attrName>
                                        </p:attrNameLst>
                                      </p:cBhvr>
                                      <p:tavLst>
                                        <p:tav tm="0">
                                          <p:val>
                                            <p:strVal val="#ppt_x"/>
                                          </p:val>
                                        </p:tav>
                                        <p:tav tm="100000">
                                          <p:val>
                                            <p:strVal val="#ppt_x"/>
                                          </p:val>
                                        </p:tav>
                                      </p:tavLst>
                                    </p:anim>
                                    <p:anim calcmode="lin" valueType="num">
                                      <p:cBhvr>
                                        <p:cTn id="261" dur="500" fill="hold"/>
                                        <p:tgtEl>
                                          <p:spTgt spid="498728"/>
                                        </p:tgtEl>
                                        <p:attrNameLst>
                                          <p:attrName>ppt_y</p:attrName>
                                        </p:attrNameLst>
                                      </p:cBhvr>
                                      <p:tavLst>
                                        <p:tav tm="0">
                                          <p:val>
                                            <p:strVal val="#ppt_y-#ppt_h/2"/>
                                          </p:val>
                                        </p:tav>
                                        <p:tav tm="100000">
                                          <p:val>
                                            <p:strVal val="#ppt_y"/>
                                          </p:val>
                                        </p:tav>
                                      </p:tavLst>
                                    </p:anim>
                                    <p:anim calcmode="lin" valueType="num">
                                      <p:cBhvr>
                                        <p:cTn id="262" dur="500" fill="hold"/>
                                        <p:tgtEl>
                                          <p:spTgt spid="498728"/>
                                        </p:tgtEl>
                                        <p:attrNameLst>
                                          <p:attrName>ppt_w</p:attrName>
                                        </p:attrNameLst>
                                      </p:cBhvr>
                                      <p:tavLst>
                                        <p:tav tm="0">
                                          <p:val>
                                            <p:strVal val="#ppt_w"/>
                                          </p:val>
                                        </p:tav>
                                        <p:tav tm="100000">
                                          <p:val>
                                            <p:strVal val="#ppt_w"/>
                                          </p:val>
                                        </p:tav>
                                      </p:tavLst>
                                    </p:anim>
                                    <p:anim calcmode="lin" valueType="num">
                                      <p:cBhvr>
                                        <p:cTn id="263" dur="500" fill="hold"/>
                                        <p:tgtEl>
                                          <p:spTgt spid="498728"/>
                                        </p:tgtEl>
                                        <p:attrNameLst>
                                          <p:attrName>ppt_h</p:attrName>
                                        </p:attrNameLst>
                                      </p:cBhvr>
                                      <p:tavLst>
                                        <p:tav tm="0">
                                          <p:val>
                                            <p:fltVal val="0"/>
                                          </p:val>
                                        </p:tav>
                                        <p:tav tm="100000">
                                          <p:val>
                                            <p:strVal val="#ppt_h"/>
                                          </p:val>
                                        </p:tav>
                                      </p:tavLst>
                                    </p:anim>
                                  </p:childTnLst>
                                </p:cTn>
                              </p:par>
                            </p:childTnLst>
                          </p:cTn>
                        </p:par>
                        <p:par>
                          <p:cTn id="264" fill="hold">
                            <p:stCondLst>
                              <p:cond delay="500"/>
                            </p:stCondLst>
                            <p:childTnLst>
                              <p:par>
                                <p:cTn id="265" presetID="17" presetClass="entr" presetSubtype="1" fill="hold" grpId="0" nodeType="afterEffect">
                                  <p:stCondLst>
                                    <p:cond delay="0"/>
                                  </p:stCondLst>
                                  <p:childTnLst>
                                    <p:set>
                                      <p:cBhvr>
                                        <p:cTn id="266" dur="1" fill="hold">
                                          <p:stCondLst>
                                            <p:cond delay="0"/>
                                          </p:stCondLst>
                                        </p:cTn>
                                        <p:tgtEl>
                                          <p:spTgt spid="498725"/>
                                        </p:tgtEl>
                                        <p:attrNameLst>
                                          <p:attrName>style.visibility</p:attrName>
                                        </p:attrNameLst>
                                      </p:cBhvr>
                                      <p:to>
                                        <p:strVal val="visible"/>
                                      </p:to>
                                    </p:set>
                                    <p:anim calcmode="lin" valueType="num">
                                      <p:cBhvr>
                                        <p:cTn id="267" dur="500" fill="hold"/>
                                        <p:tgtEl>
                                          <p:spTgt spid="498725"/>
                                        </p:tgtEl>
                                        <p:attrNameLst>
                                          <p:attrName>ppt_x</p:attrName>
                                        </p:attrNameLst>
                                      </p:cBhvr>
                                      <p:tavLst>
                                        <p:tav tm="0">
                                          <p:val>
                                            <p:strVal val="#ppt_x"/>
                                          </p:val>
                                        </p:tav>
                                        <p:tav tm="100000">
                                          <p:val>
                                            <p:strVal val="#ppt_x"/>
                                          </p:val>
                                        </p:tav>
                                      </p:tavLst>
                                    </p:anim>
                                    <p:anim calcmode="lin" valueType="num">
                                      <p:cBhvr>
                                        <p:cTn id="268" dur="500" fill="hold"/>
                                        <p:tgtEl>
                                          <p:spTgt spid="498725"/>
                                        </p:tgtEl>
                                        <p:attrNameLst>
                                          <p:attrName>ppt_y</p:attrName>
                                        </p:attrNameLst>
                                      </p:cBhvr>
                                      <p:tavLst>
                                        <p:tav tm="0">
                                          <p:val>
                                            <p:strVal val="#ppt_y-#ppt_h/2"/>
                                          </p:val>
                                        </p:tav>
                                        <p:tav tm="100000">
                                          <p:val>
                                            <p:strVal val="#ppt_y"/>
                                          </p:val>
                                        </p:tav>
                                      </p:tavLst>
                                    </p:anim>
                                    <p:anim calcmode="lin" valueType="num">
                                      <p:cBhvr>
                                        <p:cTn id="269" dur="500" fill="hold"/>
                                        <p:tgtEl>
                                          <p:spTgt spid="498725"/>
                                        </p:tgtEl>
                                        <p:attrNameLst>
                                          <p:attrName>ppt_w</p:attrName>
                                        </p:attrNameLst>
                                      </p:cBhvr>
                                      <p:tavLst>
                                        <p:tav tm="0">
                                          <p:val>
                                            <p:strVal val="#ppt_w"/>
                                          </p:val>
                                        </p:tav>
                                        <p:tav tm="100000">
                                          <p:val>
                                            <p:strVal val="#ppt_w"/>
                                          </p:val>
                                        </p:tav>
                                      </p:tavLst>
                                    </p:anim>
                                    <p:anim calcmode="lin" valueType="num">
                                      <p:cBhvr>
                                        <p:cTn id="270" dur="500" fill="hold"/>
                                        <p:tgtEl>
                                          <p:spTgt spid="498725"/>
                                        </p:tgtEl>
                                        <p:attrNameLst>
                                          <p:attrName>ppt_h</p:attrName>
                                        </p:attrNameLst>
                                      </p:cBhvr>
                                      <p:tavLst>
                                        <p:tav tm="0">
                                          <p:val>
                                            <p:fltVal val="0"/>
                                          </p:val>
                                        </p:tav>
                                        <p:tav tm="100000">
                                          <p:val>
                                            <p:strVal val="#ppt_h"/>
                                          </p:val>
                                        </p:tav>
                                      </p:tavLst>
                                    </p:anim>
                                  </p:childTnLst>
                                </p:cTn>
                              </p:par>
                            </p:childTnLst>
                          </p:cTn>
                        </p:par>
                        <p:par>
                          <p:cTn id="271" fill="hold">
                            <p:stCondLst>
                              <p:cond delay="1000"/>
                            </p:stCondLst>
                            <p:childTnLst>
                              <p:par>
                                <p:cTn id="272" presetID="17" presetClass="entr" presetSubtype="1" fill="hold" grpId="0" nodeType="afterEffect">
                                  <p:stCondLst>
                                    <p:cond delay="0"/>
                                  </p:stCondLst>
                                  <p:childTnLst>
                                    <p:set>
                                      <p:cBhvr>
                                        <p:cTn id="273" dur="1" fill="hold">
                                          <p:stCondLst>
                                            <p:cond delay="0"/>
                                          </p:stCondLst>
                                        </p:cTn>
                                        <p:tgtEl>
                                          <p:spTgt spid="498726"/>
                                        </p:tgtEl>
                                        <p:attrNameLst>
                                          <p:attrName>style.visibility</p:attrName>
                                        </p:attrNameLst>
                                      </p:cBhvr>
                                      <p:to>
                                        <p:strVal val="visible"/>
                                      </p:to>
                                    </p:set>
                                    <p:anim calcmode="lin" valueType="num">
                                      <p:cBhvr>
                                        <p:cTn id="274" dur="500" fill="hold"/>
                                        <p:tgtEl>
                                          <p:spTgt spid="498726"/>
                                        </p:tgtEl>
                                        <p:attrNameLst>
                                          <p:attrName>ppt_x</p:attrName>
                                        </p:attrNameLst>
                                      </p:cBhvr>
                                      <p:tavLst>
                                        <p:tav tm="0">
                                          <p:val>
                                            <p:strVal val="#ppt_x"/>
                                          </p:val>
                                        </p:tav>
                                        <p:tav tm="100000">
                                          <p:val>
                                            <p:strVal val="#ppt_x"/>
                                          </p:val>
                                        </p:tav>
                                      </p:tavLst>
                                    </p:anim>
                                    <p:anim calcmode="lin" valueType="num">
                                      <p:cBhvr>
                                        <p:cTn id="275" dur="500" fill="hold"/>
                                        <p:tgtEl>
                                          <p:spTgt spid="498726"/>
                                        </p:tgtEl>
                                        <p:attrNameLst>
                                          <p:attrName>ppt_y</p:attrName>
                                        </p:attrNameLst>
                                      </p:cBhvr>
                                      <p:tavLst>
                                        <p:tav tm="0">
                                          <p:val>
                                            <p:strVal val="#ppt_y-#ppt_h/2"/>
                                          </p:val>
                                        </p:tav>
                                        <p:tav tm="100000">
                                          <p:val>
                                            <p:strVal val="#ppt_y"/>
                                          </p:val>
                                        </p:tav>
                                      </p:tavLst>
                                    </p:anim>
                                    <p:anim calcmode="lin" valueType="num">
                                      <p:cBhvr>
                                        <p:cTn id="276" dur="500" fill="hold"/>
                                        <p:tgtEl>
                                          <p:spTgt spid="498726"/>
                                        </p:tgtEl>
                                        <p:attrNameLst>
                                          <p:attrName>ppt_w</p:attrName>
                                        </p:attrNameLst>
                                      </p:cBhvr>
                                      <p:tavLst>
                                        <p:tav tm="0">
                                          <p:val>
                                            <p:strVal val="#ppt_w"/>
                                          </p:val>
                                        </p:tav>
                                        <p:tav tm="100000">
                                          <p:val>
                                            <p:strVal val="#ppt_w"/>
                                          </p:val>
                                        </p:tav>
                                      </p:tavLst>
                                    </p:anim>
                                    <p:anim calcmode="lin" valueType="num">
                                      <p:cBhvr>
                                        <p:cTn id="277" dur="500" fill="hold"/>
                                        <p:tgtEl>
                                          <p:spTgt spid="498726"/>
                                        </p:tgtEl>
                                        <p:attrNameLst>
                                          <p:attrName>ppt_h</p:attrName>
                                        </p:attrNameLst>
                                      </p:cBhvr>
                                      <p:tavLst>
                                        <p:tav tm="0">
                                          <p:val>
                                            <p:fltVal val="0"/>
                                          </p:val>
                                        </p:tav>
                                        <p:tav tm="100000">
                                          <p:val>
                                            <p:strVal val="#ppt_h"/>
                                          </p:val>
                                        </p:tav>
                                      </p:tavLst>
                                    </p:anim>
                                  </p:childTnLst>
                                </p:cTn>
                              </p:par>
                            </p:childTnLst>
                          </p:cTn>
                        </p:par>
                        <p:par>
                          <p:cTn id="278" fill="hold">
                            <p:stCondLst>
                              <p:cond delay="1500"/>
                            </p:stCondLst>
                            <p:childTnLst>
                              <p:par>
                                <p:cTn id="279" presetID="17" presetClass="entr" presetSubtype="1" fill="hold" grpId="0" nodeType="afterEffect">
                                  <p:stCondLst>
                                    <p:cond delay="0"/>
                                  </p:stCondLst>
                                  <p:childTnLst>
                                    <p:set>
                                      <p:cBhvr>
                                        <p:cTn id="280" dur="1" fill="hold">
                                          <p:stCondLst>
                                            <p:cond delay="0"/>
                                          </p:stCondLst>
                                        </p:cTn>
                                        <p:tgtEl>
                                          <p:spTgt spid="498727"/>
                                        </p:tgtEl>
                                        <p:attrNameLst>
                                          <p:attrName>style.visibility</p:attrName>
                                        </p:attrNameLst>
                                      </p:cBhvr>
                                      <p:to>
                                        <p:strVal val="visible"/>
                                      </p:to>
                                    </p:set>
                                    <p:anim calcmode="lin" valueType="num">
                                      <p:cBhvr>
                                        <p:cTn id="281" dur="500" fill="hold"/>
                                        <p:tgtEl>
                                          <p:spTgt spid="498727"/>
                                        </p:tgtEl>
                                        <p:attrNameLst>
                                          <p:attrName>ppt_x</p:attrName>
                                        </p:attrNameLst>
                                      </p:cBhvr>
                                      <p:tavLst>
                                        <p:tav tm="0">
                                          <p:val>
                                            <p:strVal val="#ppt_x"/>
                                          </p:val>
                                        </p:tav>
                                        <p:tav tm="100000">
                                          <p:val>
                                            <p:strVal val="#ppt_x"/>
                                          </p:val>
                                        </p:tav>
                                      </p:tavLst>
                                    </p:anim>
                                    <p:anim calcmode="lin" valueType="num">
                                      <p:cBhvr>
                                        <p:cTn id="282" dur="500" fill="hold"/>
                                        <p:tgtEl>
                                          <p:spTgt spid="498727"/>
                                        </p:tgtEl>
                                        <p:attrNameLst>
                                          <p:attrName>ppt_y</p:attrName>
                                        </p:attrNameLst>
                                      </p:cBhvr>
                                      <p:tavLst>
                                        <p:tav tm="0">
                                          <p:val>
                                            <p:strVal val="#ppt_y-#ppt_h/2"/>
                                          </p:val>
                                        </p:tav>
                                        <p:tav tm="100000">
                                          <p:val>
                                            <p:strVal val="#ppt_y"/>
                                          </p:val>
                                        </p:tav>
                                      </p:tavLst>
                                    </p:anim>
                                    <p:anim calcmode="lin" valueType="num">
                                      <p:cBhvr>
                                        <p:cTn id="283" dur="500" fill="hold"/>
                                        <p:tgtEl>
                                          <p:spTgt spid="498727"/>
                                        </p:tgtEl>
                                        <p:attrNameLst>
                                          <p:attrName>ppt_w</p:attrName>
                                        </p:attrNameLst>
                                      </p:cBhvr>
                                      <p:tavLst>
                                        <p:tav tm="0">
                                          <p:val>
                                            <p:strVal val="#ppt_w"/>
                                          </p:val>
                                        </p:tav>
                                        <p:tav tm="100000">
                                          <p:val>
                                            <p:strVal val="#ppt_w"/>
                                          </p:val>
                                        </p:tav>
                                      </p:tavLst>
                                    </p:anim>
                                    <p:anim calcmode="lin" valueType="num">
                                      <p:cBhvr>
                                        <p:cTn id="284" dur="500" fill="hold"/>
                                        <p:tgtEl>
                                          <p:spTgt spid="498727"/>
                                        </p:tgtEl>
                                        <p:attrNameLst>
                                          <p:attrName>ppt_h</p:attrName>
                                        </p:attrNameLst>
                                      </p:cBhvr>
                                      <p:tavLst>
                                        <p:tav tm="0">
                                          <p:val>
                                            <p:fltVal val="0"/>
                                          </p:val>
                                        </p:tav>
                                        <p:tav tm="100000">
                                          <p:val>
                                            <p:strVal val="#ppt_h"/>
                                          </p:val>
                                        </p:tav>
                                      </p:tavLst>
                                    </p:anim>
                                  </p:childTnLst>
                                </p:cTn>
                              </p:par>
                            </p:childTnLst>
                          </p:cTn>
                        </p:par>
                      </p:childTnLst>
                    </p:cTn>
                  </p:par>
                  <p:par>
                    <p:cTn id="285" fill="hold">
                      <p:stCondLst>
                        <p:cond delay="indefinite"/>
                      </p:stCondLst>
                      <p:childTnLst>
                        <p:par>
                          <p:cTn id="286" fill="hold">
                            <p:stCondLst>
                              <p:cond delay="0"/>
                            </p:stCondLst>
                            <p:childTnLst>
                              <p:par>
                                <p:cTn id="287" presetID="17" presetClass="entr" presetSubtype="8" fill="hold" grpId="0" nodeType="clickEffect">
                                  <p:stCondLst>
                                    <p:cond delay="0"/>
                                  </p:stCondLst>
                                  <p:childTnLst>
                                    <p:set>
                                      <p:cBhvr>
                                        <p:cTn id="288" dur="1" fill="hold">
                                          <p:stCondLst>
                                            <p:cond delay="0"/>
                                          </p:stCondLst>
                                        </p:cTn>
                                        <p:tgtEl>
                                          <p:spTgt spid="498752"/>
                                        </p:tgtEl>
                                        <p:attrNameLst>
                                          <p:attrName>style.visibility</p:attrName>
                                        </p:attrNameLst>
                                      </p:cBhvr>
                                      <p:to>
                                        <p:strVal val="visible"/>
                                      </p:to>
                                    </p:set>
                                    <p:anim calcmode="lin" valueType="num">
                                      <p:cBhvr>
                                        <p:cTn id="289" dur="500" fill="hold"/>
                                        <p:tgtEl>
                                          <p:spTgt spid="498752"/>
                                        </p:tgtEl>
                                        <p:attrNameLst>
                                          <p:attrName>ppt_x</p:attrName>
                                        </p:attrNameLst>
                                      </p:cBhvr>
                                      <p:tavLst>
                                        <p:tav tm="0">
                                          <p:val>
                                            <p:strVal val="#ppt_x-#ppt_w/2"/>
                                          </p:val>
                                        </p:tav>
                                        <p:tav tm="100000">
                                          <p:val>
                                            <p:strVal val="#ppt_x"/>
                                          </p:val>
                                        </p:tav>
                                      </p:tavLst>
                                    </p:anim>
                                    <p:anim calcmode="lin" valueType="num">
                                      <p:cBhvr>
                                        <p:cTn id="290" dur="500" fill="hold"/>
                                        <p:tgtEl>
                                          <p:spTgt spid="498752"/>
                                        </p:tgtEl>
                                        <p:attrNameLst>
                                          <p:attrName>ppt_y</p:attrName>
                                        </p:attrNameLst>
                                      </p:cBhvr>
                                      <p:tavLst>
                                        <p:tav tm="0">
                                          <p:val>
                                            <p:strVal val="#ppt_y"/>
                                          </p:val>
                                        </p:tav>
                                        <p:tav tm="100000">
                                          <p:val>
                                            <p:strVal val="#ppt_y"/>
                                          </p:val>
                                        </p:tav>
                                      </p:tavLst>
                                    </p:anim>
                                    <p:anim calcmode="lin" valueType="num">
                                      <p:cBhvr>
                                        <p:cTn id="291" dur="500" fill="hold"/>
                                        <p:tgtEl>
                                          <p:spTgt spid="498752"/>
                                        </p:tgtEl>
                                        <p:attrNameLst>
                                          <p:attrName>ppt_w</p:attrName>
                                        </p:attrNameLst>
                                      </p:cBhvr>
                                      <p:tavLst>
                                        <p:tav tm="0">
                                          <p:val>
                                            <p:fltVal val="0"/>
                                          </p:val>
                                        </p:tav>
                                        <p:tav tm="100000">
                                          <p:val>
                                            <p:strVal val="#ppt_w"/>
                                          </p:val>
                                        </p:tav>
                                      </p:tavLst>
                                    </p:anim>
                                    <p:anim calcmode="lin" valueType="num">
                                      <p:cBhvr>
                                        <p:cTn id="292" dur="500" fill="hold"/>
                                        <p:tgtEl>
                                          <p:spTgt spid="498752"/>
                                        </p:tgtEl>
                                        <p:attrNameLst>
                                          <p:attrName>ppt_h</p:attrName>
                                        </p:attrNameLst>
                                      </p:cBhvr>
                                      <p:tavLst>
                                        <p:tav tm="0">
                                          <p:val>
                                            <p:strVal val="#ppt_h"/>
                                          </p:val>
                                        </p:tav>
                                        <p:tav tm="100000">
                                          <p:val>
                                            <p:strVal val="#ppt_h"/>
                                          </p:val>
                                        </p:tav>
                                      </p:tavLst>
                                    </p:anim>
                                  </p:childTnLst>
                                </p:cTn>
                              </p:par>
                            </p:childTnLst>
                          </p:cTn>
                        </p:par>
                      </p:childTnLst>
                    </p:cTn>
                  </p:par>
                  <p:par>
                    <p:cTn id="293" fill="hold">
                      <p:stCondLst>
                        <p:cond delay="indefinite"/>
                      </p:stCondLst>
                      <p:childTnLst>
                        <p:par>
                          <p:cTn id="294" fill="hold">
                            <p:stCondLst>
                              <p:cond delay="0"/>
                            </p:stCondLst>
                            <p:childTnLst>
                              <p:par>
                                <p:cTn id="295" presetID="17" presetClass="entr" presetSubtype="8" fill="hold" grpId="0" nodeType="clickEffect">
                                  <p:stCondLst>
                                    <p:cond delay="0"/>
                                  </p:stCondLst>
                                  <p:childTnLst>
                                    <p:set>
                                      <p:cBhvr>
                                        <p:cTn id="296" dur="1" fill="hold">
                                          <p:stCondLst>
                                            <p:cond delay="0"/>
                                          </p:stCondLst>
                                        </p:cTn>
                                        <p:tgtEl>
                                          <p:spTgt spid="498747"/>
                                        </p:tgtEl>
                                        <p:attrNameLst>
                                          <p:attrName>style.visibility</p:attrName>
                                        </p:attrNameLst>
                                      </p:cBhvr>
                                      <p:to>
                                        <p:strVal val="visible"/>
                                      </p:to>
                                    </p:set>
                                    <p:anim calcmode="lin" valueType="num">
                                      <p:cBhvr>
                                        <p:cTn id="297" dur="500" fill="hold"/>
                                        <p:tgtEl>
                                          <p:spTgt spid="498747"/>
                                        </p:tgtEl>
                                        <p:attrNameLst>
                                          <p:attrName>ppt_x</p:attrName>
                                        </p:attrNameLst>
                                      </p:cBhvr>
                                      <p:tavLst>
                                        <p:tav tm="0">
                                          <p:val>
                                            <p:strVal val="#ppt_x-#ppt_w/2"/>
                                          </p:val>
                                        </p:tav>
                                        <p:tav tm="100000">
                                          <p:val>
                                            <p:strVal val="#ppt_x"/>
                                          </p:val>
                                        </p:tav>
                                      </p:tavLst>
                                    </p:anim>
                                    <p:anim calcmode="lin" valueType="num">
                                      <p:cBhvr>
                                        <p:cTn id="298" dur="500" fill="hold"/>
                                        <p:tgtEl>
                                          <p:spTgt spid="498747"/>
                                        </p:tgtEl>
                                        <p:attrNameLst>
                                          <p:attrName>ppt_y</p:attrName>
                                        </p:attrNameLst>
                                      </p:cBhvr>
                                      <p:tavLst>
                                        <p:tav tm="0">
                                          <p:val>
                                            <p:strVal val="#ppt_y"/>
                                          </p:val>
                                        </p:tav>
                                        <p:tav tm="100000">
                                          <p:val>
                                            <p:strVal val="#ppt_y"/>
                                          </p:val>
                                        </p:tav>
                                      </p:tavLst>
                                    </p:anim>
                                    <p:anim calcmode="lin" valueType="num">
                                      <p:cBhvr>
                                        <p:cTn id="299" dur="500" fill="hold"/>
                                        <p:tgtEl>
                                          <p:spTgt spid="498747"/>
                                        </p:tgtEl>
                                        <p:attrNameLst>
                                          <p:attrName>ppt_w</p:attrName>
                                        </p:attrNameLst>
                                      </p:cBhvr>
                                      <p:tavLst>
                                        <p:tav tm="0">
                                          <p:val>
                                            <p:fltVal val="0"/>
                                          </p:val>
                                        </p:tav>
                                        <p:tav tm="100000">
                                          <p:val>
                                            <p:strVal val="#ppt_w"/>
                                          </p:val>
                                        </p:tav>
                                      </p:tavLst>
                                    </p:anim>
                                    <p:anim calcmode="lin" valueType="num">
                                      <p:cBhvr>
                                        <p:cTn id="300" dur="500" fill="hold"/>
                                        <p:tgtEl>
                                          <p:spTgt spid="498747"/>
                                        </p:tgtEl>
                                        <p:attrNameLst>
                                          <p:attrName>ppt_h</p:attrName>
                                        </p:attrNameLst>
                                      </p:cBhvr>
                                      <p:tavLst>
                                        <p:tav tm="0">
                                          <p:val>
                                            <p:strVal val="#ppt_h"/>
                                          </p:val>
                                        </p:tav>
                                        <p:tav tm="100000">
                                          <p:val>
                                            <p:strVal val="#ppt_h"/>
                                          </p:val>
                                        </p:tav>
                                      </p:tavLst>
                                    </p:anim>
                                  </p:childTnLst>
                                </p:cTn>
                              </p:par>
                            </p:childTnLst>
                          </p:cTn>
                        </p:par>
                      </p:childTnLst>
                    </p:cTn>
                  </p:par>
                  <p:par>
                    <p:cTn id="301" fill="hold">
                      <p:stCondLst>
                        <p:cond delay="indefinite"/>
                      </p:stCondLst>
                      <p:childTnLst>
                        <p:par>
                          <p:cTn id="302" fill="hold">
                            <p:stCondLst>
                              <p:cond delay="0"/>
                            </p:stCondLst>
                            <p:childTnLst>
                              <p:par>
                                <p:cTn id="303" presetID="17" presetClass="entr" presetSubtype="1" fill="hold" grpId="0" nodeType="clickEffect">
                                  <p:stCondLst>
                                    <p:cond delay="0"/>
                                  </p:stCondLst>
                                  <p:childTnLst>
                                    <p:set>
                                      <p:cBhvr>
                                        <p:cTn id="304" dur="1" fill="hold">
                                          <p:stCondLst>
                                            <p:cond delay="0"/>
                                          </p:stCondLst>
                                        </p:cTn>
                                        <p:tgtEl>
                                          <p:spTgt spid="498741"/>
                                        </p:tgtEl>
                                        <p:attrNameLst>
                                          <p:attrName>style.visibility</p:attrName>
                                        </p:attrNameLst>
                                      </p:cBhvr>
                                      <p:to>
                                        <p:strVal val="visible"/>
                                      </p:to>
                                    </p:set>
                                    <p:anim calcmode="lin" valueType="num">
                                      <p:cBhvr>
                                        <p:cTn id="305" dur="500" fill="hold"/>
                                        <p:tgtEl>
                                          <p:spTgt spid="498741"/>
                                        </p:tgtEl>
                                        <p:attrNameLst>
                                          <p:attrName>ppt_x</p:attrName>
                                        </p:attrNameLst>
                                      </p:cBhvr>
                                      <p:tavLst>
                                        <p:tav tm="0">
                                          <p:val>
                                            <p:strVal val="#ppt_x"/>
                                          </p:val>
                                        </p:tav>
                                        <p:tav tm="100000">
                                          <p:val>
                                            <p:strVal val="#ppt_x"/>
                                          </p:val>
                                        </p:tav>
                                      </p:tavLst>
                                    </p:anim>
                                    <p:anim calcmode="lin" valueType="num">
                                      <p:cBhvr>
                                        <p:cTn id="306" dur="500" fill="hold"/>
                                        <p:tgtEl>
                                          <p:spTgt spid="498741"/>
                                        </p:tgtEl>
                                        <p:attrNameLst>
                                          <p:attrName>ppt_y</p:attrName>
                                        </p:attrNameLst>
                                      </p:cBhvr>
                                      <p:tavLst>
                                        <p:tav tm="0">
                                          <p:val>
                                            <p:strVal val="#ppt_y-#ppt_h/2"/>
                                          </p:val>
                                        </p:tav>
                                        <p:tav tm="100000">
                                          <p:val>
                                            <p:strVal val="#ppt_y"/>
                                          </p:val>
                                        </p:tav>
                                      </p:tavLst>
                                    </p:anim>
                                    <p:anim calcmode="lin" valueType="num">
                                      <p:cBhvr>
                                        <p:cTn id="307" dur="500" fill="hold"/>
                                        <p:tgtEl>
                                          <p:spTgt spid="498741"/>
                                        </p:tgtEl>
                                        <p:attrNameLst>
                                          <p:attrName>ppt_w</p:attrName>
                                        </p:attrNameLst>
                                      </p:cBhvr>
                                      <p:tavLst>
                                        <p:tav tm="0">
                                          <p:val>
                                            <p:strVal val="#ppt_w"/>
                                          </p:val>
                                        </p:tav>
                                        <p:tav tm="100000">
                                          <p:val>
                                            <p:strVal val="#ppt_w"/>
                                          </p:val>
                                        </p:tav>
                                      </p:tavLst>
                                    </p:anim>
                                    <p:anim calcmode="lin" valueType="num">
                                      <p:cBhvr>
                                        <p:cTn id="308" dur="500" fill="hold"/>
                                        <p:tgtEl>
                                          <p:spTgt spid="498741"/>
                                        </p:tgtEl>
                                        <p:attrNameLst>
                                          <p:attrName>ppt_h</p:attrName>
                                        </p:attrNameLst>
                                      </p:cBhvr>
                                      <p:tavLst>
                                        <p:tav tm="0">
                                          <p:val>
                                            <p:fltVal val="0"/>
                                          </p:val>
                                        </p:tav>
                                        <p:tav tm="100000">
                                          <p:val>
                                            <p:strVal val="#ppt_h"/>
                                          </p:val>
                                        </p:tav>
                                      </p:tavLst>
                                    </p:anim>
                                  </p:childTnLst>
                                </p:cTn>
                              </p:par>
                            </p:childTnLst>
                          </p:cTn>
                        </p:par>
                      </p:childTnLst>
                    </p:cTn>
                  </p:par>
                  <p:par>
                    <p:cTn id="309" fill="hold">
                      <p:stCondLst>
                        <p:cond delay="indefinite"/>
                      </p:stCondLst>
                      <p:childTnLst>
                        <p:par>
                          <p:cTn id="310" fill="hold">
                            <p:stCondLst>
                              <p:cond delay="0"/>
                            </p:stCondLst>
                            <p:childTnLst>
                              <p:par>
                                <p:cTn id="311" presetID="5" presetClass="entr" presetSubtype="5" fill="hold" grpId="0" nodeType="clickEffect">
                                  <p:stCondLst>
                                    <p:cond delay="0"/>
                                  </p:stCondLst>
                                  <p:childTnLst>
                                    <p:set>
                                      <p:cBhvr>
                                        <p:cTn id="312" dur="1" fill="hold">
                                          <p:stCondLst>
                                            <p:cond delay="0"/>
                                          </p:stCondLst>
                                        </p:cTn>
                                        <p:tgtEl>
                                          <p:spTgt spid="498705"/>
                                        </p:tgtEl>
                                        <p:attrNameLst>
                                          <p:attrName>style.visibility</p:attrName>
                                        </p:attrNameLst>
                                      </p:cBhvr>
                                      <p:to>
                                        <p:strVal val="visible"/>
                                      </p:to>
                                    </p:set>
                                    <p:animEffect transition="in" filter="checkerboard(down)">
                                      <p:cBhvr>
                                        <p:cTn id="313" dur="500"/>
                                        <p:tgtEl>
                                          <p:spTgt spid="498705"/>
                                        </p:tgtEl>
                                      </p:cBhvr>
                                    </p:animEffect>
                                  </p:childTnLst>
                                </p:cTn>
                              </p:par>
                            </p:childTnLst>
                          </p:cTn>
                        </p:par>
                      </p:childTnLst>
                    </p:cTn>
                  </p:par>
                  <p:par>
                    <p:cTn id="314" fill="hold">
                      <p:stCondLst>
                        <p:cond delay="indefinite"/>
                      </p:stCondLst>
                      <p:childTnLst>
                        <p:par>
                          <p:cTn id="315" fill="hold">
                            <p:stCondLst>
                              <p:cond delay="0"/>
                            </p:stCondLst>
                            <p:childTnLst>
                              <p:par>
                                <p:cTn id="316" presetID="12" presetClass="entr" presetSubtype="8" fill="hold" grpId="0" nodeType="clickEffect">
                                  <p:stCondLst>
                                    <p:cond delay="0"/>
                                  </p:stCondLst>
                                  <p:childTnLst>
                                    <p:set>
                                      <p:cBhvr>
                                        <p:cTn id="317" dur="1" fill="hold">
                                          <p:stCondLst>
                                            <p:cond delay="0"/>
                                          </p:stCondLst>
                                        </p:cTn>
                                        <p:tgtEl>
                                          <p:spTgt spid="498706"/>
                                        </p:tgtEl>
                                        <p:attrNameLst>
                                          <p:attrName>style.visibility</p:attrName>
                                        </p:attrNameLst>
                                      </p:cBhvr>
                                      <p:to>
                                        <p:strVal val="visible"/>
                                      </p:to>
                                    </p:set>
                                    <p:animEffect transition="in" filter="slide(fromLeft)">
                                      <p:cBhvr>
                                        <p:cTn id="318" dur="500"/>
                                        <p:tgtEl>
                                          <p:spTgt spid="498706"/>
                                        </p:tgtEl>
                                      </p:cBhvr>
                                    </p:animEffect>
                                  </p:childTnLst>
                                </p:cTn>
                              </p:par>
                            </p:childTnLst>
                          </p:cTn>
                        </p:par>
                      </p:childTnLst>
                    </p:cTn>
                  </p:par>
                  <p:par>
                    <p:cTn id="319" fill="hold">
                      <p:stCondLst>
                        <p:cond delay="indefinite"/>
                      </p:stCondLst>
                      <p:childTnLst>
                        <p:par>
                          <p:cTn id="320" fill="hold">
                            <p:stCondLst>
                              <p:cond delay="0"/>
                            </p:stCondLst>
                            <p:childTnLst>
                              <p:par>
                                <p:cTn id="321" presetID="17" presetClass="entr" presetSubtype="1" fill="hold" grpId="0" nodeType="clickEffect">
                                  <p:stCondLst>
                                    <p:cond delay="0"/>
                                  </p:stCondLst>
                                  <p:childTnLst>
                                    <p:set>
                                      <p:cBhvr>
                                        <p:cTn id="322" dur="1" fill="hold">
                                          <p:stCondLst>
                                            <p:cond delay="0"/>
                                          </p:stCondLst>
                                        </p:cTn>
                                        <p:tgtEl>
                                          <p:spTgt spid="498732"/>
                                        </p:tgtEl>
                                        <p:attrNameLst>
                                          <p:attrName>style.visibility</p:attrName>
                                        </p:attrNameLst>
                                      </p:cBhvr>
                                      <p:to>
                                        <p:strVal val="visible"/>
                                      </p:to>
                                    </p:set>
                                    <p:anim calcmode="lin" valueType="num">
                                      <p:cBhvr>
                                        <p:cTn id="323" dur="500" fill="hold"/>
                                        <p:tgtEl>
                                          <p:spTgt spid="498732"/>
                                        </p:tgtEl>
                                        <p:attrNameLst>
                                          <p:attrName>ppt_x</p:attrName>
                                        </p:attrNameLst>
                                      </p:cBhvr>
                                      <p:tavLst>
                                        <p:tav tm="0">
                                          <p:val>
                                            <p:strVal val="#ppt_x"/>
                                          </p:val>
                                        </p:tav>
                                        <p:tav tm="100000">
                                          <p:val>
                                            <p:strVal val="#ppt_x"/>
                                          </p:val>
                                        </p:tav>
                                      </p:tavLst>
                                    </p:anim>
                                    <p:anim calcmode="lin" valueType="num">
                                      <p:cBhvr>
                                        <p:cTn id="324" dur="500" fill="hold"/>
                                        <p:tgtEl>
                                          <p:spTgt spid="498732"/>
                                        </p:tgtEl>
                                        <p:attrNameLst>
                                          <p:attrName>ppt_y</p:attrName>
                                        </p:attrNameLst>
                                      </p:cBhvr>
                                      <p:tavLst>
                                        <p:tav tm="0">
                                          <p:val>
                                            <p:strVal val="#ppt_y-#ppt_h/2"/>
                                          </p:val>
                                        </p:tav>
                                        <p:tav tm="100000">
                                          <p:val>
                                            <p:strVal val="#ppt_y"/>
                                          </p:val>
                                        </p:tav>
                                      </p:tavLst>
                                    </p:anim>
                                    <p:anim calcmode="lin" valueType="num">
                                      <p:cBhvr>
                                        <p:cTn id="325" dur="500" fill="hold"/>
                                        <p:tgtEl>
                                          <p:spTgt spid="498732"/>
                                        </p:tgtEl>
                                        <p:attrNameLst>
                                          <p:attrName>ppt_w</p:attrName>
                                        </p:attrNameLst>
                                      </p:cBhvr>
                                      <p:tavLst>
                                        <p:tav tm="0">
                                          <p:val>
                                            <p:strVal val="#ppt_w"/>
                                          </p:val>
                                        </p:tav>
                                        <p:tav tm="100000">
                                          <p:val>
                                            <p:strVal val="#ppt_w"/>
                                          </p:val>
                                        </p:tav>
                                      </p:tavLst>
                                    </p:anim>
                                    <p:anim calcmode="lin" valueType="num">
                                      <p:cBhvr>
                                        <p:cTn id="326" dur="500" fill="hold"/>
                                        <p:tgtEl>
                                          <p:spTgt spid="498732"/>
                                        </p:tgtEl>
                                        <p:attrNameLst>
                                          <p:attrName>ppt_h</p:attrName>
                                        </p:attrNameLst>
                                      </p:cBhvr>
                                      <p:tavLst>
                                        <p:tav tm="0">
                                          <p:val>
                                            <p:fltVal val="0"/>
                                          </p:val>
                                        </p:tav>
                                        <p:tav tm="100000">
                                          <p:val>
                                            <p:strVal val="#ppt_h"/>
                                          </p:val>
                                        </p:tav>
                                      </p:tavLst>
                                    </p:anim>
                                  </p:childTnLst>
                                </p:cTn>
                              </p:par>
                            </p:childTnLst>
                          </p:cTn>
                        </p:par>
                        <p:par>
                          <p:cTn id="327" fill="hold">
                            <p:stCondLst>
                              <p:cond delay="500"/>
                            </p:stCondLst>
                            <p:childTnLst>
                              <p:par>
                                <p:cTn id="328" presetID="17" presetClass="entr" presetSubtype="1" fill="hold" grpId="0" nodeType="afterEffect">
                                  <p:stCondLst>
                                    <p:cond delay="0"/>
                                  </p:stCondLst>
                                  <p:childTnLst>
                                    <p:set>
                                      <p:cBhvr>
                                        <p:cTn id="329" dur="1" fill="hold">
                                          <p:stCondLst>
                                            <p:cond delay="0"/>
                                          </p:stCondLst>
                                        </p:cTn>
                                        <p:tgtEl>
                                          <p:spTgt spid="498729"/>
                                        </p:tgtEl>
                                        <p:attrNameLst>
                                          <p:attrName>style.visibility</p:attrName>
                                        </p:attrNameLst>
                                      </p:cBhvr>
                                      <p:to>
                                        <p:strVal val="visible"/>
                                      </p:to>
                                    </p:set>
                                    <p:anim calcmode="lin" valueType="num">
                                      <p:cBhvr>
                                        <p:cTn id="330" dur="500" fill="hold"/>
                                        <p:tgtEl>
                                          <p:spTgt spid="498729"/>
                                        </p:tgtEl>
                                        <p:attrNameLst>
                                          <p:attrName>ppt_x</p:attrName>
                                        </p:attrNameLst>
                                      </p:cBhvr>
                                      <p:tavLst>
                                        <p:tav tm="0">
                                          <p:val>
                                            <p:strVal val="#ppt_x"/>
                                          </p:val>
                                        </p:tav>
                                        <p:tav tm="100000">
                                          <p:val>
                                            <p:strVal val="#ppt_x"/>
                                          </p:val>
                                        </p:tav>
                                      </p:tavLst>
                                    </p:anim>
                                    <p:anim calcmode="lin" valueType="num">
                                      <p:cBhvr>
                                        <p:cTn id="331" dur="500" fill="hold"/>
                                        <p:tgtEl>
                                          <p:spTgt spid="498729"/>
                                        </p:tgtEl>
                                        <p:attrNameLst>
                                          <p:attrName>ppt_y</p:attrName>
                                        </p:attrNameLst>
                                      </p:cBhvr>
                                      <p:tavLst>
                                        <p:tav tm="0">
                                          <p:val>
                                            <p:strVal val="#ppt_y-#ppt_h/2"/>
                                          </p:val>
                                        </p:tav>
                                        <p:tav tm="100000">
                                          <p:val>
                                            <p:strVal val="#ppt_y"/>
                                          </p:val>
                                        </p:tav>
                                      </p:tavLst>
                                    </p:anim>
                                    <p:anim calcmode="lin" valueType="num">
                                      <p:cBhvr>
                                        <p:cTn id="332" dur="500" fill="hold"/>
                                        <p:tgtEl>
                                          <p:spTgt spid="498729"/>
                                        </p:tgtEl>
                                        <p:attrNameLst>
                                          <p:attrName>ppt_w</p:attrName>
                                        </p:attrNameLst>
                                      </p:cBhvr>
                                      <p:tavLst>
                                        <p:tav tm="0">
                                          <p:val>
                                            <p:strVal val="#ppt_w"/>
                                          </p:val>
                                        </p:tav>
                                        <p:tav tm="100000">
                                          <p:val>
                                            <p:strVal val="#ppt_w"/>
                                          </p:val>
                                        </p:tav>
                                      </p:tavLst>
                                    </p:anim>
                                    <p:anim calcmode="lin" valueType="num">
                                      <p:cBhvr>
                                        <p:cTn id="333" dur="500" fill="hold"/>
                                        <p:tgtEl>
                                          <p:spTgt spid="498729"/>
                                        </p:tgtEl>
                                        <p:attrNameLst>
                                          <p:attrName>ppt_h</p:attrName>
                                        </p:attrNameLst>
                                      </p:cBhvr>
                                      <p:tavLst>
                                        <p:tav tm="0">
                                          <p:val>
                                            <p:fltVal val="0"/>
                                          </p:val>
                                        </p:tav>
                                        <p:tav tm="100000">
                                          <p:val>
                                            <p:strVal val="#ppt_h"/>
                                          </p:val>
                                        </p:tav>
                                      </p:tavLst>
                                    </p:anim>
                                  </p:childTnLst>
                                </p:cTn>
                              </p:par>
                            </p:childTnLst>
                          </p:cTn>
                        </p:par>
                        <p:par>
                          <p:cTn id="334" fill="hold">
                            <p:stCondLst>
                              <p:cond delay="1000"/>
                            </p:stCondLst>
                            <p:childTnLst>
                              <p:par>
                                <p:cTn id="335" presetID="17" presetClass="entr" presetSubtype="1" fill="hold" grpId="0" nodeType="afterEffect">
                                  <p:stCondLst>
                                    <p:cond delay="0"/>
                                  </p:stCondLst>
                                  <p:childTnLst>
                                    <p:set>
                                      <p:cBhvr>
                                        <p:cTn id="336" dur="1" fill="hold">
                                          <p:stCondLst>
                                            <p:cond delay="0"/>
                                          </p:stCondLst>
                                        </p:cTn>
                                        <p:tgtEl>
                                          <p:spTgt spid="498730"/>
                                        </p:tgtEl>
                                        <p:attrNameLst>
                                          <p:attrName>style.visibility</p:attrName>
                                        </p:attrNameLst>
                                      </p:cBhvr>
                                      <p:to>
                                        <p:strVal val="visible"/>
                                      </p:to>
                                    </p:set>
                                    <p:anim calcmode="lin" valueType="num">
                                      <p:cBhvr>
                                        <p:cTn id="337" dur="500" fill="hold"/>
                                        <p:tgtEl>
                                          <p:spTgt spid="498730"/>
                                        </p:tgtEl>
                                        <p:attrNameLst>
                                          <p:attrName>ppt_x</p:attrName>
                                        </p:attrNameLst>
                                      </p:cBhvr>
                                      <p:tavLst>
                                        <p:tav tm="0">
                                          <p:val>
                                            <p:strVal val="#ppt_x"/>
                                          </p:val>
                                        </p:tav>
                                        <p:tav tm="100000">
                                          <p:val>
                                            <p:strVal val="#ppt_x"/>
                                          </p:val>
                                        </p:tav>
                                      </p:tavLst>
                                    </p:anim>
                                    <p:anim calcmode="lin" valueType="num">
                                      <p:cBhvr>
                                        <p:cTn id="338" dur="500" fill="hold"/>
                                        <p:tgtEl>
                                          <p:spTgt spid="498730"/>
                                        </p:tgtEl>
                                        <p:attrNameLst>
                                          <p:attrName>ppt_y</p:attrName>
                                        </p:attrNameLst>
                                      </p:cBhvr>
                                      <p:tavLst>
                                        <p:tav tm="0">
                                          <p:val>
                                            <p:strVal val="#ppt_y-#ppt_h/2"/>
                                          </p:val>
                                        </p:tav>
                                        <p:tav tm="100000">
                                          <p:val>
                                            <p:strVal val="#ppt_y"/>
                                          </p:val>
                                        </p:tav>
                                      </p:tavLst>
                                    </p:anim>
                                    <p:anim calcmode="lin" valueType="num">
                                      <p:cBhvr>
                                        <p:cTn id="339" dur="500" fill="hold"/>
                                        <p:tgtEl>
                                          <p:spTgt spid="498730"/>
                                        </p:tgtEl>
                                        <p:attrNameLst>
                                          <p:attrName>ppt_w</p:attrName>
                                        </p:attrNameLst>
                                      </p:cBhvr>
                                      <p:tavLst>
                                        <p:tav tm="0">
                                          <p:val>
                                            <p:strVal val="#ppt_w"/>
                                          </p:val>
                                        </p:tav>
                                        <p:tav tm="100000">
                                          <p:val>
                                            <p:strVal val="#ppt_w"/>
                                          </p:val>
                                        </p:tav>
                                      </p:tavLst>
                                    </p:anim>
                                    <p:anim calcmode="lin" valueType="num">
                                      <p:cBhvr>
                                        <p:cTn id="340" dur="500" fill="hold"/>
                                        <p:tgtEl>
                                          <p:spTgt spid="498730"/>
                                        </p:tgtEl>
                                        <p:attrNameLst>
                                          <p:attrName>ppt_h</p:attrName>
                                        </p:attrNameLst>
                                      </p:cBhvr>
                                      <p:tavLst>
                                        <p:tav tm="0">
                                          <p:val>
                                            <p:fltVal val="0"/>
                                          </p:val>
                                        </p:tav>
                                        <p:tav tm="100000">
                                          <p:val>
                                            <p:strVal val="#ppt_h"/>
                                          </p:val>
                                        </p:tav>
                                      </p:tavLst>
                                    </p:anim>
                                  </p:childTnLst>
                                </p:cTn>
                              </p:par>
                            </p:childTnLst>
                          </p:cTn>
                        </p:par>
                        <p:par>
                          <p:cTn id="341" fill="hold">
                            <p:stCondLst>
                              <p:cond delay="1500"/>
                            </p:stCondLst>
                            <p:childTnLst>
                              <p:par>
                                <p:cTn id="342" presetID="17" presetClass="entr" presetSubtype="1" fill="hold" grpId="0" nodeType="afterEffect">
                                  <p:stCondLst>
                                    <p:cond delay="0"/>
                                  </p:stCondLst>
                                  <p:childTnLst>
                                    <p:set>
                                      <p:cBhvr>
                                        <p:cTn id="343" dur="1" fill="hold">
                                          <p:stCondLst>
                                            <p:cond delay="0"/>
                                          </p:stCondLst>
                                        </p:cTn>
                                        <p:tgtEl>
                                          <p:spTgt spid="498731"/>
                                        </p:tgtEl>
                                        <p:attrNameLst>
                                          <p:attrName>style.visibility</p:attrName>
                                        </p:attrNameLst>
                                      </p:cBhvr>
                                      <p:to>
                                        <p:strVal val="visible"/>
                                      </p:to>
                                    </p:set>
                                    <p:anim calcmode="lin" valueType="num">
                                      <p:cBhvr>
                                        <p:cTn id="344" dur="500" fill="hold"/>
                                        <p:tgtEl>
                                          <p:spTgt spid="498731"/>
                                        </p:tgtEl>
                                        <p:attrNameLst>
                                          <p:attrName>ppt_x</p:attrName>
                                        </p:attrNameLst>
                                      </p:cBhvr>
                                      <p:tavLst>
                                        <p:tav tm="0">
                                          <p:val>
                                            <p:strVal val="#ppt_x"/>
                                          </p:val>
                                        </p:tav>
                                        <p:tav tm="100000">
                                          <p:val>
                                            <p:strVal val="#ppt_x"/>
                                          </p:val>
                                        </p:tav>
                                      </p:tavLst>
                                    </p:anim>
                                    <p:anim calcmode="lin" valueType="num">
                                      <p:cBhvr>
                                        <p:cTn id="345" dur="500" fill="hold"/>
                                        <p:tgtEl>
                                          <p:spTgt spid="498731"/>
                                        </p:tgtEl>
                                        <p:attrNameLst>
                                          <p:attrName>ppt_y</p:attrName>
                                        </p:attrNameLst>
                                      </p:cBhvr>
                                      <p:tavLst>
                                        <p:tav tm="0">
                                          <p:val>
                                            <p:strVal val="#ppt_y-#ppt_h/2"/>
                                          </p:val>
                                        </p:tav>
                                        <p:tav tm="100000">
                                          <p:val>
                                            <p:strVal val="#ppt_y"/>
                                          </p:val>
                                        </p:tav>
                                      </p:tavLst>
                                    </p:anim>
                                    <p:anim calcmode="lin" valueType="num">
                                      <p:cBhvr>
                                        <p:cTn id="346" dur="500" fill="hold"/>
                                        <p:tgtEl>
                                          <p:spTgt spid="498731"/>
                                        </p:tgtEl>
                                        <p:attrNameLst>
                                          <p:attrName>ppt_w</p:attrName>
                                        </p:attrNameLst>
                                      </p:cBhvr>
                                      <p:tavLst>
                                        <p:tav tm="0">
                                          <p:val>
                                            <p:strVal val="#ppt_w"/>
                                          </p:val>
                                        </p:tav>
                                        <p:tav tm="100000">
                                          <p:val>
                                            <p:strVal val="#ppt_w"/>
                                          </p:val>
                                        </p:tav>
                                      </p:tavLst>
                                    </p:anim>
                                    <p:anim calcmode="lin" valueType="num">
                                      <p:cBhvr>
                                        <p:cTn id="347" dur="500" fill="hold"/>
                                        <p:tgtEl>
                                          <p:spTgt spid="498731"/>
                                        </p:tgtEl>
                                        <p:attrNameLst>
                                          <p:attrName>ppt_h</p:attrName>
                                        </p:attrNameLst>
                                      </p:cBhvr>
                                      <p:tavLst>
                                        <p:tav tm="0">
                                          <p:val>
                                            <p:fltVal val="0"/>
                                          </p:val>
                                        </p:tav>
                                        <p:tav tm="100000">
                                          <p:val>
                                            <p:strVal val="#ppt_h"/>
                                          </p:val>
                                        </p:tav>
                                      </p:tavLst>
                                    </p:anim>
                                  </p:childTnLst>
                                </p:cTn>
                              </p:par>
                            </p:childTnLst>
                          </p:cTn>
                        </p:par>
                      </p:childTnLst>
                    </p:cTn>
                  </p:par>
                  <p:par>
                    <p:cTn id="348" fill="hold">
                      <p:stCondLst>
                        <p:cond delay="indefinite"/>
                      </p:stCondLst>
                      <p:childTnLst>
                        <p:par>
                          <p:cTn id="349" fill="hold">
                            <p:stCondLst>
                              <p:cond delay="0"/>
                            </p:stCondLst>
                            <p:childTnLst>
                              <p:par>
                                <p:cTn id="350" presetID="17" presetClass="entr" presetSubtype="8" fill="hold" grpId="0" nodeType="clickEffect">
                                  <p:stCondLst>
                                    <p:cond delay="0"/>
                                  </p:stCondLst>
                                  <p:childTnLst>
                                    <p:set>
                                      <p:cBhvr>
                                        <p:cTn id="351" dur="1" fill="hold">
                                          <p:stCondLst>
                                            <p:cond delay="0"/>
                                          </p:stCondLst>
                                        </p:cTn>
                                        <p:tgtEl>
                                          <p:spTgt spid="498753"/>
                                        </p:tgtEl>
                                        <p:attrNameLst>
                                          <p:attrName>style.visibility</p:attrName>
                                        </p:attrNameLst>
                                      </p:cBhvr>
                                      <p:to>
                                        <p:strVal val="visible"/>
                                      </p:to>
                                    </p:set>
                                    <p:anim calcmode="lin" valueType="num">
                                      <p:cBhvr>
                                        <p:cTn id="352" dur="500" fill="hold"/>
                                        <p:tgtEl>
                                          <p:spTgt spid="498753"/>
                                        </p:tgtEl>
                                        <p:attrNameLst>
                                          <p:attrName>ppt_x</p:attrName>
                                        </p:attrNameLst>
                                      </p:cBhvr>
                                      <p:tavLst>
                                        <p:tav tm="0">
                                          <p:val>
                                            <p:strVal val="#ppt_x-#ppt_w/2"/>
                                          </p:val>
                                        </p:tav>
                                        <p:tav tm="100000">
                                          <p:val>
                                            <p:strVal val="#ppt_x"/>
                                          </p:val>
                                        </p:tav>
                                      </p:tavLst>
                                    </p:anim>
                                    <p:anim calcmode="lin" valueType="num">
                                      <p:cBhvr>
                                        <p:cTn id="353" dur="500" fill="hold"/>
                                        <p:tgtEl>
                                          <p:spTgt spid="498753"/>
                                        </p:tgtEl>
                                        <p:attrNameLst>
                                          <p:attrName>ppt_y</p:attrName>
                                        </p:attrNameLst>
                                      </p:cBhvr>
                                      <p:tavLst>
                                        <p:tav tm="0">
                                          <p:val>
                                            <p:strVal val="#ppt_y"/>
                                          </p:val>
                                        </p:tav>
                                        <p:tav tm="100000">
                                          <p:val>
                                            <p:strVal val="#ppt_y"/>
                                          </p:val>
                                        </p:tav>
                                      </p:tavLst>
                                    </p:anim>
                                    <p:anim calcmode="lin" valueType="num">
                                      <p:cBhvr>
                                        <p:cTn id="354" dur="500" fill="hold"/>
                                        <p:tgtEl>
                                          <p:spTgt spid="498753"/>
                                        </p:tgtEl>
                                        <p:attrNameLst>
                                          <p:attrName>ppt_w</p:attrName>
                                        </p:attrNameLst>
                                      </p:cBhvr>
                                      <p:tavLst>
                                        <p:tav tm="0">
                                          <p:val>
                                            <p:fltVal val="0"/>
                                          </p:val>
                                        </p:tav>
                                        <p:tav tm="100000">
                                          <p:val>
                                            <p:strVal val="#ppt_w"/>
                                          </p:val>
                                        </p:tav>
                                      </p:tavLst>
                                    </p:anim>
                                    <p:anim calcmode="lin" valueType="num">
                                      <p:cBhvr>
                                        <p:cTn id="355" dur="500" fill="hold"/>
                                        <p:tgtEl>
                                          <p:spTgt spid="498753"/>
                                        </p:tgtEl>
                                        <p:attrNameLst>
                                          <p:attrName>ppt_h</p:attrName>
                                        </p:attrNameLst>
                                      </p:cBhvr>
                                      <p:tavLst>
                                        <p:tav tm="0">
                                          <p:val>
                                            <p:strVal val="#ppt_h"/>
                                          </p:val>
                                        </p:tav>
                                        <p:tav tm="100000">
                                          <p:val>
                                            <p:strVal val="#ppt_h"/>
                                          </p:val>
                                        </p:tav>
                                      </p:tavLst>
                                    </p:anim>
                                  </p:childTnLst>
                                </p:cTn>
                              </p:par>
                            </p:childTnLst>
                          </p:cTn>
                        </p:par>
                      </p:childTnLst>
                    </p:cTn>
                  </p:par>
                  <p:par>
                    <p:cTn id="356" fill="hold">
                      <p:stCondLst>
                        <p:cond delay="indefinite"/>
                      </p:stCondLst>
                      <p:childTnLst>
                        <p:par>
                          <p:cTn id="357" fill="hold">
                            <p:stCondLst>
                              <p:cond delay="0"/>
                            </p:stCondLst>
                            <p:childTnLst>
                              <p:par>
                                <p:cTn id="358" presetID="17" presetClass="entr" presetSubtype="8" fill="hold" grpId="0" nodeType="clickEffect">
                                  <p:stCondLst>
                                    <p:cond delay="0"/>
                                  </p:stCondLst>
                                  <p:childTnLst>
                                    <p:set>
                                      <p:cBhvr>
                                        <p:cTn id="359" dur="1" fill="hold">
                                          <p:stCondLst>
                                            <p:cond delay="0"/>
                                          </p:stCondLst>
                                        </p:cTn>
                                        <p:tgtEl>
                                          <p:spTgt spid="498754"/>
                                        </p:tgtEl>
                                        <p:attrNameLst>
                                          <p:attrName>style.visibility</p:attrName>
                                        </p:attrNameLst>
                                      </p:cBhvr>
                                      <p:to>
                                        <p:strVal val="visible"/>
                                      </p:to>
                                    </p:set>
                                    <p:anim calcmode="lin" valueType="num">
                                      <p:cBhvr>
                                        <p:cTn id="360" dur="500" fill="hold"/>
                                        <p:tgtEl>
                                          <p:spTgt spid="498754"/>
                                        </p:tgtEl>
                                        <p:attrNameLst>
                                          <p:attrName>ppt_x</p:attrName>
                                        </p:attrNameLst>
                                      </p:cBhvr>
                                      <p:tavLst>
                                        <p:tav tm="0">
                                          <p:val>
                                            <p:strVal val="#ppt_x-#ppt_w/2"/>
                                          </p:val>
                                        </p:tav>
                                        <p:tav tm="100000">
                                          <p:val>
                                            <p:strVal val="#ppt_x"/>
                                          </p:val>
                                        </p:tav>
                                      </p:tavLst>
                                    </p:anim>
                                    <p:anim calcmode="lin" valueType="num">
                                      <p:cBhvr>
                                        <p:cTn id="361" dur="500" fill="hold"/>
                                        <p:tgtEl>
                                          <p:spTgt spid="498754"/>
                                        </p:tgtEl>
                                        <p:attrNameLst>
                                          <p:attrName>ppt_y</p:attrName>
                                        </p:attrNameLst>
                                      </p:cBhvr>
                                      <p:tavLst>
                                        <p:tav tm="0">
                                          <p:val>
                                            <p:strVal val="#ppt_y"/>
                                          </p:val>
                                        </p:tav>
                                        <p:tav tm="100000">
                                          <p:val>
                                            <p:strVal val="#ppt_y"/>
                                          </p:val>
                                        </p:tav>
                                      </p:tavLst>
                                    </p:anim>
                                    <p:anim calcmode="lin" valueType="num">
                                      <p:cBhvr>
                                        <p:cTn id="362" dur="500" fill="hold"/>
                                        <p:tgtEl>
                                          <p:spTgt spid="498754"/>
                                        </p:tgtEl>
                                        <p:attrNameLst>
                                          <p:attrName>ppt_w</p:attrName>
                                        </p:attrNameLst>
                                      </p:cBhvr>
                                      <p:tavLst>
                                        <p:tav tm="0">
                                          <p:val>
                                            <p:fltVal val="0"/>
                                          </p:val>
                                        </p:tav>
                                        <p:tav tm="100000">
                                          <p:val>
                                            <p:strVal val="#ppt_w"/>
                                          </p:val>
                                        </p:tav>
                                      </p:tavLst>
                                    </p:anim>
                                    <p:anim calcmode="lin" valueType="num">
                                      <p:cBhvr>
                                        <p:cTn id="363" dur="500" fill="hold"/>
                                        <p:tgtEl>
                                          <p:spTgt spid="498754"/>
                                        </p:tgtEl>
                                        <p:attrNameLst>
                                          <p:attrName>ppt_h</p:attrName>
                                        </p:attrNameLst>
                                      </p:cBhvr>
                                      <p:tavLst>
                                        <p:tav tm="0">
                                          <p:val>
                                            <p:strVal val="#ppt_h"/>
                                          </p:val>
                                        </p:tav>
                                        <p:tav tm="100000">
                                          <p:val>
                                            <p:strVal val="#ppt_h"/>
                                          </p:val>
                                        </p:tav>
                                      </p:tavLst>
                                    </p:anim>
                                  </p:childTnLst>
                                </p:cTn>
                              </p:par>
                            </p:childTnLst>
                          </p:cTn>
                        </p:par>
                      </p:childTnLst>
                    </p:cTn>
                  </p:par>
                  <p:par>
                    <p:cTn id="364" fill="hold">
                      <p:stCondLst>
                        <p:cond delay="indefinite"/>
                      </p:stCondLst>
                      <p:childTnLst>
                        <p:par>
                          <p:cTn id="365" fill="hold">
                            <p:stCondLst>
                              <p:cond delay="0"/>
                            </p:stCondLst>
                            <p:childTnLst>
                              <p:par>
                                <p:cTn id="366" presetID="5" presetClass="entr" presetSubtype="5" fill="hold" grpId="0" nodeType="clickEffect">
                                  <p:stCondLst>
                                    <p:cond delay="0"/>
                                  </p:stCondLst>
                                  <p:childTnLst>
                                    <p:set>
                                      <p:cBhvr>
                                        <p:cTn id="367" dur="1" fill="hold">
                                          <p:stCondLst>
                                            <p:cond delay="0"/>
                                          </p:stCondLst>
                                        </p:cTn>
                                        <p:tgtEl>
                                          <p:spTgt spid="498707"/>
                                        </p:tgtEl>
                                        <p:attrNameLst>
                                          <p:attrName>style.visibility</p:attrName>
                                        </p:attrNameLst>
                                      </p:cBhvr>
                                      <p:to>
                                        <p:strVal val="visible"/>
                                      </p:to>
                                    </p:set>
                                    <p:animEffect transition="in" filter="checkerboard(down)">
                                      <p:cBhvr>
                                        <p:cTn id="368" dur="500"/>
                                        <p:tgtEl>
                                          <p:spTgt spid="498707"/>
                                        </p:tgtEl>
                                      </p:cBhvr>
                                    </p:animEffect>
                                  </p:childTnLst>
                                </p:cTn>
                              </p:par>
                            </p:childTnLst>
                          </p:cTn>
                        </p:par>
                      </p:childTnLst>
                    </p:cTn>
                  </p:par>
                  <p:par>
                    <p:cTn id="369" fill="hold">
                      <p:stCondLst>
                        <p:cond delay="indefinite"/>
                      </p:stCondLst>
                      <p:childTnLst>
                        <p:par>
                          <p:cTn id="370" fill="hold">
                            <p:stCondLst>
                              <p:cond delay="0"/>
                            </p:stCondLst>
                            <p:childTnLst>
                              <p:par>
                                <p:cTn id="371" presetID="12" presetClass="entr" presetSubtype="8" fill="hold" grpId="0" nodeType="clickEffect">
                                  <p:stCondLst>
                                    <p:cond delay="0"/>
                                  </p:stCondLst>
                                  <p:childTnLst>
                                    <p:set>
                                      <p:cBhvr>
                                        <p:cTn id="372" dur="1" fill="hold">
                                          <p:stCondLst>
                                            <p:cond delay="0"/>
                                          </p:stCondLst>
                                        </p:cTn>
                                        <p:tgtEl>
                                          <p:spTgt spid="498708"/>
                                        </p:tgtEl>
                                        <p:attrNameLst>
                                          <p:attrName>style.visibility</p:attrName>
                                        </p:attrNameLst>
                                      </p:cBhvr>
                                      <p:to>
                                        <p:strVal val="visible"/>
                                      </p:to>
                                    </p:set>
                                    <p:animEffect transition="in" filter="slide(fromLeft)">
                                      <p:cBhvr>
                                        <p:cTn id="373" dur="500"/>
                                        <p:tgtEl>
                                          <p:spTgt spid="498708"/>
                                        </p:tgtEl>
                                      </p:cBhvr>
                                    </p:animEffect>
                                  </p:childTnLst>
                                </p:cTn>
                              </p:par>
                            </p:childTnLst>
                          </p:cTn>
                        </p:par>
                      </p:childTnLst>
                    </p:cTn>
                  </p:par>
                  <p:par>
                    <p:cTn id="374" fill="hold">
                      <p:stCondLst>
                        <p:cond delay="indefinite"/>
                      </p:stCondLst>
                      <p:childTnLst>
                        <p:par>
                          <p:cTn id="375" fill="hold">
                            <p:stCondLst>
                              <p:cond delay="0"/>
                            </p:stCondLst>
                            <p:childTnLst>
                              <p:par>
                                <p:cTn id="376" presetID="17" presetClass="entr" presetSubtype="1" fill="hold" grpId="0" nodeType="clickEffect">
                                  <p:stCondLst>
                                    <p:cond delay="0"/>
                                  </p:stCondLst>
                                  <p:childTnLst>
                                    <p:set>
                                      <p:cBhvr>
                                        <p:cTn id="377" dur="1" fill="hold">
                                          <p:stCondLst>
                                            <p:cond delay="0"/>
                                          </p:stCondLst>
                                        </p:cTn>
                                        <p:tgtEl>
                                          <p:spTgt spid="498736"/>
                                        </p:tgtEl>
                                        <p:attrNameLst>
                                          <p:attrName>style.visibility</p:attrName>
                                        </p:attrNameLst>
                                      </p:cBhvr>
                                      <p:to>
                                        <p:strVal val="visible"/>
                                      </p:to>
                                    </p:set>
                                    <p:anim calcmode="lin" valueType="num">
                                      <p:cBhvr>
                                        <p:cTn id="378" dur="500" fill="hold"/>
                                        <p:tgtEl>
                                          <p:spTgt spid="498736"/>
                                        </p:tgtEl>
                                        <p:attrNameLst>
                                          <p:attrName>ppt_x</p:attrName>
                                        </p:attrNameLst>
                                      </p:cBhvr>
                                      <p:tavLst>
                                        <p:tav tm="0">
                                          <p:val>
                                            <p:strVal val="#ppt_x"/>
                                          </p:val>
                                        </p:tav>
                                        <p:tav tm="100000">
                                          <p:val>
                                            <p:strVal val="#ppt_x"/>
                                          </p:val>
                                        </p:tav>
                                      </p:tavLst>
                                    </p:anim>
                                    <p:anim calcmode="lin" valueType="num">
                                      <p:cBhvr>
                                        <p:cTn id="379" dur="500" fill="hold"/>
                                        <p:tgtEl>
                                          <p:spTgt spid="498736"/>
                                        </p:tgtEl>
                                        <p:attrNameLst>
                                          <p:attrName>ppt_y</p:attrName>
                                        </p:attrNameLst>
                                      </p:cBhvr>
                                      <p:tavLst>
                                        <p:tav tm="0">
                                          <p:val>
                                            <p:strVal val="#ppt_y-#ppt_h/2"/>
                                          </p:val>
                                        </p:tav>
                                        <p:tav tm="100000">
                                          <p:val>
                                            <p:strVal val="#ppt_y"/>
                                          </p:val>
                                        </p:tav>
                                      </p:tavLst>
                                    </p:anim>
                                    <p:anim calcmode="lin" valueType="num">
                                      <p:cBhvr>
                                        <p:cTn id="380" dur="500" fill="hold"/>
                                        <p:tgtEl>
                                          <p:spTgt spid="498736"/>
                                        </p:tgtEl>
                                        <p:attrNameLst>
                                          <p:attrName>ppt_w</p:attrName>
                                        </p:attrNameLst>
                                      </p:cBhvr>
                                      <p:tavLst>
                                        <p:tav tm="0">
                                          <p:val>
                                            <p:strVal val="#ppt_w"/>
                                          </p:val>
                                        </p:tav>
                                        <p:tav tm="100000">
                                          <p:val>
                                            <p:strVal val="#ppt_w"/>
                                          </p:val>
                                        </p:tav>
                                      </p:tavLst>
                                    </p:anim>
                                    <p:anim calcmode="lin" valueType="num">
                                      <p:cBhvr>
                                        <p:cTn id="381" dur="500" fill="hold"/>
                                        <p:tgtEl>
                                          <p:spTgt spid="498736"/>
                                        </p:tgtEl>
                                        <p:attrNameLst>
                                          <p:attrName>ppt_h</p:attrName>
                                        </p:attrNameLst>
                                      </p:cBhvr>
                                      <p:tavLst>
                                        <p:tav tm="0">
                                          <p:val>
                                            <p:fltVal val="0"/>
                                          </p:val>
                                        </p:tav>
                                        <p:tav tm="100000">
                                          <p:val>
                                            <p:strVal val="#ppt_h"/>
                                          </p:val>
                                        </p:tav>
                                      </p:tavLst>
                                    </p:anim>
                                  </p:childTnLst>
                                </p:cTn>
                              </p:par>
                            </p:childTnLst>
                          </p:cTn>
                        </p:par>
                        <p:par>
                          <p:cTn id="382" fill="hold">
                            <p:stCondLst>
                              <p:cond delay="500"/>
                            </p:stCondLst>
                            <p:childTnLst>
                              <p:par>
                                <p:cTn id="383" presetID="17" presetClass="entr" presetSubtype="1" fill="hold" grpId="0" nodeType="afterEffect">
                                  <p:stCondLst>
                                    <p:cond delay="0"/>
                                  </p:stCondLst>
                                  <p:childTnLst>
                                    <p:set>
                                      <p:cBhvr>
                                        <p:cTn id="384" dur="1" fill="hold">
                                          <p:stCondLst>
                                            <p:cond delay="0"/>
                                          </p:stCondLst>
                                        </p:cTn>
                                        <p:tgtEl>
                                          <p:spTgt spid="498733"/>
                                        </p:tgtEl>
                                        <p:attrNameLst>
                                          <p:attrName>style.visibility</p:attrName>
                                        </p:attrNameLst>
                                      </p:cBhvr>
                                      <p:to>
                                        <p:strVal val="visible"/>
                                      </p:to>
                                    </p:set>
                                    <p:anim calcmode="lin" valueType="num">
                                      <p:cBhvr>
                                        <p:cTn id="385" dur="500" fill="hold"/>
                                        <p:tgtEl>
                                          <p:spTgt spid="498733"/>
                                        </p:tgtEl>
                                        <p:attrNameLst>
                                          <p:attrName>ppt_x</p:attrName>
                                        </p:attrNameLst>
                                      </p:cBhvr>
                                      <p:tavLst>
                                        <p:tav tm="0">
                                          <p:val>
                                            <p:strVal val="#ppt_x"/>
                                          </p:val>
                                        </p:tav>
                                        <p:tav tm="100000">
                                          <p:val>
                                            <p:strVal val="#ppt_x"/>
                                          </p:val>
                                        </p:tav>
                                      </p:tavLst>
                                    </p:anim>
                                    <p:anim calcmode="lin" valueType="num">
                                      <p:cBhvr>
                                        <p:cTn id="386" dur="500" fill="hold"/>
                                        <p:tgtEl>
                                          <p:spTgt spid="498733"/>
                                        </p:tgtEl>
                                        <p:attrNameLst>
                                          <p:attrName>ppt_y</p:attrName>
                                        </p:attrNameLst>
                                      </p:cBhvr>
                                      <p:tavLst>
                                        <p:tav tm="0">
                                          <p:val>
                                            <p:strVal val="#ppt_y-#ppt_h/2"/>
                                          </p:val>
                                        </p:tav>
                                        <p:tav tm="100000">
                                          <p:val>
                                            <p:strVal val="#ppt_y"/>
                                          </p:val>
                                        </p:tav>
                                      </p:tavLst>
                                    </p:anim>
                                    <p:anim calcmode="lin" valueType="num">
                                      <p:cBhvr>
                                        <p:cTn id="387" dur="500" fill="hold"/>
                                        <p:tgtEl>
                                          <p:spTgt spid="498733"/>
                                        </p:tgtEl>
                                        <p:attrNameLst>
                                          <p:attrName>ppt_w</p:attrName>
                                        </p:attrNameLst>
                                      </p:cBhvr>
                                      <p:tavLst>
                                        <p:tav tm="0">
                                          <p:val>
                                            <p:strVal val="#ppt_w"/>
                                          </p:val>
                                        </p:tav>
                                        <p:tav tm="100000">
                                          <p:val>
                                            <p:strVal val="#ppt_w"/>
                                          </p:val>
                                        </p:tav>
                                      </p:tavLst>
                                    </p:anim>
                                    <p:anim calcmode="lin" valueType="num">
                                      <p:cBhvr>
                                        <p:cTn id="388" dur="500" fill="hold"/>
                                        <p:tgtEl>
                                          <p:spTgt spid="498733"/>
                                        </p:tgtEl>
                                        <p:attrNameLst>
                                          <p:attrName>ppt_h</p:attrName>
                                        </p:attrNameLst>
                                      </p:cBhvr>
                                      <p:tavLst>
                                        <p:tav tm="0">
                                          <p:val>
                                            <p:fltVal val="0"/>
                                          </p:val>
                                        </p:tav>
                                        <p:tav tm="100000">
                                          <p:val>
                                            <p:strVal val="#ppt_h"/>
                                          </p:val>
                                        </p:tav>
                                      </p:tavLst>
                                    </p:anim>
                                  </p:childTnLst>
                                </p:cTn>
                              </p:par>
                            </p:childTnLst>
                          </p:cTn>
                        </p:par>
                        <p:par>
                          <p:cTn id="389" fill="hold">
                            <p:stCondLst>
                              <p:cond delay="1000"/>
                            </p:stCondLst>
                            <p:childTnLst>
                              <p:par>
                                <p:cTn id="390" presetID="17" presetClass="entr" presetSubtype="1" fill="hold" grpId="0" nodeType="afterEffect">
                                  <p:stCondLst>
                                    <p:cond delay="0"/>
                                  </p:stCondLst>
                                  <p:childTnLst>
                                    <p:set>
                                      <p:cBhvr>
                                        <p:cTn id="391" dur="1" fill="hold">
                                          <p:stCondLst>
                                            <p:cond delay="0"/>
                                          </p:stCondLst>
                                        </p:cTn>
                                        <p:tgtEl>
                                          <p:spTgt spid="498734"/>
                                        </p:tgtEl>
                                        <p:attrNameLst>
                                          <p:attrName>style.visibility</p:attrName>
                                        </p:attrNameLst>
                                      </p:cBhvr>
                                      <p:to>
                                        <p:strVal val="visible"/>
                                      </p:to>
                                    </p:set>
                                    <p:anim calcmode="lin" valueType="num">
                                      <p:cBhvr>
                                        <p:cTn id="392" dur="500" fill="hold"/>
                                        <p:tgtEl>
                                          <p:spTgt spid="498734"/>
                                        </p:tgtEl>
                                        <p:attrNameLst>
                                          <p:attrName>ppt_x</p:attrName>
                                        </p:attrNameLst>
                                      </p:cBhvr>
                                      <p:tavLst>
                                        <p:tav tm="0">
                                          <p:val>
                                            <p:strVal val="#ppt_x"/>
                                          </p:val>
                                        </p:tav>
                                        <p:tav tm="100000">
                                          <p:val>
                                            <p:strVal val="#ppt_x"/>
                                          </p:val>
                                        </p:tav>
                                      </p:tavLst>
                                    </p:anim>
                                    <p:anim calcmode="lin" valueType="num">
                                      <p:cBhvr>
                                        <p:cTn id="393" dur="500" fill="hold"/>
                                        <p:tgtEl>
                                          <p:spTgt spid="498734"/>
                                        </p:tgtEl>
                                        <p:attrNameLst>
                                          <p:attrName>ppt_y</p:attrName>
                                        </p:attrNameLst>
                                      </p:cBhvr>
                                      <p:tavLst>
                                        <p:tav tm="0">
                                          <p:val>
                                            <p:strVal val="#ppt_y-#ppt_h/2"/>
                                          </p:val>
                                        </p:tav>
                                        <p:tav tm="100000">
                                          <p:val>
                                            <p:strVal val="#ppt_y"/>
                                          </p:val>
                                        </p:tav>
                                      </p:tavLst>
                                    </p:anim>
                                    <p:anim calcmode="lin" valueType="num">
                                      <p:cBhvr>
                                        <p:cTn id="394" dur="500" fill="hold"/>
                                        <p:tgtEl>
                                          <p:spTgt spid="498734"/>
                                        </p:tgtEl>
                                        <p:attrNameLst>
                                          <p:attrName>ppt_w</p:attrName>
                                        </p:attrNameLst>
                                      </p:cBhvr>
                                      <p:tavLst>
                                        <p:tav tm="0">
                                          <p:val>
                                            <p:strVal val="#ppt_w"/>
                                          </p:val>
                                        </p:tav>
                                        <p:tav tm="100000">
                                          <p:val>
                                            <p:strVal val="#ppt_w"/>
                                          </p:val>
                                        </p:tav>
                                      </p:tavLst>
                                    </p:anim>
                                    <p:anim calcmode="lin" valueType="num">
                                      <p:cBhvr>
                                        <p:cTn id="395" dur="500" fill="hold"/>
                                        <p:tgtEl>
                                          <p:spTgt spid="498734"/>
                                        </p:tgtEl>
                                        <p:attrNameLst>
                                          <p:attrName>ppt_h</p:attrName>
                                        </p:attrNameLst>
                                      </p:cBhvr>
                                      <p:tavLst>
                                        <p:tav tm="0">
                                          <p:val>
                                            <p:fltVal val="0"/>
                                          </p:val>
                                        </p:tav>
                                        <p:tav tm="100000">
                                          <p:val>
                                            <p:strVal val="#ppt_h"/>
                                          </p:val>
                                        </p:tav>
                                      </p:tavLst>
                                    </p:anim>
                                  </p:childTnLst>
                                </p:cTn>
                              </p:par>
                            </p:childTnLst>
                          </p:cTn>
                        </p:par>
                        <p:par>
                          <p:cTn id="396" fill="hold">
                            <p:stCondLst>
                              <p:cond delay="1500"/>
                            </p:stCondLst>
                            <p:childTnLst>
                              <p:par>
                                <p:cTn id="397" presetID="17" presetClass="entr" presetSubtype="1" fill="hold" grpId="0" nodeType="afterEffect">
                                  <p:stCondLst>
                                    <p:cond delay="0"/>
                                  </p:stCondLst>
                                  <p:childTnLst>
                                    <p:set>
                                      <p:cBhvr>
                                        <p:cTn id="398" dur="1" fill="hold">
                                          <p:stCondLst>
                                            <p:cond delay="0"/>
                                          </p:stCondLst>
                                        </p:cTn>
                                        <p:tgtEl>
                                          <p:spTgt spid="498735"/>
                                        </p:tgtEl>
                                        <p:attrNameLst>
                                          <p:attrName>style.visibility</p:attrName>
                                        </p:attrNameLst>
                                      </p:cBhvr>
                                      <p:to>
                                        <p:strVal val="visible"/>
                                      </p:to>
                                    </p:set>
                                    <p:anim calcmode="lin" valueType="num">
                                      <p:cBhvr>
                                        <p:cTn id="399" dur="500" fill="hold"/>
                                        <p:tgtEl>
                                          <p:spTgt spid="498735"/>
                                        </p:tgtEl>
                                        <p:attrNameLst>
                                          <p:attrName>ppt_x</p:attrName>
                                        </p:attrNameLst>
                                      </p:cBhvr>
                                      <p:tavLst>
                                        <p:tav tm="0">
                                          <p:val>
                                            <p:strVal val="#ppt_x"/>
                                          </p:val>
                                        </p:tav>
                                        <p:tav tm="100000">
                                          <p:val>
                                            <p:strVal val="#ppt_x"/>
                                          </p:val>
                                        </p:tav>
                                      </p:tavLst>
                                    </p:anim>
                                    <p:anim calcmode="lin" valueType="num">
                                      <p:cBhvr>
                                        <p:cTn id="400" dur="500" fill="hold"/>
                                        <p:tgtEl>
                                          <p:spTgt spid="498735"/>
                                        </p:tgtEl>
                                        <p:attrNameLst>
                                          <p:attrName>ppt_y</p:attrName>
                                        </p:attrNameLst>
                                      </p:cBhvr>
                                      <p:tavLst>
                                        <p:tav tm="0">
                                          <p:val>
                                            <p:strVal val="#ppt_y-#ppt_h/2"/>
                                          </p:val>
                                        </p:tav>
                                        <p:tav tm="100000">
                                          <p:val>
                                            <p:strVal val="#ppt_y"/>
                                          </p:val>
                                        </p:tav>
                                      </p:tavLst>
                                    </p:anim>
                                    <p:anim calcmode="lin" valueType="num">
                                      <p:cBhvr>
                                        <p:cTn id="401" dur="500" fill="hold"/>
                                        <p:tgtEl>
                                          <p:spTgt spid="498735"/>
                                        </p:tgtEl>
                                        <p:attrNameLst>
                                          <p:attrName>ppt_w</p:attrName>
                                        </p:attrNameLst>
                                      </p:cBhvr>
                                      <p:tavLst>
                                        <p:tav tm="0">
                                          <p:val>
                                            <p:strVal val="#ppt_w"/>
                                          </p:val>
                                        </p:tav>
                                        <p:tav tm="100000">
                                          <p:val>
                                            <p:strVal val="#ppt_w"/>
                                          </p:val>
                                        </p:tav>
                                      </p:tavLst>
                                    </p:anim>
                                    <p:anim calcmode="lin" valueType="num">
                                      <p:cBhvr>
                                        <p:cTn id="402" dur="500" fill="hold"/>
                                        <p:tgtEl>
                                          <p:spTgt spid="498735"/>
                                        </p:tgtEl>
                                        <p:attrNameLst>
                                          <p:attrName>ppt_h</p:attrName>
                                        </p:attrNameLst>
                                      </p:cBhvr>
                                      <p:tavLst>
                                        <p:tav tm="0">
                                          <p:val>
                                            <p:fltVal val="0"/>
                                          </p:val>
                                        </p:tav>
                                        <p:tav tm="100000">
                                          <p:val>
                                            <p:strVal val="#ppt_h"/>
                                          </p:val>
                                        </p:tav>
                                      </p:tavLst>
                                    </p:anim>
                                  </p:childTnLst>
                                </p:cTn>
                              </p:par>
                            </p:childTnLst>
                          </p:cTn>
                        </p:par>
                      </p:childTnLst>
                    </p:cTn>
                  </p:par>
                  <p:par>
                    <p:cTn id="403" fill="hold">
                      <p:stCondLst>
                        <p:cond delay="indefinite"/>
                      </p:stCondLst>
                      <p:childTnLst>
                        <p:par>
                          <p:cTn id="404" fill="hold">
                            <p:stCondLst>
                              <p:cond delay="0"/>
                            </p:stCondLst>
                            <p:childTnLst>
                              <p:par>
                                <p:cTn id="405" presetID="17" presetClass="entr" presetSubtype="1" fill="hold" grpId="0" nodeType="clickEffect">
                                  <p:stCondLst>
                                    <p:cond delay="0"/>
                                  </p:stCondLst>
                                  <p:childTnLst>
                                    <p:set>
                                      <p:cBhvr>
                                        <p:cTn id="406" dur="1" fill="hold">
                                          <p:stCondLst>
                                            <p:cond delay="0"/>
                                          </p:stCondLst>
                                        </p:cTn>
                                        <p:tgtEl>
                                          <p:spTgt spid="498742"/>
                                        </p:tgtEl>
                                        <p:attrNameLst>
                                          <p:attrName>style.visibility</p:attrName>
                                        </p:attrNameLst>
                                      </p:cBhvr>
                                      <p:to>
                                        <p:strVal val="visible"/>
                                      </p:to>
                                    </p:set>
                                    <p:anim calcmode="lin" valueType="num">
                                      <p:cBhvr>
                                        <p:cTn id="407" dur="500" fill="hold"/>
                                        <p:tgtEl>
                                          <p:spTgt spid="498742"/>
                                        </p:tgtEl>
                                        <p:attrNameLst>
                                          <p:attrName>ppt_x</p:attrName>
                                        </p:attrNameLst>
                                      </p:cBhvr>
                                      <p:tavLst>
                                        <p:tav tm="0">
                                          <p:val>
                                            <p:strVal val="#ppt_x"/>
                                          </p:val>
                                        </p:tav>
                                        <p:tav tm="100000">
                                          <p:val>
                                            <p:strVal val="#ppt_x"/>
                                          </p:val>
                                        </p:tav>
                                      </p:tavLst>
                                    </p:anim>
                                    <p:anim calcmode="lin" valueType="num">
                                      <p:cBhvr>
                                        <p:cTn id="408" dur="500" fill="hold"/>
                                        <p:tgtEl>
                                          <p:spTgt spid="498742"/>
                                        </p:tgtEl>
                                        <p:attrNameLst>
                                          <p:attrName>ppt_y</p:attrName>
                                        </p:attrNameLst>
                                      </p:cBhvr>
                                      <p:tavLst>
                                        <p:tav tm="0">
                                          <p:val>
                                            <p:strVal val="#ppt_y-#ppt_h/2"/>
                                          </p:val>
                                        </p:tav>
                                        <p:tav tm="100000">
                                          <p:val>
                                            <p:strVal val="#ppt_y"/>
                                          </p:val>
                                        </p:tav>
                                      </p:tavLst>
                                    </p:anim>
                                    <p:anim calcmode="lin" valueType="num">
                                      <p:cBhvr>
                                        <p:cTn id="409" dur="500" fill="hold"/>
                                        <p:tgtEl>
                                          <p:spTgt spid="498742"/>
                                        </p:tgtEl>
                                        <p:attrNameLst>
                                          <p:attrName>ppt_w</p:attrName>
                                        </p:attrNameLst>
                                      </p:cBhvr>
                                      <p:tavLst>
                                        <p:tav tm="0">
                                          <p:val>
                                            <p:strVal val="#ppt_w"/>
                                          </p:val>
                                        </p:tav>
                                        <p:tav tm="100000">
                                          <p:val>
                                            <p:strVal val="#ppt_w"/>
                                          </p:val>
                                        </p:tav>
                                      </p:tavLst>
                                    </p:anim>
                                    <p:anim calcmode="lin" valueType="num">
                                      <p:cBhvr>
                                        <p:cTn id="410" dur="500" fill="hold"/>
                                        <p:tgtEl>
                                          <p:spTgt spid="498742"/>
                                        </p:tgtEl>
                                        <p:attrNameLst>
                                          <p:attrName>ppt_h</p:attrName>
                                        </p:attrNameLst>
                                      </p:cBhvr>
                                      <p:tavLst>
                                        <p:tav tm="0">
                                          <p:val>
                                            <p:fltVal val="0"/>
                                          </p:val>
                                        </p:tav>
                                        <p:tav tm="100000">
                                          <p:val>
                                            <p:strVal val="#ppt_h"/>
                                          </p:val>
                                        </p:tav>
                                      </p:tavLst>
                                    </p:anim>
                                  </p:childTnLst>
                                </p:cTn>
                              </p:par>
                            </p:childTnLst>
                          </p:cTn>
                        </p:par>
                      </p:childTnLst>
                    </p:cTn>
                  </p:par>
                  <p:par>
                    <p:cTn id="411" fill="hold">
                      <p:stCondLst>
                        <p:cond delay="indefinite"/>
                      </p:stCondLst>
                      <p:childTnLst>
                        <p:par>
                          <p:cTn id="412" fill="hold">
                            <p:stCondLst>
                              <p:cond delay="0"/>
                            </p:stCondLst>
                            <p:childTnLst>
                              <p:par>
                                <p:cTn id="413" presetID="17" presetClass="entr" presetSubtype="1" fill="hold" grpId="0" nodeType="clickEffect">
                                  <p:stCondLst>
                                    <p:cond delay="0"/>
                                  </p:stCondLst>
                                  <p:childTnLst>
                                    <p:set>
                                      <p:cBhvr>
                                        <p:cTn id="414" dur="1" fill="hold">
                                          <p:stCondLst>
                                            <p:cond delay="0"/>
                                          </p:stCondLst>
                                        </p:cTn>
                                        <p:tgtEl>
                                          <p:spTgt spid="498743"/>
                                        </p:tgtEl>
                                        <p:attrNameLst>
                                          <p:attrName>style.visibility</p:attrName>
                                        </p:attrNameLst>
                                      </p:cBhvr>
                                      <p:to>
                                        <p:strVal val="visible"/>
                                      </p:to>
                                    </p:set>
                                    <p:anim calcmode="lin" valueType="num">
                                      <p:cBhvr>
                                        <p:cTn id="415" dur="500" fill="hold"/>
                                        <p:tgtEl>
                                          <p:spTgt spid="498743"/>
                                        </p:tgtEl>
                                        <p:attrNameLst>
                                          <p:attrName>ppt_x</p:attrName>
                                        </p:attrNameLst>
                                      </p:cBhvr>
                                      <p:tavLst>
                                        <p:tav tm="0">
                                          <p:val>
                                            <p:strVal val="#ppt_x"/>
                                          </p:val>
                                        </p:tav>
                                        <p:tav tm="100000">
                                          <p:val>
                                            <p:strVal val="#ppt_x"/>
                                          </p:val>
                                        </p:tav>
                                      </p:tavLst>
                                    </p:anim>
                                    <p:anim calcmode="lin" valueType="num">
                                      <p:cBhvr>
                                        <p:cTn id="416" dur="500" fill="hold"/>
                                        <p:tgtEl>
                                          <p:spTgt spid="498743"/>
                                        </p:tgtEl>
                                        <p:attrNameLst>
                                          <p:attrName>ppt_y</p:attrName>
                                        </p:attrNameLst>
                                      </p:cBhvr>
                                      <p:tavLst>
                                        <p:tav tm="0">
                                          <p:val>
                                            <p:strVal val="#ppt_y-#ppt_h/2"/>
                                          </p:val>
                                        </p:tav>
                                        <p:tav tm="100000">
                                          <p:val>
                                            <p:strVal val="#ppt_y"/>
                                          </p:val>
                                        </p:tav>
                                      </p:tavLst>
                                    </p:anim>
                                    <p:anim calcmode="lin" valueType="num">
                                      <p:cBhvr>
                                        <p:cTn id="417" dur="500" fill="hold"/>
                                        <p:tgtEl>
                                          <p:spTgt spid="498743"/>
                                        </p:tgtEl>
                                        <p:attrNameLst>
                                          <p:attrName>ppt_w</p:attrName>
                                        </p:attrNameLst>
                                      </p:cBhvr>
                                      <p:tavLst>
                                        <p:tav tm="0">
                                          <p:val>
                                            <p:strVal val="#ppt_w"/>
                                          </p:val>
                                        </p:tav>
                                        <p:tav tm="100000">
                                          <p:val>
                                            <p:strVal val="#ppt_w"/>
                                          </p:val>
                                        </p:tav>
                                      </p:tavLst>
                                    </p:anim>
                                    <p:anim calcmode="lin" valueType="num">
                                      <p:cBhvr>
                                        <p:cTn id="418" dur="500" fill="hold"/>
                                        <p:tgtEl>
                                          <p:spTgt spid="498743"/>
                                        </p:tgtEl>
                                        <p:attrNameLst>
                                          <p:attrName>ppt_h</p:attrName>
                                        </p:attrNameLst>
                                      </p:cBhvr>
                                      <p:tavLst>
                                        <p:tav tm="0">
                                          <p:val>
                                            <p:fltVal val="0"/>
                                          </p:val>
                                        </p:tav>
                                        <p:tav tm="100000">
                                          <p:val>
                                            <p:strVal val="#ppt_h"/>
                                          </p:val>
                                        </p:tav>
                                      </p:tavLst>
                                    </p:anim>
                                  </p:childTnLst>
                                </p:cTn>
                              </p:par>
                            </p:childTnLst>
                          </p:cTn>
                        </p:par>
                      </p:childTnLst>
                    </p:cTn>
                  </p:par>
                  <p:par>
                    <p:cTn id="419" fill="hold">
                      <p:stCondLst>
                        <p:cond delay="indefinite"/>
                      </p:stCondLst>
                      <p:childTnLst>
                        <p:par>
                          <p:cTn id="420" fill="hold">
                            <p:stCondLst>
                              <p:cond delay="0"/>
                            </p:stCondLst>
                            <p:childTnLst>
                              <p:par>
                                <p:cTn id="421" presetID="17" presetClass="entr" presetSubtype="1" fill="hold" grpId="0" nodeType="clickEffect">
                                  <p:stCondLst>
                                    <p:cond delay="0"/>
                                  </p:stCondLst>
                                  <p:childTnLst>
                                    <p:set>
                                      <p:cBhvr>
                                        <p:cTn id="422" dur="1" fill="hold">
                                          <p:stCondLst>
                                            <p:cond delay="0"/>
                                          </p:stCondLst>
                                        </p:cTn>
                                        <p:tgtEl>
                                          <p:spTgt spid="498744"/>
                                        </p:tgtEl>
                                        <p:attrNameLst>
                                          <p:attrName>style.visibility</p:attrName>
                                        </p:attrNameLst>
                                      </p:cBhvr>
                                      <p:to>
                                        <p:strVal val="visible"/>
                                      </p:to>
                                    </p:set>
                                    <p:anim calcmode="lin" valueType="num">
                                      <p:cBhvr>
                                        <p:cTn id="423" dur="500" fill="hold"/>
                                        <p:tgtEl>
                                          <p:spTgt spid="498744"/>
                                        </p:tgtEl>
                                        <p:attrNameLst>
                                          <p:attrName>ppt_x</p:attrName>
                                        </p:attrNameLst>
                                      </p:cBhvr>
                                      <p:tavLst>
                                        <p:tav tm="0">
                                          <p:val>
                                            <p:strVal val="#ppt_x"/>
                                          </p:val>
                                        </p:tav>
                                        <p:tav tm="100000">
                                          <p:val>
                                            <p:strVal val="#ppt_x"/>
                                          </p:val>
                                        </p:tav>
                                      </p:tavLst>
                                    </p:anim>
                                    <p:anim calcmode="lin" valueType="num">
                                      <p:cBhvr>
                                        <p:cTn id="424" dur="500" fill="hold"/>
                                        <p:tgtEl>
                                          <p:spTgt spid="498744"/>
                                        </p:tgtEl>
                                        <p:attrNameLst>
                                          <p:attrName>ppt_y</p:attrName>
                                        </p:attrNameLst>
                                      </p:cBhvr>
                                      <p:tavLst>
                                        <p:tav tm="0">
                                          <p:val>
                                            <p:strVal val="#ppt_y-#ppt_h/2"/>
                                          </p:val>
                                        </p:tav>
                                        <p:tav tm="100000">
                                          <p:val>
                                            <p:strVal val="#ppt_y"/>
                                          </p:val>
                                        </p:tav>
                                      </p:tavLst>
                                    </p:anim>
                                    <p:anim calcmode="lin" valueType="num">
                                      <p:cBhvr>
                                        <p:cTn id="425" dur="500" fill="hold"/>
                                        <p:tgtEl>
                                          <p:spTgt spid="498744"/>
                                        </p:tgtEl>
                                        <p:attrNameLst>
                                          <p:attrName>ppt_w</p:attrName>
                                        </p:attrNameLst>
                                      </p:cBhvr>
                                      <p:tavLst>
                                        <p:tav tm="0">
                                          <p:val>
                                            <p:strVal val="#ppt_w"/>
                                          </p:val>
                                        </p:tav>
                                        <p:tav tm="100000">
                                          <p:val>
                                            <p:strVal val="#ppt_w"/>
                                          </p:val>
                                        </p:tav>
                                      </p:tavLst>
                                    </p:anim>
                                    <p:anim calcmode="lin" valueType="num">
                                      <p:cBhvr>
                                        <p:cTn id="426" dur="500" fill="hold"/>
                                        <p:tgtEl>
                                          <p:spTgt spid="498744"/>
                                        </p:tgtEl>
                                        <p:attrNameLst>
                                          <p:attrName>ppt_h</p:attrName>
                                        </p:attrNameLst>
                                      </p:cBhvr>
                                      <p:tavLst>
                                        <p:tav tm="0">
                                          <p:val>
                                            <p:fltVal val="0"/>
                                          </p:val>
                                        </p:tav>
                                        <p:tav tm="100000">
                                          <p:val>
                                            <p:strVal val="#ppt_h"/>
                                          </p:val>
                                        </p:tav>
                                      </p:tavLst>
                                    </p:anim>
                                  </p:childTnLst>
                                </p:cTn>
                              </p:par>
                            </p:childTnLst>
                          </p:cTn>
                        </p:par>
                      </p:childTnLst>
                    </p:cTn>
                  </p:par>
                  <p:par>
                    <p:cTn id="427" fill="hold">
                      <p:stCondLst>
                        <p:cond delay="indefinite"/>
                      </p:stCondLst>
                      <p:childTnLst>
                        <p:par>
                          <p:cTn id="428" fill="hold">
                            <p:stCondLst>
                              <p:cond delay="0"/>
                            </p:stCondLst>
                            <p:childTnLst>
                              <p:par>
                                <p:cTn id="429" presetID="22" presetClass="entr" presetSubtype="8" fill="hold" grpId="0" nodeType="clickEffect">
                                  <p:stCondLst>
                                    <p:cond delay="0"/>
                                  </p:stCondLst>
                                  <p:childTnLst>
                                    <p:set>
                                      <p:cBhvr>
                                        <p:cTn id="430" dur="1" fill="hold">
                                          <p:stCondLst>
                                            <p:cond delay="0"/>
                                          </p:stCondLst>
                                        </p:cTn>
                                        <p:tgtEl>
                                          <p:spTgt spid="66628"/>
                                        </p:tgtEl>
                                        <p:attrNameLst>
                                          <p:attrName>style.visibility</p:attrName>
                                        </p:attrNameLst>
                                      </p:cBhvr>
                                      <p:to>
                                        <p:strVal val="visible"/>
                                      </p:to>
                                    </p:set>
                                    <p:animEffect transition="in" filter="wipe(left)">
                                      <p:cBhvr>
                                        <p:cTn id="431" dur="500"/>
                                        <p:tgtEl>
                                          <p:spTgt spid="6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3" grpId="0" autoUpdateAnimBg="0"/>
      <p:bldP spid="498694" grpId="0" autoUpdateAnimBg="0"/>
      <p:bldP spid="498695" grpId="0" animBg="1"/>
      <p:bldP spid="498696" grpId="0" animBg="1"/>
      <p:bldP spid="498697" grpId="0" autoUpdateAnimBg="0"/>
      <p:bldP spid="498698" grpId="0" autoUpdateAnimBg="0"/>
      <p:bldP spid="498699" grpId="0" autoUpdateAnimBg="0"/>
      <p:bldP spid="498700" grpId="0" autoUpdateAnimBg="0"/>
      <p:bldP spid="498701" grpId="0" autoUpdateAnimBg="0"/>
      <p:bldP spid="498702" grpId="0" autoUpdateAnimBg="0"/>
      <p:bldP spid="498703" grpId="0" autoUpdateAnimBg="0"/>
      <p:bldP spid="498704" grpId="0" autoUpdateAnimBg="0"/>
      <p:bldP spid="498705" grpId="0" autoUpdateAnimBg="0"/>
      <p:bldP spid="498706" grpId="0" autoUpdateAnimBg="0"/>
      <p:bldP spid="498707" grpId="0" autoUpdateAnimBg="0"/>
      <p:bldP spid="498708" grpId="0" autoUpdateAnimBg="0"/>
      <p:bldP spid="498709" grpId="0" animBg="1" autoUpdateAnimBg="0"/>
      <p:bldP spid="498710" grpId="0" animBg="1"/>
      <p:bldP spid="498711" grpId="0" animBg="1"/>
      <p:bldP spid="498712" grpId="0" animBg="1"/>
      <p:bldP spid="498713" grpId="0" animBg="1" autoUpdateAnimBg="0"/>
      <p:bldP spid="498714" grpId="0" animBg="1"/>
      <p:bldP spid="498715" grpId="0" animBg="1"/>
      <p:bldP spid="498716" grpId="0" animBg="1"/>
      <p:bldP spid="498717" grpId="0" animBg="1" autoUpdateAnimBg="0"/>
      <p:bldP spid="498718" grpId="0" animBg="1"/>
      <p:bldP spid="498719" grpId="0" animBg="1"/>
      <p:bldP spid="498720" grpId="0" animBg="1"/>
      <p:bldP spid="498721" grpId="0" animBg="1" autoUpdateAnimBg="0"/>
      <p:bldP spid="498722" grpId="0" animBg="1"/>
      <p:bldP spid="498723" grpId="0" animBg="1"/>
      <p:bldP spid="498724" grpId="0" animBg="1"/>
      <p:bldP spid="498725" grpId="0" animBg="1" autoUpdateAnimBg="0"/>
      <p:bldP spid="498726" grpId="0" animBg="1"/>
      <p:bldP spid="498727" grpId="0" animBg="1"/>
      <p:bldP spid="498728" grpId="0" animBg="1"/>
      <p:bldP spid="498729" grpId="0" animBg="1" autoUpdateAnimBg="0"/>
      <p:bldP spid="498730" grpId="0" animBg="1"/>
      <p:bldP spid="498731" grpId="0" animBg="1"/>
      <p:bldP spid="498732" grpId="0" animBg="1"/>
      <p:bldP spid="498733" grpId="0" animBg="1" autoUpdateAnimBg="0"/>
      <p:bldP spid="498734" grpId="0" animBg="1"/>
      <p:bldP spid="498735" grpId="0" animBg="1"/>
      <p:bldP spid="498736" grpId="0" animBg="1"/>
      <p:bldP spid="498737" grpId="0" autoUpdateAnimBg="0"/>
      <p:bldP spid="498738" grpId="0" autoUpdateAnimBg="0"/>
      <p:bldP spid="498739" grpId="0" autoUpdateAnimBg="0"/>
      <p:bldP spid="498740" grpId="0" autoUpdateAnimBg="0"/>
      <p:bldP spid="498741" grpId="0" autoUpdateAnimBg="0"/>
      <p:bldP spid="498742" grpId="0" autoUpdateAnimBg="0"/>
      <p:bldP spid="498743" grpId="0" autoUpdateAnimBg="0"/>
      <p:bldP spid="498744" grpId="0" autoUpdateAnimBg="0"/>
      <p:bldP spid="498745" grpId="0" animBg="1"/>
      <p:bldP spid="498746" grpId="0" animBg="1"/>
      <p:bldP spid="498747" grpId="0" animBg="1"/>
      <p:bldP spid="498748" grpId="0" animBg="1"/>
      <p:bldP spid="498750" grpId="0" animBg="1"/>
      <p:bldP spid="498751" grpId="0" animBg="1"/>
      <p:bldP spid="498752" grpId="0" animBg="1"/>
      <p:bldP spid="498753" grpId="0" animBg="1"/>
      <p:bldP spid="498754" grpId="0" animBg="1"/>
      <p:bldP spid="6662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4294967295"/>
          </p:nvPr>
        </p:nvSpPr>
        <p:spPr>
          <a:xfrm>
            <a:off x="7042150" y="6243638"/>
            <a:ext cx="1905000" cy="457200"/>
          </a:xfrm>
          <a:prstGeom prst="rect">
            <a:avLst/>
          </a:prstGeom>
          <a:noFill/>
        </p:spPr>
        <p:txBody>
          <a:bodyPr/>
          <a:lstStyle/>
          <a:p>
            <a:fld id="{FB17444F-A727-4380-A07B-EF69B23D5D90}" type="slidenum">
              <a:rPr lang="en-US" altLang="zh-CN" smtClean="0"/>
            </a:fld>
            <a:endParaRPr lang="en-US" altLang="zh-CN" smtClean="0"/>
          </a:p>
        </p:txBody>
      </p:sp>
      <p:sp>
        <p:nvSpPr>
          <p:cNvPr id="77826" name="Text Box 2"/>
          <p:cNvSpPr txBox="1">
            <a:spLocks noChangeArrowheads="1"/>
          </p:cNvSpPr>
          <p:nvPr/>
        </p:nvSpPr>
        <p:spPr bwMode="auto">
          <a:xfrm>
            <a:off x="395288" y="1125538"/>
            <a:ext cx="6080760" cy="2676525"/>
          </a:xfrm>
          <a:prstGeom prst="rect">
            <a:avLst/>
          </a:prstGeom>
          <a:noFill/>
          <a:ln w="12700" cap="sq">
            <a:noFill/>
            <a:miter lim="800000"/>
            <a:headEnd type="none" w="sm" len="sm"/>
            <a:tailEnd type="none" w="sm" len="sm"/>
          </a:ln>
          <a:effectLst/>
        </p:spPr>
        <p:txBody>
          <a:bodyPr wrap="none">
            <a:spAutoFit/>
          </a:bodyPr>
          <a:lstStyle/>
          <a:p>
            <a:pPr>
              <a:lnSpc>
                <a:spcPct val="150000"/>
              </a:lnSpc>
              <a:defRPr/>
            </a:pPr>
            <a:r>
              <a:rPr kumimoji="1" lang="en-US" altLang="zh-CN">
                <a:latin typeface="Times New Roman" panose="02020603050405020304" pitchFamily="18" charset="0"/>
              </a:rPr>
              <a:t>  </a:t>
            </a:r>
            <a:r>
              <a:rPr kumimoji="1" lang="zh-CN" altLang="en-US" b="1">
                <a:effectLst>
                  <a:outerShdw blurRad="38100" dist="38100" dir="2700000" algn="tl">
                    <a:srgbClr val="C0C0C0"/>
                  </a:outerShdw>
                </a:effectLst>
                <a:latin typeface="Times New Roman" panose="02020603050405020304" pitchFamily="18" charset="0"/>
              </a:rPr>
              <a:t>若二叉树为空树，则空操作；否则，</a:t>
            </a:r>
            <a:endParaRPr kumimoji="1" lang="zh-CN" altLang="en-US" b="1">
              <a:effectLst>
                <a:outerShdw blurRad="38100" dist="38100" dir="2700000" algn="tl">
                  <a:srgbClr val="C0C0C0"/>
                </a:outerShdw>
              </a:effectLst>
              <a:latin typeface="Times New Roman" panose="02020603050405020304" pitchFamily="18" charset="0"/>
            </a:endParaRPr>
          </a:p>
          <a:p>
            <a:pPr>
              <a:lnSpc>
                <a:spcPct val="150000"/>
              </a:lnSpc>
              <a:defRPr/>
            </a:pPr>
            <a:r>
              <a:rPr kumimoji="1" lang="zh-CN" altLang="en-US" b="1">
                <a:solidFill>
                  <a:srgbClr val="0000FF"/>
                </a:solidFill>
                <a:effectLst>
                  <a:outerShdw blurRad="38100" dist="38100" dir="2700000" algn="tl">
                    <a:srgbClr val="C0C0C0"/>
                  </a:outerShdw>
                </a:effectLst>
                <a:latin typeface="Times New Roman" panose="02020603050405020304" pitchFamily="18" charset="0"/>
              </a:rPr>
              <a:t>（</a:t>
            </a:r>
            <a:r>
              <a:rPr kumimoji="1" lang="en-US" altLang="zh-CN" b="1">
                <a:solidFill>
                  <a:srgbClr val="0000FF"/>
                </a:solidFill>
                <a:effectLst>
                  <a:outerShdw blurRad="38100" dist="38100" dir="2700000" algn="tl">
                    <a:srgbClr val="C0C0C0"/>
                  </a:outerShdw>
                </a:effectLst>
                <a:latin typeface="Times New Roman" panose="02020603050405020304" pitchFamily="18" charset="0"/>
              </a:rPr>
              <a:t>1</a:t>
            </a:r>
            <a:r>
              <a:rPr kumimoji="1" lang="zh-CN" altLang="en-US" b="1">
                <a:solidFill>
                  <a:srgbClr val="0000FF"/>
                </a:solidFill>
                <a:effectLst>
                  <a:outerShdw blurRad="38100" dist="38100" dir="2700000" algn="tl">
                    <a:srgbClr val="C0C0C0"/>
                  </a:outerShdw>
                </a:effectLst>
                <a:latin typeface="Times New Roman" panose="02020603050405020304" pitchFamily="18" charset="0"/>
              </a:rPr>
              <a:t>）后序遍历左子树；</a:t>
            </a:r>
            <a:endParaRPr kumimoji="1" lang="zh-CN" altLang="en-US" b="1">
              <a:solidFill>
                <a:srgbClr val="0000FF"/>
              </a:solidFill>
              <a:effectLst>
                <a:outerShdw blurRad="38100" dist="38100" dir="2700000" algn="tl">
                  <a:srgbClr val="C0C0C0"/>
                </a:outerShdw>
              </a:effectLst>
              <a:latin typeface="Times New Roman" panose="02020603050405020304" pitchFamily="18" charset="0"/>
            </a:endParaRPr>
          </a:p>
          <a:p>
            <a:pPr>
              <a:lnSpc>
                <a:spcPct val="150000"/>
              </a:lnSpc>
              <a:defRPr/>
            </a:pPr>
            <a:r>
              <a:rPr kumimoji="1" lang="zh-CN" altLang="en-US" b="1">
                <a:solidFill>
                  <a:srgbClr val="0000FF"/>
                </a:solidFill>
                <a:effectLst>
                  <a:outerShdw blurRad="38100" dist="38100" dir="2700000" algn="tl">
                    <a:srgbClr val="C0C0C0"/>
                  </a:outerShdw>
                </a:effectLst>
                <a:latin typeface="Times New Roman" panose="02020603050405020304" pitchFamily="18" charset="0"/>
              </a:rPr>
              <a:t>（</a:t>
            </a:r>
            <a:r>
              <a:rPr kumimoji="1" lang="en-US" altLang="zh-CN" b="1">
                <a:solidFill>
                  <a:srgbClr val="0000FF"/>
                </a:solidFill>
                <a:effectLst>
                  <a:outerShdw blurRad="38100" dist="38100" dir="2700000" algn="tl">
                    <a:srgbClr val="C0C0C0"/>
                  </a:outerShdw>
                </a:effectLst>
                <a:latin typeface="Times New Roman" panose="02020603050405020304" pitchFamily="18" charset="0"/>
              </a:rPr>
              <a:t>2</a:t>
            </a:r>
            <a:r>
              <a:rPr kumimoji="1" lang="zh-CN" altLang="en-US" b="1">
                <a:solidFill>
                  <a:srgbClr val="0000FF"/>
                </a:solidFill>
                <a:effectLst>
                  <a:outerShdw blurRad="38100" dist="38100" dir="2700000" algn="tl">
                    <a:srgbClr val="C0C0C0"/>
                  </a:outerShdw>
                </a:effectLst>
                <a:latin typeface="Times New Roman" panose="02020603050405020304" pitchFamily="18" charset="0"/>
              </a:rPr>
              <a:t>）后序遍历右子树；</a:t>
            </a:r>
            <a:endParaRPr kumimoji="1" lang="zh-CN" altLang="en-US" b="1">
              <a:solidFill>
                <a:srgbClr val="0000FF"/>
              </a:solidFill>
              <a:effectLst>
                <a:outerShdw blurRad="38100" dist="38100" dir="2700000" algn="tl">
                  <a:srgbClr val="C0C0C0"/>
                </a:outerShdw>
              </a:effectLst>
              <a:latin typeface="Times New Roman" panose="02020603050405020304" pitchFamily="18" charset="0"/>
              <a:hlinkClick r:id="" action="ppaction://hlinkshowjump?jump=nextslide"/>
            </a:endParaRPr>
          </a:p>
          <a:p>
            <a:pPr algn="l">
              <a:lnSpc>
                <a:spcPct val="150000"/>
              </a:lnSpc>
              <a:buClrTx/>
              <a:buSzTx/>
              <a:defRPr/>
            </a:pPr>
            <a:r>
              <a:rPr kumimoji="1" lang="zh-CN" altLang="en-US" b="1">
                <a:solidFill>
                  <a:srgbClr val="0000FF"/>
                </a:solidFill>
                <a:effectLst>
                  <a:outerShdw blurRad="38100" dist="38100" dir="2700000" algn="tl">
                    <a:srgbClr val="C0C0C0"/>
                  </a:outerShdw>
                </a:effectLst>
                <a:latin typeface="Times New Roman" panose="02020603050405020304" pitchFamily="18" charset="0"/>
              </a:rPr>
              <a:t>（</a:t>
            </a:r>
            <a:r>
              <a:rPr kumimoji="1" lang="en-US" altLang="zh-CN" b="1">
                <a:solidFill>
                  <a:srgbClr val="0000FF"/>
                </a:solidFill>
                <a:effectLst>
                  <a:outerShdw blurRad="38100" dist="38100" dir="2700000" algn="tl">
                    <a:srgbClr val="C0C0C0"/>
                  </a:outerShdw>
                </a:effectLst>
                <a:latin typeface="Times New Roman" panose="02020603050405020304" pitchFamily="18" charset="0"/>
              </a:rPr>
              <a:t>3</a:t>
            </a:r>
            <a:r>
              <a:rPr kumimoji="1" lang="zh-CN" altLang="en-US" b="1">
                <a:solidFill>
                  <a:srgbClr val="0000FF"/>
                </a:solidFill>
                <a:effectLst>
                  <a:outerShdw blurRad="38100" dist="38100" dir="2700000" algn="tl">
                    <a:srgbClr val="C0C0C0"/>
                  </a:outerShdw>
                </a:effectLst>
                <a:latin typeface="Times New Roman" panose="02020603050405020304" pitchFamily="18" charset="0"/>
              </a:rPr>
              <a:t>）</a:t>
            </a:r>
            <a:r>
              <a:rPr kumimoji="1" lang="zh-CN" altLang="en-US" b="1">
                <a:solidFill>
                  <a:srgbClr val="FF0000"/>
                </a:solidFill>
                <a:effectLst>
                  <a:outerShdw blurRad="38100" dist="38100" dir="2700000" algn="tl">
                    <a:srgbClr val="C0C0C0"/>
                  </a:outerShdw>
                </a:effectLst>
                <a:latin typeface="Times New Roman" panose="02020603050405020304" pitchFamily="18" charset="0"/>
              </a:rPr>
              <a:t>访问根</a:t>
            </a:r>
            <a:r>
              <a:rPr kumimoji="1" lang="zh-CN" altLang="en-US" b="1">
                <a:solidFill>
                  <a:srgbClr val="FF0000"/>
                </a:solidFill>
                <a:effectLst>
                  <a:outerShdw blurRad="38100" dist="38100" dir="2700000" algn="tl">
                    <a:srgbClr val="C0C0C0"/>
                  </a:outerShdw>
                </a:effectLst>
                <a:latin typeface="Times New Roman" panose="02020603050405020304" pitchFamily="18" charset="0"/>
                <a:cs typeface="+mn-ea"/>
              </a:rPr>
              <a:t>结点。</a:t>
            </a:r>
            <a:endParaRPr kumimoji="1" lang="zh-CN" altLang="en-US" b="1">
              <a:solidFill>
                <a:srgbClr val="FF0000"/>
              </a:solidFill>
              <a:effectLst>
                <a:outerShdw blurRad="38100" dist="38100" dir="2700000" algn="tl">
                  <a:srgbClr val="C0C0C0"/>
                </a:outerShdw>
              </a:effectLst>
              <a:latin typeface="Times New Roman" panose="02020603050405020304" pitchFamily="18" charset="0"/>
              <a:cs typeface="+mn-ea"/>
            </a:endParaRPr>
          </a:p>
        </p:txBody>
      </p:sp>
      <p:pic>
        <p:nvPicPr>
          <p:cNvPr id="71684" name="Picture 3" descr="Green Ball"/>
          <p:cNvPicPr>
            <a:picLocks noChangeAspect="1" noChangeArrowheads="1"/>
          </p:cNvPicPr>
          <p:nvPr/>
        </p:nvPicPr>
        <p:blipFill>
          <a:blip r:embed="rId1" cstate="print"/>
          <a:srcRect/>
          <a:stretch>
            <a:fillRect/>
          </a:stretch>
        </p:blipFill>
        <p:spPr bwMode="auto">
          <a:xfrm>
            <a:off x="684848" y="260350"/>
            <a:ext cx="304800" cy="304800"/>
          </a:xfrm>
          <a:prstGeom prst="rect">
            <a:avLst/>
          </a:prstGeom>
          <a:noFill/>
          <a:ln w="9525">
            <a:noFill/>
            <a:miter lim="800000"/>
            <a:headEnd/>
            <a:tailEnd/>
          </a:ln>
        </p:spPr>
      </p:pic>
      <p:sp>
        <p:nvSpPr>
          <p:cNvPr id="77829" name="Text Box 5"/>
          <p:cNvSpPr txBox="1">
            <a:spLocks noChangeArrowheads="1"/>
          </p:cNvSpPr>
          <p:nvPr/>
        </p:nvSpPr>
        <p:spPr bwMode="auto">
          <a:xfrm>
            <a:off x="972185" y="164783"/>
            <a:ext cx="5938838" cy="579437"/>
          </a:xfrm>
          <a:prstGeom prst="rect">
            <a:avLst/>
          </a:prstGeom>
          <a:noFill/>
          <a:ln w="12700" cap="sq">
            <a:noFill/>
            <a:miter lim="800000"/>
            <a:headEnd type="none" w="sm" len="sm"/>
            <a:tailEnd type="none" w="sm" len="sm"/>
          </a:ln>
          <a:effectLst/>
        </p:spPr>
        <p:txBody>
          <a:bodyPr wrap="none">
            <a:spAutoFit/>
          </a:bodyPr>
          <a:lstStyle/>
          <a:p>
            <a:pPr>
              <a:defRPr/>
            </a:pPr>
            <a:r>
              <a:rPr kumimoji="1" lang="zh-CN" altLang="en-US" sz="3200" b="1">
                <a:solidFill>
                  <a:srgbClr val="FF0000"/>
                </a:solidFill>
                <a:latin typeface="Times New Roman" panose="02020603050405020304" pitchFamily="18" charset="0"/>
              </a:rPr>
              <a:t>后序（后根）</a:t>
            </a:r>
            <a:r>
              <a:rPr kumimoji="1" lang="zh-CN" altLang="en-US" sz="3200" b="1">
                <a:latin typeface="Times New Roman" panose="02020603050405020304" pitchFamily="18" charset="0"/>
              </a:rPr>
              <a:t>的遍历算法：</a:t>
            </a:r>
            <a:r>
              <a:rPr kumimoji="1" lang="en-US" altLang="zh-CN" sz="3200" b="1">
                <a:solidFill>
                  <a:srgbClr val="0000FF"/>
                </a:solidFill>
                <a:latin typeface="Times New Roman" panose="02020603050405020304" pitchFamily="18" charset="0"/>
              </a:rPr>
              <a:t>LR</a:t>
            </a:r>
            <a:r>
              <a:rPr kumimoji="1" lang="en-US" altLang="zh-CN" sz="3200" b="1">
                <a:solidFill>
                  <a:srgbClr val="FF0000"/>
                </a:solidFill>
                <a:effectLst>
                  <a:outerShdw blurRad="38100" dist="38100" dir="2700000" algn="tl">
                    <a:srgbClr val="C0C0C0"/>
                  </a:outerShdw>
                </a:effectLst>
                <a:latin typeface="Times New Roman" panose="02020603050405020304" pitchFamily="18" charset="0"/>
              </a:rPr>
              <a:t>D</a:t>
            </a:r>
            <a:endParaRPr kumimoji="1" lang="en-US" altLang="zh-CN" sz="3200" b="1">
              <a:solidFill>
                <a:srgbClr val="FF0000"/>
              </a:solidFill>
              <a:effectLst>
                <a:outerShdw blurRad="38100" dist="38100" dir="2700000" algn="tl">
                  <a:srgbClr val="C0C0C0"/>
                </a:outerShdw>
              </a:effectLst>
              <a:latin typeface="Times New Roman" panose="02020603050405020304" pitchFamily="18" charset="0"/>
            </a:endParaRPr>
          </a:p>
        </p:txBody>
      </p:sp>
      <p:grpSp>
        <p:nvGrpSpPr>
          <p:cNvPr id="2" name="Group 7"/>
          <p:cNvGrpSpPr/>
          <p:nvPr/>
        </p:nvGrpSpPr>
        <p:grpSpPr bwMode="auto">
          <a:xfrm>
            <a:off x="971550" y="4005263"/>
            <a:ext cx="1928813" cy="1552575"/>
            <a:chOff x="3888" y="2774"/>
            <a:chExt cx="1584" cy="1401"/>
          </a:xfrm>
        </p:grpSpPr>
        <p:sp useBgFill="1">
          <p:nvSpPr>
            <p:cNvPr id="71711" name="AutoShape 8"/>
            <p:cNvSpPr>
              <a:spLocks noChangeArrowheads="1"/>
            </p:cNvSpPr>
            <p:nvPr/>
          </p:nvSpPr>
          <p:spPr bwMode="auto">
            <a:xfrm>
              <a:off x="3888" y="3494"/>
              <a:ext cx="456" cy="634"/>
            </a:xfrm>
            <a:prstGeom prst="wedgeEllipseCallout">
              <a:avLst>
                <a:gd name="adj1" fmla="val 59764"/>
                <a:gd name="adj2" fmla="val -93431"/>
              </a:avLst>
            </a:prstGeom>
            <a:ln w="31750">
              <a:solidFill>
                <a:srgbClr val="339966"/>
              </a:solidFill>
              <a:miter lim="800000"/>
            </a:ln>
          </p:spPr>
          <p:txBody>
            <a:bodyPr/>
            <a:lstStyle/>
            <a:p>
              <a:pPr algn="just"/>
              <a:endParaRPr kumimoji="1" lang="zh-CN" altLang="zh-CN" sz="1000">
                <a:latin typeface="Times New Roman" panose="02020603050405020304" pitchFamily="18" charset="0"/>
              </a:endParaRPr>
            </a:p>
          </p:txBody>
        </p:sp>
        <p:sp useBgFill="1">
          <p:nvSpPr>
            <p:cNvPr id="71712" name="AutoShape 9"/>
            <p:cNvSpPr>
              <a:spLocks noChangeArrowheads="1"/>
            </p:cNvSpPr>
            <p:nvPr/>
          </p:nvSpPr>
          <p:spPr bwMode="auto">
            <a:xfrm>
              <a:off x="5040" y="3494"/>
              <a:ext cx="432" cy="624"/>
            </a:xfrm>
            <a:prstGeom prst="wedgeEllipseCallout">
              <a:avLst>
                <a:gd name="adj1" fmla="val -75000"/>
                <a:gd name="adj2" fmla="val -97116"/>
              </a:avLst>
            </a:prstGeom>
            <a:ln w="31750">
              <a:solidFill>
                <a:srgbClr val="339966"/>
              </a:solidFill>
              <a:miter lim="800000"/>
            </a:ln>
          </p:spPr>
          <p:txBody>
            <a:bodyPr/>
            <a:lstStyle/>
            <a:p>
              <a:pPr algn="just"/>
              <a:endParaRPr kumimoji="1" lang="zh-CN" altLang="zh-CN" sz="1000">
                <a:latin typeface="Times New Roman" panose="02020603050405020304" pitchFamily="18" charset="0"/>
              </a:endParaRPr>
            </a:p>
          </p:txBody>
        </p:sp>
        <p:sp useBgFill="1">
          <p:nvSpPr>
            <p:cNvPr id="71713" name="Oval 10"/>
            <p:cNvSpPr>
              <a:spLocks noChangeArrowheads="1"/>
            </p:cNvSpPr>
            <p:nvPr/>
          </p:nvSpPr>
          <p:spPr bwMode="auto">
            <a:xfrm>
              <a:off x="4272" y="2774"/>
              <a:ext cx="624" cy="480"/>
            </a:xfrm>
            <a:prstGeom prst="ellipse">
              <a:avLst/>
            </a:prstGeom>
            <a:ln w="31750">
              <a:solidFill>
                <a:srgbClr val="990000"/>
              </a:solidFill>
              <a:round/>
            </a:ln>
          </p:spPr>
          <p:txBody>
            <a:bodyPr/>
            <a:lstStyle/>
            <a:p>
              <a:pPr algn="ctr"/>
              <a:r>
                <a:rPr kumimoji="1" lang="en-US" altLang="zh-CN" sz="3200" b="1">
                  <a:solidFill>
                    <a:srgbClr val="FF3300"/>
                  </a:solidFill>
                  <a:latin typeface="Times New Roman" panose="02020603050405020304" pitchFamily="18" charset="0"/>
                </a:rPr>
                <a:t>D</a:t>
              </a:r>
              <a:endParaRPr kumimoji="1" lang="en-US" altLang="zh-CN" sz="3200" b="1">
                <a:solidFill>
                  <a:schemeClr val="bg2"/>
                </a:solidFill>
                <a:latin typeface="Times New Roman" panose="02020603050405020304" pitchFamily="18" charset="0"/>
              </a:endParaRPr>
            </a:p>
          </p:txBody>
        </p:sp>
        <p:sp>
          <p:nvSpPr>
            <p:cNvPr id="71714" name="Text Box 11"/>
            <p:cNvSpPr txBox="1">
              <a:spLocks noChangeArrowheads="1"/>
            </p:cNvSpPr>
            <p:nvPr/>
          </p:nvSpPr>
          <p:spPr bwMode="auto">
            <a:xfrm>
              <a:off x="5077" y="3652"/>
              <a:ext cx="392" cy="523"/>
            </a:xfrm>
            <a:prstGeom prst="rect">
              <a:avLst/>
            </a:prstGeom>
            <a:noFill/>
            <a:ln w="12700" cap="sq">
              <a:noFill/>
              <a:miter lim="800000"/>
              <a:headEnd type="none" w="sm" len="sm"/>
              <a:tailEnd type="none" w="sm" len="sm"/>
            </a:ln>
          </p:spPr>
          <p:txBody>
            <a:bodyPr wrap="none">
              <a:spAutoFit/>
            </a:bodyPr>
            <a:lstStyle/>
            <a:p>
              <a:r>
                <a:rPr kumimoji="1" lang="en-US" altLang="zh-CN" sz="3200" b="1">
                  <a:solidFill>
                    <a:srgbClr val="005400"/>
                  </a:solidFill>
                  <a:latin typeface="Times New Roman" panose="02020603050405020304" pitchFamily="18" charset="0"/>
                </a:rPr>
                <a:t>R</a:t>
              </a:r>
              <a:endParaRPr kumimoji="1" lang="en-US" altLang="zh-CN" sz="3200">
                <a:latin typeface="Times New Roman" panose="02020603050405020304" pitchFamily="18" charset="0"/>
              </a:endParaRPr>
            </a:p>
          </p:txBody>
        </p:sp>
        <p:sp>
          <p:nvSpPr>
            <p:cNvPr id="71715" name="Text Box 12"/>
            <p:cNvSpPr txBox="1">
              <a:spLocks noChangeArrowheads="1"/>
            </p:cNvSpPr>
            <p:nvPr/>
          </p:nvSpPr>
          <p:spPr bwMode="auto">
            <a:xfrm>
              <a:off x="3914" y="3652"/>
              <a:ext cx="374" cy="523"/>
            </a:xfrm>
            <a:prstGeom prst="rect">
              <a:avLst/>
            </a:prstGeom>
            <a:noFill/>
            <a:ln w="12700" cap="sq">
              <a:noFill/>
              <a:miter lim="800000"/>
              <a:headEnd type="none" w="sm" len="sm"/>
              <a:tailEnd type="none" w="sm" len="sm"/>
            </a:ln>
          </p:spPr>
          <p:txBody>
            <a:bodyPr wrap="none">
              <a:spAutoFit/>
            </a:bodyPr>
            <a:lstStyle/>
            <a:p>
              <a:pPr algn="ctr"/>
              <a:r>
                <a:rPr kumimoji="1" lang="en-US" altLang="zh-CN" sz="3200" b="1">
                  <a:solidFill>
                    <a:srgbClr val="005400"/>
                  </a:solidFill>
                  <a:latin typeface="Times New Roman" panose="02020603050405020304" pitchFamily="18" charset="0"/>
                </a:rPr>
                <a:t>L</a:t>
              </a:r>
              <a:endParaRPr kumimoji="1" lang="en-US" altLang="zh-CN" sz="3200">
                <a:latin typeface="Times New Roman" panose="02020603050405020304" pitchFamily="18" charset="0"/>
              </a:endParaRPr>
            </a:p>
          </p:txBody>
        </p:sp>
      </p:grpSp>
      <p:grpSp>
        <p:nvGrpSpPr>
          <p:cNvPr id="3" name="Group 13"/>
          <p:cNvGrpSpPr/>
          <p:nvPr/>
        </p:nvGrpSpPr>
        <p:grpSpPr bwMode="auto">
          <a:xfrm>
            <a:off x="3779838" y="3141663"/>
            <a:ext cx="2809875" cy="2735262"/>
            <a:chOff x="1111" y="1026"/>
            <a:chExt cx="1570" cy="1678"/>
          </a:xfrm>
        </p:grpSpPr>
        <p:sp>
          <p:nvSpPr>
            <p:cNvPr id="77838" name="Oval 14"/>
            <p:cNvSpPr>
              <a:spLocks noChangeArrowheads="1"/>
            </p:cNvSpPr>
            <p:nvPr/>
          </p:nvSpPr>
          <p:spPr bwMode="auto">
            <a:xfrm>
              <a:off x="1630" y="1026"/>
              <a:ext cx="255" cy="224"/>
            </a:xfrm>
            <a:prstGeom prst="ellipse">
              <a:avLst/>
            </a:prstGeom>
            <a:noFill/>
            <a:ln w="9525">
              <a:solidFill>
                <a:schemeClr val="tx1"/>
              </a:solidFill>
              <a:round/>
            </a:ln>
            <a:effectLst/>
          </p:spPr>
          <p:txBody>
            <a:bodyPr wrap="none" anchor="ctr"/>
            <a:lstStyle/>
            <a:p>
              <a:pPr algn="ctr">
                <a:defRPr/>
              </a:pPr>
              <a:r>
                <a:rPr kumimoji="1" lang="en-US" altLang="zh-CN" sz="2800" b="1">
                  <a:effectLst>
                    <a:outerShdw blurRad="38100" dist="38100" dir="2700000" algn="tl">
                      <a:srgbClr val="C0C0C0"/>
                    </a:outerShdw>
                  </a:effectLst>
                  <a:latin typeface="Times New Roman" panose="02020603050405020304" pitchFamily="18" charset="0"/>
                </a:rPr>
                <a:t>-</a:t>
              </a:r>
              <a:endParaRPr kumimoji="1" lang="en-US" altLang="zh-CN" sz="2800" b="1">
                <a:effectLst>
                  <a:outerShdw blurRad="38100" dist="38100" dir="2700000" algn="tl">
                    <a:srgbClr val="C0C0C0"/>
                  </a:outerShdw>
                </a:effectLst>
                <a:latin typeface="Times New Roman" panose="02020603050405020304" pitchFamily="18" charset="0"/>
              </a:endParaRPr>
            </a:p>
          </p:txBody>
        </p:sp>
        <p:sp>
          <p:nvSpPr>
            <p:cNvPr id="77839" name="Oval 15"/>
            <p:cNvSpPr>
              <a:spLocks noChangeArrowheads="1"/>
            </p:cNvSpPr>
            <p:nvPr/>
          </p:nvSpPr>
          <p:spPr bwMode="auto">
            <a:xfrm>
              <a:off x="1382" y="1378"/>
              <a:ext cx="255" cy="224"/>
            </a:xfrm>
            <a:prstGeom prst="ellipse">
              <a:avLst/>
            </a:prstGeom>
            <a:noFill/>
            <a:ln w="9525">
              <a:solidFill>
                <a:schemeClr val="tx1"/>
              </a:solidFill>
              <a:round/>
            </a:ln>
            <a:effectLst/>
          </p:spPr>
          <p:txBody>
            <a:bodyPr wrap="none" anchor="ctr"/>
            <a:lstStyle/>
            <a:p>
              <a:pPr algn="ctr">
                <a:defRPr/>
              </a:pPr>
              <a:r>
                <a:rPr kumimoji="1" lang="en-US" altLang="zh-CN" sz="2800" b="1">
                  <a:effectLst>
                    <a:outerShdw blurRad="38100" dist="38100" dir="2700000" algn="tl">
                      <a:srgbClr val="C0C0C0"/>
                    </a:outerShdw>
                  </a:effectLst>
                  <a:latin typeface="Times New Roman" panose="02020603050405020304" pitchFamily="18" charset="0"/>
                </a:rPr>
                <a:t>+</a:t>
              </a:r>
              <a:endParaRPr kumimoji="1" lang="en-US" altLang="zh-CN" sz="2800" b="1">
                <a:effectLst>
                  <a:outerShdw blurRad="38100" dist="38100" dir="2700000" algn="tl">
                    <a:srgbClr val="C0C0C0"/>
                  </a:outerShdw>
                </a:effectLst>
                <a:latin typeface="Times New Roman" panose="02020603050405020304" pitchFamily="18" charset="0"/>
              </a:endParaRPr>
            </a:p>
          </p:txBody>
        </p:sp>
        <p:sp>
          <p:nvSpPr>
            <p:cNvPr id="77840" name="Oval 16"/>
            <p:cNvSpPr>
              <a:spLocks noChangeArrowheads="1"/>
            </p:cNvSpPr>
            <p:nvPr/>
          </p:nvSpPr>
          <p:spPr bwMode="auto">
            <a:xfrm>
              <a:off x="1111" y="1740"/>
              <a:ext cx="255" cy="224"/>
            </a:xfrm>
            <a:prstGeom prst="ellipse">
              <a:avLst/>
            </a:prstGeom>
            <a:noFill/>
            <a:ln w="9525">
              <a:solidFill>
                <a:schemeClr val="tx1"/>
              </a:solidFill>
              <a:round/>
            </a:ln>
            <a:effectLst/>
          </p:spPr>
          <p:txBody>
            <a:bodyPr wrap="none" anchor="ctr"/>
            <a:lstStyle/>
            <a:p>
              <a:pPr algn="ctr">
                <a:defRPr/>
              </a:pPr>
              <a:r>
                <a:rPr kumimoji="1" lang="en-US" altLang="zh-CN" sz="2800" b="1">
                  <a:effectLst>
                    <a:outerShdw blurRad="38100" dist="38100" dir="2700000" algn="tl">
                      <a:srgbClr val="C0C0C0"/>
                    </a:outerShdw>
                  </a:effectLst>
                  <a:latin typeface="Times New Roman" panose="02020603050405020304" pitchFamily="18" charset="0"/>
                </a:rPr>
                <a:t>a</a:t>
              </a:r>
              <a:endParaRPr kumimoji="1" lang="en-US" altLang="zh-CN" sz="2800" b="1">
                <a:effectLst>
                  <a:outerShdw blurRad="38100" dist="38100" dir="2700000" algn="tl">
                    <a:srgbClr val="C0C0C0"/>
                  </a:outerShdw>
                </a:effectLst>
                <a:latin typeface="Times New Roman" panose="02020603050405020304" pitchFamily="18" charset="0"/>
              </a:endParaRPr>
            </a:p>
          </p:txBody>
        </p:sp>
        <p:sp>
          <p:nvSpPr>
            <p:cNvPr id="77841" name="Oval 17"/>
            <p:cNvSpPr>
              <a:spLocks noChangeArrowheads="1"/>
            </p:cNvSpPr>
            <p:nvPr/>
          </p:nvSpPr>
          <p:spPr bwMode="auto">
            <a:xfrm>
              <a:off x="1623" y="1740"/>
              <a:ext cx="255" cy="224"/>
            </a:xfrm>
            <a:prstGeom prst="ellipse">
              <a:avLst/>
            </a:prstGeom>
            <a:noFill/>
            <a:ln w="9525">
              <a:solidFill>
                <a:schemeClr val="tx1"/>
              </a:solidFill>
              <a:round/>
            </a:ln>
            <a:effectLst/>
          </p:spPr>
          <p:txBody>
            <a:bodyPr wrap="none" anchor="ctr"/>
            <a:lstStyle/>
            <a:p>
              <a:pPr algn="ctr">
                <a:defRPr/>
              </a:pPr>
              <a:r>
                <a:rPr kumimoji="1" lang="en-US" altLang="zh-CN" sz="2800" b="1">
                  <a:effectLst>
                    <a:outerShdw blurRad="38100" dist="38100" dir="2700000" algn="tl">
                      <a:srgbClr val="C0C0C0"/>
                    </a:outerShdw>
                  </a:effectLst>
                  <a:latin typeface="Times New Roman" panose="02020603050405020304" pitchFamily="18" charset="0"/>
                </a:rPr>
                <a:t>*</a:t>
              </a:r>
              <a:endParaRPr kumimoji="1" lang="en-US" altLang="zh-CN" sz="2800" b="1">
                <a:effectLst>
                  <a:outerShdw blurRad="38100" dist="38100" dir="2700000" algn="tl">
                    <a:srgbClr val="C0C0C0"/>
                  </a:outerShdw>
                </a:effectLst>
                <a:latin typeface="Times New Roman" panose="02020603050405020304" pitchFamily="18" charset="0"/>
              </a:endParaRPr>
            </a:p>
          </p:txBody>
        </p:sp>
        <p:sp>
          <p:nvSpPr>
            <p:cNvPr id="77842" name="Oval 18"/>
            <p:cNvSpPr>
              <a:spLocks noChangeArrowheads="1"/>
            </p:cNvSpPr>
            <p:nvPr/>
          </p:nvSpPr>
          <p:spPr bwMode="auto">
            <a:xfrm>
              <a:off x="1423" y="2062"/>
              <a:ext cx="255" cy="235"/>
            </a:xfrm>
            <a:prstGeom prst="ellipse">
              <a:avLst/>
            </a:prstGeom>
            <a:noFill/>
            <a:ln w="9525">
              <a:solidFill>
                <a:schemeClr val="tx1"/>
              </a:solidFill>
              <a:round/>
            </a:ln>
            <a:effectLst/>
          </p:spPr>
          <p:txBody>
            <a:bodyPr wrap="none" anchor="ctr"/>
            <a:lstStyle/>
            <a:p>
              <a:pPr algn="ctr">
                <a:defRPr/>
              </a:pPr>
              <a:r>
                <a:rPr kumimoji="1" lang="en-US" altLang="zh-CN" sz="2800" b="1">
                  <a:effectLst>
                    <a:outerShdw blurRad="38100" dist="38100" dir="2700000" algn="tl">
                      <a:srgbClr val="C0C0C0"/>
                    </a:outerShdw>
                  </a:effectLst>
                  <a:latin typeface="Times New Roman" panose="02020603050405020304" pitchFamily="18" charset="0"/>
                </a:rPr>
                <a:t>b</a:t>
              </a:r>
              <a:endParaRPr kumimoji="1" lang="en-US" altLang="zh-CN" sz="2800" b="1">
                <a:effectLst>
                  <a:outerShdw blurRad="38100" dist="38100" dir="2700000" algn="tl">
                    <a:srgbClr val="C0C0C0"/>
                  </a:outerShdw>
                </a:effectLst>
                <a:latin typeface="Times New Roman" panose="02020603050405020304" pitchFamily="18" charset="0"/>
              </a:endParaRPr>
            </a:p>
          </p:txBody>
        </p:sp>
        <p:sp>
          <p:nvSpPr>
            <p:cNvPr id="77843" name="Oval 19"/>
            <p:cNvSpPr>
              <a:spLocks noChangeArrowheads="1"/>
            </p:cNvSpPr>
            <p:nvPr/>
          </p:nvSpPr>
          <p:spPr bwMode="auto">
            <a:xfrm>
              <a:off x="1882" y="2069"/>
              <a:ext cx="255" cy="224"/>
            </a:xfrm>
            <a:prstGeom prst="ellipse">
              <a:avLst/>
            </a:prstGeom>
            <a:noFill/>
            <a:ln w="9525">
              <a:solidFill>
                <a:schemeClr val="tx1"/>
              </a:solidFill>
              <a:round/>
            </a:ln>
            <a:effectLst/>
          </p:spPr>
          <p:txBody>
            <a:bodyPr wrap="none" anchor="ctr"/>
            <a:lstStyle/>
            <a:p>
              <a:pPr algn="ctr">
                <a:defRPr/>
              </a:pPr>
              <a:r>
                <a:rPr kumimoji="1" lang="en-US" altLang="zh-CN" sz="2800" b="1">
                  <a:effectLst>
                    <a:outerShdw blurRad="38100" dist="38100" dir="2700000" algn="tl">
                      <a:srgbClr val="C0C0C0"/>
                    </a:outerShdw>
                  </a:effectLst>
                  <a:latin typeface="Times New Roman" panose="02020603050405020304" pitchFamily="18" charset="0"/>
                </a:rPr>
                <a:t>-</a:t>
              </a:r>
              <a:endParaRPr kumimoji="1" lang="en-US" altLang="zh-CN" sz="2800" b="1">
                <a:effectLst>
                  <a:outerShdw blurRad="38100" dist="38100" dir="2700000" algn="tl">
                    <a:srgbClr val="C0C0C0"/>
                  </a:outerShdw>
                </a:effectLst>
                <a:latin typeface="Times New Roman" panose="02020603050405020304" pitchFamily="18" charset="0"/>
              </a:endParaRPr>
            </a:p>
          </p:txBody>
        </p:sp>
        <p:sp>
          <p:nvSpPr>
            <p:cNvPr id="77844" name="Oval 20"/>
            <p:cNvSpPr>
              <a:spLocks noChangeArrowheads="1"/>
            </p:cNvSpPr>
            <p:nvPr/>
          </p:nvSpPr>
          <p:spPr bwMode="auto">
            <a:xfrm>
              <a:off x="1701" y="2480"/>
              <a:ext cx="255" cy="224"/>
            </a:xfrm>
            <a:prstGeom prst="ellipse">
              <a:avLst/>
            </a:prstGeom>
            <a:noFill/>
            <a:ln w="9525">
              <a:solidFill>
                <a:schemeClr val="tx1"/>
              </a:solidFill>
              <a:round/>
            </a:ln>
            <a:effectLst/>
          </p:spPr>
          <p:txBody>
            <a:bodyPr wrap="none" anchor="ctr"/>
            <a:lstStyle/>
            <a:p>
              <a:pPr algn="ctr">
                <a:defRPr/>
              </a:pPr>
              <a:r>
                <a:rPr kumimoji="1" lang="en-US" altLang="zh-CN" sz="2800" b="1">
                  <a:effectLst>
                    <a:outerShdw blurRad="38100" dist="38100" dir="2700000" algn="tl">
                      <a:srgbClr val="C0C0C0"/>
                    </a:outerShdw>
                  </a:effectLst>
                  <a:latin typeface="Times New Roman" panose="02020603050405020304" pitchFamily="18" charset="0"/>
                </a:rPr>
                <a:t>c</a:t>
              </a:r>
              <a:endParaRPr kumimoji="1" lang="en-US" altLang="zh-CN" sz="2800" b="1">
                <a:effectLst>
                  <a:outerShdw blurRad="38100" dist="38100" dir="2700000" algn="tl">
                    <a:srgbClr val="C0C0C0"/>
                  </a:outerShdw>
                </a:effectLst>
                <a:latin typeface="Times New Roman" panose="02020603050405020304" pitchFamily="18" charset="0"/>
              </a:endParaRPr>
            </a:p>
          </p:txBody>
        </p:sp>
        <p:sp>
          <p:nvSpPr>
            <p:cNvPr id="71697" name="Line 21"/>
            <p:cNvSpPr>
              <a:spLocks noChangeShapeType="1"/>
            </p:cNvSpPr>
            <p:nvPr/>
          </p:nvSpPr>
          <p:spPr bwMode="auto">
            <a:xfrm flipH="1">
              <a:off x="1564" y="1211"/>
              <a:ext cx="111" cy="190"/>
            </a:xfrm>
            <a:prstGeom prst="line">
              <a:avLst/>
            </a:prstGeom>
            <a:noFill/>
            <a:ln w="9525">
              <a:solidFill>
                <a:schemeClr val="tx1"/>
              </a:solidFill>
              <a:round/>
            </a:ln>
          </p:spPr>
          <p:txBody>
            <a:bodyPr anchor="ctr">
              <a:spAutoFit/>
            </a:bodyPr>
            <a:lstStyle/>
            <a:p>
              <a:endParaRPr lang="zh-CN" altLang="en-US"/>
            </a:p>
          </p:txBody>
        </p:sp>
        <p:sp>
          <p:nvSpPr>
            <p:cNvPr id="71698" name="Line 22"/>
            <p:cNvSpPr>
              <a:spLocks noChangeShapeType="1"/>
            </p:cNvSpPr>
            <p:nvPr/>
          </p:nvSpPr>
          <p:spPr bwMode="auto">
            <a:xfrm flipH="1">
              <a:off x="1319" y="1577"/>
              <a:ext cx="122" cy="189"/>
            </a:xfrm>
            <a:prstGeom prst="line">
              <a:avLst/>
            </a:prstGeom>
            <a:noFill/>
            <a:ln w="9525">
              <a:solidFill>
                <a:schemeClr val="tx1"/>
              </a:solidFill>
              <a:round/>
            </a:ln>
          </p:spPr>
          <p:txBody>
            <a:bodyPr wrap="none" anchor="ctr">
              <a:spAutoFit/>
            </a:bodyPr>
            <a:lstStyle/>
            <a:p>
              <a:endParaRPr lang="zh-CN" altLang="en-US"/>
            </a:p>
          </p:txBody>
        </p:sp>
        <p:sp>
          <p:nvSpPr>
            <p:cNvPr id="71699" name="Line 23"/>
            <p:cNvSpPr>
              <a:spLocks noChangeShapeType="1"/>
            </p:cNvSpPr>
            <p:nvPr/>
          </p:nvSpPr>
          <p:spPr bwMode="auto">
            <a:xfrm>
              <a:off x="1597" y="1577"/>
              <a:ext cx="133" cy="189"/>
            </a:xfrm>
            <a:prstGeom prst="line">
              <a:avLst/>
            </a:prstGeom>
            <a:noFill/>
            <a:ln w="9525">
              <a:solidFill>
                <a:schemeClr val="tx1"/>
              </a:solidFill>
              <a:round/>
            </a:ln>
          </p:spPr>
          <p:txBody>
            <a:bodyPr wrap="none" anchor="ctr">
              <a:spAutoFit/>
            </a:bodyPr>
            <a:lstStyle/>
            <a:p>
              <a:endParaRPr lang="zh-CN" altLang="en-US"/>
            </a:p>
          </p:txBody>
        </p:sp>
        <p:sp>
          <p:nvSpPr>
            <p:cNvPr id="71700" name="Line 24"/>
            <p:cNvSpPr>
              <a:spLocks noChangeShapeType="1"/>
            </p:cNvSpPr>
            <p:nvPr/>
          </p:nvSpPr>
          <p:spPr bwMode="auto">
            <a:xfrm flipH="1">
              <a:off x="1619" y="1966"/>
              <a:ext cx="78" cy="145"/>
            </a:xfrm>
            <a:prstGeom prst="line">
              <a:avLst/>
            </a:prstGeom>
            <a:noFill/>
            <a:ln w="9525">
              <a:solidFill>
                <a:schemeClr val="tx1"/>
              </a:solidFill>
              <a:round/>
            </a:ln>
          </p:spPr>
          <p:txBody>
            <a:bodyPr wrap="none" anchor="ctr">
              <a:spAutoFit/>
            </a:bodyPr>
            <a:lstStyle/>
            <a:p>
              <a:endParaRPr lang="zh-CN" altLang="en-US"/>
            </a:p>
          </p:txBody>
        </p:sp>
        <p:sp>
          <p:nvSpPr>
            <p:cNvPr id="71701" name="Line 25"/>
            <p:cNvSpPr>
              <a:spLocks noChangeShapeType="1"/>
            </p:cNvSpPr>
            <p:nvPr/>
          </p:nvSpPr>
          <p:spPr bwMode="auto">
            <a:xfrm>
              <a:off x="1819" y="1944"/>
              <a:ext cx="112" cy="145"/>
            </a:xfrm>
            <a:prstGeom prst="line">
              <a:avLst/>
            </a:prstGeom>
            <a:noFill/>
            <a:ln w="9525">
              <a:solidFill>
                <a:schemeClr val="tx1"/>
              </a:solidFill>
              <a:round/>
            </a:ln>
          </p:spPr>
          <p:txBody>
            <a:bodyPr anchor="ctr">
              <a:spAutoFit/>
            </a:bodyPr>
            <a:lstStyle/>
            <a:p>
              <a:endParaRPr lang="zh-CN" altLang="en-US"/>
            </a:p>
          </p:txBody>
        </p:sp>
        <p:sp>
          <p:nvSpPr>
            <p:cNvPr id="71702" name="Line 26"/>
            <p:cNvSpPr>
              <a:spLocks noChangeShapeType="1"/>
            </p:cNvSpPr>
            <p:nvPr/>
          </p:nvSpPr>
          <p:spPr bwMode="auto">
            <a:xfrm>
              <a:off x="2064" y="2296"/>
              <a:ext cx="133" cy="189"/>
            </a:xfrm>
            <a:prstGeom prst="line">
              <a:avLst/>
            </a:prstGeom>
            <a:noFill/>
            <a:ln w="9525">
              <a:solidFill>
                <a:schemeClr val="tx1"/>
              </a:solidFill>
              <a:round/>
            </a:ln>
          </p:spPr>
          <p:txBody>
            <a:bodyPr wrap="none" anchor="ctr">
              <a:spAutoFit/>
            </a:bodyPr>
            <a:lstStyle/>
            <a:p>
              <a:endParaRPr lang="zh-CN" altLang="en-US"/>
            </a:p>
          </p:txBody>
        </p:sp>
        <p:sp>
          <p:nvSpPr>
            <p:cNvPr id="71703" name="Line 27"/>
            <p:cNvSpPr>
              <a:spLocks noChangeShapeType="1"/>
            </p:cNvSpPr>
            <p:nvPr/>
          </p:nvSpPr>
          <p:spPr bwMode="auto">
            <a:xfrm flipH="1">
              <a:off x="1791" y="2251"/>
              <a:ext cx="136" cy="227"/>
            </a:xfrm>
            <a:prstGeom prst="line">
              <a:avLst/>
            </a:prstGeom>
            <a:noFill/>
            <a:ln w="9525">
              <a:solidFill>
                <a:schemeClr val="tx1"/>
              </a:solidFill>
              <a:round/>
            </a:ln>
          </p:spPr>
          <p:txBody>
            <a:bodyPr anchor="ctr">
              <a:spAutoFit/>
            </a:bodyPr>
            <a:lstStyle/>
            <a:p>
              <a:endParaRPr lang="zh-CN" altLang="en-US"/>
            </a:p>
          </p:txBody>
        </p:sp>
        <p:sp>
          <p:nvSpPr>
            <p:cNvPr id="71704" name="Line 28"/>
            <p:cNvSpPr>
              <a:spLocks noChangeShapeType="1"/>
            </p:cNvSpPr>
            <p:nvPr/>
          </p:nvSpPr>
          <p:spPr bwMode="auto">
            <a:xfrm>
              <a:off x="1882" y="1207"/>
              <a:ext cx="272" cy="227"/>
            </a:xfrm>
            <a:prstGeom prst="line">
              <a:avLst/>
            </a:prstGeom>
            <a:noFill/>
            <a:ln w="9525">
              <a:solidFill>
                <a:schemeClr val="tx1"/>
              </a:solidFill>
              <a:round/>
            </a:ln>
          </p:spPr>
          <p:txBody>
            <a:bodyPr anchor="ctr">
              <a:spAutoFit/>
            </a:bodyPr>
            <a:lstStyle/>
            <a:p>
              <a:endParaRPr lang="zh-CN" altLang="en-US"/>
            </a:p>
          </p:txBody>
        </p:sp>
        <p:sp>
          <p:nvSpPr>
            <p:cNvPr id="71705" name="Line 29"/>
            <p:cNvSpPr>
              <a:spLocks noChangeShapeType="1"/>
            </p:cNvSpPr>
            <p:nvPr/>
          </p:nvSpPr>
          <p:spPr bwMode="auto">
            <a:xfrm>
              <a:off x="2290" y="1570"/>
              <a:ext cx="182" cy="136"/>
            </a:xfrm>
            <a:prstGeom prst="line">
              <a:avLst/>
            </a:prstGeom>
            <a:noFill/>
            <a:ln w="9525">
              <a:solidFill>
                <a:schemeClr val="tx1"/>
              </a:solidFill>
              <a:round/>
            </a:ln>
          </p:spPr>
          <p:txBody>
            <a:bodyPr anchor="ctr">
              <a:spAutoFit/>
            </a:bodyPr>
            <a:lstStyle/>
            <a:p>
              <a:endParaRPr lang="zh-CN" altLang="en-US"/>
            </a:p>
          </p:txBody>
        </p:sp>
        <p:sp>
          <p:nvSpPr>
            <p:cNvPr id="71706" name="Oval 30"/>
            <p:cNvSpPr>
              <a:spLocks noChangeArrowheads="1"/>
            </p:cNvSpPr>
            <p:nvPr/>
          </p:nvSpPr>
          <p:spPr bwMode="auto">
            <a:xfrm>
              <a:off x="2064" y="2478"/>
              <a:ext cx="255" cy="224"/>
            </a:xfrm>
            <a:prstGeom prst="ellipse">
              <a:avLst/>
            </a:prstGeom>
            <a:noFill/>
            <a:ln w="9525">
              <a:solidFill>
                <a:schemeClr val="tx1"/>
              </a:solidFill>
              <a:round/>
            </a:ln>
          </p:spPr>
          <p:txBody>
            <a:bodyPr wrap="none" anchor="ctr"/>
            <a:lstStyle/>
            <a:p>
              <a:pPr algn="ctr"/>
              <a:r>
                <a:rPr kumimoji="1" lang="en-US" altLang="zh-CN" sz="2800" b="1">
                  <a:latin typeface="Times New Roman" panose="02020603050405020304" pitchFamily="18" charset="0"/>
                </a:rPr>
                <a:t>d</a:t>
              </a:r>
              <a:endParaRPr kumimoji="1" lang="en-US" altLang="zh-CN" sz="2800" b="1">
                <a:latin typeface="Times New Roman" panose="02020603050405020304" pitchFamily="18" charset="0"/>
              </a:endParaRPr>
            </a:p>
          </p:txBody>
        </p:sp>
        <p:sp>
          <p:nvSpPr>
            <p:cNvPr id="77855" name="Oval 31"/>
            <p:cNvSpPr>
              <a:spLocks noChangeArrowheads="1"/>
            </p:cNvSpPr>
            <p:nvPr/>
          </p:nvSpPr>
          <p:spPr bwMode="auto">
            <a:xfrm>
              <a:off x="1973" y="1706"/>
              <a:ext cx="255" cy="224"/>
            </a:xfrm>
            <a:prstGeom prst="ellipse">
              <a:avLst/>
            </a:prstGeom>
            <a:noFill/>
            <a:ln w="9525">
              <a:solidFill>
                <a:schemeClr val="tx1"/>
              </a:solidFill>
              <a:round/>
            </a:ln>
            <a:effectLst/>
          </p:spPr>
          <p:txBody>
            <a:bodyPr wrap="none" anchor="ctr"/>
            <a:lstStyle/>
            <a:p>
              <a:pPr algn="ctr">
                <a:defRPr/>
              </a:pPr>
              <a:r>
                <a:rPr kumimoji="1" lang="en-US" altLang="zh-CN" sz="2800" b="1">
                  <a:effectLst>
                    <a:outerShdw blurRad="38100" dist="38100" dir="2700000" algn="tl">
                      <a:srgbClr val="C0C0C0"/>
                    </a:outerShdw>
                  </a:effectLst>
                  <a:latin typeface="Times New Roman" panose="02020603050405020304" pitchFamily="18" charset="0"/>
                </a:rPr>
                <a:t>e</a:t>
              </a:r>
              <a:endParaRPr kumimoji="1" lang="en-US" altLang="zh-CN" sz="2800" b="1">
                <a:effectLst>
                  <a:outerShdw blurRad="38100" dist="38100" dir="2700000" algn="tl">
                    <a:srgbClr val="C0C0C0"/>
                  </a:outerShdw>
                </a:effectLst>
                <a:latin typeface="Times New Roman" panose="02020603050405020304" pitchFamily="18" charset="0"/>
              </a:endParaRPr>
            </a:p>
          </p:txBody>
        </p:sp>
        <p:sp>
          <p:nvSpPr>
            <p:cNvPr id="77856" name="Oval 32"/>
            <p:cNvSpPr>
              <a:spLocks noChangeArrowheads="1"/>
            </p:cNvSpPr>
            <p:nvPr/>
          </p:nvSpPr>
          <p:spPr bwMode="auto">
            <a:xfrm>
              <a:off x="2426" y="1706"/>
              <a:ext cx="255" cy="224"/>
            </a:xfrm>
            <a:prstGeom prst="ellipse">
              <a:avLst/>
            </a:prstGeom>
            <a:noFill/>
            <a:ln w="9525">
              <a:solidFill>
                <a:schemeClr val="tx1"/>
              </a:solidFill>
              <a:round/>
            </a:ln>
            <a:effectLst/>
          </p:spPr>
          <p:txBody>
            <a:bodyPr wrap="none" anchor="ctr"/>
            <a:lstStyle/>
            <a:p>
              <a:pPr algn="ctr">
                <a:defRPr/>
              </a:pPr>
              <a:r>
                <a:rPr kumimoji="1" lang="en-US" altLang="zh-CN" sz="2800" b="1">
                  <a:effectLst>
                    <a:outerShdw blurRad="38100" dist="38100" dir="2700000" algn="tl">
                      <a:srgbClr val="C0C0C0"/>
                    </a:outerShdw>
                  </a:effectLst>
                  <a:latin typeface="Times New Roman" panose="02020603050405020304" pitchFamily="18" charset="0"/>
                </a:rPr>
                <a:t>f</a:t>
              </a:r>
              <a:endParaRPr kumimoji="1" lang="en-US" altLang="zh-CN" sz="2800" b="1">
                <a:effectLst>
                  <a:outerShdw blurRad="38100" dist="38100" dir="2700000" algn="tl">
                    <a:srgbClr val="C0C0C0"/>
                  </a:outerShdw>
                </a:effectLst>
                <a:latin typeface="Times New Roman" panose="02020603050405020304" pitchFamily="18" charset="0"/>
              </a:endParaRPr>
            </a:p>
          </p:txBody>
        </p:sp>
        <p:sp>
          <p:nvSpPr>
            <p:cNvPr id="77857" name="Oval 33"/>
            <p:cNvSpPr>
              <a:spLocks noChangeArrowheads="1"/>
            </p:cNvSpPr>
            <p:nvPr/>
          </p:nvSpPr>
          <p:spPr bwMode="auto">
            <a:xfrm>
              <a:off x="2064" y="1389"/>
              <a:ext cx="255" cy="224"/>
            </a:xfrm>
            <a:prstGeom prst="ellipse">
              <a:avLst/>
            </a:prstGeom>
            <a:noFill/>
            <a:ln w="9525">
              <a:solidFill>
                <a:schemeClr val="tx1"/>
              </a:solidFill>
              <a:round/>
            </a:ln>
            <a:effectLst/>
          </p:spPr>
          <p:txBody>
            <a:bodyPr wrap="none" anchor="ctr"/>
            <a:lstStyle/>
            <a:p>
              <a:pPr algn="ctr">
                <a:defRPr/>
              </a:pPr>
              <a:r>
                <a:rPr kumimoji="1" lang="en-US" altLang="zh-CN" sz="2800" b="1">
                  <a:effectLst>
                    <a:outerShdw blurRad="38100" dist="38100" dir="2700000" algn="tl">
                      <a:srgbClr val="C0C0C0"/>
                    </a:outerShdw>
                  </a:effectLst>
                  <a:latin typeface="Times New Roman" panose="02020603050405020304" pitchFamily="18" charset="0"/>
                </a:rPr>
                <a:t>/</a:t>
              </a:r>
              <a:endParaRPr kumimoji="1" lang="en-US" altLang="zh-CN" sz="2800" b="1">
                <a:effectLst>
                  <a:outerShdw blurRad="38100" dist="38100" dir="2700000" algn="tl">
                    <a:srgbClr val="C0C0C0"/>
                  </a:outerShdw>
                </a:effectLst>
                <a:latin typeface="Times New Roman" panose="02020603050405020304" pitchFamily="18" charset="0"/>
              </a:endParaRPr>
            </a:p>
          </p:txBody>
        </p:sp>
        <p:sp>
          <p:nvSpPr>
            <p:cNvPr id="71710" name="Line 34"/>
            <p:cNvSpPr>
              <a:spLocks noChangeShapeType="1"/>
            </p:cNvSpPr>
            <p:nvPr/>
          </p:nvSpPr>
          <p:spPr bwMode="auto">
            <a:xfrm flipH="1">
              <a:off x="2064" y="1616"/>
              <a:ext cx="90" cy="90"/>
            </a:xfrm>
            <a:prstGeom prst="line">
              <a:avLst/>
            </a:prstGeom>
            <a:noFill/>
            <a:ln w="9525">
              <a:solidFill>
                <a:schemeClr val="tx1"/>
              </a:solidFill>
              <a:round/>
            </a:ln>
          </p:spPr>
          <p:txBody>
            <a:bodyPr anchor="ctr">
              <a:spAutoFit/>
            </a:bodyPr>
            <a:lstStyle/>
            <a:p>
              <a:endParaRPr lang="zh-CN" altLang="en-US"/>
            </a:p>
          </p:txBody>
        </p:sp>
      </p:grpSp>
      <p:sp>
        <p:nvSpPr>
          <p:cNvPr id="77859" name="Rectangle 35"/>
          <p:cNvSpPr>
            <a:spLocks noChangeArrowheads="1"/>
          </p:cNvSpPr>
          <p:nvPr/>
        </p:nvSpPr>
        <p:spPr bwMode="auto">
          <a:xfrm>
            <a:off x="2411760" y="6064250"/>
            <a:ext cx="6120679" cy="400110"/>
          </a:xfrm>
          <a:prstGeom prst="rect">
            <a:avLst/>
          </a:prstGeom>
          <a:noFill/>
          <a:ln w="12700" cap="sq">
            <a:noFill/>
            <a:miter lim="800000"/>
            <a:headEnd type="none" w="sm" len="sm"/>
            <a:tailEnd type="none" w="sm" len="sm"/>
          </a:ln>
          <a:effectLst/>
        </p:spPr>
        <p:txBody>
          <a:bodyPr wrap="square">
            <a:spAutoFit/>
          </a:bodyPr>
          <a:lstStyle/>
          <a:p>
            <a:pPr>
              <a:spcBef>
                <a:spcPct val="30000"/>
              </a:spcBef>
              <a:defRPr/>
            </a:pPr>
            <a:r>
              <a:rPr lang="zh-CN" altLang="en-US" sz="2000" b="1" dirty="0">
                <a:effectLst>
                  <a:outerShdw blurRad="38100" dist="38100" dir="2700000" algn="tl">
                    <a:srgbClr val="C0C0C0"/>
                  </a:outerShdw>
                </a:effectLst>
              </a:rPr>
              <a:t>后根遍历结果为： </a:t>
            </a:r>
            <a:r>
              <a:rPr lang="en-US" altLang="zh-CN" sz="2000" b="1" dirty="0" err="1">
                <a:effectLst>
                  <a:outerShdw blurRad="38100" dist="38100" dir="2700000" algn="tl">
                    <a:srgbClr val="C0C0C0"/>
                  </a:outerShdw>
                </a:effectLst>
              </a:rPr>
              <a:t>abcd</a:t>
            </a:r>
            <a:r>
              <a:rPr lang="en-US" altLang="zh-CN" sz="2000" b="1" dirty="0">
                <a:effectLst>
                  <a:outerShdw blurRad="38100" dist="38100" dir="2700000" algn="tl">
                    <a:srgbClr val="C0C0C0"/>
                  </a:outerShdw>
                </a:effectLst>
              </a:rPr>
              <a:t>-*+</a:t>
            </a:r>
            <a:r>
              <a:rPr lang="en-US" altLang="zh-CN" sz="2000" b="1" dirty="0" err="1">
                <a:effectLst>
                  <a:outerShdw blurRad="38100" dist="38100" dir="2700000" algn="tl">
                    <a:srgbClr val="C0C0C0"/>
                  </a:outerShdw>
                </a:effectLst>
              </a:rPr>
              <a:t>ef</a:t>
            </a:r>
            <a:r>
              <a:rPr lang="en-US" altLang="zh-CN" sz="2000" b="1" dirty="0" smtClean="0">
                <a:effectLst>
                  <a:outerShdw blurRad="38100" dist="38100" dir="2700000" algn="tl">
                    <a:srgbClr val="C0C0C0"/>
                  </a:outerShdw>
                </a:effectLst>
              </a:rPr>
              <a:t>/-</a:t>
            </a:r>
            <a:r>
              <a:rPr lang="zh-CN" altLang="en-US" sz="2000" b="1" dirty="0" smtClean="0">
                <a:effectLst>
                  <a:outerShdw blurRad="38100" dist="38100" dir="2700000" algn="tl">
                    <a:srgbClr val="C0C0C0"/>
                  </a:outerShdw>
                </a:effectLst>
              </a:rPr>
              <a:t> （</a:t>
            </a:r>
            <a:r>
              <a:rPr lang="zh-CN" altLang="en-US" sz="2000" b="1" dirty="0">
                <a:effectLst>
                  <a:outerShdw blurRad="38100" dist="38100" dir="2700000" algn="tl">
                    <a:srgbClr val="C0C0C0"/>
                  </a:outerShdw>
                </a:effectLst>
              </a:rPr>
              <a:t>逆波兰式）</a:t>
            </a:r>
            <a:endParaRPr lang="zh-CN" altLang="en-US" sz="2000" b="1" dirty="0">
              <a:solidFill>
                <a:srgbClr val="0000FF"/>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slide(fromBottom)">
                                      <p:cBhvr>
                                        <p:cTn id="7" dur="500"/>
                                        <p:tgtEl>
                                          <p:spTgt spid="778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7859"/>
                                        </p:tgtEl>
                                        <p:attrNameLst>
                                          <p:attrName>style.visibility</p:attrName>
                                        </p:attrNameLst>
                                      </p:cBhvr>
                                      <p:to>
                                        <p:strVal val="visible"/>
                                      </p:to>
                                    </p:set>
                                    <p:anim calcmode="lin" valueType="num">
                                      <p:cBhvr additive="base">
                                        <p:cTn id="17" dur="500" fill="hold"/>
                                        <p:tgtEl>
                                          <p:spTgt spid="77859"/>
                                        </p:tgtEl>
                                        <p:attrNameLst>
                                          <p:attrName>ppt_x</p:attrName>
                                        </p:attrNameLst>
                                      </p:cBhvr>
                                      <p:tavLst>
                                        <p:tav tm="0">
                                          <p:val>
                                            <p:strVal val="#ppt_x"/>
                                          </p:val>
                                        </p:tav>
                                        <p:tav tm="100000">
                                          <p:val>
                                            <p:strVal val="#ppt_x"/>
                                          </p:val>
                                        </p:tav>
                                      </p:tavLst>
                                    </p:anim>
                                    <p:anim calcmode="lin" valueType="num">
                                      <p:cBhvr additive="base">
                                        <p:cTn id="18" dur="500" fill="hold"/>
                                        <p:tgtEl>
                                          <p:spTgt spid="778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bldLvl="0" animBg="1" autoUpdateAnimBg="0"/>
      <p:bldP spid="778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3"/>
          <p:cNvSpPr>
            <a:spLocks noGrp="1"/>
          </p:cNvSpPr>
          <p:nvPr>
            <p:ph type="sldNum" sz="quarter" idx="4294967295"/>
          </p:nvPr>
        </p:nvSpPr>
        <p:spPr>
          <a:xfrm>
            <a:off x="7042150" y="6243638"/>
            <a:ext cx="1905000" cy="457200"/>
          </a:xfrm>
          <a:prstGeom prst="rect">
            <a:avLst/>
          </a:prstGeom>
          <a:noFill/>
        </p:spPr>
        <p:txBody>
          <a:bodyPr/>
          <a:lstStyle/>
          <a:p>
            <a:fld id="{B9D498B3-1081-44E7-B9B2-A915A5CCCB15}" type="slidenum">
              <a:rPr lang="en-US" altLang="zh-CN" smtClean="0"/>
            </a:fld>
            <a:endParaRPr lang="en-US" altLang="zh-CN" smtClean="0"/>
          </a:p>
        </p:txBody>
      </p:sp>
      <p:sp>
        <p:nvSpPr>
          <p:cNvPr id="4100" name="Text Box 2"/>
          <p:cNvSpPr txBox="1">
            <a:spLocks noChangeArrowheads="1"/>
          </p:cNvSpPr>
          <p:nvPr/>
        </p:nvSpPr>
        <p:spPr bwMode="auto">
          <a:xfrm>
            <a:off x="1258888" y="3284538"/>
            <a:ext cx="6696075" cy="1006475"/>
          </a:xfrm>
          <a:prstGeom prst="rect">
            <a:avLst/>
          </a:prstGeom>
          <a:solidFill>
            <a:srgbClr val="CCFFFF"/>
          </a:solidFill>
          <a:ln w="12700" cap="sq">
            <a:noFill/>
            <a:miter lim="800000"/>
            <a:headEnd type="none" w="sm" len="sm"/>
            <a:tailEnd type="none" w="sm" len="sm"/>
          </a:ln>
        </p:spPr>
        <p:txBody>
          <a:bodyPr wrap="none">
            <a:spAutoFit/>
          </a:bodyPr>
          <a:lstStyle/>
          <a:p>
            <a:r>
              <a:rPr kumimoji="1" lang="zh-CN" altLang="en-US" sz="6000" b="1">
                <a:solidFill>
                  <a:srgbClr val="333399"/>
                </a:solidFill>
                <a:latin typeface="楷体_GB2312" pitchFamily="49" charset="-122"/>
              </a:rPr>
              <a:t>树 的 基 本 术 语</a:t>
            </a:r>
            <a:endParaRPr kumimoji="1" lang="zh-CN" altLang="en-US" sz="6000">
              <a:latin typeface="Times New Roman" panose="02020603050405020304" pitchFamily="18" charset="0"/>
            </a:endParaRPr>
          </a:p>
        </p:txBody>
      </p:sp>
      <p:graphicFrame>
        <p:nvGraphicFramePr>
          <p:cNvPr id="4098" name="Object 3"/>
          <p:cNvGraphicFramePr>
            <a:graphicFrameLocks noChangeAspect="1"/>
          </p:cNvGraphicFramePr>
          <p:nvPr/>
        </p:nvGraphicFramePr>
        <p:xfrm>
          <a:off x="533400" y="1171575"/>
          <a:ext cx="2057400" cy="1752600"/>
        </p:xfrm>
        <a:graphic>
          <a:graphicData uri="http://schemas.openxmlformats.org/presentationml/2006/ole">
            <mc:AlternateContent xmlns:mc="http://schemas.openxmlformats.org/markup-compatibility/2006">
              <mc:Choice xmlns:v="urn:schemas-microsoft-com:vml" Requires="v">
                <p:oleObj spid="_x0000_s4097" name="剪辑" r:id="rId1" imgW="6562725" imgH="6705600" progId="">
                  <p:embed/>
                </p:oleObj>
              </mc:Choice>
              <mc:Fallback>
                <p:oleObj name="剪辑" r:id="rId1" imgW="6562725" imgH="6705600" progId="">
                  <p:embed/>
                  <p:pic>
                    <p:nvPicPr>
                      <p:cNvPr id="0" name="Object 3" descr="image19"/>
                      <p:cNvPicPr>
                        <a:picLocks noChangeAspect="1"/>
                      </p:cNvPicPr>
                      <p:nvPr/>
                    </p:nvPicPr>
                    <p:blipFill>
                      <a:blip r:embed="rId2"/>
                      <a:stretch>
                        <a:fillRect/>
                      </a:stretch>
                    </p:blipFill>
                    <p:spPr>
                      <a:xfrm>
                        <a:off x="533400" y="1171575"/>
                        <a:ext cx="2057400" cy="1752600"/>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a:spLocks noGrp="1"/>
          </p:cNvSpPr>
          <p:nvPr>
            <p:ph type="sldNum" sz="quarter" idx="4294967295"/>
          </p:nvPr>
        </p:nvSpPr>
        <p:spPr>
          <a:xfrm>
            <a:off x="7042150" y="6243638"/>
            <a:ext cx="1905000" cy="457200"/>
          </a:xfrm>
          <a:prstGeom prst="rect">
            <a:avLst/>
          </a:prstGeom>
          <a:noFill/>
        </p:spPr>
        <p:txBody>
          <a:bodyPr/>
          <a:lstStyle/>
          <a:p>
            <a:fld id="{D6D9AB60-7F8C-4114-807A-BD7FDB9F0039}" type="slidenum">
              <a:rPr lang="en-US" altLang="zh-CN" smtClean="0"/>
            </a:fld>
            <a:endParaRPr lang="en-US" altLang="zh-CN" smtClean="0"/>
          </a:p>
        </p:txBody>
      </p:sp>
      <p:sp>
        <p:nvSpPr>
          <p:cNvPr id="355330" name="Text Box 2"/>
          <p:cNvSpPr txBox="1">
            <a:spLocks noChangeArrowheads="1"/>
          </p:cNvSpPr>
          <p:nvPr/>
        </p:nvSpPr>
        <p:spPr bwMode="auto">
          <a:xfrm>
            <a:off x="395605" y="3859530"/>
            <a:ext cx="8064574" cy="2158365"/>
          </a:xfrm>
          <a:prstGeom prst="rect">
            <a:avLst/>
          </a:prstGeom>
          <a:noFill/>
          <a:ln w="12700" cap="sq">
            <a:noFill/>
            <a:miter lim="800000"/>
            <a:headEnd type="none" w="sm" len="sm"/>
            <a:tailEnd type="none" w="sm" len="sm"/>
          </a:ln>
          <a:effectLst/>
        </p:spPr>
        <p:txBody>
          <a:bodyPr wrap="square">
            <a:spAutoFit/>
          </a:bodyPr>
          <a:lstStyle/>
          <a:p>
            <a:pPr>
              <a:lnSpc>
                <a:spcPct val="120000"/>
              </a:lnSpc>
              <a:defRPr/>
            </a:pPr>
            <a:r>
              <a:rPr kumimoji="1" lang="en-US" altLang="zh-CN" b="1" dirty="0" err="1">
                <a:latin typeface="Times New Roman" panose="02020603050405020304" pitchFamily="18" charset="0"/>
              </a:rPr>
              <a:t>typedef</a:t>
            </a:r>
            <a:r>
              <a:rPr kumimoji="1" lang="en-US" altLang="zh-CN" b="1" dirty="0">
                <a:solidFill>
                  <a:srgbClr val="800000"/>
                </a:solidFill>
                <a:latin typeface="Times New Roman" panose="02020603050405020304" pitchFamily="18" charset="0"/>
              </a:rPr>
              <a:t>   </a:t>
            </a:r>
            <a:r>
              <a:rPr kumimoji="1" lang="en-US" altLang="zh-CN" b="1" dirty="0" err="1">
                <a:solidFill>
                  <a:srgbClr val="0000FF"/>
                </a:solidFill>
                <a:latin typeface="Times New Roman" panose="02020603050405020304" pitchFamily="18" charset="0"/>
              </a:rPr>
              <a:t>struct</a:t>
            </a:r>
            <a:r>
              <a:rPr kumimoji="1" lang="en-US" altLang="zh-CN" dirty="0">
                <a:solidFill>
                  <a:srgbClr val="0000FF"/>
                </a:solidFill>
                <a:latin typeface="Times New Roman" panose="02020603050405020304" pitchFamily="18" charset="0"/>
              </a:rPr>
              <a:t> </a:t>
            </a:r>
            <a:r>
              <a:rPr kumimoji="1" lang="en-US" altLang="zh-CN" dirty="0" err="1">
                <a:solidFill>
                  <a:srgbClr val="0000FF"/>
                </a:solidFill>
                <a:latin typeface="Times New Roman" panose="02020603050405020304" pitchFamily="18" charset="0"/>
              </a:rPr>
              <a:t>BiTNode</a:t>
            </a:r>
            <a:r>
              <a:rPr kumimoji="1" lang="en-US" altLang="zh-CN" dirty="0">
                <a:solidFill>
                  <a:srgbClr val="800000"/>
                </a:solidFill>
                <a:latin typeface="Times New Roman" panose="02020603050405020304" pitchFamily="18" charset="0"/>
              </a:rPr>
              <a:t> </a:t>
            </a:r>
            <a:r>
              <a:rPr kumimoji="1" lang="zh-CN" altLang="en-US" b="1" dirty="0">
                <a:solidFill>
                  <a:srgbClr val="FF3300"/>
                </a:solidFill>
                <a:latin typeface="Times New Roman" panose="02020603050405020304" pitchFamily="18" charset="0"/>
                <a:cs typeface="+mn-ea"/>
              </a:rPr>
              <a:t>{ // 结</a:t>
            </a:r>
            <a:r>
              <a:rPr kumimoji="1" lang="zh-CN" altLang="en-US" b="1" dirty="0">
                <a:solidFill>
                  <a:srgbClr val="FF3300"/>
                </a:solidFill>
                <a:latin typeface="Times New Roman" panose="02020603050405020304" pitchFamily="18" charset="0"/>
              </a:rPr>
              <a:t>点结构</a:t>
            </a:r>
            <a:endParaRPr kumimoji="1" lang="zh-CN" altLang="en-US" b="1" dirty="0">
              <a:solidFill>
                <a:srgbClr val="800000"/>
              </a:solidFill>
              <a:latin typeface="Times New Roman" panose="02020603050405020304" pitchFamily="18" charset="0"/>
            </a:endParaRPr>
          </a:p>
          <a:p>
            <a:pPr>
              <a:lnSpc>
                <a:spcPct val="120000"/>
              </a:lnSpc>
              <a:defRPr/>
            </a:pPr>
            <a:r>
              <a:rPr kumimoji="1" lang="zh-CN" altLang="en-US" dirty="0">
                <a:solidFill>
                  <a:srgbClr val="800000"/>
                </a:solidFill>
                <a:latin typeface="Times New Roman" panose="02020603050405020304" pitchFamily="18" charset="0"/>
              </a:rPr>
              <a:t>    </a:t>
            </a:r>
            <a:r>
              <a:rPr kumimoji="1" lang="en-US" altLang="zh-CN" dirty="0" err="1">
                <a:latin typeface="Times New Roman" panose="02020603050405020304" pitchFamily="18" charset="0"/>
              </a:rPr>
              <a:t>TElemType</a:t>
            </a:r>
            <a:r>
              <a:rPr kumimoji="1" lang="en-US" altLang="zh-CN" dirty="0">
                <a:latin typeface="Times New Roman" panose="02020603050405020304" pitchFamily="18" charset="0"/>
              </a:rPr>
              <a:t> </a:t>
            </a:r>
            <a:r>
              <a:rPr kumimoji="1" lang="en-US" altLang="zh-CN" dirty="0" smtClean="0">
                <a:latin typeface="Times New Roman" panose="02020603050405020304" pitchFamily="18" charset="0"/>
              </a:rPr>
              <a:t>  </a:t>
            </a:r>
            <a:r>
              <a:rPr kumimoji="1" lang="en-US" altLang="zh-CN" b="1" dirty="0">
                <a:solidFill>
                  <a:srgbClr val="0000FF"/>
                </a:solidFill>
                <a:effectLst>
                  <a:outerShdw blurRad="38100" dist="38100" dir="2700000" algn="tl">
                    <a:srgbClr val="C0C0C0"/>
                  </a:outerShdw>
                </a:effectLst>
                <a:latin typeface="Times New Roman" panose="02020603050405020304" pitchFamily="18" charset="0"/>
              </a:rPr>
              <a:t>data</a:t>
            </a:r>
            <a:r>
              <a:rPr kumimoji="1" lang="en-US" altLang="zh-CN" dirty="0">
                <a:latin typeface="Times New Roman" panose="02020603050405020304" pitchFamily="18" charset="0"/>
              </a:rPr>
              <a:t>;</a:t>
            </a:r>
            <a:endParaRPr kumimoji="1" lang="en-US" altLang="zh-CN" dirty="0">
              <a:latin typeface="Times New Roman" panose="02020603050405020304" pitchFamily="18" charset="0"/>
            </a:endParaRPr>
          </a:p>
          <a:p>
            <a:pPr>
              <a:lnSpc>
                <a:spcPct val="120000"/>
              </a:lnSpc>
              <a:defRPr/>
            </a:pPr>
            <a:r>
              <a:rPr kumimoji="1" lang="en-US" altLang="zh-CN" dirty="0">
                <a:latin typeface="Times New Roman" panose="02020603050405020304" pitchFamily="18" charset="0"/>
              </a:rPr>
              <a:t>    </a:t>
            </a:r>
            <a:r>
              <a:rPr kumimoji="1" lang="en-US" altLang="zh-CN" b="1" dirty="0" err="1">
                <a:latin typeface="Times New Roman" panose="02020603050405020304" pitchFamily="18" charset="0"/>
              </a:rPr>
              <a:t>struct</a:t>
            </a:r>
            <a:r>
              <a:rPr kumimoji="1" lang="en-US" altLang="zh-CN" dirty="0">
                <a:latin typeface="Times New Roman" panose="02020603050405020304" pitchFamily="18" charset="0"/>
              </a:rPr>
              <a:t> </a:t>
            </a:r>
            <a:r>
              <a:rPr kumimoji="1" lang="en-US" altLang="zh-CN" dirty="0" err="1">
                <a:latin typeface="Times New Roman" panose="02020603050405020304" pitchFamily="18" charset="0"/>
              </a:rPr>
              <a:t>BiTNode</a:t>
            </a:r>
            <a:r>
              <a:rPr kumimoji="1" lang="en-US" altLang="zh-CN" dirty="0">
                <a:latin typeface="Times New Roman" panose="02020603050405020304" pitchFamily="18" charset="0"/>
              </a:rPr>
              <a:t>  </a:t>
            </a:r>
            <a:r>
              <a:rPr kumimoji="1" lang="en-US" altLang="zh-CN" b="1" dirty="0">
                <a:solidFill>
                  <a:srgbClr val="FF0000"/>
                </a:solidFill>
                <a:latin typeface="Times New Roman" panose="02020603050405020304" pitchFamily="18" charset="0"/>
              </a:rPr>
              <a:t>*</a:t>
            </a:r>
            <a:r>
              <a:rPr kumimoji="1" lang="en-US" altLang="zh-CN" b="1" dirty="0" err="1">
                <a:solidFill>
                  <a:srgbClr val="FF0000"/>
                </a:solidFill>
                <a:latin typeface="Times New Roman" panose="02020603050405020304" pitchFamily="18" charset="0"/>
              </a:rPr>
              <a:t>l</a:t>
            </a:r>
            <a:r>
              <a:rPr kumimoji="1" lang="en-US" altLang="zh-CN" dirty="0" err="1">
                <a:solidFill>
                  <a:srgbClr val="FF0000"/>
                </a:solidFill>
                <a:latin typeface="Times New Roman" panose="02020603050405020304" pitchFamily="18" charset="0"/>
              </a:rPr>
              <a:t>child</a:t>
            </a:r>
            <a:r>
              <a:rPr kumimoji="1" lang="en-US" altLang="zh-CN" dirty="0">
                <a:solidFill>
                  <a:srgbClr val="FF0000"/>
                </a:solidFill>
                <a:latin typeface="Times New Roman" panose="02020603050405020304" pitchFamily="18" charset="0"/>
              </a:rPr>
              <a:t>, </a:t>
            </a:r>
            <a:r>
              <a:rPr kumimoji="1" lang="en-US" altLang="zh-CN" b="1" dirty="0">
                <a:solidFill>
                  <a:srgbClr val="FF0000"/>
                </a:solidFill>
                <a:latin typeface="Times New Roman" panose="02020603050405020304" pitchFamily="18" charset="0"/>
              </a:rPr>
              <a:t>*</a:t>
            </a:r>
            <a:r>
              <a:rPr kumimoji="1" lang="en-US" altLang="zh-CN" b="1" dirty="0" err="1">
                <a:solidFill>
                  <a:srgbClr val="FF0000"/>
                </a:solidFill>
                <a:latin typeface="Times New Roman" panose="02020603050405020304" pitchFamily="18" charset="0"/>
              </a:rPr>
              <a:t>r</a:t>
            </a:r>
            <a:r>
              <a:rPr kumimoji="1" lang="en-US" altLang="zh-CN" dirty="0" err="1">
                <a:solidFill>
                  <a:srgbClr val="FF0000"/>
                </a:solidFill>
                <a:latin typeface="Times New Roman" panose="02020603050405020304" pitchFamily="18" charset="0"/>
              </a:rPr>
              <a:t>child</a:t>
            </a:r>
            <a:r>
              <a:rPr kumimoji="1" lang="en-US" altLang="zh-CN" dirty="0">
                <a:latin typeface="Times New Roman" panose="02020603050405020304" pitchFamily="18" charset="0"/>
              </a:rPr>
              <a:t>;   // </a:t>
            </a:r>
            <a:r>
              <a:rPr kumimoji="1" lang="zh-CN" altLang="en-US" dirty="0">
                <a:latin typeface="Times New Roman" panose="02020603050405020304" pitchFamily="18" charset="0"/>
              </a:rPr>
              <a:t>左右</a:t>
            </a:r>
            <a:r>
              <a:rPr kumimoji="1" lang="zh-CN" altLang="en-US" dirty="0" smtClean="0">
                <a:latin typeface="Times New Roman" panose="02020603050405020304" pitchFamily="18" charset="0"/>
              </a:rPr>
              <a:t>孩子指针</a:t>
            </a:r>
            <a:endParaRPr kumimoji="1" lang="zh-CN" altLang="en-US" dirty="0">
              <a:latin typeface="Times New Roman" panose="02020603050405020304" pitchFamily="18" charset="0"/>
            </a:endParaRPr>
          </a:p>
          <a:p>
            <a:pPr>
              <a:lnSpc>
                <a:spcPct val="120000"/>
              </a:lnSpc>
              <a:defRPr/>
            </a:pPr>
            <a:r>
              <a:rPr kumimoji="1" lang="en-US" altLang="zh-CN" b="1" dirty="0">
                <a:solidFill>
                  <a:srgbClr val="0000FF"/>
                </a:solidFill>
                <a:latin typeface="Times New Roman" panose="02020603050405020304" pitchFamily="18" charset="0"/>
              </a:rPr>
              <a:t>}</a:t>
            </a:r>
            <a:r>
              <a:rPr kumimoji="1" lang="en-US" altLang="zh-CN" dirty="0">
                <a:solidFill>
                  <a:srgbClr val="0000FF"/>
                </a:solidFill>
                <a:latin typeface="Times New Roman" panose="02020603050405020304" pitchFamily="18" charset="0"/>
              </a:rPr>
              <a:t> </a:t>
            </a:r>
            <a:r>
              <a:rPr kumimoji="1" lang="en-US" altLang="zh-CN" dirty="0" err="1">
                <a:solidFill>
                  <a:srgbClr val="0000FF"/>
                </a:solidFill>
                <a:latin typeface="Times New Roman" panose="02020603050405020304" pitchFamily="18" charset="0"/>
              </a:rPr>
              <a:t>BiTNode</a:t>
            </a:r>
            <a:r>
              <a:rPr kumimoji="1" lang="en-US" altLang="zh-CN" dirty="0">
                <a:solidFill>
                  <a:srgbClr val="0000FF"/>
                </a:solidFill>
                <a:latin typeface="Times New Roman" panose="02020603050405020304" pitchFamily="18" charset="0"/>
              </a:rPr>
              <a:t>, </a:t>
            </a:r>
            <a:r>
              <a:rPr kumimoji="1" lang="en-US" altLang="zh-CN" b="1" dirty="0">
                <a:solidFill>
                  <a:srgbClr val="0000FF"/>
                </a:solidFill>
                <a:latin typeface="Times New Roman" panose="02020603050405020304" pitchFamily="18" charset="0"/>
              </a:rPr>
              <a:t>*</a:t>
            </a:r>
            <a:r>
              <a:rPr kumimoji="1" lang="en-US" altLang="zh-CN" dirty="0" err="1">
                <a:solidFill>
                  <a:srgbClr val="0000FF"/>
                </a:solidFill>
                <a:latin typeface="Times New Roman" panose="02020603050405020304" pitchFamily="18" charset="0"/>
              </a:rPr>
              <a:t>BiTree</a:t>
            </a:r>
            <a:r>
              <a:rPr kumimoji="1" lang="en-US" altLang="zh-CN" dirty="0">
                <a:solidFill>
                  <a:srgbClr val="0000FF"/>
                </a:solidFill>
                <a:latin typeface="Times New Roman" panose="02020603050405020304" pitchFamily="18" charset="0"/>
              </a:rPr>
              <a:t>;</a:t>
            </a:r>
            <a:endParaRPr kumimoji="1" lang="en-US" altLang="zh-CN" dirty="0">
              <a:solidFill>
                <a:srgbClr val="0000FF"/>
              </a:solidFill>
              <a:latin typeface="Times New Roman" panose="02020603050405020304" pitchFamily="18" charset="0"/>
            </a:endParaRPr>
          </a:p>
        </p:txBody>
      </p:sp>
      <p:grpSp>
        <p:nvGrpSpPr>
          <p:cNvPr id="2" name="Group 3"/>
          <p:cNvGrpSpPr/>
          <p:nvPr/>
        </p:nvGrpSpPr>
        <p:grpSpPr bwMode="auto">
          <a:xfrm>
            <a:off x="147003" y="1502728"/>
            <a:ext cx="5283200" cy="541337"/>
            <a:chOff x="896" y="3394"/>
            <a:chExt cx="3328" cy="341"/>
          </a:xfrm>
        </p:grpSpPr>
        <p:sp>
          <p:nvSpPr>
            <p:cNvPr id="355332" name="Text Box 4"/>
            <p:cNvSpPr txBox="1">
              <a:spLocks noChangeArrowheads="1"/>
            </p:cNvSpPr>
            <p:nvPr/>
          </p:nvSpPr>
          <p:spPr bwMode="auto">
            <a:xfrm>
              <a:off x="2016" y="3408"/>
              <a:ext cx="2187" cy="327"/>
            </a:xfrm>
            <a:prstGeom prst="rect">
              <a:avLst/>
            </a:prstGeom>
            <a:noFill/>
            <a:ln w="12700" cap="sq">
              <a:noFill/>
              <a:miter lim="800000"/>
              <a:headEnd type="none" w="sm" len="sm"/>
              <a:tailEnd type="none" w="sm" len="sm"/>
            </a:ln>
            <a:effectLst/>
          </p:spPr>
          <p:txBody>
            <a:bodyPr wrap="none">
              <a:spAutoFit/>
            </a:bodyPr>
            <a:lstStyle/>
            <a:p>
              <a:pPr>
                <a:defRPr/>
              </a:pPr>
              <a:r>
                <a:rPr kumimoji="1" lang="en-US" altLang="zh-CN" sz="2800">
                  <a:solidFill>
                    <a:srgbClr val="FF0000"/>
                  </a:solidFill>
                  <a:latin typeface="Times New Roman" panose="02020603050405020304" pitchFamily="18" charset="0"/>
                </a:rPr>
                <a:t>lchild</a:t>
              </a:r>
              <a:r>
                <a:rPr kumimoji="1" lang="en-US" altLang="zh-CN" sz="2800">
                  <a:solidFill>
                    <a:srgbClr val="333399"/>
                  </a:solidFill>
                  <a:latin typeface="Times New Roman" panose="02020603050405020304" pitchFamily="18" charset="0"/>
                </a:rPr>
                <a:t>     </a:t>
              </a:r>
              <a:r>
                <a:rPr kumimoji="1" lang="en-US" altLang="zh-CN" sz="2800" b="1">
                  <a:solidFill>
                    <a:srgbClr val="0000FF"/>
                  </a:solidFill>
                  <a:effectLst>
                    <a:outerShdw blurRad="38100" dist="38100" dir="2700000" algn="tl">
                      <a:srgbClr val="C0C0C0"/>
                    </a:outerShdw>
                  </a:effectLst>
                  <a:latin typeface="Times New Roman" panose="02020603050405020304" pitchFamily="18" charset="0"/>
                </a:rPr>
                <a:t>data</a:t>
              </a:r>
              <a:r>
                <a:rPr kumimoji="1" lang="en-US" altLang="zh-CN" sz="2800">
                  <a:solidFill>
                    <a:srgbClr val="333399"/>
                  </a:solidFill>
                  <a:latin typeface="Times New Roman" panose="02020603050405020304" pitchFamily="18" charset="0"/>
                </a:rPr>
                <a:t>      </a:t>
              </a:r>
              <a:r>
                <a:rPr kumimoji="1" lang="en-US" altLang="zh-CN" sz="2800">
                  <a:solidFill>
                    <a:srgbClr val="FF0000"/>
                  </a:solidFill>
                  <a:latin typeface="Times New Roman" panose="02020603050405020304" pitchFamily="18" charset="0"/>
                </a:rPr>
                <a:t>rchild</a:t>
              </a:r>
              <a:endParaRPr kumimoji="1" lang="en-US" altLang="zh-CN" sz="2800">
                <a:solidFill>
                  <a:srgbClr val="FF0000"/>
                </a:solidFill>
                <a:latin typeface="Times New Roman" panose="02020603050405020304" pitchFamily="18" charset="0"/>
              </a:endParaRPr>
            </a:p>
          </p:txBody>
        </p:sp>
        <p:sp>
          <p:nvSpPr>
            <p:cNvPr id="72714" name="Rectangle 5"/>
            <p:cNvSpPr>
              <a:spLocks noChangeArrowheads="1"/>
            </p:cNvSpPr>
            <p:nvPr/>
          </p:nvSpPr>
          <p:spPr bwMode="auto">
            <a:xfrm>
              <a:off x="1968" y="3394"/>
              <a:ext cx="2256" cy="336"/>
            </a:xfrm>
            <a:prstGeom prst="rect">
              <a:avLst/>
            </a:prstGeom>
            <a:noFill/>
            <a:ln w="12700" cap="sq">
              <a:solidFill>
                <a:schemeClr val="tx1"/>
              </a:solidFill>
              <a:miter lim="800000"/>
              <a:headEnd type="none" w="sm" len="sm"/>
              <a:tailEnd type="none" w="sm" len="sm"/>
            </a:ln>
          </p:spPr>
          <p:txBody>
            <a:bodyPr wrap="none" anchor="ctr"/>
            <a:lstStyle/>
            <a:p>
              <a:pPr algn="ctr"/>
              <a:endParaRPr kumimoji="1" lang="zh-CN" altLang="zh-CN">
                <a:latin typeface="Times New Roman" panose="02020603050405020304" pitchFamily="18" charset="0"/>
              </a:endParaRPr>
            </a:p>
          </p:txBody>
        </p:sp>
        <p:sp>
          <p:nvSpPr>
            <p:cNvPr id="72715" name="Line 6"/>
            <p:cNvSpPr>
              <a:spLocks noChangeShapeType="1"/>
            </p:cNvSpPr>
            <p:nvPr/>
          </p:nvSpPr>
          <p:spPr bwMode="auto">
            <a:xfrm>
              <a:off x="2784" y="3394"/>
              <a:ext cx="0" cy="336"/>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16" name="Line 7"/>
            <p:cNvSpPr>
              <a:spLocks noChangeShapeType="1"/>
            </p:cNvSpPr>
            <p:nvPr/>
          </p:nvSpPr>
          <p:spPr bwMode="auto">
            <a:xfrm>
              <a:off x="3408" y="3394"/>
              <a:ext cx="0" cy="336"/>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17" name="Text Box 8"/>
            <p:cNvSpPr txBox="1">
              <a:spLocks noChangeArrowheads="1"/>
            </p:cNvSpPr>
            <p:nvPr/>
          </p:nvSpPr>
          <p:spPr bwMode="auto">
            <a:xfrm>
              <a:off x="896" y="3418"/>
              <a:ext cx="952" cy="288"/>
            </a:xfrm>
            <a:prstGeom prst="rect">
              <a:avLst/>
            </a:prstGeom>
            <a:noFill/>
            <a:ln w="12700" cap="sq">
              <a:noFill/>
              <a:miter lim="800000"/>
              <a:headEnd type="none" w="sm" len="sm"/>
              <a:tailEnd type="none" w="sm" len="sm"/>
            </a:ln>
          </p:spPr>
          <p:txBody>
            <a:bodyPr wrap="none">
              <a:spAutoFit/>
            </a:bodyPr>
            <a:lstStyle/>
            <a:p>
              <a:r>
                <a:rPr kumimoji="1" lang="zh-CN" altLang="en-US" b="1">
                  <a:solidFill>
                    <a:srgbClr val="333399"/>
                  </a:solidFill>
                  <a:latin typeface="Times New Roman" panose="02020603050405020304" pitchFamily="18" charset="0"/>
                </a:rPr>
                <a:t>结点结构</a:t>
              </a:r>
              <a:r>
                <a:rPr kumimoji="1" lang="en-US" altLang="zh-CN" b="1">
                  <a:solidFill>
                    <a:srgbClr val="333399"/>
                  </a:solidFill>
                  <a:latin typeface="Times New Roman" panose="02020603050405020304" pitchFamily="18" charset="0"/>
                </a:rPr>
                <a:t>:</a:t>
              </a:r>
              <a:endParaRPr kumimoji="1" lang="en-US" altLang="zh-CN">
                <a:latin typeface="Times New Roman" panose="02020603050405020304" pitchFamily="18" charset="0"/>
              </a:endParaRPr>
            </a:p>
          </p:txBody>
        </p:sp>
      </p:grpSp>
      <p:sp>
        <p:nvSpPr>
          <p:cNvPr id="72709" name="Text Box 9"/>
          <p:cNvSpPr txBox="1">
            <a:spLocks noChangeArrowheads="1"/>
          </p:cNvSpPr>
          <p:nvPr/>
        </p:nvSpPr>
        <p:spPr bwMode="auto">
          <a:xfrm>
            <a:off x="130493" y="2572385"/>
            <a:ext cx="4971415" cy="521970"/>
          </a:xfrm>
          <a:prstGeom prst="rect">
            <a:avLst/>
          </a:prstGeom>
          <a:noFill/>
          <a:ln w="12700" cap="sq">
            <a:noFill/>
            <a:miter lim="800000"/>
            <a:headEnd type="none" w="sm" len="sm"/>
            <a:tailEnd type="none" w="sm" len="sm"/>
          </a:ln>
        </p:spPr>
        <p:txBody>
          <a:bodyPr wrap="none">
            <a:spAutoFit/>
          </a:bodyPr>
          <a:lstStyle/>
          <a:p>
            <a:r>
              <a:rPr kumimoji="1" lang="zh-CN" altLang="en-US" dirty="0">
                <a:latin typeface="Times New Roman" panose="02020603050405020304" pitchFamily="18" charset="0"/>
              </a:rPr>
              <a:t>二叉</a:t>
            </a:r>
            <a:r>
              <a:rPr kumimoji="1" lang="zh-CN" altLang="en-US" dirty="0" smtClean="0">
                <a:latin typeface="Times New Roman" panose="02020603050405020304" pitchFamily="18" charset="0"/>
              </a:rPr>
              <a:t>链表</a:t>
            </a:r>
            <a:r>
              <a:rPr kumimoji="1" lang="zh-CN" altLang="zh-CN" b="1" dirty="0" smtClean="0">
                <a:latin typeface="楷体_GB2312" pitchFamily="49" charset="-122"/>
              </a:rPr>
              <a:t>的</a:t>
            </a:r>
            <a:r>
              <a:rPr kumimoji="1" lang="zh-CN" altLang="en-US" b="1" dirty="0" smtClean="0">
                <a:latin typeface="楷体_GB2312" pitchFamily="49" charset="-122"/>
              </a:rPr>
              <a:t> </a:t>
            </a:r>
            <a:r>
              <a:rPr kumimoji="1" lang="en-US" altLang="zh-CN" dirty="0" smtClean="0">
                <a:latin typeface="Times New Roman" panose="02020603050405020304" pitchFamily="18" charset="0"/>
              </a:rPr>
              <a:t>C </a:t>
            </a:r>
            <a:r>
              <a:rPr kumimoji="1" lang="zh-CN" altLang="zh-CN" b="1" dirty="0" smtClean="0">
                <a:latin typeface="楷体_GB2312" pitchFamily="49" charset="-122"/>
              </a:rPr>
              <a:t>语言类型</a:t>
            </a:r>
            <a:r>
              <a:rPr kumimoji="1" lang="zh-CN" altLang="zh-CN" b="1" dirty="0">
                <a:latin typeface="楷体_GB2312" pitchFamily="49" charset="-122"/>
              </a:rPr>
              <a:t>描述：</a:t>
            </a:r>
            <a:endParaRPr kumimoji="1" lang="en-US" altLang="zh-CN" dirty="0">
              <a:latin typeface="Times New Roman" panose="02020603050405020304" pitchFamily="18" charset="0"/>
            </a:endParaRPr>
          </a:p>
        </p:txBody>
      </p:sp>
      <p:sp>
        <p:nvSpPr>
          <p:cNvPr id="355339" name="Rectangle 11"/>
          <p:cNvSpPr>
            <a:spLocks noChangeArrowheads="1"/>
          </p:cNvSpPr>
          <p:nvPr/>
        </p:nvSpPr>
        <p:spPr bwMode="auto">
          <a:xfrm>
            <a:off x="107950" y="3097530"/>
            <a:ext cx="8968740" cy="521970"/>
          </a:xfrm>
          <a:prstGeom prst="rect">
            <a:avLst/>
          </a:prstGeom>
          <a:noFill/>
          <a:ln w="12700" cap="sq">
            <a:noFill/>
            <a:miter lim="800000"/>
            <a:headEnd type="none" w="sm" len="sm"/>
            <a:tailEnd type="none" w="sm" len="sm"/>
          </a:ln>
        </p:spPr>
        <p:txBody>
          <a:bodyPr wrap="square">
            <a:spAutoFit/>
          </a:bodyPr>
          <a:lstStyle/>
          <a:p>
            <a:r>
              <a:rPr kumimoji="1" lang="en-US" altLang="zh-CN" b="1" dirty="0">
                <a:solidFill>
                  <a:srgbClr val="FF0000"/>
                </a:solidFill>
                <a:latin typeface="楷体_GB2312" pitchFamily="49" charset="-122"/>
              </a:rPr>
              <a:t>#define</a:t>
            </a:r>
            <a:r>
              <a:rPr kumimoji="1" lang="en-US" altLang="zh-CN" b="1" dirty="0">
                <a:solidFill>
                  <a:srgbClr val="800000"/>
                </a:solidFill>
                <a:latin typeface="楷体_GB2312" pitchFamily="49" charset="-122"/>
              </a:rPr>
              <a:t> </a:t>
            </a:r>
            <a:r>
              <a:rPr kumimoji="1" lang="en-US" altLang="zh-CN" b="1" dirty="0" err="1">
                <a:solidFill>
                  <a:srgbClr val="0000FF"/>
                </a:solidFill>
                <a:latin typeface="楷体_GB2312" pitchFamily="49" charset="-122"/>
              </a:rPr>
              <a:t>TElemType</a:t>
            </a:r>
            <a:r>
              <a:rPr kumimoji="1" lang="en-US" altLang="zh-CN" b="1" dirty="0">
                <a:solidFill>
                  <a:srgbClr val="800000"/>
                </a:solidFill>
                <a:latin typeface="楷体_GB2312" pitchFamily="49" charset="-122"/>
              </a:rPr>
              <a:t> </a:t>
            </a:r>
            <a:r>
              <a:rPr kumimoji="1" lang="en-US" altLang="zh-CN" b="1" dirty="0" smtClean="0">
                <a:solidFill>
                  <a:srgbClr val="FF0000"/>
                </a:solidFill>
                <a:latin typeface="楷体_GB2312" pitchFamily="49" charset="-122"/>
              </a:rPr>
              <a:t>char</a:t>
            </a:r>
            <a:r>
              <a:rPr kumimoji="1" lang="en-US" altLang="zh-CN" dirty="0" smtClean="0">
                <a:solidFill>
                  <a:srgbClr val="800000"/>
                </a:solidFill>
                <a:latin typeface="楷体_GB2312" pitchFamily="49" charset="-122"/>
              </a:rPr>
              <a:t> </a:t>
            </a:r>
            <a:r>
              <a:rPr kumimoji="1" lang="en-US" altLang="zh-CN" dirty="0">
                <a:latin typeface="楷体_GB2312" pitchFamily="49" charset="-122"/>
              </a:rPr>
              <a:t>//</a:t>
            </a:r>
            <a:r>
              <a:rPr kumimoji="1" lang="zh-CN" altLang="en-US" sz="2600" dirty="0">
                <a:latin typeface="楷体_GB2312" pitchFamily="49" charset="-122"/>
              </a:rPr>
              <a:t>二叉树的数据元素类型：</a:t>
            </a:r>
            <a:r>
              <a:rPr kumimoji="1" lang="en-US" altLang="zh-CN" sz="2600" dirty="0">
                <a:latin typeface="楷体_GB2312" pitchFamily="49" charset="-122"/>
              </a:rPr>
              <a:t>char</a:t>
            </a:r>
            <a:endParaRPr kumimoji="1" lang="en-US" altLang="zh-CN" sz="2600" dirty="0">
              <a:latin typeface="楷体_GB2312" pitchFamily="49" charset="-122"/>
            </a:endParaRPr>
          </a:p>
        </p:txBody>
      </p:sp>
      <p:sp>
        <p:nvSpPr>
          <p:cNvPr id="72712" name="Text Box 13"/>
          <p:cNvSpPr txBox="1">
            <a:spLocks noChangeArrowheads="1"/>
          </p:cNvSpPr>
          <p:nvPr/>
        </p:nvSpPr>
        <p:spPr bwMode="auto">
          <a:xfrm>
            <a:off x="242888" y="116205"/>
            <a:ext cx="6419850" cy="579438"/>
          </a:xfrm>
          <a:prstGeom prst="rect">
            <a:avLst/>
          </a:prstGeom>
          <a:noFill/>
          <a:ln w="12700" cap="sq">
            <a:noFill/>
            <a:miter lim="800000"/>
            <a:headEnd type="none" w="sm" len="sm"/>
            <a:tailEnd type="none" w="sm" len="sm"/>
          </a:ln>
        </p:spPr>
        <p:txBody>
          <a:bodyPr>
            <a:spAutoFit/>
          </a:bodyPr>
          <a:lstStyle/>
          <a:p>
            <a:r>
              <a:rPr kumimoji="1" lang="zh-CN" altLang="en-US" sz="3200" b="1">
                <a:solidFill>
                  <a:srgbClr val="0000FF"/>
                </a:solidFill>
                <a:latin typeface="Times New Roman" panose="02020603050405020304" pitchFamily="18" charset="0"/>
              </a:rPr>
              <a:t>三、算法的递归描述</a:t>
            </a:r>
            <a:endParaRPr kumimoji="1" lang="zh-CN" altLang="en-US" sz="320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55330"/>
                                        </p:tgtEl>
                                        <p:attrNameLst>
                                          <p:attrName>style.visibility</p:attrName>
                                        </p:attrNameLst>
                                      </p:cBhvr>
                                      <p:to>
                                        <p:strVal val="visible"/>
                                      </p:to>
                                    </p:set>
                                    <p:animEffect transition="in" filter="strips(downRight)">
                                      <p:cBhvr>
                                        <p:cTn id="12" dur="500"/>
                                        <p:tgtEl>
                                          <p:spTgt spid="3553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55339"/>
                                        </p:tgtEl>
                                        <p:attrNameLst>
                                          <p:attrName>style.visibility</p:attrName>
                                        </p:attrNameLst>
                                      </p:cBhvr>
                                      <p:to>
                                        <p:strVal val="visible"/>
                                      </p:to>
                                    </p:set>
                                    <p:animEffect transition="in" filter="wipe(down)">
                                      <p:cBhvr>
                                        <p:cTn id="17" dur="500"/>
                                        <p:tgtEl>
                                          <p:spTgt spid="355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0" grpId="0" bldLvl="0" animBg="1" autoUpdateAnimBg="0"/>
      <p:bldP spid="35533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p:cNvSpPr>
            <a:spLocks noGrp="1"/>
          </p:cNvSpPr>
          <p:nvPr>
            <p:ph type="sldNum" sz="quarter" idx="4294967295"/>
          </p:nvPr>
        </p:nvSpPr>
        <p:spPr>
          <a:xfrm>
            <a:off x="7042150" y="6243638"/>
            <a:ext cx="1905000" cy="457200"/>
          </a:xfrm>
          <a:prstGeom prst="rect">
            <a:avLst/>
          </a:prstGeom>
          <a:noFill/>
        </p:spPr>
        <p:txBody>
          <a:bodyPr/>
          <a:lstStyle/>
          <a:p>
            <a:fld id="{E78E1672-F20C-47A6-8AF4-E61FC97E0920}" type="slidenum">
              <a:rPr lang="en-US" altLang="zh-CN" smtClean="0"/>
            </a:fld>
            <a:endParaRPr lang="en-US" altLang="zh-CN" smtClean="0"/>
          </a:p>
        </p:txBody>
      </p:sp>
      <p:sp>
        <p:nvSpPr>
          <p:cNvPr id="73731" name="Text Box 2"/>
          <p:cNvSpPr txBox="1">
            <a:spLocks noChangeArrowheads="1"/>
          </p:cNvSpPr>
          <p:nvPr/>
        </p:nvSpPr>
        <p:spPr bwMode="auto">
          <a:xfrm>
            <a:off x="960438" y="143510"/>
            <a:ext cx="6348412" cy="583565"/>
          </a:xfrm>
          <a:prstGeom prst="rect">
            <a:avLst/>
          </a:prstGeom>
          <a:noFill/>
          <a:ln w="12700" cap="sq">
            <a:noFill/>
            <a:miter lim="800000"/>
            <a:headEnd type="none" w="sm" len="sm"/>
            <a:tailEnd type="none" w="sm" len="sm"/>
          </a:ln>
        </p:spPr>
        <p:txBody>
          <a:bodyPr>
            <a:spAutoFit/>
          </a:bodyPr>
          <a:lstStyle/>
          <a:p>
            <a:r>
              <a:rPr kumimoji="1" lang="zh-CN" altLang="en-US" sz="3200" b="1">
                <a:solidFill>
                  <a:srgbClr val="0000FF"/>
                </a:solidFill>
                <a:latin typeface="Times New Roman" panose="02020603050405020304" pitchFamily="18" charset="0"/>
              </a:rPr>
              <a:t>先序（根）遍历算法的递归描述</a:t>
            </a:r>
            <a:endParaRPr kumimoji="1" lang="en-US" altLang="zh-CN" sz="3200">
              <a:latin typeface="Times New Roman" panose="02020603050405020304" pitchFamily="18" charset="0"/>
            </a:endParaRPr>
          </a:p>
        </p:txBody>
      </p:sp>
      <p:sp>
        <p:nvSpPr>
          <p:cNvPr id="93187" name="Text Box 3">
            <a:hlinkClick r:id="rId1" action="ppaction://hlinksldjump"/>
          </p:cNvPr>
          <p:cNvSpPr txBox="1">
            <a:spLocks noChangeArrowheads="1"/>
          </p:cNvSpPr>
          <p:nvPr/>
        </p:nvSpPr>
        <p:spPr bwMode="auto">
          <a:xfrm>
            <a:off x="611188" y="3345954"/>
            <a:ext cx="8551545" cy="3538220"/>
          </a:xfrm>
          <a:prstGeom prst="rect">
            <a:avLst/>
          </a:prstGeom>
          <a:noFill/>
          <a:ln w="12700" cap="sq">
            <a:noFill/>
            <a:miter lim="800000"/>
            <a:headEnd type="none" w="sm" len="sm"/>
            <a:tailEnd type="none" w="sm" len="sm"/>
          </a:ln>
          <a:effectLst/>
        </p:spPr>
        <p:txBody>
          <a:bodyPr wrap="none">
            <a:spAutoFit/>
          </a:bodyPr>
          <a:lstStyle/>
          <a:p>
            <a:pPr>
              <a:defRPr/>
            </a:pPr>
            <a:r>
              <a:rPr kumimoji="1" lang="en-US" altLang="zh-CN" b="1" dirty="0">
                <a:solidFill>
                  <a:srgbClr val="FF0000"/>
                </a:solidFill>
                <a:effectLst>
                  <a:outerShdw blurRad="38100" dist="38100" dir="2700000" algn="tl">
                    <a:srgbClr val="C0C0C0"/>
                  </a:outerShdw>
                </a:effectLst>
                <a:latin typeface="Times New Roman" panose="02020603050405020304" pitchFamily="18" charset="0"/>
              </a:rPr>
              <a:t>void </a:t>
            </a:r>
            <a:r>
              <a:rPr kumimoji="1" lang="en-US" altLang="zh-CN" b="1" dirty="0" err="1" smtClean="0">
                <a:solidFill>
                  <a:srgbClr val="0000FF"/>
                </a:solidFill>
                <a:effectLst>
                  <a:outerShdw blurRad="38100" dist="38100" dir="2700000" algn="tl">
                    <a:srgbClr val="C0C0C0"/>
                  </a:outerShdw>
                </a:effectLst>
                <a:latin typeface="Times New Roman" panose="02020603050405020304" pitchFamily="18" charset="0"/>
              </a:rPr>
              <a:t>PreOrder</a:t>
            </a:r>
            <a:r>
              <a:rPr kumimoji="1" lang="en-US" altLang="zh-CN" b="1" dirty="0" smtClean="0">
                <a:solidFill>
                  <a:srgbClr val="FF0000"/>
                </a:solidFill>
                <a:effectLst>
                  <a:outerShdw blurRad="38100" dist="38100" dir="2700000" algn="tl">
                    <a:srgbClr val="C0C0C0"/>
                  </a:outerShdw>
                </a:effectLst>
                <a:latin typeface="Times New Roman" panose="02020603050405020304" pitchFamily="18" charset="0"/>
              </a:rPr>
              <a:t> </a:t>
            </a:r>
            <a:r>
              <a:rPr kumimoji="1" lang="en-US" altLang="zh-CN" b="1" dirty="0">
                <a:effectLst>
                  <a:outerShdw blurRad="38100" dist="38100" dir="2700000" algn="tl">
                    <a:srgbClr val="C0C0C0"/>
                  </a:outerShdw>
                </a:effectLst>
                <a:latin typeface="Times New Roman" panose="02020603050405020304" pitchFamily="18" charset="0"/>
              </a:rPr>
              <a:t>(</a:t>
            </a:r>
            <a:r>
              <a:rPr kumimoji="1" lang="en-US" altLang="zh-CN" b="1" dirty="0" err="1">
                <a:solidFill>
                  <a:srgbClr val="FF0000"/>
                </a:solidFill>
                <a:effectLst>
                  <a:outerShdw blurRad="38100" dist="38100" dir="2700000" algn="tl">
                    <a:srgbClr val="C0C0C0"/>
                  </a:outerShdw>
                </a:effectLst>
                <a:latin typeface="Times New Roman" panose="02020603050405020304" pitchFamily="18" charset="0"/>
              </a:rPr>
              <a:t>BiTree</a:t>
            </a:r>
            <a:r>
              <a:rPr kumimoji="1" lang="en-US" altLang="zh-CN" b="1" dirty="0">
                <a:solidFill>
                  <a:srgbClr val="FF0000"/>
                </a:solidFill>
                <a:effectLst>
                  <a:outerShdw blurRad="38100" dist="38100" dir="2700000" algn="tl">
                    <a:srgbClr val="C0C0C0"/>
                  </a:outerShdw>
                </a:effectLst>
                <a:latin typeface="Times New Roman" panose="02020603050405020304" pitchFamily="18" charset="0"/>
              </a:rPr>
              <a:t> T</a:t>
            </a:r>
            <a:r>
              <a:rPr kumimoji="1" lang="en-US" altLang="zh-CN" b="1" dirty="0">
                <a:solidFill>
                  <a:srgbClr val="800000"/>
                </a:solidFill>
                <a:effectLst>
                  <a:outerShdw blurRad="38100" dist="38100" dir="2700000" algn="tl">
                    <a:srgbClr val="C0C0C0"/>
                  </a:outerShdw>
                </a:effectLst>
                <a:latin typeface="Times New Roman" panose="02020603050405020304" pitchFamily="18" charset="0"/>
              </a:rPr>
              <a:t>, void(</a:t>
            </a:r>
            <a:r>
              <a:rPr kumimoji="1" lang="en-US" altLang="zh-CN" b="1" dirty="0">
                <a:solidFill>
                  <a:srgbClr val="FF0000"/>
                </a:solidFill>
                <a:effectLst>
                  <a:outerShdw blurRad="38100" dist="38100" dir="2700000" algn="tl">
                    <a:srgbClr val="C0C0C0"/>
                  </a:outerShdw>
                </a:effectLst>
                <a:latin typeface="Times New Roman" panose="02020603050405020304" pitchFamily="18" charset="0"/>
              </a:rPr>
              <a:t>*Visit</a:t>
            </a:r>
            <a:r>
              <a:rPr kumimoji="1" lang="en-US" altLang="zh-CN" b="1" dirty="0">
                <a:solidFill>
                  <a:srgbClr val="800000"/>
                </a:solidFill>
                <a:effectLst>
                  <a:outerShdw blurRad="38100" dist="38100" dir="2700000" algn="tl">
                    <a:srgbClr val="C0C0C0"/>
                  </a:outerShdw>
                </a:effectLst>
                <a:latin typeface="Times New Roman" panose="02020603050405020304" pitchFamily="18" charset="0"/>
              </a:rPr>
              <a:t>)(</a:t>
            </a:r>
            <a:r>
              <a:rPr kumimoji="1" lang="en-US" altLang="zh-CN" b="1" dirty="0" err="1">
                <a:solidFill>
                  <a:srgbClr val="0000FF"/>
                </a:solidFill>
                <a:effectLst>
                  <a:outerShdw blurRad="38100" dist="38100" dir="2700000" algn="tl">
                    <a:srgbClr val="C0C0C0"/>
                  </a:outerShdw>
                </a:effectLst>
                <a:latin typeface="Times New Roman" panose="02020603050405020304" pitchFamily="18" charset="0"/>
              </a:rPr>
              <a:t>TElemType</a:t>
            </a:r>
            <a:r>
              <a:rPr kumimoji="1" lang="en-US" altLang="zh-CN" b="1" dirty="0">
                <a:solidFill>
                  <a:srgbClr val="0000FF"/>
                </a:solidFill>
                <a:effectLst>
                  <a:outerShdw blurRad="38100" dist="38100" dir="2700000" algn="tl">
                    <a:srgbClr val="C0C0C0"/>
                  </a:outerShdw>
                </a:effectLst>
                <a:latin typeface="Times New Roman" panose="02020603050405020304" pitchFamily="18" charset="0"/>
              </a:rPr>
              <a:t> &amp;e</a:t>
            </a:r>
            <a:r>
              <a:rPr kumimoji="1" lang="en-US" altLang="zh-CN" b="1" dirty="0">
                <a:solidFill>
                  <a:srgbClr val="800000"/>
                </a:solidFill>
                <a:effectLst>
                  <a:outerShdw blurRad="38100" dist="38100" dir="2700000" algn="tl">
                    <a:srgbClr val="C0C0C0"/>
                  </a:outerShdw>
                </a:effectLst>
                <a:latin typeface="Times New Roman" panose="02020603050405020304" pitchFamily="18" charset="0"/>
              </a:rPr>
              <a:t>)</a:t>
            </a:r>
            <a:r>
              <a:rPr kumimoji="1" lang="en-US" altLang="zh-CN" b="1" dirty="0">
                <a:solidFill>
                  <a:srgbClr val="FF0000"/>
                </a:solidFill>
                <a:effectLst>
                  <a:outerShdw blurRad="38100" dist="38100" dir="2700000" algn="tl">
                    <a:srgbClr val="C0C0C0"/>
                  </a:outerShdw>
                </a:effectLst>
                <a:latin typeface="Times New Roman" panose="02020603050405020304" pitchFamily="18" charset="0"/>
              </a:rPr>
              <a:t>)</a:t>
            </a:r>
            <a:endParaRPr kumimoji="1" lang="en-US" altLang="zh-CN" b="1" dirty="0">
              <a:solidFill>
                <a:srgbClr val="FF0000"/>
              </a:solidFill>
              <a:effectLst>
                <a:outerShdw blurRad="38100" dist="38100" dir="2700000" algn="tl">
                  <a:srgbClr val="C0C0C0"/>
                </a:outerShdw>
              </a:effectLst>
              <a:latin typeface="Times New Roman" panose="02020603050405020304" pitchFamily="18" charset="0"/>
            </a:endParaRPr>
          </a:p>
          <a:p>
            <a:pPr>
              <a:defRPr/>
            </a:pPr>
            <a:r>
              <a:rPr kumimoji="1" lang="en-US" altLang="zh-CN" b="1" dirty="0">
                <a:effectLst>
                  <a:outerShdw blurRad="38100" dist="38100" dir="2700000" algn="tl">
                    <a:srgbClr val="C0C0C0"/>
                  </a:outerShdw>
                </a:effectLst>
                <a:latin typeface="Times New Roman" panose="02020603050405020304" pitchFamily="18" charset="0"/>
              </a:rPr>
              <a:t>{ // </a:t>
            </a:r>
            <a:r>
              <a:rPr kumimoji="1" lang="zh-CN" altLang="en-US" b="1" dirty="0">
                <a:effectLst>
                  <a:outerShdw blurRad="38100" dist="38100" dir="2700000" algn="tl">
                    <a:srgbClr val="C0C0C0"/>
                  </a:outerShdw>
                </a:effectLst>
                <a:latin typeface="Times New Roman" panose="02020603050405020304" pitchFamily="18" charset="0"/>
              </a:rPr>
              <a:t>先序遍历二叉树 </a:t>
            </a:r>
            <a:endParaRPr kumimoji="1" lang="zh-CN" altLang="en-US" b="1" dirty="0">
              <a:effectLst>
                <a:outerShdw blurRad="38100" dist="38100" dir="2700000" algn="tl">
                  <a:srgbClr val="C0C0C0"/>
                </a:outerShdw>
              </a:effectLst>
              <a:latin typeface="Times New Roman" panose="02020603050405020304" pitchFamily="18" charset="0"/>
            </a:endParaRPr>
          </a:p>
          <a:p>
            <a:pPr>
              <a:defRPr/>
            </a:pPr>
            <a:r>
              <a:rPr kumimoji="1" lang="en-US" altLang="zh-CN" b="1" dirty="0">
                <a:effectLst>
                  <a:outerShdw blurRad="38100" dist="38100" dir="2700000" algn="tl">
                    <a:srgbClr val="C0C0C0"/>
                  </a:outerShdw>
                </a:effectLst>
                <a:latin typeface="Times New Roman" panose="02020603050405020304" pitchFamily="18" charset="0"/>
              </a:rPr>
              <a:t>     </a:t>
            </a:r>
            <a:r>
              <a:rPr kumimoji="1" lang="zh-CN" altLang="en-US" b="1" dirty="0" smtClean="0">
                <a:effectLst>
                  <a:outerShdw blurRad="38100" dist="38100" dir="2700000" algn="tl">
                    <a:srgbClr val="C0C0C0"/>
                  </a:outerShdw>
                </a:effectLst>
                <a:latin typeface="Times New Roman" panose="02020603050405020304" pitchFamily="18" charset="0"/>
              </a:rPr>
              <a:t> </a:t>
            </a:r>
            <a:r>
              <a:rPr kumimoji="1" lang="en-US" altLang="zh-CN" b="1" dirty="0" smtClean="0">
                <a:effectLst>
                  <a:outerShdw blurRad="38100" dist="38100" dir="2700000" algn="tl">
                    <a:srgbClr val="C0C0C0"/>
                  </a:outerShdw>
                </a:effectLst>
                <a:latin typeface="Times New Roman" panose="02020603050405020304" pitchFamily="18" charset="0"/>
              </a:rPr>
              <a:t>if </a:t>
            </a:r>
            <a:r>
              <a:rPr kumimoji="1" lang="en-US" altLang="zh-CN" b="1" dirty="0">
                <a:effectLst>
                  <a:outerShdw blurRad="38100" dist="38100" dir="2700000" algn="tl">
                    <a:srgbClr val="C0C0C0"/>
                  </a:outerShdw>
                </a:effectLst>
                <a:latin typeface="Times New Roman" panose="02020603050405020304" pitchFamily="18" charset="0"/>
              </a:rPr>
              <a:t>(T==NULL</a:t>
            </a:r>
            <a:r>
              <a:rPr kumimoji="1" lang="zh-CN" altLang="en-US" b="1" dirty="0" smtClean="0">
                <a:effectLst>
                  <a:outerShdw blurRad="38100" dist="38100" dir="2700000" algn="tl">
                    <a:srgbClr val="C0C0C0"/>
                  </a:outerShdw>
                </a:effectLst>
                <a:latin typeface="Times New Roman" panose="02020603050405020304" pitchFamily="18" charset="0"/>
              </a:rPr>
              <a:t>）</a:t>
            </a:r>
            <a:r>
              <a:rPr kumimoji="1" lang="en-US" altLang="zh-CN" b="1" dirty="0" smtClean="0">
                <a:effectLst>
                  <a:outerShdw blurRad="38100" dist="38100" dir="2700000" algn="tl">
                    <a:srgbClr val="C0C0C0"/>
                  </a:outerShdw>
                </a:effectLst>
                <a:latin typeface="Times New Roman" panose="02020603050405020304" pitchFamily="18" charset="0"/>
              </a:rPr>
              <a:t>return</a:t>
            </a:r>
            <a:r>
              <a:rPr kumimoji="1" lang="en-US" altLang="zh-CN" b="1" dirty="0">
                <a:effectLst>
                  <a:outerShdw blurRad="38100" dist="38100" dir="2700000" algn="tl">
                    <a:srgbClr val="C0C0C0"/>
                  </a:outerShdw>
                </a:effectLst>
                <a:latin typeface="Times New Roman" panose="02020603050405020304" pitchFamily="18" charset="0"/>
              </a:rPr>
              <a:t>;   </a:t>
            </a:r>
            <a:endParaRPr kumimoji="1" lang="en-US" altLang="zh-CN" b="1" dirty="0">
              <a:effectLst>
                <a:outerShdw blurRad="38100" dist="38100" dir="2700000" algn="tl">
                  <a:srgbClr val="C0C0C0"/>
                </a:outerShdw>
              </a:effectLst>
              <a:latin typeface="Times New Roman" panose="02020603050405020304" pitchFamily="18" charset="0"/>
            </a:endParaRPr>
          </a:p>
          <a:p>
            <a:pPr>
              <a:defRPr/>
            </a:pPr>
            <a:r>
              <a:rPr kumimoji="1" lang="en-US" altLang="zh-CN" b="1" dirty="0">
                <a:effectLst>
                  <a:outerShdw blurRad="38100" dist="38100" dir="2700000" algn="tl">
                    <a:srgbClr val="C0C0C0"/>
                  </a:outerShdw>
                </a:effectLst>
                <a:latin typeface="Times New Roman" panose="02020603050405020304" pitchFamily="18" charset="0"/>
              </a:rPr>
              <a:t>      Visit(T-&gt;data);  // </a:t>
            </a:r>
            <a:r>
              <a:rPr kumimoji="1" lang="zh-CN" altLang="en-US" b="1" dirty="0">
                <a:effectLst>
                  <a:outerShdw blurRad="38100" dist="38100" dir="2700000" algn="tl">
                    <a:srgbClr val="C0C0C0"/>
                  </a:outerShdw>
                </a:effectLst>
                <a:latin typeface="Times New Roman" panose="02020603050405020304" pitchFamily="18" charset="0"/>
              </a:rPr>
              <a:t>访问结点</a:t>
            </a:r>
            <a:r>
              <a:rPr kumimoji="1" lang="en-US" altLang="zh-CN" b="1" dirty="0">
                <a:effectLst>
                  <a:outerShdw blurRad="38100" dist="38100" dir="2700000" algn="tl">
                    <a:srgbClr val="C0C0C0"/>
                  </a:outerShdw>
                </a:effectLst>
                <a:latin typeface="Times New Roman" panose="02020603050405020304" pitchFamily="18" charset="0"/>
              </a:rPr>
              <a:t>,</a:t>
            </a:r>
            <a:r>
              <a:rPr kumimoji="1" lang="zh-CN" altLang="en-US" sz="2000" b="1" dirty="0">
                <a:effectLst>
                  <a:outerShdw blurRad="38100" dist="38100" dir="2700000" algn="tl">
                    <a:srgbClr val="C0C0C0"/>
                  </a:outerShdw>
                </a:effectLst>
                <a:latin typeface="Times New Roman" panose="02020603050405020304" pitchFamily="18" charset="0"/>
              </a:rPr>
              <a:t>可以是输出</a:t>
            </a:r>
            <a:r>
              <a:rPr kumimoji="1" lang="en-US" altLang="zh-CN" sz="2000" b="1" dirty="0" err="1">
                <a:effectLst>
                  <a:outerShdw blurRad="38100" dist="38100" dir="2700000" algn="tl">
                    <a:srgbClr val="C0C0C0"/>
                  </a:outerShdw>
                </a:effectLst>
                <a:latin typeface="Times New Roman" panose="02020603050405020304" pitchFamily="18" charset="0"/>
              </a:rPr>
              <a:t>cout</a:t>
            </a:r>
            <a:r>
              <a:rPr kumimoji="1" lang="en-US" altLang="zh-CN" sz="2000" b="1" dirty="0">
                <a:effectLst>
                  <a:outerShdw blurRad="38100" dist="38100" dir="2700000" algn="tl">
                    <a:srgbClr val="C0C0C0"/>
                  </a:outerShdw>
                </a:effectLst>
                <a:latin typeface="Times New Roman" panose="02020603050405020304" pitchFamily="18" charset="0"/>
              </a:rPr>
              <a:t>&lt;&lt; T-&gt;data</a:t>
            </a:r>
            <a:endParaRPr kumimoji="1" lang="en-US" altLang="zh-CN" sz="2000" b="1" dirty="0">
              <a:effectLst>
                <a:outerShdw blurRad="38100" dist="38100" dir="2700000" algn="tl">
                  <a:srgbClr val="C0C0C0"/>
                </a:outerShdw>
              </a:effectLst>
              <a:latin typeface="Times New Roman" panose="02020603050405020304" pitchFamily="18" charset="0"/>
            </a:endParaRPr>
          </a:p>
          <a:p>
            <a:pPr>
              <a:defRPr/>
            </a:pPr>
            <a:r>
              <a:rPr kumimoji="1" lang="en-US" altLang="zh-CN" b="1" dirty="0">
                <a:effectLst>
                  <a:outerShdw blurRad="38100" dist="38100" dir="2700000" algn="tl">
                    <a:srgbClr val="C0C0C0"/>
                  </a:outerShdw>
                </a:effectLst>
                <a:latin typeface="Times New Roman" panose="02020603050405020304" pitchFamily="18" charset="0"/>
              </a:rPr>
              <a:t>      </a:t>
            </a:r>
            <a:r>
              <a:rPr kumimoji="1" lang="en-US" altLang="zh-CN" b="1" dirty="0" err="1" smtClean="0">
                <a:solidFill>
                  <a:srgbClr val="0000FF"/>
                </a:solidFill>
                <a:effectLst>
                  <a:outerShdw blurRad="38100" dist="38100" dir="2700000" algn="tl">
                    <a:srgbClr val="C0C0C0"/>
                  </a:outerShdw>
                </a:effectLst>
                <a:latin typeface="Times New Roman" panose="02020603050405020304" pitchFamily="18" charset="0"/>
              </a:rPr>
              <a:t>PreOrder</a:t>
            </a:r>
            <a:r>
              <a:rPr kumimoji="1" lang="en-US" altLang="zh-CN" b="1" dirty="0" smtClean="0">
                <a:solidFill>
                  <a:srgbClr val="0000FF"/>
                </a:solidFill>
                <a:effectLst>
                  <a:outerShdw blurRad="38100" dist="38100" dir="2700000" algn="tl">
                    <a:srgbClr val="C0C0C0"/>
                  </a:outerShdw>
                </a:effectLst>
                <a:latin typeface="Times New Roman" panose="02020603050405020304" pitchFamily="18" charset="0"/>
              </a:rPr>
              <a:t>(</a:t>
            </a:r>
            <a:r>
              <a:rPr kumimoji="1" lang="en-US" altLang="zh-CN" b="1" dirty="0" smtClean="0">
                <a:solidFill>
                  <a:srgbClr val="FF0000"/>
                </a:solidFill>
                <a:effectLst>
                  <a:outerShdw blurRad="38100" dist="38100" dir="2700000" algn="tl">
                    <a:srgbClr val="C0C0C0"/>
                  </a:outerShdw>
                </a:effectLst>
                <a:latin typeface="Times New Roman" panose="02020603050405020304" pitchFamily="18" charset="0"/>
              </a:rPr>
              <a:t>T-</a:t>
            </a:r>
            <a:r>
              <a:rPr kumimoji="1" lang="en-US" altLang="zh-CN" b="1" dirty="0">
                <a:solidFill>
                  <a:srgbClr val="FF0000"/>
                </a:solidFill>
                <a:effectLst>
                  <a:outerShdw blurRad="38100" dist="38100" dir="2700000" algn="tl">
                    <a:srgbClr val="C0C0C0"/>
                  </a:outerShdw>
                </a:effectLst>
                <a:latin typeface="Times New Roman" panose="02020603050405020304" pitchFamily="18" charset="0"/>
              </a:rPr>
              <a:t>&gt;</a:t>
            </a:r>
            <a:r>
              <a:rPr kumimoji="1" lang="en-US" altLang="zh-CN" b="1" dirty="0" err="1">
                <a:solidFill>
                  <a:srgbClr val="FF0000"/>
                </a:solidFill>
                <a:effectLst>
                  <a:outerShdw blurRad="38100" dist="38100" dir="2700000" algn="tl">
                    <a:srgbClr val="C0C0C0"/>
                  </a:outerShdw>
                </a:effectLst>
                <a:latin typeface="Times New Roman" panose="02020603050405020304" pitchFamily="18" charset="0"/>
              </a:rPr>
              <a:t>lchild</a:t>
            </a:r>
            <a:r>
              <a:rPr kumimoji="1" lang="en-US" altLang="zh-CN" b="1" dirty="0">
                <a:solidFill>
                  <a:srgbClr val="0000FF"/>
                </a:solidFill>
                <a:effectLst>
                  <a:outerShdw blurRad="38100" dist="38100" dir="2700000" algn="tl">
                    <a:srgbClr val="C0C0C0"/>
                  </a:outerShdw>
                </a:effectLst>
                <a:latin typeface="Times New Roman" panose="02020603050405020304" pitchFamily="18" charset="0"/>
              </a:rPr>
              <a:t>, Visit); // </a:t>
            </a:r>
            <a:r>
              <a:rPr kumimoji="1" lang="zh-CN" altLang="en-US" b="1" dirty="0">
                <a:solidFill>
                  <a:srgbClr val="0000FF"/>
                </a:solidFill>
                <a:effectLst>
                  <a:outerShdw blurRad="38100" dist="38100" dir="2700000" algn="tl">
                    <a:srgbClr val="C0C0C0"/>
                  </a:outerShdw>
                </a:effectLst>
                <a:latin typeface="Times New Roman" panose="02020603050405020304" pitchFamily="18" charset="0"/>
              </a:rPr>
              <a:t>先序遍历左子树</a:t>
            </a:r>
            <a:endParaRPr kumimoji="1" lang="zh-CN" altLang="en-US" b="1" dirty="0">
              <a:solidFill>
                <a:srgbClr val="0000FF"/>
              </a:solidFill>
              <a:effectLst>
                <a:outerShdw blurRad="38100" dist="38100" dir="2700000" algn="tl">
                  <a:srgbClr val="C0C0C0"/>
                </a:outerShdw>
              </a:effectLst>
              <a:latin typeface="Times New Roman" panose="02020603050405020304" pitchFamily="18" charset="0"/>
            </a:endParaRPr>
          </a:p>
          <a:p>
            <a:pPr>
              <a:defRPr/>
            </a:pPr>
            <a:r>
              <a:rPr kumimoji="1" lang="zh-CN" altLang="en-US" b="1" dirty="0">
                <a:solidFill>
                  <a:srgbClr val="0000FF"/>
                </a:solidFill>
                <a:effectLst>
                  <a:outerShdw blurRad="38100" dist="38100" dir="2700000" algn="tl">
                    <a:srgbClr val="C0C0C0"/>
                  </a:outerShdw>
                </a:effectLst>
                <a:latin typeface="Times New Roman" panose="02020603050405020304" pitchFamily="18" charset="0"/>
              </a:rPr>
              <a:t>      </a:t>
            </a:r>
            <a:r>
              <a:rPr kumimoji="1" lang="en-US" altLang="zh-CN" b="1" dirty="0" err="1" smtClean="0">
                <a:solidFill>
                  <a:srgbClr val="0000FF"/>
                </a:solidFill>
                <a:effectLst>
                  <a:outerShdw blurRad="38100" dist="38100" dir="2700000" algn="tl">
                    <a:srgbClr val="C0C0C0"/>
                  </a:outerShdw>
                </a:effectLst>
                <a:latin typeface="Times New Roman" panose="02020603050405020304" pitchFamily="18" charset="0"/>
              </a:rPr>
              <a:t>PreOrder</a:t>
            </a:r>
            <a:r>
              <a:rPr kumimoji="1" lang="en-US" altLang="zh-CN" b="1" dirty="0" smtClean="0">
                <a:solidFill>
                  <a:srgbClr val="0000FF"/>
                </a:solidFill>
                <a:effectLst>
                  <a:outerShdw blurRad="38100" dist="38100" dir="2700000" algn="tl">
                    <a:srgbClr val="C0C0C0"/>
                  </a:outerShdw>
                </a:effectLst>
                <a:latin typeface="Times New Roman" panose="02020603050405020304" pitchFamily="18" charset="0"/>
              </a:rPr>
              <a:t>(</a:t>
            </a:r>
            <a:r>
              <a:rPr kumimoji="1" lang="en-US" altLang="zh-CN" b="1" dirty="0" smtClean="0">
                <a:solidFill>
                  <a:srgbClr val="FF0000"/>
                </a:solidFill>
                <a:effectLst>
                  <a:outerShdw blurRad="38100" dist="38100" dir="2700000" algn="tl">
                    <a:srgbClr val="C0C0C0"/>
                  </a:outerShdw>
                </a:effectLst>
                <a:latin typeface="Times New Roman" panose="02020603050405020304" pitchFamily="18" charset="0"/>
              </a:rPr>
              <a:t>T-</a:t>
            </a:r>
            <a:r>
              <a:rPr kumimoji="1" lang="en-US" altLang="zh-CN" b="1" dirty="0">
                <a:solidFill>
                  <a:srgbClr val="FF0000"/>
                </a:solidFill>
                <a:effectLst>
                  <a:outerShdw blurRad="38100" dist="38100" dir="2700000" algn="tl">
                    <a:srgbClr val="C0C0C0"/>
                  </a:outerShdw>
                </a:effectLst>
                <a:latin typeface="Times New Roman" panose="02020603050405020304" pitchFamily="18" charset="0"/>
              </a:rPr>
              <a:t>&gt;</a:t>
            </a:r>
            <a:r>
              <a:rPr kumimoji="1" lang="en-US" altLang="zh-CN" b="1" dirty="0" err="1">
                <a:solidFill>
                  <a:srgbClr val="FF0000"/>
                </a:solidFill>
                <a:effectLst>
                  <a:outerShdw blurRad="38100" dist="38100" dir="2700000" algn="tl">
                    <a:srgbClr val="C0C0C0"/>
                  </a:outerShdw>
                </a:effectLst>
                <a:latin typeface="Times New Roman" panose="02020603050405020304" pitchFamily="18" charset="0"/>
              </a:rPr>
              <a:t>rchild</a:t>
            </a:r>
            <a:r>
              <a:rPr kumimoji="1" lang="en-US" altLang="zh-CN" b="1" dirty="0">
                <a:solidFill>
                  <a:srgbClr val="0000FF"/>
                </a:solidFill>
                <a:effectLst>
                  <a:outerShdw blurRad="38100" dist="38100" dir="2700000" algn="tl">
                    <a:srgbClr val="C0C0C0"/>
                  </a:outerShdw>
                </a:effectLst>
                <a:latin typeface="Times New Roman" panose="02020603050405020304" pitchFamily="18" charset="0"/>
              </a:rPr>
              <a:t>, Visit);// </a:t>
            </a:r>
            <a:r>
              <a:rPr kumimoji="1" lang="zh-CN" altLang="en-US" b="1" dirty="0">
                <a:solidFill>
                  <a:srgbClr val="0000FF"/>
                </a:solidFill>
                <a:effectLst>
                  <a:outerShdw blurRad="38100" dist="38100" dir="2700000" algn="tl">
                    <a:srgbClr val="C0C0C0"/>
                  </a:outerShdw>
                </a:effectLst>
                <a:latin typeface="Times New Roman" panose="02020603050405020304" pitchFamily="18" charset="0"/>
              </a:rPr>
              <a:t>先序遍历右子树</a:t>
            </a:r>
            <a:endParaRPr kumimoji="1" lang="zh-CN" altLang="en-US" b="1" dirty="0">
              <a:solidFill>
                <a:srgbClr val="0000FF"/>
              </a:solidFill>
              <a:effectLst>
                <a:outerShdw blurRad="38100" dist="38100" dir="2700000" algn="tl">
                  <a:srgbClr val="C0C0C0"/>
                </a:outerShdw>
              </a:effectLst>
              <a:latin typeface="Times New Roman" panose="02020603050405020304" pitchFamily="18" charset="0"/>
            </a:endParaRPr>
          </a:p>
          <a:p>
            <a:pPr>
              <a:defRPr/>
            </a:pPr>
            <a:r>
              <a:rPr kumimoji="1" lang="zh-CN" altLang="en-US" b="1" dirty="0">
                <a:effectLst>
                  <a:outerShdw blurRad="38100" dist="38100" dir="2700000" algn="tl">
                    <a:srgbClr val="C0C0C0"/>
                  </a:outerShdw>
                </a:effectLst>
                <a:latin typeface="Times New Roman" panose="02020603050405020304" pitchFamily="18" charset="0"/>
              </a:rPr>
              <a:t>   </a:t>
            </a:r>
            <a:r>
              <a:rPr kumimoji="1" lang="en-US" altLang="zh-CN" b="1" dirty="0">
                <a:effectLst>
                  <a:outerShdw blurRad="38100" dist="38100" dir="2700000" algn="tl">
                    <a:srgbClr val="C0C0C0"/>
                  </a:outerShdw>
                </a:effectLst>
                <a:latin typeface="Times New Roman" panose="02020603050405020304" pitchFamily="18" charset="0"/>
              </a:rPr>
              <a:t>}</a:t>
            </a:r>
            <a:endParaRPr kumimoji="1" lang="en-US" altLang="zh-CN" b="1" dirty="0">
              <a:effectLst>
                <a:outerShdw blurRad="38100" dist="38100" dir="2700000" algn="tl">
                  <a:srgbClr val="C0C0C0"/>
                </a:outerShdw>
              </a:effectLst>
              <a:latin typeface="Times New Roman" panose="02020603050405020304" pitchFamily="18" charset="0"/>
            </a:endParaRPr>
          </a:p>
          <a:p>
            <a:pPr>
              <a:defRPr/>
            </a:pPr>
            <a:r>
              <a:rPr kumimoji="1" lang="en-US" altLang="zh-CN" b="1" dirty="0">
                <a:effectLst>
                  <a:outerShdw blurRad="38100" dist="38100" dir="2700000" algn="tl">
                    <a:srgbClr val="C0C0C0"/>
                  </a:outerShdw>
                </a:effectLst>
                <a:latin typeface="Times New Roman" panose="02020603050405020304" pitchFamily="18" charset="0"/>
              </a:rPr>
              <a:t>}</a:t>
            </a:r>
            <a:endParaRPr kumimoji="1" lang="en-US" altLang="zh-CN" b="1" dirty="0">
              <a:effectLst>
                <a:outerShdw blurRad="38100" dist="38100" dir="2700000" algn="tl">
                  <a:srgbClr val="C0C0C0"/>
                </a:outerShdw>
              </a:effectLst>
              <a:latin typeface="Times New Roman" panose="02020603050405020304" pitchFamily="18" charset="0"/>
            </a:endParaRPr>
          </a:p>
        </p:txBody>
      </p:sp>
      <p:sp>
        <p:nvSpPr>
          <p:cNvPr id="93190" name="Text Box 6"/>
          <p:cNvSpPr txBox="1">
            <a:spLocks noChangeArrowheads="1"/>
          </p:cNvSpPr>
          <p:nvPr/>
        </p:nvSpPr>
        <p:spPr bwMode="auto">
          <a:xfrm>
            <a:off x="1042988" y="917079"/>
            <a:ext cx="5991860" cy="2676525"/>
          </a:xfrm>
          <a:prstGeom prst="rect">
            <a:avLst/>
          </a:prstGeom>
          <a:noFill/>
          <a:ln w="12700" cap="sq">
            <a:noFill/>
            <a:miter lim="800000"/>
            <a:headEnd type="none" w="sm" len="sm"/>
            <a:tailEnd type="none" w="sm" len="sm"/>
          </a:ln>
          <a:effectLst/>
        </p:spPr>
        <p:txBody>
          <a:bodyPr wrap="none">
            <a:spAutoFit/>
          </a:bodyPr>
          <a:lstStyle/>
          <a:p>
            <a:pPr>
              <a:lnSpc>
                <a:spcPct val="150000"/>
              </a:lnSpc>
              <a:defRPr/>
            </a:pPr>
            <a:r>
              <a:rPr kumimoji="1" lang="en-US" altLang="zh-CN" dirty="0">
                <a:latin typeface="Times New Roman" panose="02020603050405020304" pitchFamily="18" charset="0"/>
              </a:rPr>
              <a:t> </a:t>
            </a:r>
            <a:r>
              <a:rPr kumimoji="1" lang="zh-CN" altLang="en-US" b="1" dirty="0">
                <a:effectLst>
                  <a:outerShdw blurRad="38100" dist="38100" dir="2700000" algn="tl">
                    <a:srgbClr val="C0C0C0"/>
                  </a:outerShdw>
                </a:effectLst>
                <a:latin typeface="楷体_GB2312" pitchFamily="49" charset="-122"/>
              </a:rPr>
              <a:t>若二叉树为</a:t>
            </a:r>
            <a:r>
              <a:rPr kumimoji="1" lang="zh-CN" altLang="en-US" b="1" dirty="0">
                <a:effectLst>
                  <a:outerShdw blurRad="38100" dist="38100" dir="2700000" algn="tl">
                    <a:srgbClr val="C0C0C0"/>
                  </a:outerShdw>
                </a:effectLst>
                <a:latin typeface="楷体_GB2312" pitchFamily="49" charset="-122"/>
                <a:cs typeface="+mn-ea"/>
              </a:rPr>
              <a:t>空树，则空操作；</a:t>
            </a:r>
            <a:r>
              <a:rPr kumimoji="1" lang="zh-CN" altLang="en-US" b="1" dirty="0">
                <a:solidFill>
                  <a:srgbClr val="0000FF"/>
                </a:solidFill>
                <a:effectLst>
                  <a:outerShdw blurRad="38100" dist="38100" dir="2700000" algn="tl">
                    <a:srgbClr val="C0C0C0"/>
                  </a:outerShdw>
                </a:effectLst>
                <a:latin typeface="楷体_GB2312" pitchFamily="49" charset="-122"/>
              </a:rPr>
              <a:t>否则，</a:t>
            </a:r>
            <a:endParaRPr kumimoji="1" lang="zh-CN" altLang="en-US" b="1" dirty="0">
              <a:solidFill>
                <a:srgbClr val="0000FF"/>
              </a:solidFill>
              <a:effectLst>
                <a:outerShdw blurRad="38100" dist="38100" dir="2700000" algn="tl">
                  <a:srgbClr val="C0C0C0"/>
                </a:outerShdw>
              </a:effectLst>
              <a:latin typeface="楷体_GB2312" pitchFamily="49" charset="-122"/>
            </a:endParaRPr>
          </a:p>
          <a:p>
            <a:pPr>
              <a:lnSpc>
                <a:spcPct val="150000"/>
              </a:lnSpc>
              <a:defRPr/>
            </a:pPr>
            <a:r>
              <a:rPr kumimoji="1" lang="zh-CN" altLang="en-US" b="1" dirty="0">
                <a:solidFill>
                  <a:srgbClr val="0000FF"/>
                </a:solidFill>
                <a:effectLst>
                  <a:outerShdw blurRad="38100" dist="38100" dir="2700000" algn="tl">
                    <a:srgbClr val="C0C0C0"/>
                  </a:outerShdw>
                </a:effectLst>
                <a:latin typeface="楷体_GB2312" pitchFamily="49" charset="-122"/>
              </a:rPr>
              <a:t>（</a:t>
            </a:r>
            <a:r>
              <a:rPr kumimoji="1" lang="en-US" altLang="zh-CN" b="1" dirty="0">
                <a:solidFill>
                  <a:srgbClr val="0000FF"/>
                </a:solidFill>
                <a:effectLst>
                  <a:outerShdw blurRad="38100" dist="38100" dir="2700000" algn="tl">
                    <a:srgbClr val="C0C0C0"/>
                  </a:outerShdw>
                </a:effectLst>
                <a:latin typeface="楷体_GB2312" pitchFamily="49" charset="-122"/>
              </a:rPr>
              <a:t>1</a:t>
            </a:r>
            <a:r>
              <a:rPr kumimoji="1" lang="zh-CN" altLang="en-US" b="1" dirty="0">
                <a:solidFill>
                  <a:srgbClr val="0000FF"/>
                </a:solidFill>
                <a:effectLst>
                  <a:outerShdw blurRad="38100" dist="38100" dir="2700000" algn="tl">
                    <a:srgbClr val="C0C0C0"/>
                  </a:outerShdw>
                </a:effectLst>
                <a:latin typeface="楷体_GB2312" pitchFamily="49" charset="-122"/>
              </a:rPr>
              <a:t>）访问根结点； </a:t>
            </a:r>
            <a:r>
              <a:rPr kumimoji="1" lang="en-US" altLang="zh-CN" b="1" dirty="0">
                <a:solidFill>
                  <a:srgbClr val="FF0000"/>
                </a:solidFill>
                <a:effectLst>
                  <a:outerShdw blurRad="38100" dist="38100" dir="2700000" algn="tl">
                    <a:srgbClr val="C0C0C0"/>
                  </a:outerShdw>
                </a:effectLst>
              </a:rPr>
              <a:t>Visit</a:t>
            </a:r>
            <a:r>
              <a:rPr kumimoji="1" lang="en-US" altLang="zh-CN" b="1" dirty="0">
                <a:effectLst>
                  <a:outerShdw blurRad="38100" dist="38100" dir="2700000" algn="tl">
                    <a:srgbClr val="C0C0C0"/>
                  </a:outerShdw>
                </a:effectLst>
              </a:rPr>
              <a:t>(T-&gt;data); </a:t>
            </a:r>
            <a:endParaRPr kumimoji="1" lang="en-US" altLang="zh-CN" b="1" dirty="0">
              <a:solidFill>
                <a:srgbClr val="0000FF"/>
              </a:solidFill>
              <a:effectLst>
                <a:outerShdw blurRad="38100" dist="38100" dir="2700000" algn="tl">
                  <a:srgbClr val="C0C0C0"/>
                </a:outerShdw>
              </a:effectLst>
              <a:latin typeface="楷体_GB2312" pitchFamily="49" charset="-122"/>
            </a:endParaRPr>
          </a:p>
          <a:p>
            <a:pPr>
              <a:lnSpc>
                <a:spcPct val="150000"/>
              </a:lnSpc>
              <a:defRPr/>
            </a:pPr>
            <a:r>
              <a:rPr kumimoji="1" lang="zh-CN" altLang="en-US" b="1" dirty="0">
                <a:solidFill>
                  <a:srgbClr val="0000FF"/>
                </a:solidFill>
                <a:effectLst>
                  <a:outerShdw blurRad="38100" dist="38100" dir="2700000" algn="tl">
                    <a:srgbClr val="C0C0C0"/>
                  </a:outerShdw>
                </a:effectLst>
                <a:latin typeface="楷体_GB2312" pitchFamily="49" charset="-122"/>
              </a:rPr>
              <a:t>（</a:t>
            </a:r>
            <a:r>
              <a:rPr kumimoji="1" lang="en-US" altLang="zh-CN" b="1" dirty="0">
                <a:solidFill>
                  <a:srgbClr val="0000FF"/>
                </a:solidFill>
                <a:effectLst>
                  <a:outerShdw blurRad="38100" dist="38100" dir="2700000" algn="tl">
                    <a:srgbClr val="C0C0C0"/>
                  </a:outerShdw>
                </a:effectLst>
                <a:latin typeface="楷体_GB2312" pitchFamily="49" charset="-122"/>
              </a:rPr>
              <a:t>2</a:t>
            </a:r>
            <a:r>
              <a:rPr kumimoji="1" lang="zh-CN" altLang="en-US" b="1" dirty="0">
                <a:solidFill>
                  <a:srgbClr val="0000FF"/>
                </a:solidFill>
                <a:effectLst>
                  <a:outerShdw blurRad="38100" dist="38100" dir="2700000" algn="tl">
                    <a:srgbClr val="C0C0C0"/>
                  </a:outerShdw>
                </a:effectLst>
                <a:latin typeface="楷体_GB2312" pitchFamily="49" charset="-122"/>
              </a:rPr>
              <a:t>）先序遍历左子树；</a:t>
            </a:r>
            <a:endParaRPr kumimoji="1" lang="zh-CN" altLang="en-US" b="1" dirty="0">
              <a:solidFill>
                <a:srgbClr val="0000FF"/>
              </a:solidFill>
              <a:effectLst>
                <a:outerShdw blurRad="38100" dist="38100" dir="2700000" algn="tl">
                  <a:srgbClr val="C0C0C0"/>
                </a:outerShdw>
              </a:effectLst>
              <a:latin typeface="楷体_GB2312" pitchFamily="49" charset="-122"/>
            </a:endParaRPr>
          </a:p>
          <a:p>
            <a:pPr>
              <a:lnSpc>
                <a:spcPct val="150000"/>
              </a:lnSpc>
              <a:defRPr/>
            </a:pPr>
            <a:r>
              <a:rPr kumimoji="1" lang="zh-CN" altLang="en-US" b="1" dirty="0">
                <a:solidFill>
                  <a:srgbClr val="0000FF"/>
                </a:solidFill>
                <a:effectLst>
                  <a:outerShdw blurRad="38100" dist="38100" dir="2700000" algn="tl">
                    <a:srgbClr val="C0C0C0"/>
                  </a:outerShdw>
                </a:effectLst>
                <a:latin typeface="楷体_GB2312" pitchFamily="49" charset="-122"/>
              </a:rPr>
              <a:t>（</a:t>
            </a:r>
            <a:r>
              <a:rPr kumimoji="1" lang="en-US" altLang="zh-CN" b="1" dirty="0">
                <a:solidFill>
                  <a:srgbClr val="0000FF"/>
                </a:solidFill>
                <a:effectLst>
                  <a:outerShdw blurRad="38100" dist="38100" dir="2700000" algn="tl">
                    <a:srgbClr val="C0C0C0"/>
                  </a:outerShdw>
                </a:effectLst>
                <a:latin typeface="楷体_GB2312" pitchFamily="49" charset="-122"/>
              </a:rPr>
              <a:t>3</a:t>
            </a:r>
            <a:r>
              <a:rPr kumimoji="1" lang="zh-CN" altLang="en-US" b="1" dirty="0">
                <a:solidFill>
                  <a:srgbClr val="0000FF"/>
                </a:solidFill>
                <a:effectLst>
                  <a:outerShdw blurRad="38100" dist="38100" dir="2700000" algn="tl">
                    <a:srgbClr val="C0C0C0"/>
                  </a:outerShdw>
                </a:effectLst>
                <a:latin typeface="楷体_GB2312" pitchFamily="49" charset="-122"/>
              </a:rPr>
              <a:t>）先序遍历右子树。</a:t>
            </a:r>
            <a:endParaRPr kumimoji="1" lang="zh-CN" altLang="en-US" b="1" dirty="0">
              <a:solidFill>
                <a:srgbClr val="0000FF"/>
              </a:solidFill>
              <a:effectLst>
                <a:outerShdw blurRad="38100" dist="38100" dir="2700000" algn="tl">
                  <a:srgbClr val="C0C0C0"/>
                </a:outerShdw>
              </a:effectLst>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93190"/>
                                        </p:tgtEl>
                                        <p:attrNameLst>
                                          <p:attrName>style.visibility</p:attrName>
                                        </p:attrNameLst>
                                      </p:cBhvr>
                                      <p:to>
                                        <p:strVal val="visible"/>
                                      </p:to>
                                    </p:set>
                                    <p:animEffect transition="in" filter="slide(fromTop)">
                                      <p:cBhvr>
                                        <p:cTn id="7" dur="500"/>
                                        <p:tgtEl>
                                          <p:spTgt spid="9319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93187"/>
                                        </p:tgtEl>
                                        <p:attrNameLst>
                                          <p:attrName>style.visibility</p:attrName>
                                        </p:attrNameLst>
                                      </p:cBhvr>
                                      <p:to>
                                        <p:strVal val="visible"/>
                                      </p:to>
                                    </p:set>
                                    <p:anim calcmode="lin" valueType="num">
                                      <p:cBhvr>
                                        <p:cTn id="12" dur="500" fill="hold"/>
                                        <p:tgtEl>
                                          <p:spTgt spid="93187"/>
                                        </p:tgtEl>
                                        <p:attrNameLst>
                                          <p:attrName>ppt_x</p:attrName>
                                        </p:attrNameLst>
                                      </p:cBhvr>
                                      <p:tavLst>
                                        <p:tav tm="0">
                                          <p:val>
                                            <p:strVal val="#ppt_x-#ppt_w/2"/>
                                          </p:val>
                                        </p:tav>
                                        <p:tav tm="100000">
                                          <p:val>
                                            <p:strVal val="#ppt_x"/>
                                          </p:val>
                                        </p:tav>
                                      </p:tavLst>
                                    </p:anim>
                                    <p:anim calcmode="lin" valueType="num">
                                      <p:cBhvr>
                                        <p:cTn id="13" dur="500" fill="hold"/>
                                        <p:tgtEl>
                                          <p:spTgt spid="93187"/>
                                        </p:tgtEl>
                                        <p:attrNameLst>
                                          <p:attrName>ppt_y</p:attrName>
                                        </p:attrNameLst>
                                      </p:cBhvr>
                                      <p:tavLst>
                                        <p:tav tm="0">
                                          <p:val>
                                            <p:strVal val="#ppt_y"/>
                                          </p:val>
                                        </p:tav>
                                        <p:tav tm="100000">
                                          <p:val>
                                            <p:strVal val="#ppt_y"/>
                                          </p:val>
                                        </p:tav>
                                      </p:tavLst>
                                    </p:anim>
                                    <p:anim calcmode="lin" valueType="num">
                                      <p:cBhvr>
                                        <p:cTn id="14" dur="500" fill="hold"/>
                                        <p:tgtEl>
                                          <p:spTgt spid="93187"/>
                                        </p:tgtEl>
                                        <p:attrNameLst>
                                          <p:attrName>ppt_w</p:attrName>
                                        </p:attrNameLst>
                                      </p:cBhvr>
                                      <p:tavLst>
                                        <p:tav tm="0">
                                          <p:val>
                                            <p:fltVal val="0"/>
                                          </p:val>
                                        </p:tav>
                                        <p:tav tm="100000">
                                          <p:val>
                                            <p:strVal val="#ppt_w"/>
                                          </p:val>
                                        </p:tav>
                                      </p:tavLst>
                                    </p:anim>
                                    <p:anim calcmode="lin" valueType="num">
                                      <p:cBhvr>
                                        <p:cTn id="15" dur="500" fill="hold"/>
                                        <p:tgtEl>
                                          <p:spTgt spid="9318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ldLvl="0" animBg="1" autoUpdateAnimBg="0"/>
      <p:bldP spid="93190" grpId="0" bldLvl="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p:cNvSpPr>
            <a:spLocks noGrp="1"/>
          </p:cNvSpPr>
          <p:nvPr>
            <p:ph type="sldNum" sz="quarter" idx="4294967295"/>
          </p:nvPr>
        </p:nvSpPr>
        <p:spPr>
          <a:xfrm>
            <a:off x="7042150" y="6243638"/>
            <a:ext cx="1905000" cy="457200"/>
          </a:xfrm>
          <a:prstGeom prst="rect">
            <a:avLst/>
          </a:prstGeom>
          <a:noFill/>
        </p:spPr>
        <p:txBody>
          <a:bodyPr/>
          <a:lstStyle/>
          <a:p>
            <a:fld id="{081723D5-CE7C-400B-B25A-51157C5C7CA6}" type="slidenum">
              <a:rPr lang="en-US" altLang="zh-CN" smtClean="0"/>
            </a:fld>
            <a:endParaRPr lang="en-US" altLang="zh-CN" smtClean="0"/>
          </a:p>
        </p:txBody>
      </p:sp>
      <p:sp>
        <p:nvSpPr>
          <p:cNvPr id="74755" name="Text Box 2"/>
          <p:cNvSpPr txBox="1">
            <a:spLocks noChangeArrowheads="1"/>
          </p:cNvSpPr>
          <p:nvPr/>
        </p:nvSpPr>
        <p:spPr bwMode="auto">
          <a:xfrm>
            <a:off x="755650" y="189230"/>
            <a:ext cx="4609465" cy="3107690"/>
          </a:xfrm>
          <a:prstGeom prst="rect">
            <a:avLst/>
          </a:prstGeom>
          <a:noFill/>
          <a:ln w="9525">
            <a:noFill/>
            <a:miter lim="800000"/>
          </a:ln>
        </p:spPr>
        <p:txBody>
          <a:bodyPr wrap="none">
            <a:spAutoFit/>
          </a:bodyPr>
          <a:lstStyle/>
          <a:p>
            <a:pPr eaLnBrk="0" hangingPunct="0"/>
            <a:r>
              <a:rPr kumimoji="1" lang="en-US" altLang="zh-CN" b="1" dirty="0">
                <a:latin typeface="Times New Roman" panose="02020603050405020304" pitchFamily="18" charset="0"/>
              </a:rPr>
              <a:t>void </a:t>
            </a:r>
            <a:r>
              <a:rPr kumimoji="1" lang="en-US" altLang="zh-CN" b="1" dirty="0" err="1">
                <a:latin typeface="Times New Roman" panose="02020603050405020304" pitchFamily="18" charset="0"/>
              </a:rPr>
              <a:t>PreOrder</a:t>
            </a:r>
            <a:r>
              <a:rPr kumimoji="1" lang="en-US" altLang="zh-CN" b="1" dirty="0">
                <a:latin typeface="Times New Roman" panose="02020603050405020304" pitchFamily="18" charset="0"/>
              </a:rPr>
              <a:t>(</a:t>
            </a:r>
            <a:r>
              <a:rPr kumimoji="1" lang="en-US" altLang="zh-CN" b="1" dirty="0" err="1">
                <a:latin typeface="Times New Roman" panose="02020603050405020304" pitchFamily="18" charset="0"/>
              </a:rPr>
              <a:t>BiTree</a:t>
            </a:r>
            <a:r>
              <a:rPr kumimoji="1" lang="en-US" altLang="zh-CN" b="1" dirty="0">
                <a:latin typeface="Times New Roman" panose="02020603050405020304" pitchFamily="18" charset="0"/>
              </a:rPr>
              <a:t> *</a:t>
            </a:r>
            <a:r>
              <a:rPr kumimoji="1" lang="en-US" altLang="zh-CN" b="1" dirty="0" err="1">
                <a:latin typeface="Times New Roman" panose="02020603050405020304" pitchFamily="18" charset="0"/>
              </a:rPr>
              <a:t>bt</a:t>
            </a:r>
            <a:r>
              <a:rPr kumimoji="1" lang="en-US" altLang="zh-CN" b="1" dirty="0">
                <a:latin typeface="Times New Roman" panose="02020603050405020304" pitchFamily="18" charset="0"/>
              </a:rPr>
              <a:t>)</a:t>
            </a:r>
            <a:endParaRPr kumimoji="1" lang="en-US" altLang="zh-CN" b="1" dirty="0">
              <a:latin typeface="Times New Roman" panose="02020603050405020304" pitchFamily="18" charset="0"/>
            </a:endParaRPr>
          </a:p>
          <a:p>
            <a:pPr eaLnBrk="0" hangingPunct="0"/>
            <a:endParaRPr kumimoji="1" lang="en-US" altLang="zh-CN" b="1" dirty="0">
              <a:latin typeface="Times New Roman" panose="02020603050405020304" pitchFamily="18" charset="0"/>
            </a:endParaRPr>
          </a:p>
          <a:p>
            <a:r>
              <a:rPr kumimoji="1" lang="en-US" altLang="zh-CN" b="1" dirty="0">
                <a:latin typeface="Times New Roman" panose="02020603050405020304" pitchFamily="18" charset="0"/>
              </a:rPr>
              <a:t>{    if (</a:t>
            </a:r>
            <a:r>
              <a:rPr kumimoji="1" lang="en-US" altLang="zh-CN" b="1" dirty="0" err="1">
                <a:latin typeface="Times New Roman" panose="02020603050405020304" pitchFamily="18" charset="0"/>
              </a:rPr>
              <a:t>bt</a:t>
            </a:r>
            <a:r>
              <a:rPr kumimoji="1" lang="en-US" altLang="zh-CN" b="1" dirty="0">
                <a:latin typeface="Times New Roman" panose="02020603050405020304" pitchFamily="18" charset="0"/>
              </a:rPr>
              <a:t>==NULL</a:t>
            </a:r>
            <a:r>
              <a:rPr kumimoji="1" lang="zh-CN" altLang="en-US" b="1" dirty="0" smtClean="0">
                <a:latin typeface="Times New Roman" panose="02020603050405020304" pitchFamily="18" charset="0"/>
              </a:rPr>
              <a:t>）</a:t>
            </a:r>
            <a:r>
              <a:rPr kumimoji="1" lang="en-US" altLang="zh-CN" b="1" dirty="0" smtClean="0">
                <a:latin typeface="Times New Roman" panose="02020603050405020304" pitchFamily="18" charset="0"/>
              </a:rPr>
              <a:t>return</a:t>
            </a:r>
            <a:r>
              <a:rPr kumimoji="1" lang="en-US" altLang="zh-CN" b="1" dirty="0">
                <a:latin typeface="Times New Roman" panose="02020603050405020304" pitchFamily="18" charset="0"/>
              </a:rPr>
              <a:t>; </a:t>
            </a:r>
            <a:endParaRPr kumimoji="1" lang="en-US" altLang="zh-CN" b="1" dirty="0">
              <a:latin typeface="Times New Roman" panose="02020603050405020304" pitchFamily="18" charset="0"/>
            </a:endParaRPr>
          </a:p>
          <a:p>
            <a:pPr eaLnBrk="0" hangingPunct="0"/>
            <a:r>
              <a:rPr kumimoji="1" lang="en-US" altLang="zh-CN" b="1" dirty="0">
                <a:latin typeface="Times New Roman" panose="02020603050405020304" pitchFamily="18" charset="0"/>
              </a:rPr>
              <a:t>      </a:t>
            </a:r>
            <a:r>
              <a:rPr kumimoji="1" lang="en-US" altLang="zh-CN" b="1" dirty="0" err="1">
                <a:latin typeface="Times New Roman" panose="02020603050405020304" pitchFamily="18" charset="0"/>
              </a:rPr>
              <a:t>printf</a:t>
            </a:r>
            <a:r>
              <a:rPr kumimoji="1" lang="en-US" altLang="zh-CN" b="1" dirty="0">
                <a:latin typeface="Times New Roman" panose="02020603050405020304" pitchFamily="18" charset="0"/>
              </a:rPr>
              <a:t>("%d\t", </a:t>
            </a:r>
            <a:r>
              <a:rPr kumimoji="1" lang="en-US" altLang="zh-CN" b="1" dirty="0" err="1">
                <a:latin typeface="Times New Roman" panose="02020603050405020304" pitchFamily="18" charset="0"/>
              </a:rPr>
              <a:t>bt</a:t>
            </a:r>
            <a:r>
              <a:rPr kumimoji="1" lang="en-US" altLang="zh-CN" b="1" dirty="0">
                <a:latin typeface="Times New Roman" panose="02020603050405020304" pitchFamily="18" charset="0"/>
              </a:rPr>
              <a:t>-&gt;data);</a:t>
            </a:r>
            <a:endParaRPr kumimoji="1" lang="en-US" altLang="zh-CN" b="1" dirty="0">
              <a:latin typeface="Times New Roman" panose="02020603050405020304" pitchFamily="18" charset="0"/>
            </a:endParaRPr>
          </a:p>
          <a:p>
            <a:pPr eaLnBrk="0" hangingPunct="0"/>
            <a:r>
              <a:rPr kumimoji="1" lang="en-US" altLang="zh-CN" b="1" dirty="0">
                <a:latin typeface="Times New Roman" panose="02020603050405020304" pitchFamily="18" charset="0"/>
              </a:rPr>
              <a:t>      </a:t>
            </a:r>
            <a:r>
              <a:rPr kumimoji="1" lang="en-US" altLang="zh-CN" b="1" dirty="0" err="1">
                <a:latin typeface="Times New Roman" panose="02020603050405020304" pitchFamily="18" charset="0"/>
              </a:rPr>
              <a:t>PreOrder</a:t>
            </a:r>
            <a:r>
              <a:rPr kumimoji="1" lang="en-US" altLang="zh-CN" b="1" dirty="0">
                <a:latin typeface="Times New Roman" panose="02020603050405020304" pitchFamily="18" charset="0"/>
              </a:rPr>
              <a:t>(</a:t>
            </a:r>
            <a:r>
              <a:rPr kumimoji="1" lang="en-US" altLang="zh-CN" b="1" dirty="0" err="1">
                <a:latin typeface="Times New Roman" panose="02020603050405020304" pitchFamily="18" charset="0"/>
              </a:rPr>
              <a:t>bt</a:t>
            </a:r>
            <a:r>
              <a:rPr kumimoji="1" lang="en-US" altLang="zh-CN" b="1" dirty="0">
                <a:latin typeface="Times New Roman" panose="02020603050405020304" pitchFamily="18" charset="0"/>
              </a:rPr>
              <a:t>-&gt;</a:t>
            </a:r>
            <a:r>
              <a:rPr kumimoji="1" lang="en-US" altLang="zh-CN" b="1" dirty="0" err="1">
                <a:latin typeface="Times New Roman" panose="02020603050405020304" pitchFamily="18" charset="0"/>
              </a:rPr>
              <a:t>lchild</a:t>
            </a:r>
            <a:r>
              <a:rPr kumimoji="1" lang="en-US" altLang="zh-CN" b="1" dirty="0">
                <a:latin typeface="Times New Roman" panose="02020603050405020304" pitchFamily="18" charset="0"/>
              </a:rPr>
              <a:t>);</a:t>
            </a:r>
            <a:endParaRPr kumimoji="1" lang="en-US" altLang="zh-CN" b="1" dirty="0">
              <a:latin typeface="Times New Roman" panose="02020603050405020304" pitchFamily="18" charset="0"/>
            </a:endParaRPr>
          </a:p>
          <a:p>
            <a:pPr eaLnBrk="0" hangingPunct="0"/>
            <a:r>
              <a:rPr kumimoji="1" lang="en-US" altLang="zh-CN" b="1" dirty="0">
                <a:latin typeface="Times New Roman" panose="02020603050405020304" pitchFamily="18" charset="0"/>
              </a:rPr>
              <a:t>      </a:t>
            </a:r>
            <a:r>
              <a:rPr kumimoji="1" lang="en-US" altLang="zh-CN" b="1" dirty="0" err="1">
                <a:latin typeface="Times New Roman" panose="02020603050405020304" pitchFamily="18" charset="0"/>
              </a:rPr>
              <a:t>PreOrder</a:t>
            </a:r>
            <a:r>
              <a:rPr kumimoji="1" lang="en-US" altLang="zh-CN" b="1" dirty="0">
                <a:latin typeface="Times New Roman" panose="02020603050405020304" pitchFamily="18" charset="0"/>
              </a:rPr>
              <a:t>(</a:t>
            </a:r>
            <a:r>
              <a:rPr kumimoji="1" lang="en-US" altLang="zh-CN" b="1" dirty="0" err="1">
                <a:latin typeface="Times New Roman" panose="02020603050405020304" pitchFamily="18" charset="0"/>
              </a:rPr>
              <a:t>bt</a:t>
            </a:r>
            <a:r>
              <a:rPr kumimoji="1" lang="en-US" altLang="zh-CN" b="1" dirty="0">
                <a:latin typeface="Times New Roman" panose="02020603050405020304" pitchFamily="18" charset="0"/>
              </a:rPr>
              <a:t>-&gt;</a:t>
            </a:r>
            <a:r>
              <a:rPr kumimoji="1" lang="en-US" altLang="zh-CN" b="1" dirty="0" err="1">
                <a:latin typeface="Times New Roman" panose="02020603050405020304" pitchFamily="18" charset="0"/>
              </a:rPr>
              <a:t>rchild</a:t>
            </a:r>
            <a:r>
              <a:rPr kumimoji="1" lang="en-US" altLang="zh-CN" b="1" dirty="0">
                <a:latin typeface="Times New Roman" panose="02020603050405020304" pitchFamily="18" charset="0"/>
              </a:rPr>
              <a:t>);</a:t>
            </a:r>
            <a:endParaRPr kumimoji="1" lang="en-US" altLang="zh-CN" b="1" dirty="0">
              <a:latin typeface="Times New Roman" panose="02020603050405020304" pitchFamily="18" charset="0"/>
            </a:endParaRPr>
          </a:p>
          <a:p>
            <a:pPr eaLnBrk="0" hangingPunct="0"/>
            <a:r>
              <a:rPr kumimoji="1" lang="en-US" altLang="zh-CN" b="1" dirty="0">
                <a:latin typeface="Times New Roman" panose="02020603050405020304" pitchFamily="18" charset="0"/>
              </a:rPr>
              <a:t>   }</a:t>
            </a:r>
            <a:endParaRPr kumimoji="1" lang="en-US" altLang="zh-CN" b="1" dirty="0">
              <a:latin typeface="Times New Roman" panose="02020603050405020304" pitchFamily="18" charset="0"/>
            </a:endParaRPr>
          </a:p>
        </p:txBody>
      </p:sp>
      <p:grpSp>
        <p:nvGrpSpPr>
          <p:cNvPr id="2" name="Group 3"/>
          <p:cNvGrpSpPr/>
          <p:nvPr/>
        </p:nvGrpSpPr>
        <p:grpSpPr bwMode="auto">
          <a:xfrm>
            <a:off x="323850" y="3429000"/>
            <a:ext cx="1143000" cy="1235075"/>
            <a:chOff x="192" y="2160"/>
            <a:chExt cx="720" cy="778"/>
          </a:xfrm>
        </p:grpSpPr>
        <p:sp>
          <p:nvSpPr>
            <p:cNvPr id="74905" name="Line 4"/>
            <p:cNvSpPr>
              <a:spLocks noChangeShapeType="1"/>
            </p:cNvSpPr>
            <p:nvPr/>
          </p:nvSpPr>
          <p:spPr bwMode="auto">
            <a:xfrm>
              <a:off x="480" y="2400"/>
              <a:ext cx="0" cy="336"/>
            </a:xfrm>
            <a:prstGeom prst="line">
              <a:avLst/>
            </a:prstGeom>
            <a:noFill/>
            <a:ln w="19050">
              <a:solidFill>
                <a:srgbClr val="FF3300"/>
              </a:solidFill>
              <a:round/>
              <a:tailEnd type="triangle" w="med" len="med"/>
            </a:ln>
          </p:spPr>
          <p:txBody>
            <a:bodyPr/>
            <a:lstStyle/>
            <a:p>
              <a:endParaRPr lang="zh-CN" altLang="en-US"/>
            </a:p>
          </p:txBody>
        </p:sp>
        <p:sp>
          <p:nvSpPr>
            <p:cNvPr id="74906" name="Text Box 5"/>
            <p:cNvSpPr txBox="1">
              <a:spLocks noChangeArrowheads="1"/>
            </p:cNvSpPr>
            <p:nvPr/>
          </p:nvSpPr>
          <p:spPr bwMode="auto">
            <a:xfrm>
              <a:off x="192" y="2160"/>
              <a:ext cx="624" cy="250"/>
            </a:xfrm>
            <a:prstGeom prst="rect">
              <a:avLst/>
            </a:prstGeom>
            <a:noFill/>
            <a:ln w="9525">
              <a:noFill/>
              <a:miter lim="800000"/>
            </a:ln>
          </p:spPr>
          <p:txBody>
            <a:bodyPr>
              <a:spAutoFit/>
            </a:bodyPr>
            <a:lstStyle/>
            <a:p>
              <a:pPr eaLnBrk="0" hangingPunct="0">
                <a:spcBef>
                  <a:spcPct val="50000"/>
                </a:spcBef>
              </a:pPr>
              <a:r>
                <a:rPr kumimoji="1" lang="zh-CN" altLang="en-US" sz="2000" b="1">
                  <a:latin typeface="Times New Roman" panose="02020603050405020304" pitchFamily="18" charset="0"/>
                </a:rPr>
                <a:t>主程序</a:t>
              </a:r>
              <a:endParaRPr kumimoji="1" lang="zh-CN" altLang="en-US" sz="2000" b="1">
                <a:latin typeface="Times New Roman" panose="02020603050405020304" pitchFamily="18" charset="0"/>
              </a:endParaRPr>
            </a:p>
          </p:txBody>
        </p:sp>
        <p:sp>
          <p:nvSpPr>
            <p:cNvPr id="74907" name="Text Box 6"/>
            <p:cNvSpPr txBox="1">
              <a:spLocks noChangeArrowheads="1"/>
            </p:cNvSpPr>
            <p:nvPr/>
          </p:nvSpPr>
          <p:spPr bwMode="auto">
            <a:xfrm>
              <a:off x="240" y="2688"/>
              <a:ext cx="672" cy="250"/>
            </a:xfrm>
            <a:prstGeom prst="rect">
              <a:avLst/>
            </a:prstGeom>
            <a:noFill/>
            <a:ln w="9525">
              <a:noFill/>
              <a:miter lim="800000"/>
            </a:ln>
          </p:spPr>
          <p:txBody>
            <a:bodyPr>
              <a:spAutoFit/>
            </a:bodyPr>
            <a:lstStyle/>
            <a:p>
              <a:pPr eaLnBrk="0" hangingPunct="0">
                <a:spcBef>
                  <a:spcPct val="50000"/>
                </a:spcBef>
              </a:pPr>
              <a:r>
                <a:rPr kumimoji="1" lang="en-US" altLang="zh-CN" sz="2000" b="1">
                  <a:latin typeface="Times New Roman" panose="02020603050405020304" pitchFamily="18" charset="0"/>
                </a:rPr>
                <a:t>pre( T )</a:t>
              </a:r>
              <a:endParaRPr kumimoji="1" lang="en-US" altLang="zh-CN" sz="2000" b="1">
                <a:latin typeface="Times New Roman" panose="02020603050405020304" pitchFamily="18" charset="0"/>
              </a:endParaRPr>
            </a:p>
          </p:txBody>
        </p:sp>
      </p:grpSp>
      <p:sp>
        <p:nvSpPr>
          <p:cNvPr id="357383" name="Line 7"/>
          <p:cNvSpPr>
            <a:spLocks noChangeShapeType="1"/>
          </p:cNvSpPr>
          <p:nvPr/>
        </p:nvSpPr>
        <p:spPr bwMode="auto">
          <a:xfrm>
            <a:off x="762000" y="4724400"/>
            <a:ext cx="0" cy="609600"/>
          </a:xfrm>
          <a:prstGeom prst="line">
            <a:avLst/>
          </a:prstGeom>
          <a:noFill/>
          <a:ln w="19050">
            <a:solidFill>
              <a:srgbClr val="FF3300"/>
            </a:solidFill>
            <a:round/>
            <a:tailEnd type="triangle" w="med" len="med"/>
          </a:ln>
        </p:spPr>
        <p:txBody>
          <a:bodyPr/>
          <a:lstStyle/>
          <a:p>
            <a:endParaRPr lang="zh-CN" altLang="en-US"/>
          </a:p>
        </p:txBody>
      </p:sp>
      <p:sp>
        <p:nvSpPr>
          <p:cNvPr id="357384" name="Text Box 8"/>
          <p:cNvSpPr txBox="1">
            <a:spLocks noChangeArrowheads="1"/>
          </p:cNvSpPr>
          <p:nvPr/>
        </p:nvSpPr>
        <p:spPr bwMode="auto">
          <a:xfrm>
            <a:off x="7848600" y="3733800"/>
            <a:ext cx="762000" cy="396875"/>
          </a:xfrm>
          <a:prstGeom prst="rect">
            <a:avLst/>
          </a:prstGeom>
          <a:solidFill>
            <a:srgbClr val="FFCCFF"/>
          </a:solidFill>
          <a:ln w="9525">
            <a:noFill/>
            <a:miter lim="800000"/>
          </a:ln>
        </p:spPr>
        <p:txBody>
          <a:bodyPr>
            <a:spAutoFit/>
          </a:bodyPr>
          <a:lstStyle/>
          <a:p>
            <a:pPr eaLnBrk="0" hangingPunct="0">
              <a:spcBef>
                <a:spcPct val="50000"/>
              </a:spcBef>
            </a:pPr>
            <a:r>
              <a:rPr kumimoji="1" lang="zh-CN" altLang="en-US" sz="2000">
                <a:latin typeface="Times New Roman" panose="02020603050405020304" pitchFamily="18" charset="0"/>
              </a:rPr>
              <a:t>返回</a:t>
            </a:r>
            <a:endParaRPr kumimoji="1" lang="zh-CN" altLang="en-US" sz="2000">
              <a:latin typeface="Times New Roman" panose="02020603050405020304" pitchFamily="18" charset="0"/>
            </a:endParaRPr>
          </a:p>
        </p:txBody>
      </p:sp>
      <p:grpSp>
        <p:nvGrpSpPr>
          <p:cNvPr id="3" name="Group 9"/>
          <p:cNvGrpSpPr/>
          <p:nvPr/>
        </p:nvGrpSpPr>
        <p:grpSpPr bwMode="auto">
          <a:xfrm>
            <a:off x="7239000" y="3276600"/>
            <a:ext cx="533400" cy="838200"/>
            <a:chOff x="4560" y="1968"/>
            <a:chExt cx="336" cy="528"/>
          </a:xfrm>
        </p:grpSpPr>
        <p:sp>
          <p:nvSpPr>
            <p:cNvPr id="74901" name="Line 10"/>
            <p:cNvSpPr>
              <a:spLocks noChangeShapeType="1"/>
            </p:cNvSpPr>
            <p:nvPr/>
          </p:nvSpPr>
          <p:spPr bwMode="auto">
            <a:xfrm>
              <a:off x="4560" y="2448"/>
              <a:ext cx="192" cy="0"/>
            </a:xfrm>
            <a:prstGeom prst="line">
              <a:avLst/>
            </a:prstGeom>
            <a:noFill/>
            <a:ln w="19050">
              <a:solidFill>
                <a:srgbClr val="FF3300"/>
              </a:solidFill>
              <a:round/>
            </a:ln>
          </p:spPr>
          <p:txBody>
            <a:bodyPr/>
            <a:lstStyle/>
            <a:p>
              <a:endParaRPr lang="zh-CN" altLang="en-US"/>
            </a:p>
          </p:txBody>
        </p:sp>
        <p:sp>
          <p:nvSpPr>
            <p:cNvPr id="74902" name="Line 11"/>
            <p:cNvSpPr>
              <a:spLocks noChangeShapeType="1"/>
            </p:cNvSpPr>
            <p:nvPr/>
          </p:nvSpPr>
          <p:spPr bwMode="auto">
            <a:xfrm>
              <a:off x="4752" y="1968"/>
              <a:ext cx="144" cy="0"/>
            </a:xfrm>
            <a:prstGeom prst="line">
              <a:avLst/>
            </a:prstGeom>
            <a:noFill/>
            <a:ln w="19050">
              <a:solidFill>
                <a:srgbClr val="FF3300"/>
              </a:solidFill>
              <a:round/>
            </a:ln>
          </p:spPr>
          <p:txBody>
            <a:bodyPr/>
            <a:lstStyle/>
            <a:p>
              <a:endParaRPr lang="zh-CN" altLang="en-US"/>
            </a:p>
          </p:txBody>
        </p:sp>
        <p:sp>
          <p:nvSpPr>
            <p:cNvPr id="74903" name="Line 12"/>
            <p:cNvSpPr>
              <a:spLocks noChangeShapeType="1"/>
            </p:cNvSpPr>
            <p:nvPr/>
          </p:nvSpPr>
          <p:spPr bwMode="auto">
            <a:xfrm>
              <a:off x="4752" y="2496"/>
              <a:ext cx="144" cy="0"/>
            </a:xfrm>
            <a:prstGeom prst="line">
              <a:avLst/>
            </a:prstGeom>
            <a:noFill/>
            <a:ln w="19050">
              <a:solidFill>
                <a:srgbClr val="FF3300"/>
              </a:solidFill>
              <a:round/>
            </a:ln>
          </p:spPr>
          <p:txBody>
            <a:bodyPr/>
            <a:lstStyle/>
            <a:p>
              <a:endParaRPr lang="zh-CN" altLang="en-US"/>
            </a:p>
          </p:txBody>
        </p:sp>
        <p:sp>
          <p:nvSpPr>
            <p:cNvPr id="74904" name="Line 13"/>
            <p:cNvSpPr>
              <a:spLocks noChangeShapeType="1"/>
            </p:cNvSpPr>
            <p:nvPr/>
          </p:nvSpPr>
          <p:spPr bwMode="auto">
            <a:xfrm flipV="1">
              <a:off x="4752" y="1968"/>
              <a:ext cx="0" cy="528"/>
            </a:xfrm>
            <a:prstGeom prst="line">
              <a:avLst/>
            </a:prstGeom>
            <a:noFill/>
            <a:ln w="19050">
              <a:solidFill>
                <a:srgbClr val="FF3300"/>
              </a:solidFill>
              <a:round/>
            </a:ln>
          </p:spPr>
          <p:txBody>
            <a:bodyPr/>
            <a:lstStyle/>
            <a:p>
              <a:endParaRPr lang="zh-CN" altLang="en-US"/>
            </a:p>
          </p:txBody>
        </p:sp>
      </p:grpSp>
      <p:sp>
        <p:nvSpPr>
          <p:cNvPr id="357390" name="Text Box 14"/>
          <p:cNvSpPr txBox="1">
            <a:spLocks noChangeArrowheads="1"/>
          </p:cNvSpPr>
          <p:nvPr/>
        </p:nvSpPr>
        <p:spPr bwMode="auto">
          <a:xfrm>
            <a:off x="7848600" y="4648200"/>
            <a:ext cx="762000" cy="396875"/>
          </a:xfrm>
          <a:prstGeom prst="rect">
            <a:avLst/>
          </a:prstGeom>
          <a:solidFill>
            <a:srgbClr val="FFCCFF"/>
          </a:solidFill>
          <a:ln w="9525">
            <a:noFill/>
            <a:miter lim="800000"/>
          </a:ln>
        </p:spPr>
        <p:txBody>
          <a:bodyPr>
            <a:spAutoFit/>
          </a:bodyPr>
          <a:lstStyle/>
          <a:p>
            <a:pPr eaLnBrk="0" hangingPunct="0">
              <a:spcBef>
                <a:spcPct val="50000"/>
              </a:spcBef>
            </a:pPr>
            <a:r>
              <a:rPr kumimoji="1" lang="zh-CN" altLang="en-US" sz="2000">
                <a:latin typeface="Times New Roman" panose="02020603050405020304" pitchFamily="18" charset="0"/>
              </a:rPr>
              <a:t>返回</a:t>
            </a:r>
            <a:endParaRPr kumimoji="1" lang="zh-CN" altLang="en-US" sz="2000">
              <a:latin typeface="Times New Roman" panose="02020603050405020304" pitchFamily="18" charset="0"/>
            </a:endParaRPr>
          </a:p>
        </p:txBody>
      </p:sp>
      <p:grpSp>
        <p:nvGrpSpPr>
          <p:cNvPr id="4" name="Group 15"/>
          <p:cNvGrpSpPr/>
          <p:nvPr/>
        </p:nvGrpSpPr>
        <p:grpSpPr bwMode="auto">
          <a:xfrm>
            <a:off x="7239000" y="4191000"/>
            <a:ext cx="533400" cy="838200"/>
            <a:chOff x="4560" y="2544"/>
            <a:chExt cx="336" cy="528"/>
          </a:xfrm>
        </p:grpSpPr>
        <p:sp>
          <p:nvSpPr>
            <p:cNvPr id="74897" name="Line 16"/>
            <p:cNvSpPr>
              <a:spLocks noChangeShapeType="1"/>
            </p:cNvSpPr>
            <p:nvPr/>
          </p:nvSpPr>
          <p:spPr bwMode="auto">
            <a:xfrm>
              <a:off x="4560" y="2688"/>
              <a:ext cx="192" cy="0"/>
            </a:xfrm>
            <a:prstGeom prst="line">
              <a:avLst/>
            </a:prstGeom>
            <a:noFill/>
            <a:ln w="19050">
              <a:solidFill>
                <a:srgbClr val="FF3300"/>
              </a:solidFill>
              <a:round/>
            </a:ln>
          </p:spPr>
          <p:txBody>
            <a:bodyPr/>
            <a:lstStyle/>
            <a:p>
              <a:endParaRPr lang="zh-CN" altLang="en-US"/>
            </a:p>
          </p:txBody>
        </p:sp>
        <p:sp>
          <p:nvSpPr>
            <p:cNvPr id="74898" name="Line 17"/>
            <p:cNvSpPr>
              <a:spLocks noChangeShapeType="1"/>
            </p:cNvSpPr>
            <p:nvPr/>
          </p:nvSpPr>
          <p:spPr bwMode="auto">
            <a:xfrm>
              <a:off x="4752" y="2544"/>
              <a:ext cx="144" cy="0"/>
            </a:xfrm>
            <a:prstGeom prst="line">
              <a:avLst/>
            </a:prstGeom>
            <a:noFill/>
            <a:ln w="19050">
              <a:solidFill>
                <a:srgbClr val="FF3300"/>
              </a:solidFill>
              <a:round/>
            </a:ln>
          </p:spPr>
          <p:txBody>
            <a:bodyPr/>
            <a:lstStyle/>
            <a:p>
              <a:endParaRPr lang="zh-CN" altLang="en-US"/>
            </a:p>
          </p:txBody>
        </p:sp>
        <p:sp>
          <p:nvSpPr>
            <p:cNvPr id="74899" name="Line 18"/>
            <p:cNvSpPr>
              <a:spLocks noChangeShapeType="1"/>
            </p:cNvSpPr>
            <p:nvPr/>
          </p:nvSpPr>
          <p:spPr bwMode="auto">
            <a:xfrm>
              <a:off x="4752" y="3072"/>
              <a:ext cx="144" cy="0"/>
            </a:xfrm>
            <a:prstGeom prst="line">
              <a:avLst/>
            </a:prstGeom>
            <a:noFill/>
            <a:ln w="19050">
              <a:solidFill>
                <a:srgbClr val="FF3300"/>
              </a:solidFill>
              <a:round/>
            </a:ln>
          </p:spPr>
          <p:txBody>
            <a:bodyPr/>
            <a:lstStyle/>
            <a:p>
              <a:endParaRPr lang="zh-CN" altLang="en-US"/>
            </a:p>
          </p:txBody>
        </p:sp>
        <p:sp>
          <p:nvSpPr>
            <p:cNvPr id="74900" name="Line 19"/>
            <p:cNvSpPr>
              <a:spLocks noChangeShapeType="1"/>
            </p:cNvSpPr>
            <p:nvPr/>
          </p:nvSpPr>
          <p:spPr bwMode="auto">
            <a:xfrm flipV="1">
              <a:off x="4752" y="2544"/>
              <a:ext cx="0" cy="528"/>
            </a:xfrm>
            <a:prstGeom prst="line">
              <a:avLst/>
            </a:prstGeom>
            <a:noFill/>
            <a:ln w="19050">
              <a:solidFill>
                <a:srgbClr val="FF3300"/>
              </a:solidFill>
              <a:round/>
            </a:ln>
          </p:spPr>
          <p:txBody>
            <a:bodyPr/>
            <a:lstStyle/>
            <a:p>
              <a:endParaRPr lang="zh-CN" altLang="en-US"/>
            </a:p>
          </p:txBody>
        </p:sp>
      </p:grpSp>
      <p:grpSp>
        <p:nvGrpSpPr>
          <p:cNvPr id="5" name="Group 20"/>
          <p:cNvGrpSpPr/>
          <p:nvPr/>
        </p:nvGrpSpPr>
        <p:grpSpPr bwMode="auto">
          <a:xfrm>
            <a:off x="3200400" y="4495800"/>
            <a:ext cx="609600" cy="1752600"/>
            <a:chOff x="2016" y="2736"/>
            <a:chExt cx="384" cy="1104"/>
          </a:xfrm>
        </p:grpSpPr>
        <p:sp>
          <p:nvSpPr>
            <p:cNvPr id="74893" name="Line 21"/>
            <p:cNvSpPr>
              <a:spLocks noChangeShapeType="1"/>
            </p:cNvSpPr>
            <p:nvPr/>
          </p:nvSpPr>
          <p:spPr bwMode="auto">
            <a:xfrm>
              <a:off x="2016" y="2832"/>
              <a:ext cx="240" cy="0"/>
            </a:xfrm>
            <a:prstGeom prst="line">
              <a:avLst/>
            </a:prstGeom>
            <a:noFill/>
            <a:ln w="19050">
              <a:solidFill>
                <a:srgbClr val="FF3300"/>
              </a:solidFill>
              <a:round/>
            </a:ln>
          </p:spPr>
          <p:txBody>
            <a:bodyPr/>
            <a:lstStyle/>
            <a:p>
              <a:endParaRPr lang="zh-CN" altLang="en-US"/>
            </a:p>
          </p:txBody>
        </p:sp>
        <p:sp>
          <p:nvSpPr>
            <p:cNvPr id="74894" name="Line 22"/>
            <p:cNvSpPr>
              <a:spLocks noChangeShapeType="1"/>
            </p:cNvSpPr>
            <p:nvPr/>
          </p:nvSpPr>
          <p:spPr bwMode="auto">
            <a:xfrm>
              <a:off x="2256" y="2736"/>
              <a:ext cx="0" cy="1104"/>
            </a:xfrm>
            <a:prstGeom prst="line">
              <a:avLst/>
            </a:prstGeom>
            <a:noFill/>
            <a:ln w="19050">
              <a:solidFill>
                <a:srgbClr val="FF3300"/>
              </a:solidFill>
              <a:round/>
            </a:ln>
          </p:spPr>
          <p:txBody>
            <a:bodyPr/>
            <a:lstStyle/>
            <a:p>
              <a:endParaRPr lang="zh-CN" altLang="en-US"/>
            </a:p>
          </p:txBody>
        </p:sp>
        <p:sp>
          <p:nvSpPr>
            <p:cNvPr id="74895" name="Line 23"/>
            <p:cNvSpPr>
              <a:spLocks noChangeShapeType="1"/>
            </p:cNvSpPr>
            <p:nvPr/>
          </p:nvSpPr>
          <p:spPr bwMode="auto">
            <a:xfrm>
              <a:off x="2256" y="2736"/>
              <a:ext cx="144" cy="0"/>
            </a:xfrm>
            <a:prstGeom prst="line">
              <a:avLst/>
            </a:prstGeom>
            <a:noFill/>
            <a:ln w="19050">
              <a:solidFill>
                <a:srgbClr val="FF3300"/>
              </a:solidFill>
              <a:round/>
            </a:ln>
          </p:spPr>
          <p:txBody>
            <a:bodyPr/>
            <a:lstStyle/>
            <a:p>
              <a:endParaRPr lang="zh-CN" altLang="en-US"/>
            </a:p>
          </p:txBody>
        </p:sp>
        <p:sp>
          <p:nvSpPr>
            <p:cNvPr id="74896" name="Line 24"/>
            <p:cNvSpPr>
              <a:spLocks noChangeShapeType="1"/>
            </p:cNvSpPr>
            <p:nvPr/>
          </p:nvSpPr>
          <p:spPr bwMode="auto">
            <a:xfrm>
              <a:off x="2256" y="3840"/>
              <a:ext cx="144" cy="0"/>
            </a:xfrm>
            <a:prstGeom prst="line">
              <a:avLst/>
            </a:prstGeom>
            <a:noFill/>
            <a:ln w="19050">
              <a:solidFill>
                <a:srgbClr val="FF3300"/>
              </a:solidFill>
              <a:round/>
            </a:ln>
          </p:spPr>
          <p:txBody>
            <a:bodyPr/>
            <a:lstStyle/>
            <a:p>
              <a:endParaRPr lang="zh-CN" altLang="en-US"/>
            </a:p>
          </p:txBody>
        </p:sp>
      </p:grpSp>
      <p:grpSp>
        <p:nvGrpSpPr>
          <p:cNvPr id="6" name="Group 25"/>
          <p:cNvGrpSpPr/>
          <p:nvPr/>
        </p:nvGrpSpPr>
        <p:grpSpPr bwMode="auto">
          <a:xfrm>
            <a:off x="3886200" y="5791200"/>
            <a:ext cx="1371600" cy="396875"/>
            <a:chOff x="2448" y="3552"/>
            <a:chExt cx="864" cy="250"/>
          </a:xfrm>
        </p:grpSpPr>
        <p:sp>
          <p:nvSpPr>
            <p:cNvPr id="74891" name="Text Box 26"/>
            <p:cNvSpPr txBox="1">
              <a:spLocks noChangeArrowheads="1"/>
            </p:cNvSpPr>
            <p:nvPr/>
          </p:nvSpPr>
          <p:spPr bwMode="auto">
            <a:xfrm>
              <a:off x="2448" y="3552"/>
              <a:ext cx="864" cy="250"/>
            </a:xfrm>
            <a:prstGeom prst="rect">
              <a:avLst/>
            </a:prstGeom>
            <a:solidFill>
              <a:srgbClr val="99FFCC"/>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pre(T    R);</a:t>
              </a:r>
              <a:endParaRPr kumimoji="1" lang="en-US" altLang="zh-CN" sz="2000">
                <a:latin typeface="Times New Roman" panose="02020603050405020304" pitchFamily="18" charset="0"/>
              </a:endParaRPr>
            </a:p>
          </p:txBody>
        </p:sp>
        <p:sp>
          <p:nvSpPr>
            <p:cNvPr id="74892" name="Line 27"/>
            <p:cNvSpPr>
              <a:spLocks noChangeShapeType="1"/>
            </p:cNvSpPr>
            <p:nvPr/>
          </p:nvSpPr>
          <p:spPr bwMode="auto">
            <a:xfrm>
              <a:off x="2880" y="3696"/>
              <a:ext cx="144" cy="0"/>
            </a:xfrm>
            <a:prstGeom prst="line">
              <a:avLst/>
            </a:prstGeom>
            <a:noFill/>
            <a:ln w="9525">
              <a:solidFill>
                <a:schemeClr val="tx1"/>
              </a:solidFill>
              <a:round/>
              <a:tailEnd type="triangle" w="med" len="med"/>
            </a:ln>
          </p:spPr>
          <p:txBody>
            <a:bodyPr/>
            <a:lstStyle/>
            <a:p>
              <a:endParaRPr lang="zh-CN" altLang="en-US"/>
            </a:p>
          </p:txBody>
        </p:sp>
      </p:grpSp>
      <p:sp>
        <p:nvSpPr>
          <p:cNvPr id="357404" name="Text Box 28"/>
          <p:cNvSpPr txBox="1">
            <a:spLocks noChangeArrowheads="1"/>
          </p:cNvSpPr>
          <p:nvPr/>
        </p:nvSpPr>
        <p:spPr bwMode="auto">
          <a:xfrm>
            <a:off x="5791200" y="5334000"/>
            <a:ext cx="762000" cy="396875"/>
          </a:xfrm>
          <a:prstGeom prst="rect">
            <a:avLst/>
          </a:prstGeom>
          <a:solidFill>
            <a:srgbClr val="FFCCFF"/>
          </a:solidFill>
          <a:ln w="9525">
            <a:noFill/>
            <a:miter lim="800000"/>
          </a:ln>
        </p:spPr>
        <p:txBody>
          <a:bodyPr>
            <a:spAutoFit/>
          </a:bodyPr>
          <a:lstStyle/>
          <a:p>
            <a:pPr eaLnBrk="0" hangingPunct="0">
              <a:spcBef>
                <a:spcPct val="50000"/>
              </a:spcBef>
            </a:pPr>
            <a:r>
              <a:rPr kumimoji="1" lang="zh-CN" altLang="en-US" sz="2000">
                <a:latin typeface="Times New Roman" panose="02020603050405020304" pitchFamily="18" charset="0"/>
              </a:rPr>
              <a:t>返回</a:t>
            </a:r>
            <a:endParaRPr kumimoji="1" lang="zh-CN" altLang="en-US" sz="2000">
              <a:latin typeface="Times New Roman" panose="02020603050405020304" pitchFamily="18" charset="0"/>
            </a:endParaRPr>
          </a:p>
        </p:txBody>
      </p:sp>
      <p:grpSp>
        <p:nvGrpSpPr>
          <p:cNvPr id="7" name="Group 29"/>
          <p:cNvGrpSpPr/>
          <p:nvPr/>
        </p:nvGrpSpPr>
        <p:grpSpPr bwMode="auto">
          <a:xfrm>
            <a:off x="5181600" y="4876800"/>
            <a:ext cx="533400" cy="838200"/>
            <a:chOff x="3264" y="2976"/>
            <a:chExt cx="336" cy="528"/>
          </a:xfrm>
        </p:grpSpPr>
        <p:sp>
          <p:nvSpPr>
            <p:cNvPr id="74887" name="Line 30"/>
            <p:cNvSpPr>
              <a:spLocks noChangeShapeType="1"/>
            </p:cNvSpPr>
            <p:nvPr/>
          </p:nvSpPr>
          <p:spPr bwMode="auto">
            <a:xfrm>
              <a:off x="3264" y="3456"/>
              <a:ext cx="192" cy="0"/>
            </a:xfrm>
            <a:prstGeom prst="line">
              <a:avLst/>
            </a:prstGeom>
            <a:noFill/>
            <a:ln w="19050">
              <a:solidFill>
                <a:srgbClr val="FF3300"/>
              </a:solidFill>
              <a:round/>
            </a:ln>
          </p:spPr>
          <p:txBody>
            <a:bodyPr/>
            <a:lstStyle/>
            <a:p>
              <a:endParaRPr lang="zh-CN" altLang="en-US"/>
            </a:p>
          </p:txBody>
        </p:sp>
        <p:sp>
          <p:nvSpPr>
            <p:cNvPr id="74888" name="Line 31"/>
            <p:cNvSpPr>
              <a:spLocks noChangeShapeType="1"/>
            </p:cNvSpPr>
            <p:nvPr/>
          </p:nvSpPr>
          <p:spPr bwMode="auto">
            <a:xfrm>
              <a:off x="3456" y="2976"/>
              <a:ext cx="144" cy="0"/>
            </a:xfrm>
            <a:prstGeom prst="line">
              <a:avLst/>
            </a:prstGeom>
            <a:noFill/>
            <a:ln w="19050">
              <a:solidFill>
                <a:srgbClr val="FF3300"/>
              </a:solidFill>
              <a:round/>
            </a:ln>
          </p:spPr>
          <p:txBody>
            <a:bodyPr/>
            <a:lstStyle/>
            <a:p>
              <a:endParaRPr lang="zh-CN" altLang="en-US"/>
            </a:p>
          </p:txBody>
        </p:sp>
        <p:sp>
          <p:nvSpPr>
            <p:cNvPr id="74889" name="Line 32"/>
            <p:cNvSpPr>
              <a:spLocks noChangeShapeType="1"/>
            </p:cNvSpPr>
            <p:nvPr/>
          </p:nvSpPr>
          <p:spPr bwMode="auto">
            <a:xfrm>
              <a:off x="3456" y="3504"/>
              <a:ext cx="144" cy="0"/>
            </a:xfrm>
            <a:prstGeom prst="line">
              <a:avLst/>
            </a:prstGeom>
            <a:noFill/>
            <a:ln w="19050">
              <a:solidFill>
                <a:srgbClr val="FF3300"/>
              </a:solidFill>
              <a:round/>
            </a:ln>
          </p:spPr>
          <p:txBody>
            <a:bodyPr/>
            <a:lstStyle/>
            <a:p>
              <a:endParaRPr lang="zh-CN" altLang="en-US"/>
            </a:p>
          </p:txBody>
        </p:sp>
        <p:sp>
          <p:nvSpPr>
            <p:cNvPr id="74890" name="Line 33"/>
            <p:cNvSpPr>
              <a:spLocks noChangeShapeType="1"/>
            </p:cNvSpPr>
            <p:nvPr/>
          </p:nvSpPr>
          <p:spPr bwMode="auto">
            <a:xfrm flipV="1">
              <a:off x="3456" y="2976"/>
              <a:ext cx="0" cy="528"/>
            </a:xfrm>
            <a:prstGeom prst="line">
              <a:avLst/>
            </a:prstGeom>
            <a:noFill/>
            <a:ln w="19050">
              <a:solidFill>
                <a:srgbClr val="FF3300"/>
              </a:solidFill>
              <a:round/>
            </a:ln>
          </p:spPr>
          <p:txBody>
            <a:bodyPr/>
            <a:lstStyle/>
            <a:p>
              <a:endParaRPr lang="zh-CN" altLang="en-US"/>
            </a:p>
          </p:txBody>
        </p:sp>
      </p:grpSp>
      <p:sp>
        <p:nvSpPr>
          <p:cNvPr id="357410" name="Text Box 34"/>
          <p:cNvSpPr txBox="1">
            <a:spLocks noChangeArrowheads="1"/>
          </p:cNvSpPr>
          <p:nvPr/>
        </p:nvSpPr>
        <p:spPr bwMode="auto">
          <a:xfrm>
            <a:off x="5791200" y="6248400"/>
            <a:ext cx="762000" cy="396875"/>
          </a:xfrm>
          <a:prstGeom prst="rect">
            <a:avLst/>
          </a:prstGeom>
          <a:solidFill>
            <a:srgbClr val="FFCCFF"/>
          </a:solidFill>
          <a:ln w="9525">
            <a:noFill/>
            <a:miter lim="800000"/>
          </a:ln>
        </p:spPr>
        <p:txBody>
          <a:bodyPr>
            <a:spAutoFit/>
          </a:bodyPr>
          <a:lstStyle/>
          <a:p>
            <a:pPr eaLnBrk="0" hangingPunct="0">
              <a:spcBef>
                <a:spcPct val="50000"/>
              </a:spcBef>
            </a:pPr>
            <a:r>
              <a:rPr kumimoji="1" lang="zh-CN" altLang="en-US" sz="2000">
                <a:latin typeface="Times New Roman" panose="02020603050405020304" pitchFamily="18" charset="0"/>
              </a:rPr>
              <a:t>返回</a:t>
            </a:r>
            <a:endParaRPr kumimoji="1" lang="zh-CN" altLang="en-US" sz="2000">
              <a:latin typeface="Times New Roman" panose="02020603050405020304" pitchFamily="18" charset="0"/>
            </a:endParaRPr>
          </a:p>
        </p:txBody>
      </p:sp>
      <p:grpSp>
        <p:nvGrpSpPr>
          <p:cNvPr id="8" name="Group 35"/>
          <p:cNvGrpSpPr/>
          <p:nvPr/>
        </p:nvGrpSpPr>
        <p:grpSpPr bwMode="auto">
          <a:xfrm>
            <a:off x="5181600" y="5791200"/>
            <a:ext cx="533400" cy="838200"/>
            <a:chOff x="3264" y="3552"/>
            <a:chExt cx="336" cy="528"/>
          </a:xfrm>
        </p:grpSpPr>
        <p:sp>
          <p:nvSpPr>
            <p:cNvPr id="74883" name="Line 36"/>
            <p:cNvSpPr>
              <a:spLocks noChangeShapeType="1"/>
            </p:cNvSpPr>
            <p:nvPr/>
          </p:nvSpPr>
          <p:spPr bwMode="auto">
            <a:xfrm>
              <a:off x="3264" y="3696"/>
              <a:ext cx="192" cy="0"/>
            </a:xfrm>
            <a:prstGeom prst="line">
              <a:avLst/>
            </a:prstGeom>
            <a:noFill/>
            <a:ln w="19050">
              <a:solidFill>
                <a:srgbClr val="FF3300"/>
              </a:solidFill>
              <a:round/>
            </a:ln>
          </p:spPr>
          <p:txBody>
            <a:bodyPr/>
            <a:lstStyle/>
            <a:p>
              <a:endParaRPr lang="zh-CN" altLang="en-US"/>
            </a:p>
          </p:txBody>
        </p:sp>
        <p:sp>
          <p:nvSpPr>
            <p:cNvPr id="74884" name="Line 37"/>
            <p:cNvSpPr>
              <a:spLocks noChangeShapeType="1"/>
            </p:cNvSpPr>
            <p:nvPr/>
          </p:nvSpPr>
          <p:spPr bwMode="auto">
            <a:xfrm>
              <a:off x="3456" y="3552"/>
              <a:ext cx="144" cy="0"/>
            </a:xfrm>
            <a:prstGeom prst="line">
              <a:avLst/>
            </a:prstGeom>
            <a:noFill/>
            <a:ln w="19050">
              <a:solidFill>
                <a:srgbClr val="FF3300"/>
              </a:solidFill>
              <a:round/>
            </a:ln>
          </p:spPr>
          <p:txBody>
            <a:bodyPr/>
            <a:lstStyle/>
            <a:p>
              <a:endParaRPr lang="zh-CN" altLang="en-US"/>
            </a:p>
          </p:txBody>
        </p:sp>
        <p:sp>
          <p:nvSpPr>
            <p:cNvPr id="74885" name="Line 38"/>
            <p:cNvSpPr>
              <a:spLocks noChangeShapeType="1"/>
            </p:cNvSpPr>
            <p:nvPr/>
          </p:nvSpPr>
          <p:spPr bwMode="auto">
            <a:xfrm>
              <a:off x="3456" y="4080"/>
              <a:ext cx="144" cy="0"/>
            </a:xfrm>
            <a:prstGeom prst="line">
              <a:avLst/>
            </a:prstGeom>
            <a:noFill/>
            <a:ln w="19050">
              <a:solidFill>
                <a:srgbClr val="FF3300"/>
              </a:solidFill>
              <a:round/>
            </a:ln>
          </p:spPr>
          <p:txBody>
            <a:bodyPr/>
            <a:lstStyle/>
            <a:p>
              <a:endParaRPr lang="zh-CN" altLang="en-US"/>
            </a:p>
          </p:txBody>
        </p:sp>
        <p:sp>
          <p:nvSpPr>
            <p:cNvPr id="74886" name="Line 39"/>
            <p:cNvSpPr>
              <a:spLocks noChangeShapeType="1"/>
            </p:cNvSpPr>
            <p:nvPr/>
          </p:nvSpPr>
          <p:spPr bwMode="auto">
            <a:xfrm flipV="1">
              <a:off x="3456" y="3552"/>
              <a:ext cx="0" cy="528"/>
            </a:xfrm>
            <a:prstGeom prst="line">
              <a:avLst/>
            </a:prstGeom>
            <a:noFill/>
            <a:ln w="19050">
              <a:solidFill>
                <a:srgbClr val="FF3300"/>
              </a:solidFill>
              <a:round/>
            </a:ln>
          </p:spPr>
          <p:txBody>
            <a:bodyPr/>
            <a:lstStyle/>
            <a:p>
              <a:endParaRPr lang="zh-CN" altLang="en-US"/>
            </a:p>
          </p:txBody>
        </p:sp>
      </p:grpSp>
      <p:grpSp>
        <p:nvGrpSpPr>
          <p:cNvPr id="9" name="Group 40"/>
          <p:cNvGrpSpPr/>
          <p:nvPr/>
        </p:nvGrpSpPr>
        <p:grpSpPr bwMode="auto">
          <a:xfrm>
            <a:off x="1295400" y="3124200"/>
            <a:ext cx="609600" cy="1752600"/>
            <a:chOff x="816" y="1872"/>
            <a:chExt cx="384" cy="1104"/>
          </a:xfrm>
        </p:grpSpPr>
        <p:sp>
          <p:nvSpPr>
            <p:cNvPr id="74879" name="Line 41"/>
            <p:cNvSpPr>
              <a:spLocks noChangeShapeType="1"/>
            </p:cNvSpPr>
            <p:nvPr/>
          </p:nvSpPr>
          <p:spPr bwMode="auto">
            <a:xfrm>
              <a:off x="816" y="2736"/>
              <a:ext cx="240" cy="0"/>
            </a:xfrm>
            <a:prstGeom prst="line">
              <a:avLst/>
            </a:prstGeom>
            <a:noFill/>
            <a:ln w="19050">
              <a:solidFill>
                <a:srgbClr val="FF3300"/>
              </a:solidFill>
              <a:round/>
            </a:ln>
          </p:spPr>
          <p:txBody>
            <a:bodyPr/>
            <a:lstStyle/>
            <a:p>
              <a:endParaRPr lang="zh-CN" altLang="en-US"/>
            </a:p>
          </p:txBody>
        </p:sp>
        <p:sp>
          <p:nvSpPr>
            <p:cNvPr id="74880" name="Line 42"/>
            <p:cNvSpPr>
              <a:spLocks noChangeShapeType="1"/>
            </p:cNvSpPr>
            <p:nvPr/>
          </p:nvSpPr>
          <p:spPr bwMode="auto">
            <a:xfrm>
              <a:off x="1056" y="1872"/>
              <a:ext cx="144" cy="0"/>
            </a:xfrm>
            <a:prstGeom prst="line">
              <a:avLst/>
            </a:prstGeom>
            <a:noFill/>
            <a:ln w="19050">
              <a:solidFill>
                <a:srgbClr val="FF3300"/>
              </a:solidFill>
              <a:round/>
            </a:ln>
          </p:spPr>
          <p:txBody>
            <a:bodyPr/>
            <a:lstStyle/>
            <a:p>
              <a:endParaRPr lang="zh-CN" altLang="en-US"/>
            </a:p>
          </p:txBody>
        </p:sp>
        <p:sp>
          <p:nvSpPr>
            <p:cNvPr id="74881" name="Line 43"/>
            <p:cNvSpPr>
              <a:spLocks noChangeShapeType="1"/>
            </p:cNvSpPr>
            <p:nvPr/>
          </p:nvSpPr>
          <p:spPr bwMode="auto">
            <a:xfrm>
              <a:off x="1056" y="2976"/>
              <a:ext cx="144" cy="0"/>
            </a:xfrm>
            <a:prstGeom prst="line">
              <a:avLst/>
            </a:prstGeom>
            <a:noFill/>
            <a:ln w="19050">
              <a:solidFill>
                <a:srgbClr val="FF3300"/>
              </a:solidFill>
              <a:round/>
            </a:ln>
          </p:spPr>
          <p:txBody>
            <a:bodyPr/>
            <a:lstStyle/>
            <a:p>
              <a:endParaRPr lang="zh-CN" altLang="en-US"/>
            </a:p>
          </p:txBody>
        </p:sp>
        <p:sp>
          <p:nvSpPr>
            <p:cNvPr id="74882" name="Line 44"/>
            <p:cNvSpPr>
              <a:spLocks noChangeShapeType="1"/>
            </p:cNvSpPr>
            <p:nvPr/>
          </p:nvSpPr>
          <p:spPr bwMode="auto">
            <a:xfrm flipV="1">
              <a:off x="1056" y="1872"/>
              <a:ext cx="0" cy="1104"/>
            </a:xfrm>
            <a:prstGeom prst="line">
              <a:avLst/>
            </a:prstGeom>
            <a:noFill/>
            <a:ln w="19050">
              <a:solidFill>
                <a:srgbClr val="FF3300"/>
              </a:solidFill>
              <a:round/>
            </a:ln>
          </p:spPr>
          <p:txBody>
            <a:bodyPr/>
            <a:lstStyle/>
            <a:p>
              <a:endParaRPr lang="zh-CN" altLang="en-US"/>
            </a:p>
          </p:txBody>
        </p:sp>
      </p:grpSp>
      <p:grpSp>
        <p:nvGrpSpPr>
          <p:cNvPr id="10" name="Group 45"/>
          <p:cNvGrpSpPr/>
          <p:nvPr/>
        </p:nvGrpSpPr>
        <p:grpSpPr bwMode="auto">
          <a:xfrm>
            <a:off x="5105400" y="2895600"/>
            <a:ext cx="762000" cy="1752600"/>
            <a:chOff x="3216" y="1728"/>
            <a:chExt cx="480" cy="1104"/>
          </a:xfrm>
        </p:grpSpPr>
        <p:sp>
          <p:nvSpPr>
            <p:cNvPr id="74875" name="Line 46"/>
            <p:cNvSpPr>
              <a:spLocks noChangeShapeType="1"/>
            </p:cNvSpPr>
            <p:nvPr/>
          </p:nvSpPr>
          <p:spPr bwMode="auto">
            <a:xfrm>
              <a:off x="3552" y="1728"/>
              <a:ext cx="144" cy="0"/>
            </a:xfrm>
            <a:prstGeom prst="line">
              <a:avLst/>
            </a:prstGeom>
            <a:noFill/>
            <a:ln w="19050">
              <a:solidFill>
                <a:srgbClr val="FF3300"/>
              </a:solidFill>
              <a:round/>
            </a:ln>
          </p:spPr>
          <p:txBody>
            <a:bodyPr/>
            <a:lstStyle/>
            <a:p>
              <a:endParaRPr lang="zh-CN" altLang="en-US"/>
            </a:p>
          </p:txBody>
        </p:sp>
        <p:sp>
          <p:nvSpPr>
            <p:cNvPr id="74876" name="Line 47"/>
            <p:cNvSpPr>
              <a:spLocks noChangeShapeType="1"/>
            </p:cNvSpPr>
            <p:nvPr/>
          </p:nvSpPr>
          <p:spPr bwMode="auto">
            <a:xfrm>
              <a:off x="3552" y="2832"/>
              <a:ext cx="144" cy="0"/>
            </a:xfrm>
            <a:prstGeom prst="line">
              <a:avLst/>
            </a:prstGeom>
            <a:noFill/>
            <a:ln w="19050">
              <a:solidFill>
                <a:srgbClr val="FF3300"/>
              </a:solidFill>
              <a:round/>
            </a:ln>
          </p:spPr>
          <p:txBody>
            <a:bodyPr/>
            <a:lstStyle/>
            <a:p>
              <a:endParaRPr lang="zh-CN" altLang="en-US"/>
            </a:p>
          </p:txBody>
        </p:sp>
        <p:sp>
          <p:nvSpPr>
            <p:cNvPr id="74877" name="Line 48"/>
            <p:cNvSpPr>
              <a:spLocks noChangeShapeType="1"/>
            </p:cNvSpPr>
            <p:nvPr/>
          </p:nvSpPr>
          <p:spPr bwMode="auto">
            <a:xfrm>
              <a:off x="3216" y="2544"/>
              <a:ext cx="336" cy="0"/>
            </a:xfrm>
            <a:prstGeom prst="line">
              <a:avLst/>
            </a:prstGeom>
            <a:noFill/>
            <a:ln w="19050">
              <a:solidFill>
                <a:srgbClr val="FF3300"/>
              </a:solidFill>
              <a:round/>
            </a:ln>
          </p:spPr>
          <p:txBody>
            <a:bodyPr/>
            <a:lstStyle/>
            <a:p>
              <a:endParaRPr lang="zh-CN" altLang="en-US"/>
            </a:p>
          </p:txBody>
        </p:sp>
        <p:sp>
          <p:nvSpPr>
            <p:cNvPr id="74878" name="Line 49"/>
            <p:cNvSpPr>
              <a:spLocks noChangeShapeType="1"/>
            </p:cNvSpPr>
            <p:nvPr/>
          </p:nvSpPr>
          <p:spPr bwMode="auto">
            <a:xfrm flipV="1">
              <a:off x="3552" y="1728"/>
              <a:ext cx="0" cy="1104"/>
            </a:xfrm>
            <a:prstGeom prst="line">
              <a:avLst/>
            </a:prstGeom>
            <a:noFill/>
            <a:ln w="19050">
              <a:solidFill>
                <a:srgbClr val="FF3300"/>
              </a:solidFill>
              <a:round/>
            </a:ln>
          </p:spPr>
          <p:txBody>
            <a:bodyPr/>
            <a:lstStyle/>
            <a:p>
              <a:endParaRPr lang="zh-CN" altLang="en-US"/>
            </a:p>
          </p:txBody>
        </p:sp>
      </p:grpSp>
      <p:grpSp>
        <p:nvGrpSpPr>
          <p:cNvPr id="11" name="Group 50"/>
          <p:cNvGrpSpPr/>
          <p:nvPr/>
        </p:nvGrpSpPr>
        <p:grpSpPr bwMode="auto">
          <a:xfrm>
            <a:off x="5076825" y="1989138"/>
            <a:ext cx="762000" cy="1828800"/>
            <a:chOff x="3216" y="1152"/>
            <a:chExt cx="480" cy="1152"/>
          </a:xfrm>
        </p:grpSpPr>
        <p:sp>
          <p:nvSpPr>
            <p:cNvPr id="74869" name="Line 51"/>
            <p:cNvSpPr>
              <a:spLocks noChangeShapeType="1"/>
            </p:cNvSpPr>
            <p:nvPr/>
          </p:nvSpPr>
          <p:spPr bwMode="auto">
            <a:xfrm>
              <a:off x="3408" y="1488"/>
              <a:ext cx="144" cy="0"/>
            </a:xfrm>
            <a:prstGeom prst="line">
              <a:avLst/>
            </a:prstGeom>
            <a:noFill/>
            <a:ln w="19050">
              <a:solidFill>
                <a:srgbClr val="FF3300"/>
              </a:solidFill>
              <a:round/>
            </a:ln>
          </p:spPr>
          <p:txBody>
            <a:bodyPr/>
            <a:lstStyle/>
            <a:p>
              <a:endParaRPr lang="zh-CN" altLang="en-US"/>
            </a:p>
          </p:txBody>
        </p:sp>
        <p:sp>
          <p:nvSpPr>
            <p:cNvPr id="74870" name="Line 52"/>
            <p:cNvSpPr>
              <a:spLocks noChangeShapeType="1"/>
            </p:cNvSpPr>
            <p:nvPr/>
          </p:nvSpPr>
          <p:spPr bwMode="auto">
            <a:xfrm>
              <a:off x="3552" y="1152"/>
              <a:ext cx="144" cy="0"/>
            </a:xfrm>
            <a:prstGeom prst="line">
              <a:avLst/>
            </a:prstGeom>
            <a:noFill/>
            <a:ln w="19050">
              <a:solidFill>
                <a:srgbClr val="FF3300"/>
              </a:solidFill>
              <a:round/>
            </a:ln>
          </p:spPr>
          <p:txBody>
            <a:bodyPr/>
            <a:lstStyle/>
            <a:p>
              <a:endParaRPr lang="zh-CN" altLang="en-US"/>
            </a:p>
          </p:txBody>
        </p:sp>
        <p:sp>
          <p:nvSpPr>
            <p:cNvPr id="74871" name="Line 53"/>
            <p:cNvSpPr>
              <a:spLocks noChangeShapeType="1"/>
            </p:cNvSpPr>
            <p:nvPr/>
          </p:nvSpPr>
          <p:spPr bwMode="auto">
            <a:xfrm>
              <a:off x="3552" y="1680"/>
              <a:ext cx="144" cy="0"/>
            </a:xfrm>
            <a:prstGeom prst="line">
              <a:avLst/>
            </a:prstGeom>
            <a:noFill/>
            <a:ln w="19050">
              <a:solidFill>
                <a:srgbClr val="FF3300"/>
              </a:solidFill>
              <a:round/>
            </a:ln>
          </p:spPr>
          <p:txBody>
            <a:bodyPr/>
            <a:lstStyle/>
            <a:p>
              <a:endParaRPr lang="zh-CN" altLang="en-US"/>
            </a:p>
          </p:txBody>
        </p:sp>
        <p:sp>
          <p:nvSpPr>
            <p:cNvPr id="74872" name="Line 54"/>
            <p:cNvSpPr>
              <a:spLocks noChangeShapeType="1"/>
            </p:cNvSpPr>
            <p:nvPr/>
          </p:nvSpPr>
          <p:spPr bwMode="auto">
            <a:xfrm flipV="1">
              <a:off x="3552" y="1152"/>
              <a:ext cx="0" cy="528"/>
            </a:xfrm>
            <a:prstGeom prst="line">
              <a:avLst/>
            </a:prstGeom>
            <a:noFill/>
            <a:ln w="19050">
              <a:solidFill>
                <a:srgbClr val="FF3300"/>
              </a:solidFill>
              <a:round/>
            </a:ln>
          </p:spPr>
          <p:txBody>
            <a:bodyPr/>
            <a:lstStyle/>
            <a:p>
              <a:endParaRPr lang="zh-CN" altLang="en-US"/>
            </a:p>
          </p:txBody>
        </p:sp>
        <p:sp>
          <p:nvSpPr>
            <p:cNvPr id="74873" name="Line 55"/>
            <p:cNvSpPr>
              <a:spLocks noChangeShapeType="1"/>
            </p:cNvSpPr>
            <p:nvPr/>
          </p:nvSpPr>
          <p:spPr bwMode="auto">
            <a:xfrm>
              <a:off x="3216" y="2304"/>
              <a:ext cx="192" cy="0"/>
            </a:xfrm>
            <a:prstGeom prst="line">
              <a:avLst/>
            </a:prstGeom>
            <a:noFill/>
            <a:ln w="19050">
              <a:solidFill>
                <a:srgbClr val="FF3300"/>
              </a:solidFill>
              <a:round/>
            </a:ln>
          </p:spPr>
          <p:txBody>
            <a:bodyPr/>
            <a:lstStyle/>
            <a:p>
              <a:endParaRPr lang="zh-CN" altLang="en-US"/>
            </a:p>
          </p:txBody>
        </p:sp>
        <p:sp>
          <p:nvSpPr>
            <p:cNvPr id="74874" name="Line 56"/>
            <p:cNvSpPr>
              <a:spLocks noChangeShapeType="1"/>
            </p:cNvSpPr>
            <p:nvPr/>
          </p:nvSpPr>
          <p:spPr bwMode="auto">
            <a:xfrm flipV="1">
              <a:off x="3408" y="1488"/>
              <a:ext cx="0" cy="816"/>
            </a:xfrm>
            <a:prstGeom prst="line">
              <a:avLst/>
            </a:prstGeom>
            <a:noFill/>
            <a:ln w="19050">
              <a:solidFill>
                <a:srgbClr val="FF3300"/>
              </a:solidFill>
              <a:round/>
            </a:ln>
          </p:spPr>
          <p:txBody>
            <a:bodyPr/>
            <a:lstStyle/>
            <a:p>
              <a:endParaRPr lang="zh-CN" altLang="en-US"/>
            </a:p>
          </p:txBody>
        </p:sp>
      </p:grpSp>
      <p:grpSp>
        <p:nvGrpSpPr>
          <p:cNvPr id="12" name="Group 57"/>
          <p:cNvGrpSpPr/>
          <p:nvPr/>
        </p:nvGrpSpPr>
        <p:grpSpPr bwMode="auto">
          <a:xfrm>
            <a:off x="5943600" y="4191000"/>
            <a:ext cx="1371600" cy="396875"/>
            <a:chOff x="3744" y="2544"/>
            <a:chExt cx="864" cy="250"/>
          </a:xfrm>
        </p:grpSpPr>
        <p:sp>
          <p:nvSpPr>
            <p:cNvPr id="74867" name="Text Box 58"/>
            <p:cNvSpPr txBox="1">
              <a:spLocks noChangeArrowheads="1"/>
            </p:cNvSpPr>
            <p:nvPr/>
          </p:nvSpPr>
          <p:spPr bwMode="auto">
            <a:xfrm>
              <a:off x="3744" y="2544"/>
              <a:ext cx="864" cy="250"/>
            </a:xfrm>
            <a:prstGeom prst="rect">
              <a:avLst/>
            </a:prstGeom>
            <a:solidFill>
              <a:srgbClr val="CCFF99"/>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pre(T    R);</a:t>
              </a:r>
              <a:endParaRPr kumimoji="1" lang="en-US" altLang="zh-CN" sz="2000">
                <a:latin typeface="Times New Roman" panose="02020603050405020304" pitchFamily="18" charset="0"/>
              </a:endParaRPr>
            </a:p>
          </p:txBody>
        </p:sp>
        <p:sp>
          <p:nvSpPr>
            <p:cNvPr id="74868" name="Line 59"/>
            <p:cNvSpPr>
              <a:spLocks noChangeShapeType="1"/>
            </p:cNvSpPr>
            <p:nvPr/>
          </p:nvSpPr>
          <p:spPr bwMode="auto">
            <a:xfrm>
              <a:off x="4176" y="2688"/>
              <a:ext cx="192" cy="0"/>
            </a:xfrm>
            <a:prstGeom prst="line">
              <a:avLst/>
            </a:prstGeom>
            <a:noFill/>
            <a:ln w="9525">
              <a:solidFill>
                <a:schemeClr val="tx1"/>
              </a:solidFill>
              <a:round/>
              <a:tailEnd type="triangle" w="med" len="med"/>
            </a:ln>
          </p:spPr>
          <p:txBody>
            <a:bodyPr/>
            <a:lstStyle/>
            <a:p>
              <a:endParaRPr lang="zh-CN" altLang="en-US"/>
            </a:p>
          </p:txBody>
        </p:sp>
      </p:grpSp>
      <p:sp>
        <p:nvSpPr>
          <p:cNvPr id="74772" name="Oval 60"/>
          <p:cNvSpPr>
            <a:spLocks noChangeArrowheads="1"/>
          </p:cNvSpPr>
          <p:nvPr/>
        </p:nvSpPr>
        <p:spPr bwMode="auto">
          <a:xfrm>
            <a:off x="7467600" y="228600"/>
            <a:ext cx="533400" cy="457200"/>
          </a:xfrm>
          <a:prstGeom prst="ellipse">
            <a:avLst/>
          </a:prstGeom>
          <a:solidFill>
            <a:srgbClr val="CCFFCC"/>
          </a:solidFill>
          <a:ln w="9525">
            <a:solidFill>
              <a:schemeClr val="tx1"/>
            </a:solidFill>
            <a:round/>
          </a:ln>
        </p:spPr>
        <p:txBody>
          <a:bodyPr wrap="none" anchor="ctr"/>
          <a:lstStyle/>
          <a:p>
            <a:pPr algn="ctr" eaLnBrk="0" hangingPunct="0"/>
            <a:r>
              <a:rPr kumimoji="1" lang="en-US" altLang="zh-CN">
                <a:latin typeface="Times New Roman" panose="02020603050405020304" pitchFamily="18" charset="0"/>
              </a:rPr>
              <a:t>A</a:t>
            </a:r>
            <a:endParaRPr kumimoji="1" lang="en-US" altLang="zh-CN">
              <a:latin typeface="Times New Roman" panose="02020603050405020304" pitchFamily="18" charset="0"/>
            </a:endParaRPr>
          </a:p>
        </p:txBody>
      </p:sp>
      <p:sp>
        <p:nvSpPr>
          <p:cNvPr id="74773" name="Oval 61"/>
          <p:cNvSpPr>
            <a:spLocks noChangeArrowheads="1"/>
          </p:cNvSpPr>
          <p:nvPr/>
        </p:nvSpPr>
        <p:spPr bwMode="auto">
          <a:xfrm>
            <a:off x="8305800" y="1066800"/>
            <a:ext cx="533400" cy="457200"/>
          </a:xfrm>
          <a:prstGeom prst="ellipse">
            <a:avLst/>
          </a:prstGeom>
          <a:solidFill>
            <a:srgbClr val="FFFFCC"/>
          </a:solidFill>
          <a:ln w="9525">
            <a:solidFill>
              <a:schemeClr val="tx1"/>
            </a:solidFill>
            <a:round/>
          </a:ln>
        </p:spPr>
        <p:txBody>
          <a:bodyPr wrap="none" anchor="ctr"/>
          <a:lstStyle/>
          <a:p>
            <a:pPr algn="ctr" eaLnBrk="0" hangingPunct="0"/>
            <a:r>
              <a:rPr kumimoji="1" lang="en-US" altLang="zh-CN">
                <a:latin typeface="Times New Roman" panose="02020603050405020304" pitchFamily="18" charset="0"/>
              </a:rPr>
              <a:t>C</a:t>
            </a:r>
            <a:endParaRPr kumimoji="1" lang="en-US" altLang="zh-CN">
              <a:latin typeface="Times New Roman" panose="02020603050405020304" pitchFamily="18" charset="0"/>
            </a:endParaRPr>
          </a:p>
        </p:txBody>
      </p:sp>
      <p:sp>
        <p:nvSpPr>
          <p:cNvPr id="74774" name="Oval 62"/>
          <p:cNvSpPr>
            <a:spLocks noChangeArrowheads="1"/>
          </p:cNvSpPr>
          <p:nvPr/>
        </p:nvSpPr>
        <p:spPr bwMode="auto">
          <a:xfrm>
            <a:off x="6629400" y="1066800"/>
            <a:ext cx="533400" cy="457200"/>
          </a:xfrm>
          <a:prstGeom prst="ellipse">
            <a:avLst/>
          </a:prstGeom>
          <a:solidFill>
            <a:srgbClr val="CCFFCC"/>
          </a:solidFill>
          <a:ln w="9525">
            <a:solidFill>
              <a:schemeClr val="tx1"/>
            </a:solidFill>
            <a:round/>
          </a:ln>
        </p:spPr>
        <p:txBody>
          <a:bodyPr wrap="none" anchor="ctr"/>
          <a:lstStyle/>
          <a:p>
            <a:pPr algn="ctr" eaLnBrk="0" hangingPunct="0"/>
            <a:r>
              <a:rPr kumimoji="1" lang="en-US" altLang="zh-CN">
                <a:latin typeface="Times New Roman" panose="02020603050405020304" pitchFamily="18" charset="0"/>
              </a:rPr>
              <a:t>B</a:t>
            </a:r>
            <a:endParaRPr kumimoji="1" lang="en-US" altLang="zh-CN">
              <a:latin typeface="Times New Roman" panose="02020603050405020304" pitchFamily="18" charset="0"/>
            </a:endParaRPr>
          </a:p>
        </p:txBody>
      </p:sp>
      <p:sp>
        <p:nvSpPr>
          <p:cNvPr id="74775" name="Oval 63"/>
          <p:cNvSpPr>
            <a:spLocks noChangeArrowheads="1"/>
          </p:cNvSpPr>
          <p:nvPr/>
        </p:nvSpPr>
        <p:spPr bwMode="auto">
          <a:xfrm>
            <a:off x="7543800" y="2133600"/>
            <a:ext cx="533400" cy="457200"/>
          </a:xfrm>
          <a:prstGeom prst="ellipse">
            <a:avLst/>
          </a:prstGeom>
          <a:solidFill>
            <a:srgbClr val="99CCFF"/>
          </a:solidFill>
          <a:ln w="9525">
            <a:solidFill>
              <a:schemeClr val="tx1"/>
            </a:solidFill>
            <a:round/>
          </a:ln>
        </p:spPr>
        <p:txBody>
          <a:bodyPr wrap="none" anchor="ctr"/>
          <a:lstStyle/>
          <a:p>
            <a:pPr algn="ctr" eaLnBrk="0" hangingPunct="0"/>
            <a:r>
              <a:rPr kumimoji="1" lang="en-US" altLang="zh-CN">
                <a:latin typeface="Times New Roman" panose="02020603050405020304" pitchFamily="18" charset="0"/>
              </a:rPr>
              <a:t>D</a:t>
            </a:r>
            <a:endParaRPr kumimoji="1" lang="en-US" altLang="zh-CN">
              <a:latin typeface="Times New Roman" panose="02020603050405020304" pitchFamily="18" charset="0"/>
            </a:endParaRPr>
          </a:p>
        </p:txBody>
      </p:sp>
      <p:cxnSp>
        <p:nvCxnSpPr>
          <p:cNvPr id="74776" name="AutoShape 64"/>
          <p:cNvCxnSpPr>
            <a:cxnSpLocks noChangeShapeType="1"/>
            <a:stCxn id="74772" idx="3"/>
            <a:endCxn id="74774" idx="7"/>
          </p:cNvCxnSpPr>
          <p:nvPr/>
        </p:nvCxnSpPr>
        <p:spPr bwMode="auto">
          <a:xfrm flipH="1">
            <a:off x="7085013" y="619125"/>
            <a:ext cx="460375" cy="514350"/>
          </a:xfrm>
          <a:prstGeom prst="straightConnector1">
            <a:avLst/>
          </a:prstGeom>
          <a:noFill/>
          <a:ln w="9525">
            <a:solidFill>
              <a:schemeClr val="tx1"/>
            </a:solidFill>
            <a:round/>
          </a:ln>
        </p:spPr>
      </p:cxnSp>
      <p:cxnSp>
        <p:nvCxnSpPr>
          <p:cNvPr id="74777" name="AutoShape 65"/>
          <p:cNvCxnSpPr>
            <a:cxnSpLocks noChangeShapeType="1"/>
            <a:stCxn id="74772" idx="5"/>
            <a:endCxn id="74773" idx="1"/>
          </p:cNvCxnSpPr>
          <p:nvPr/>
        </p:nvCxnSpPr>
        <p:spPr bwMode="auto">
          <a:xfrm>
            <a:off x="7923213" y="619125"/>
            <a:ext cx="460375" cy="514350"/>
          </a:xfrm>
          <a:prstGeom prst="straightConnector1">
            <a:avLst/>
          </a:prstGeom>
          <a:noFill/>
          <a:ln w="9525">
            <a:solidFill>
              <a:schemeClr val="tx1"/>
            </a:solidFill>
            <a:round/>
          </a:ln>
        </p:spPr>
      </p:cxnSp>
      <p:cxnSp>
        <p:nvCxnSpPr>
          <p:cNvPr id="74778" name="AutoShape 66"/>
          <p:cNvCxnSpPr>
            <a:cxnSpLocks noChangeShapeType="1"/>
            <a:stCxn id="74774" idx="5"/>
            <a:endCxn id="74775" idx="1"/>
          </p:cNvCxnSpPr>
          <p:nvPr/>
        </p:nvCxnSpPr>
        <p:spPr bwMode="auto">
          <a:xfrm>
            <a:off x="7085013" y="1457325"/>
            <a:ext cx="536575" cy="742950"/>
          </a:xfrm>
          <a:prstGeom prst="straightConnector1">
            <a:avLst/>
          </a:prstGeom>
          <a:noFill/>
          <a:ln w="9525">
            <a:solidFill>
              <a:schemeClr val="tx1"/>
            </a:solidFill>
            <a:round/>
          </a:ln>
        </p:spPr>
      </p:cxnSp>
      <p:grpSp>
        <p:nvGrpSpPr>
          <p:cNvPr id="13" name="Group 67"/>
          <p:cNvGrpSpPr/>
          <p:nvPr/>
        </p:nvGrpSpPr>
        <p:grpSpPr bwMode="auto">
          <a:xfrm>
            <a:off x="3810000" y="1066800"/>
            <a:ext cx="3352800" cy="2911475"/>
            <a:chOff x="2400" y="672"/>
            <a:chExt cx="2112" cy="1834"/>
          </a:xfrm>
        </p:grpSpPr>
        <p:grpSp>
          <p:nvGrpSpPr>
            <p:cNvPr id="14" name="Group 68"/>
            <p:cNvGrpSpPr/>
            <p:nvPr/>
          </p:nvGrpSpPr>
          <p:grpSpPr bwMode="auto">
            <a:xfrm>
              <a:off x="2400" y="1728"/>
              <a:ext cx="864" cy="778"/>
              <a:chOff x="2400" y="1632"/>
              <a:chExt cx="864" cy="778"/>
            </a:xfrm>
          </p:grpSpPr>
          <p:sp>
            <p:nvSpPr>
              <p:cNvPr id="74861" name="Text Box 69"/>
              <p:cNvSpPr txBox="1">
                <a:spLocks noChangeArrowheads="1"/>
              </p:cNvSpPr>
              <p:nvPr/>
            </p:nvSpPr>
            <p:spPr bwMode="auto">
              <a:xfrm>
                <a:off x="2400" y="1632"/>
                <a:ext cx="240" cy="250"/>
              </a:xfrm>
              <a:prstGeom prst="rect">
                <a:avLst/>
              </a:prstGeom>
              <a:solidFill>
                <a:srgbClr val="CCFFCC"/>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T</a:t>
                </a:r>
                <a:endParaRPr kumimoji="1" lang="en-US" altLang="zh-CN" sz="2000">
                  <a:latin typeface="Times New Roman" panose="02020603050405020304" pitchFamily="18" charset="0"/>
                </a:endParaRPr>
              </a:p>
            </p:txBody>
          </p:sp>
          <p:sp>
            <p:nvSpPr>
              <p:cNvPr id="74862" name="Line 70"/>
              <p:cNvSpPr>
                <a:spLocks noChangeShapeType="1"/>
              </p:cNvSpPr>
              <p:nvPr/>
            </p:nvSpPr>
            <p:spPr bwMode="auto">
              <a:xfrm>
                <a:off x="2592" y="1776"/>
                <a:ext cx="192" cy="0"/>
              </a:xfrm>
              <a:prstGeom prst="line">
                <a:avLst/>
              </a:prstGeom>
              <a:noFill/>
              <a:ln w="9525">
                <a:solidFill>
                  <a:schemeClr val="tx1"/>
                </a:solidFill>
                <a:round/>
                <a:tailEnd type="triangle" w="med" len="med"/>
              </a:ln>
            </p:spPr>
            <p:txBody>
              <a:bodyPr/>
              <a:lstStyle/>
              <a:p>
                <a:endParaRPr lang="zh-CN" altLang="en-US"/>
              </a:p>
            </p:txBody>
          </p:sp>
          <p:sp>
            <p:nvSpPr>
              <p:cNvPr id="74863" name="Oval 71"/>
              <p:cNvSpPr>
                <a:spLocks noChangeArrowheads="1"/>
              </p:cNvSpPr>
              <p:nvPr/>
            </p:nvSpPr>
            <p:spPr bwMode="auto">
              <a:xfrm>
                <a:off x="2784" y="1680"/>
                <a:ext cx="192" cy="192"/>
              </a:xfrm>
              <a:prstGeom prst="ellipse">
                <a:avLst/>
              </a:prstGeom>
              <a:solidFill>
                <a:srgbClr val="CCFFCC"/>
              </a:solid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74864" name="Text Box 72"/>
              <p:cNvSpPr txBox="1">
                <a:spLocks noChangeArrowheads="1"/>
              </p:cNvSpPr>
              <p:nvPr/>
            </p:nvSpPr>
            <p:spPr bwMode="auto">
              <a:xfrm>
                <a:off x="2400" y="1920"/>
                <a:ext cx="864" cy="250"/>
              </a:xfrm>
              <a:prstGeom prst="rect">
                <a:avLst/>
              </a:prstGeom>
              <a:solidFill>
                <a:srgbClr val="CCFFCC"/>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printf(B);</a:t>
                </a:r>
                <a:endParaRPr kumimoji="1" lang="en-US" altLang="zh-CN" sz="2000">
                  <a:latin typeface="Times New Roman" panose="02020603050405020304" pitchFamily="18" charset="0"/>
                </a:endParaRPr>
              </a:p>
            </p:txBody>
          </p:sp>
          <p:sp>
            <p:nvSpPr>
              <p:cNvPr id="74865" name="Text Box 73"/>
              <p:cNvSpPr txBox="1">
                <a:spLocks noChangeArrowheads="1"/>
              </p:cNvSpPr>
              <p:nvPr/>
            </p:nvSpPr>
            <p:spPr bwMode="auto">
              <a:xfrm>
                <a:off x="2400" y="2160"/>
                <a:ext cx="864" cy="250"/>
              </a:xfrm>
              <a:prstGeom prst="rect">
                <a:avLst/>
              </a:prstGeom>
              <a:solidFill>
                <a:srgbClr val="CCFFCC"/>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pre(T    L);</a:t>
                </a:r>
                <a:endParaRPr kumimoji="1" lang="en-US" altLang="zh-CN" sz="2000">
                  <a:latin typeface="Times New Roman" panose="02020603050405020304" pitchFamily="18" charset="0"/>
                </a:endParaRPr>
              </a:p>
            </p:txBody>
          </p:sp>
          <p:sp>
            <p:nvSpPr>
              <p:cNvPr id="74866" name="Line 74"/>
              <p:cNvSpPr>
                <a:spLocks noChangeShapeType="1"/>
              </p:cNvSpPr>
              <p:nvPr/>
            </p:nvSpPr>
            <p:spPr bwMode="auto">
              <a:xfrm>
                <a:off x="2832" y="2304"/>
                <a:ext cx="144" cy="0"/>
              </a:xfrm>
              <a:prstGeom prst="line">
                <a:avLst/>
              </a:prstGeom>
              <a:noFill/>
              <a:ln w="9525">
                <a:solidFill>
                  <a:schemeClr val="tx1"/>
                </a:solidFill>
                <a:round/>
                <a:tailEnd type="triangle" w="med" len="med"/>
              </a:ln>
            </p:spPr>
            <p:txBody>
              <a:bodyPr/>
              <a:lstStyle/>
              <a:p>
                <a:endParaRPr lang="zh-CN" altLang="en-US"/>
              </a:p>
            </p:txBody>
          </p:sp>
        </p:grpSp>
        <p:sp>
          <p:nvSpPr>
            <p:cNvPr id="74860" name="Oval 75"/>
            <p:cNvSpPr>
              <a:spLocks noChangeArrowheads="1"/>
            </p:cNvSpPr>
            <p:nvPr/>
          </p:nvSpPr>
          <p:spPr bwMode="auto">
            <a:xfrm>
              <a:off x="4176" y="672"/>
              <a:ext cx="336" cy="288"/>
            </a:xfrm>
            <a:prstGeom prst="ellipse">
              <a:avLst/>
            </a:prstGeom>
            <a:solidFill>
              <a:srgbClr val="CCFFCC"/>
            </a:solidFill>
            <a:ln w="9525">
              <a:solidFill>
                <a:schemeClr val="tx1"/>
              </a:solidFill>
              <a:round/>
            </a:ln>
          </p:spPr>
          <p:txBody>
            <a:bodyPr wrap="none" anchor="ctr"/>
            <a:lstStyle/>
            <a:p>
              <a:pPr algn="ctr" eaLnBrk="0" hangingPunct="0"/>
              <a:r>
                <a:rPr kumimoji="1" lang="en-US" altLang="zh-CN">
                  <a:latin typeface="Times New Roman" panose="02020603050405020304" pitchFamily="18" charset="0"/>
                </a:rPr>
                <a:t>B</a:t>
              </a:r>
              <a:endParaRPr kumimoji="1" lang="en-US" altLang="zh-CN">
                <a:latin typeface="Times New Roman" panose="02020603050405020304" pitchFamily="18" charset="0"/>
              </a:endParaRPr>
            </a:p>
          </p:txBody>
        </p:sp>
      </p:grpSp>
      <p:grpSp>
        <p:nvGrpSpPr>
          <p:cNvPr id="15" name="Group 76"/>
          <p:cNvGrpSpPr/>
          <p:nvPr/>
        </p:nvGrpSpPr>
        <p:grpSpPr bwMode="auto">
          <a:xfrm>
            <a:off x="1905000" y="228600"/>
            <a:ext cx="6096000" cy="4206875"/>
            <a:chOff x="1200" y="144"/>
            <a:chExt cx="3840" cy="2650"/>
          </a:xfrm>
        </p:grpSpPr>
        <p:grpSp>
          <p:nvGrpSpPr>
            <p:cNvPr id="16" name="Group 77"/>
            <p:cNvGrpSpPr/>
            <p:nvPr/>
          </p:nvGrpSpPr>
          <p:grpSpPr bwMode="auto">
            <a:xfrm>
              <a:off x="1200" y="2016"/>
              <a:ext cx="864" cy="778"/>
              <a:chOff x="1200" y="1920"/>
              <a:chExt cx="864" cy="778"/>
            </a:xfrm>
          </p:grpSpPr>
          <p:sp>
            <p:nvSpPr>
              <p:cNvPr id="74853" name="Text Box 78"/>
              <p:cNvSpPr txBox="1">
                <a:spLocks noChangeArrowheads="1"/>
              </p:cNvSpPr>
              <p:nvPr/>
            </p:nvSpPr>
            <p:spPr bwMode="auto">
              <a:xfrm>
                <a:off x="1200" y="1920"/>
                <a:ext cx="240" cy="250"/>
              </a:xfrm>
              <a:prstGeom prst="rect">
                <a:avLst/>
              </a:prstGeom>
              <a:solidFill>
                <a:srgbClr val="CCFFCC"/>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T</a:t>
                </a:r>
                <a:endParaRPr kumimoji="1" lang="en-US" altLang="zh-CN" sz="2000">
                  <a:latin typeface="Times New Roman" panose="02020603050405020304" pitchFamily="18" charset="0"/>
                </a:endParaRPr>
              </a:p>
            </p:txBody>
          </p:sp>
          <p:sp>
            <p:nvSpPr>
              <p:cNvPr id="74854" name="Line 79"/>
              <p:cNvSpPr>
                <a:spLocks noChangeShapeType="1"/>
              </p:cNvSpPr>
              <p:nvPr/>
            </p:nvSpPr>
            <p:spPr bwMode="auto">
              <a:xfrm>
                <a:off x="1392" y="2064"/>
                <a:ext cx="192" cy="0"/>
              </a:xfrm>
              <a:prstGeom prst="line">
                <a:avLst/>
              </a:prstGeom>
              <a:noFill/>
              <a:ln w="9525">
                <a:solidFill>
                  <a:schemeClr val="tx1"/>
                </a:solidFill>
                <a:round/>
                <a:tailEnd type="triangle" w="med" len="med"/>
              </a:ln>
            </p:spPr>
            <p:txBody>
              <a:bodyPr/>
              <a:lstStyle/>
              <a:p>
                <a:endParaRPr lang="zh-CN" altLang="en-US"/>
              </a:p>
            </p:txBody>
          </p:sp>
          <p:sp>
            <p:nvSpPr>
              <p:cNvPr id="74855" name="Oval 80"/>
              <p:cNvSpPr>
                <a:spLocks noChangeArrowheads="1"/>
              </p:cNvSpPr>
              <p:nvPr/>
            </p:nvSpPr>
            <p:spPr bwMode="auto">
              <a:xfrm>
                <a:off x="1584" y="1968"/>
                <a:ext cx="192" cy="192"/>
              </a:xfrm>
              <a:prstGeom prst="ellipse">
                <a:avLst/>
              </a:prstGeom>
              <a:solidFill>
                <a:srgbClr val="CCFFCC"/>
              </a:solid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74856" name="Text Box 81"/>
              <p:cNvSpPr txBox="1">
                <a:spLocks noChangeArrowheads="1"/>
              </p:cNvSpPr>
              <p:nvPr/>
            </p:nvSpPr>
            <p:spPr bwMode="auto">
              <a:xfrm>
                <a:off x="1200" y="2208"/>
                <a:ext cx="864" cy="250"/>
              </a:xfrm>
              <a:prstGeom prst="rect">
                <a:avLst/>
              </a:prstGeom>
              <a:solidFill>
                <a:srgbClr val="CCFFCC"/>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printf(A);</a:t>
                </a:r>
                <a:endParaRPr kumimoji="1" lang="en-US" altLang="zh-CN" sz="2000">
                  <a:latin typeface="Times New Roman" panose="02020603050405020304" pitchFamily="18" charset="0"/>
                </a:endParaRPr>
              </a:p>
            </p:txBody>
          </p:sp>
          <p:sp>
            <p:nvSpPr>
              <p:cNvPr id="74857" name="Text Box 82"/>
              <p:cNvSpPr txBox="1">
                <a:spLocks noChangeArrowheads="1"/>
              </p:cNvSpPr>
              <p:nvPr/>
            </p:nvSpPr>
            <p:spPr bwMode="auto">
              <a:xfrm>
                <a:off x="1200" y="2448"/>
                <a:ext cx="864" cy="250"/>
              </a:xfrm>
              <a:prstGeom prst="rect">
                <a:avLst/>
              </a:prstGeom>
              <a:solidFill>
                <a:srgbClr val="CCFFCC"/>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pre(T    L);</a:t>
                </a:r>
                <a:endParaRPr kumimoji="1" lang="en-US" altLang="zh-CN" sz="2000">
                  <a:latin typeface="Times New Roman" panose="02020603050405020304" pitchFamily="18" charset="0"/>
                </a:endParaRPr>
              </a:p>
            </p:txBody>
          </p:sp>
          <p:sp>
            <p:nvSpPr>
              <p:cNvPr id="74858" name="Line 83"/>
              <p:cNvSpPr>
                <a:spLocks noChangeShapeType="1"/>
              </p:cNvSpPr>
              <p:nvPr/>
            </p:nvSpPr>
            <p:spPr bwMode="auto">
              <a:xfrm>
                <a:off x="1632" y="2592"/>
                <a:ext cx="144" cy="0"/>
              </a:xfrm>
              <a:prstGeom prst="line">
                <a:avLst/>
              </a:prstGeom>
              <a:noFill/>
              <a:ln w="9525">
                <a:solidFill>
                  <a:schemeClr val="tx1"/>
                </a:solidFill>
                <a:round/>
                <a:tailEnd type="triangle" w="med" len="med"/>
              </a:ln>
            </p:spPr>
            <p:txBody>
              <a:bodyPr/>
              <a:lstStyle/>
              <a:p>
                <a:endParaRPr lang="zh-CN" altLang="en-US"/>
              </a:p>
            </p:txBody>
          </p:sp>
        </p:grpSp>
        <p:sp>
          <p:nvSpPr>
            <p:cNvPr id="74852" name="Oval 84"/>
            <p:cNvSpPr>
              <a:spLocks noChangeArrowheads="1"/>
            </p:cNvSpPr>
            <p:nvPr/>
          </p:nvSpPr>
          <p:spPr bwMode="auto">
            <a:xfrm>
              <a:off x="4704" y="144"/>
              <a:ext cx="336" cy="288"/>
            </a:xfrm>
            <a:prstGeom prst="ellipse">
              <a:avLst/>
            </a:prstGeom>
            <a:solidFill>
              <a:srgbClr val="CCFFCC"/>
            </a:solidFill>
            <a:ln w="9525">
              <a:solidFill>
                <a:schemeClr val="tx1"/>
              </a:solidFill>
              <a:round/>
            </a:ln>
          </p:spPr>
          <p:txBody>
            <a:bodyPr wrap="none" anchor="ctr"/>
            <a:lstStyle/>
            <a:p>
              <a:pPr algn="ctr" eaLnBrk="0" hangingPunct="0"/>
              <a:r>
                <a:rPr kumimoji="1" lang="en-US" altLang="zh-CN">
                  <a:latin typeface="Times New Roman" panose="02020603050405020304" pitchFamily="18" charset="0"/>
                </a:rPr>
                <a:t>A</a:t>
              </a:r>
              <a:endParaRPr kumimoji="1" lang="en-US" altLang="zh-CN">
                <a:latin typeface="Times New Roman" panose="02020603050405020304" pitchFamily="18" charset="0"/>
              </a:endParaRPr>
            </a:p>
          </p:txBody>
        </p:sp>
      </p:grpSp>
      <p:grpSp>
        <p:nvGrpSpPr>
          <p:cNvPr id="17" name="Group 85"/>
          <p:cNvGrpSpPr/>
          <p:nvPr/>
        </p:nvGrpSpPr>
        <p:grpSpPr bwMode="auto">
          <a:xfrm>
            <a:off x="5943600" y="2133600"/>
            <a:ext cx="2133600" cy="2073275"/>
            <a:chOff x="3744" y="1344"/>
            <a:chExt cx="1344" cy="1306"/>
          </a:xfrm>
        </p:grpSpPr>
        <p:grpSp>
          <p:nvGrpSpPr>
            <p:cNvPr id="18" name="Group 86"/>
            <p:cNvGrpSpPr/>
            <p:nvPr/>
          </p:nvGrpSpPr>
          <p:grpSpPr bwMode="auto">
            <a:xfrm>
              <a:off x="3744" y="1872"/>
              <a:ext cx="864" cy="778"/>
              <a:chOff x="3744" y="1776"/>
              <a:chExt cx="864" cy="778"/>
            </a:xfrm>
          </p:grpSpPr>
          <p:sp>
            <p:nvSpPr>
              <p:cNvPr id="74845" name="Text Box 87"/>
              <p:cNvSpPr txBox="1">
                <a:spLocks noChangeArrowheads="1"/>
              </p:cNvSpPr>
              <p:nvPr/>
            </p:nvSpPr>
            <p:spPr bwMode="auto">
              <a:xfrm>
                <a:off x="3744" y="1776"/>
                <a:ext cx="240" cy="250"/>
              </a:xfrm>
              <a:prstGeom prst="rect">
                <a:avLst/>
              </a:prstGeom>
              <a:solidFill>
                <a:srgbClr val="99CCFF"/>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T</a:t>
                </a:r>
                <a:endParaRPr kumimoji="1" lang="en-US" altLang="zh-CN" sz="2000">
                  <a:latin typeface="Times New Roman" panose="02020603050405020304" pitchFamily="18" charset="0"/>
                </a:endParaRPr>
              </a:p>
            </p:txBody>
          </p:sp>
          <p:sp>
            <p:nvSpPr>
              <p:cNvPr id="74846" name="Line 88"/>
              <p:cNvSpPr>
                <a:spLocks noChangeShapeType="1"/>
              </p:cNvSpPr>
              <p:nvPr/>
            </p:nvSpPr>
            <p:spPr bwMode="auto">
              <a:xfrm>
                <a:off x="3936" y="1920"/>
                <a:ext cx="192" cy="0"/>
              </a:xfrm>
              <a:prstGeom prst="line">
                <a:avLst/>
              </a:prstGeom>
              <a:noFill/>
              <a:ln w="9525">
                <a:solidFill>
                  <a:schemeClr val="tx1"/>
                </a:solidFill>
                <a:round/>
                <a:tailEnd type="triangle" w="med" len="med"/>
              </a:ln>
            </p:spPr>
            <p:txBody>
              <a:bodyPr/>
              <a:lstStyle/>
              <a:p>
                <a:endParaRPr lang="zh-CN" altLang="en-US"/>
              </a:p>
            </p:txBody>
          </p:sp>
          <p:sp>
            <p:nvSpPr>
              <p:cNvPr id="74847" name="Oval 89"/>
              <p:cNvSpPr>
                <a:spLocks noChangeArrowheads="1"/>
              </p:cNvSpPr>
              <p:nvPr/>
            </p:nvSpPr>
            <p:spPr bwMode="auto">
              <a:xfrm>
                <a:off x="4176" y="1824"/>
                <a:ext cx="192" cy="192"/>
              </a:xfrm>
              <a:prstGeom prst="ellipse">
                <a:avLst/>
              </a:prstGeom>
              <a:solidFill>
                <a:srgbClr val="99CCFF"/>
              </a:solid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74848" name="Text Box 90"/>
              <p:cNvSpPr txBox="1">
                <a:spLocks noChangeArrowheads="1"/>
              </p:cNvSpPr>
              <p:nvPr/>
            </p:nvSpPr>
            <p:spPr bwMode="auto">
              <a:xfrm>
                <a:off x="3744" y="2064"/>
                <a:ext cx="864" cy="250"/>
              </a:xfrm>
              <a:prstGeom prst="rect">
                <a:avLst/>
              </a:prstGeom>
              <a:solidFill>
                <a:srgbClr val="99CCFF"/>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printf(D);</a:t>
                </a:r>
                <a:endParaRPr kumimoji="1" lang="en-US" altLang="zh-CN" sz="2000">
                  <a:latin typeface="Times New Roman" panose="02020603050405020304" pitchFamily="18" charset="0"/>
                </a:endParaRPr>
              </a:p>
            </p:txBody>
          </p:sp>
          <p:sp>
            <p:nvSpPr>
              <p:cNvPr id="74849" name="Text Box 91"/>
              <p:cNvSpPr txBox="1">
                <a:spLocks noChangeArrowheads="1"/>
              </p:cNvSpPr>
              <p:nvPr/>
            </p:nvSpPr>
            <p:spPr bwMode="auto">
              <a:xfrm>
                <a:off x="3744" y="2304"/>
                <a:ext cx="864" cy="250"/>
              </a:xfrm>
              <a:prstGeom prst="rect">
                <a:avLst/>
              </a:prstGeom>
              <a:solidFill>
                <a:srgbClr val="99CCFF"/>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pre(T    L);</a:t>
                </a:r>
                <a:endParaRPr kumimoji="1" lang="en-US" altLang="zh-CN" sz="2000">
                  <a:latin typeface="Times New Roman" panose="02020603050405020304" pitchFamily="18" charset="0"/>
                </a:endParaRPr>
              </a:p>
            </p:txBody>
          </p:sp>
          <p:sp>
            <p:nvSpPr>
              <p:cNvPr id="74850" name="Line 92"/>
              <p:cNvSpPr>
                <a:spLocks noChangeShapeType="1"/>
              </p:cNvSpPr>
              <p:nvPr/>
            </p:nvSpPr>
            <p:spPr bwMode="auto">
              <a:xfrm>
                <a:off x="4176" y="2448"/>
                <a:ext cx="192" cy="0"/>
              </a:xfrm>
              <a:prstGeom prst="line">
                <a:avLst/>
              </a:prstGeom>
              <a:noFill/>
              <a:ln w="9525">
                <a:solidFill>
                  <a:schemeClr val="tx1"/>
                </a:solidFill>
                <a:round/>
                <a:tailEnd type="triangle" w="med" len="med"/>
              </a:ln>
            </p:spPr>
            <p:txBody>
              <a:bodyPr/>
              <a:lstStyle/>
              <a:p>
                <a:endParaRPr lang="zh-CN" altLang="en-US"/>
              </a:p>
            </p:txBody>
          </p:sp>
        </p:grpSp>
        <p:sp>
          <p:nvSpPr>
            <p:cNvPr id="74844" name="Oval 93"/>
            <p:cNvSpPr>
              <a:spLocks noChangeArrowheads="1"/>
            </p:cNvSpPr>
            <p:nvPr/>
          </p:nvSpPr>
          <p:spPr bwMode="auto">
            <a:xfrm>
              <a:off x="4752" y="1344"/>
              <a:ext cx="336" cy="288"/>
            </a:xfrm>
            <a:prstGeom prst="ellipse">
              <a:avLst/>
            </a:prstGeom>
            <a:solidFill>
              <a:srgbClr val="99CCFF"/>
            </a:solidFill>
            <a:ln w="9525">
              <a:solidFill>
                <a:schemeClr val="tx1"/>
              </a:solidFill>
              <a:round/>
            </a:ln>
          </p:spPr>
          <p:txBody>
            <a:bodyPr wrap="none" anchor="ctr"/>
            <a:lstStyle/>
            <a:p>
              <a:pPr algn="ctr" eaLnBrk="0" hangingPunct="0"/>
              <a:r>
                <a:rPr kumimoji="1" lang="en-US" altLang="zh-CN">
                  <a:latin typeface="Times New Roman" panose="02020603050405020304" pitchFamily="18" charset="0"/>
                </a:rPr>
                <a:t>D</a:t>
              </a:r>
              <a:endParaRPr kumimoji="1" lang="en-US" altLang="zh-CN">
                <a:latin typeface="Times New Roman" panose="02020603050405020304" pitchFamily="18" charset="0"/>
              </a:endParaRPr>
            </a:p>
          </p:txBody>
        </p:sp>
      </p:grpSp>
      <p:grpSp>
        <p:nvGrpSpPr>
          <p:cNvPr id="19" name="Group 94"/>
          <p:cNvGrpSpPr/>
          <p:nvPr/>
        </p:nvGrpSpPr>
        <p:grpSpPr bwMode="auto">
          <a:xfrm>
            <a:off x="3886200" y="1066800"/>
            <a:ext cx="4953000" cy="4740275"/>
            <a:chOff x="2448" y="672"/>
            <a:chExt cx="3120" cy="2986"/>
          </a:xfrm>
        </p:grpSpPr>
        <p:grpSp>
          <p:nvGrpSpPr>
            <p:cNvPr id="20" name="Group 95"/>
            <p:cNvGrpSpPr/>
            <p:nvPr/>
          </p:nvGrpSpPr>
          <p:grpSpPr bwMode="auto">
            <a:xfrm>
              <a:off x="2448" y="2880"/>
              <a:ext cx="864" cy="778"/>
              <a:chOff x="2448" y="2784"/>
              <a:chExt cx="864" cy="778"/>
            </a:xfrm>
          </p:grpSpPr>
          <p:sp>
            <p:nvSpPr>
              <p:cNvPr id="74837" name="Text Box 96"/>
              <p:cNvSpPr txBox="1">
                <a:spLocks noChangeArrowheads="1"/>
              </p:cNvSpPr>
              <p:nvPr/>
            </p:nvSpPr>
            <p:spPr bwMode="auto">
              <a:xfrm>
                <a:off x="2448" y="2784"/>
                <a:ext cx="240" cy="250"/>
              </a:xfrm>
              <a:prstGeom prst="rect">
                <a:avLst/>
              </a:prstGeom>
              <a:solidFill>
                <a:srgbClr val="FFFFCC"/>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T</a:t>
                </a:r>
                <a:endParaRPr kumimoji="1" lang="en-US" altLang="zh-CN" sz="2000">
                  <a:latin typeface="Times New Roman" panose="02020603050405020304" pitchFamily="18" charset="0"/>
                </a:endParaRPr>
              </a:p>
            </p:txBody>
          </p:sp>
          <p:sp>
            <p:nvSpPr>
              <p:cNvPr id="74838" name="Line 97"/>
              <p:cNvSpPr>
                <a:spLocks noChangeShapeType="1"/>
              </p:cNvSpPr>
              <p:nvPr/>
            </p:nvSpPr>
            <p:spPr bwMode="auto">
              <a:xfrm>
                <a:off x="2640" y="2928"/>
                <a:ext cx="192" cy="0"/>
              </a:xfrm>
              <a:prstGeom prst="line">
                <a:avLst/>
              </a:prstGeom>
              <a:noFill/>
              <a:ln w="9525">
                <a:solidFill>
                  <a:schemeClr val="tx1"/>
                </a:solidFill>
                <a:round/>
                <a:tailEnd type="triangle" w="med" len="med"/>
              </a:ln>
            </p:spPr>
            <p:txBody>
              <a:bodyPr/>
              <a:lstStyle/>
              <a:p>
                <a:endParaRPr lang="zh-CN" altLang="en-US"/>
              </a:p>
            </p:txBody>
          </p:sp>
          <p:sp>
            <p:nvSpPr>
              <p:cNvPr id="74839" name="Oval 98"/>
              <p:cNvSpPr>
                <a:spLocks noChangeArrowheads="1"/>
              </p:cNvSpPr>
              <p:nvPr/>
            </p:nvSpPr>
            <p:spPr bwMode="auto">
              <a:xfrm>
                <a:off x="2880" y="2832"/>
                <a:ext cx="192" cy="192"/>
              </a:xfrm>
              <a:prstGeom prst="ellipse">
                <a:avLst/>
              </a:prstGeom>
              <a:solidFill>
                <a:srgbClr val="FFFFCC"/>
              </a:solidFill>
              <a:ln w="9525">
                <a:solidFill>
                  <a:schemeClr val="tx1"/>
                </a:solidFill>
                <a:round/>
              </a:ln>
            </p:spPr>
            <p:txBody>
              <a:bodyPr wrap="none" anchor="ctr"/>
              <a:lstStyle/>
              <a:p>
                <a:pPr algn="ctr" eaLnBrk="0" hangingPunct="0"/>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74840" name="Text Box 99"/>
              <p:cNvSpPr txBox="1">
                <a:spLocks noChangeArrowheads="1"/>
              </p:cNvSpPr>
              <p:nvPr/>
            </p:nvSpPr>
            <p:spPr bwMode="auto">
              <a:xfrm>
                <a:off x="2448" y="3072"/>
                <a:ext cx="864" cy="250"/>
              </a:xfrm>
              <a:prstGeom prst="rect">
                <a:avLst/>
              </a:prstGeom>
              <a:solidFill>
                <a:srgbClr val="FFFFCC"/>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printf(C);</a:t>
                </a:r>
                <a:endParaRPr kumimoji="1" lang="en-US" altLang="zh-CN" sz="2000">
                  <a:latin typeface="Times New Roman" panose="02020603050405020304" pitchFamily="18" charset="0"/>
                </a:endParaRPr>
              </a:p>
            </p:txBody>
          </p:sp>
          <p:sp>
            <p:nvSpPr>
              <p:cNvPr id="74841" name="Text Box 100"/>
              <p:cNvSpPr txBox="1">
                <a:spLocks noChangeArrowheads="1"/>
              </p:cNvSpPr>
              <p:nvPr/>
            </p:nvSpPr>
            <p:spPr bwMode="auto">
              <a:xfrm>
                <a:off x="2448" y="3312"/>
                <a:ext cx="864" cy="250"/>
              </a:xfrm>
              <a:prstGeom prst="rect">
                <a:avLst/>
              </a:prstGeom>
              <a:solidFill>
                <a:srgbClr val="FFFFCC"/>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pre(T    L);</a:t>
                </a:r>
                <a:endParaRPr kumimoji="1" lang="en-US" altLang="zh-CN" sz="2000">
                  <a:latin typeface="Times New Roman" panose="02020603050405020304" pitchFamily="18" charset="0"/>
                </a:endParaRPr>
              </a:p>
            </p:txBody>
          </p:sp>
          <p:sp>
            <p:nvSpPr>
              <p:cNvPr id="74842" name="Line 101"/>
              <p:cNvSpPr>
                <a:spLocks noChangeShapeType="1"/>
              </p:cNvSpPr>
              <p:nvPr/>
            </p:nvSpPr>
            <p:spPr bwMode="auto">
              <a:xfrm>
                <a:off x="2880" y="3456"/>
                <a:ext cx="144" cy="0"/>
              </a:xfrm>
              <a:prstGeom prst="line">
                <a:avLst/>
              </a:prstGeom>
              <a:noFill/>
              <a:ln w="9525">
                <a:solidFill>
                  <a:schemeClr val="tx1"/>
                </a:solidFill>
                <a:round/>
                <a:tailEnd type="triangle" w="med" len="med"/>
              </a:ln>
            </p:spPr>
            <p:txBody>
              <a:bodyPr/>
              <a:lstStyle/>
              <a:p>
                <a:endParaRPr lang="zh-CN" altLang="en-US"/>
              </a:p>
            </p:txBody>
          </p:sp>
        </p:grpSp>
        <p:sp>
          <p:nvSpPr>
            <p:cNvPr id="74836" name="Oval 102"/>
            <p:cNvSpPr>
              <a:spLocks noChangeArrowheads="1"/>
            </p:cNvSpPr>
            <p:nvPr/>
          </p:nvSpPr>
          <p:spPr bwMode="auto">
            <a:xfrm>
              <a:off x="5232" y="672"/>
              <a:ext cx="336" cy="288"/>
            </a:xfrm>
            <a:prstGeom prst="ellipse">
              <a:avLst/>
            </a:prstGeom>
            <a:solidFill>
              <a:srgbClr val="FFFFCC"/>
            </a:solidFill>
            <a:ln w="9525">
              <a:solidFill>
                <a:schemeClr val="tx1"/>
              </a:solidFill>
              <a:round/>
            </a:ln>
          </p:spPr>
          <p:txBody>
            <a:bodyPr wrap="none" anchor="ctr"/>
            <a:lstStyle/>
            <a:p>
              <a:pPr algn="ctr" eaLnBrk="0" hangingPunct="0"/>
              <a:r>
                <a:rPr kumimoji="1" lang="en-US" altLang="zh-CN">
                  <a:latin typeface="Times New Roman" panose="02020603050405020304" pitchFamily="18" charset="0"/>
                </a:rPr>
                <a:t>C</a:t>
              </a:r>
              <a:endParaRPr kumimoji="1" lang="en-US" altLang="zh-CN">
                <a:latin typeface="Times New Roman" panose="02020603050405020304" pitchFamily="18" charset="0"/>
              </a:endParaRPr>
            </a:p>
          </p:txBody>
        </p:sp>
      </p:grpSp>
      <p:grpSp>
        <p:nvGrpSpPr>
          <p:cNvPr id="21" name="Group 103"/>
          <p:cNvGrpSpPr/>
          <p:nvPr/>
        </p:nvGrpSpPr>
        <p:grpSpPr bwMode="auto">
          <a:xfrm>
            <a:off x="3200400" y="533400"/>
            <a:ext cx="4038600" cy="3886200"/>
            <a:chOff x="2016" y="336"/>
            <a:chExt cx="2544" cy="2448"/>
          </a:xfrm>
        </p:grpSpPr>
        <p:grpSp>
          <p:nvGrpSpPr>
            <p:cNvPr id="22" name="Group 104"/>
            <p:cNvGrpSpPr/>
            <p:nvPr/>
          </p:nvGrpSpPr>
          <p:grpSpPr bwMode="auto">
            <a:xfrm>
              <a:off x="2016" y="1680"/>
              <a:ext cx="384" cy="1104"/>
              <a:chOff x="2016" y="1584"/>
              <a:chExt cx="384" cy="1104"/>
            </a:xfrm>
          </p:grpSpPr>
          <p:sp>
            <p:nvSpPr>
              <p:cNvPr id="74831" name="Line 105"/>
              <p:cNvSpPr>
                <a:spLocks noChangeShapeType="1"/>
              </p:cNvSpPr>
              <p:nvPr/>
            </p:nvSpPr>
            <p:spPr bwMode="auto">
              <a:xfrm>
                <a:off x="2256" y="1584"/>
                <a:ext cx="144" cy="0"/>
              </a:xfrm>
              <a:prstGeom prst="line">
                <a:avLst/>
              </a:prstGeom>
              <a:noFill/>
              <a:ln w="19050">
                <a:solidFill>
                  <a:srgbClr val="FF3300"/>
                </a:solidFill>
                <a:round/>
              </a:ln>
            </p:spPr>
            <p:txBody>
              <a:bodyPr/>
              <a:lstStyle/>
              <a:p>
                <a:endParaRPr lang="zh-CN" altLang="en-US"/>
              </a:p>
            </p:txBody>
          </p:sp>
          <p:sp>
            <p:nvSpPr>
              <p:cNvPr id="74832" name="Line 106"/>
              <p:cNvSpPr>
                <a:spLocks noChangeShapeType="1"/>
              </p:cNvSpPr>
              <p:nvPr/>
            </p:nvSpPr>
            <p:spPr bwMode="auto">
              <a:xfrm>
                <a:off x="2256" y="2688"/>
                <a:ext cx="144" cy="0"/>
              </a:xfrm>
              <a:prstGeom prst="line">
                <a:avLst/>
              </a:prstGeom>
              <a:noFill/>
              <a:ln w="19050">
                <a:solidFill>
                  <a:srgbClr val="FF3300"/>
                </a:solidFill>
                <a:round/>
              </a:ln>
            </p:spPr>
            <p:txBody>
              <a:bodyPr/>
              <a:lstStyle/>
              <a:p>
                <a:endParaRPr lang="zh-CN" altLang="en-US"/>
              </a:p>
            </p:txBody>
          </p:sp>
          <p:sp>
            <p:nvSpPr>
              <p:cNvPr id="74833" name="Line 107"/>
              <p:cNvSpPr>
                <a:spLocks noChangeShapeType="1"/>
              </p:cNvSpPr>
              <p:nvPr/>
            </p:nvSpPr>
            <p:spPr bwMode="auto">
              <a:xfrm>
                <a:off x="2016" y="2592"/>
                <a:ext cx="240" cy="0"/>
              </a:xfrm>
              <a:prstGeom prst="line">
                <a:avLst/>
              </a:prstGeom>
              <a:noFill/>
              <a:ln w="19050">
                <a:solidFill>
                  <a:srgbClr val="FF3300"/>
                </a:solidFill>
                <a:round/>
              </a:ln>
            </p:spPr>
            <p:txBody>
              <a:bodyPr/>
              <a:lstStyle/>
              <a:p>
                <a:endParaRPr lang="zh-CN" altLang="en-US"/>
              </a:p>
            </p:txBody>
          </p:sp>
          <p:sp>
            <p:nvSpPr>
              <p:cNvPr id="74834" name="Line 108"/>
              <p:cNvSpPr>
                <a:spLocks noChangeShapeType="1"/>
              </p:cNvSpPr>
              <p:nvPr/>
            </p:nvSpPr>
            <p:spPr bwMode="auto">
              <a:xfrm flipV="1">
                <a:off x="2256" y="1584"/>
                <a:ext cx="0" cy="1104"/>
              </a:xfrm>
              <a:prstGeom prst="line">
                <a:avLst/>
              </a:prstGeom>
              <a:noFill/>
              <a:ln w="19050">
                <a:solidFill>
                  <a:srgbClr val="FF3300"/>
                </a:solidFill>
                <a:round/>
              </a:ln>
            </p:spPr>
            <p:txBody>
              <a:bodyPr/>
              <a:lstStyle/>
              <a:p>
                <a:endParaRPr lang="zh-CN" altLang="en-US"/>
              </a:p>
            </p:txBody>
          </p:sp>
        </p:grpSp>
        <p:sp>
          <p:nvSpPr>
            <p:cNvPr id="74830" name="AutoShape 109"/>
            <p:cNvSpPr>
              <a:spLocks noChangeArrowheads="1"/>
            </p:cNvSpPr>
            <p:nvPr/>
          </p:nvSpPr>
          <p:spPr bwMode="auto">
            <a:xfrm rot="-3001265">
              <a:off x="4392" y="456"/>
              <a:ext cx="288" cy="48"/>
            </a:xfrm>
            <a:prstGeom prst="leftArrow">
              <a:avLst>
                <a:gd name="adj1" fmla="val 50000"/>
                <a:gd name="adj2" fmla="val 150000"/>
              </a:avLst>
            </a:prstGeom>
            <a:solidFill>
              <a:srgbClr val="FF3300"/>
            </a:solidFill>
            <a:ln w="19050">
              <a:solidFill>
                <a:srgbClr val="FF3300"/>
              </a:solidFill>
              <a:miter lim="800000"/>
            </a:ln>
          </p:spPr>
          <p:txBody>
            <a:bodyPr wrap="none" anchor="ctr"/>
            <a:lstStyle/>
            <a:p>
              <a:endParaRPr lang="zh-CN" altLang="en-US" b="1"/>
            </a:p>
          </p:txBody>
        </p:sp>
      </p:grpSp>
      <p:sp>
        <p:nvSpPr>
          <p:cNvPr id="357486" name="Text Box 110"/>
          <p:cNvSpPr txBox="1">
            <a:spLocks noChangeArrowheads="1"/>
          </p:cNvSpPr>
          <p:nvPr/>
        </p:nvSpPr>
        <p:spPr bwMode="auto">
          <a:xfrm>
            <a:off x="5943600" y="2438400"/>
            <a:ext cx="762000" cy="396875"/>
          </a:xfrm>
          <a:prstGeom prst="rect">
            <a:avLst/>
          </a:prstGeom>
          <a:solidFill>
            <a:srgbClr val="FFCCFF"/>
          </a:solidFill>
          <a:ln w="9525">
            <a:noFill/>
            <a:miter lim="800000"/>
          </a:ln>
        </p:spPr>
        <p:txBody>
          <a:bodyPr>
            <a:spAutoFit/>
          </a:bodyPr>
          <a:lstStyle/>
          <a:p>
            <a:pPr eaLnBrk="0" hangingPunct="0">
              <a:spcBef>
                <a:spcPct val="50000"/>
              </a:spcBef>
            </a:pPr>
            <a:r>
              <a:rPr kumimoji="1" lang="zh-CN" altLang="en-US" sz="2000">
                <a:latin typeface="Times New Roman" panose="02020603050405020304" pitchFamily="18" charset="0"/>
              </a:rPr>
              <a:t>返回</a:t>
            </a:r>
            <a:endParaRPr kumimoji="1" lang="zh-CN" altLang="en-US" sz="2000">
              <a:latin typeface="Times New Roman" panose="02020603050405020304" pitchFamily="18" charset="0"/>
            </a:endParaRPr>
          </a:p>
        </p:txBody>
      </p:sp>
      <p:grpSp>
        <p:nvGrpSpPr>
          <p:cNvPr id="23" name="Group 111"/>
          <p:cNvGrpSpPr/>
          <p:nvPr/>
        </p:nvGrpSpPr>
        <p:grpSpPr bwMode="auto">
          <a:xfrm>
            <a:off x="5316220" y="1500188"/>
            <a:ext cx="1981200" cy="879475"/>
            <a:chOff x="3168" y="945"/>
            <a:chExt cx="1248" cy="554"/>
          </a:xfrm>
        </p:grpSpPr>
        <p:grpSp>
          <p:nvGrpSpPr>
            <p:cNvPr id="24" name="Group 112"/>
            <p:cNvGrpSpPr/>
            <p:nvPr/>
          </p:nvGrpSpPr>
          <p:grpSpPr bwMode="auto">
            <a:xfrm>
              <a:off x="3747" y="1248"/>
              <a:ext cx="669" cy="251"/>
              <a:chOff x="3747" y="1152"/>
              <a:chExt cx="669" cy="251"/>
            </a:xfrm>
          </p:grpSpPr>
          <p:sp>
            <p:nvSpPr>
              <p:cNvPr id="74826" name="Text Box 113"/>
              <p:cNvSpPr txBox="1">
                <a:spLocks noChangeArrowheads="1"/>
              </p:cNvSpPr>
              <p:nvPr/>
            </p:nvSpPr>
            <p:spPr bwMode="auto">
              <a:xfrm>
                <a:off x="3747" y="1153"/>
                <a:ext cx="240" cy="250"/>
              </a:xfrm>
              <a:prstGeom prst="rect">
                <a:avLst/>
              </a:prstGeom>
              <a:solidFill>
                <a:srgbClr val="CCFFCC"/>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T</a:t>
                </a:r>
                <a:endParaRPr kumimoji="1" lang="en-US" altLang="zh-CN" sz="2000">
                  <a:latin typeface="Times New Roman" panose="02020603050405020304" pitchFamily="18" charset="0"/>
                </a:endParaRPr>
              </a:p>
            </p:txBody>
          </p:sp>
          <p:sp>
            <p:nvSpPr>
              <p:cNvPr id="74827" name="Text Box 114"/>
              <p:cNvSpPr txBox="1">
                <a:spLocks noChangeArrowheads="1"/>
              </p:cNvSpPr>
              <p:nvPr/>
            </p:nvSpPr>
            <p:spPr bwMode="auto">
              <a:xfrm rot="-5308317">
                <a:off x="4152" y="1128"/>
                <a:ext cx="240" cy="288"/>
              </a:xfrm>
              <a:prstGeom prst="rect">
                <a:avLst/>
              </a:prstGeom>
              <a:solidFill>
                <a:srgbClr val="CCFFCC"/>
              </a:solidFill>
              <a:ln w="9525">
                <a:noFill/>
                <a:miter lim="800000"/>
              </a:ln>
            </p:spPr>
            <p:txBody>
              <a:bodyPr>
                <a:spAutoFit/>
              </a:bodyPr>
              <a:lstStyle/>
              <a:p>
                <a:pPr eaLnBrk="0" hangingPunct="0">
                  <a:spcBef>
                    <a:spcPct val="50000"/>
                  </a:spcBef>
                </a:pPr>
                <a:r>
                  <a:rPr kumimoji="1" lang="en-US" altLang="zh-CN" b="1">
                    <a:latin typeface="Times New Roman" panose="02020603050405020304" pitchFamily="18" charset="0"/>
                  </a:rPr>
                  <a:t>&gt;</a:t>
                </a:r>
                <a:endParaRPr kumimoji="1" lang="en-US" altLang="zh-CN" b="1">
                  <a:latin typeface="Times New Roman" panose="02020603050405020304" pitchFamily="18" charset="0"/>
                </a:endParaRPr>
              </a:p>
            </p:txBody>
          </p:sp>
          <p:sp>
            <p:nvSpPr>
              <p:cNvPr id="74828" name="Line 115"/>
              <p:cNvSpPr>
                <a:spLocks noChangeShapeType="1"/>
              </p:cNvSpPr>
              <p:nvPr/>
            </p:nvSpPr>
            <p:spPr bwMode="auto">
              <a:xfrm>
                <a:off x="3939" y="1297"/>
                <a:ext cx="192" cy="0"/>
              </a:xfrm>
              <a:prstGeom prst="line">
                <a:avLst/>
              </a:prstGeom>
              <a:noFill/>
              <a:ln w="9525">
                <a:solidFill>
                  <a:schemeClr val="tx1"/>
                </a:solidFill>
                <a:round/>
                <a:tailEnd type="triangle" w="med" len="med"/>
              </a:ln>
            </p:spPr>
            <p:txBody>
              <a:bodyPr/>
              <a:lstStyle/>
              <a:p>
                <a:endParaRPr lang="zh-CN" altLang="en-US"/>
              </a:p>
            </p:txBody>
          </p:sp>
        </p:grpSp>
        <p:sp>
          <p:nvSpPr>
            <p:cNvPr id="74825" name="Text Box 116"/>
            <p:cNvSpPr txBox="1">
              <a:spLocks noChangeArrowheads="1"/>
            </p:cNvSpPr>
            <p:nvPr/>
          </p:nvSpPr>
          <p:spPr bwMode="auto">
            <a:xfrm>
              <a:off x="3168" y="945"/>
              <a:ext cx="960" cy="250"/>
            </a:xfrm>
            <a:prstGeom prst="rect">
              <a:avLst/>
            </a:prstGeom>
            <a:noFill/>
            <a:ln w="9525">
              <a:noFill/>
              <a:miter lim="800000"/>
            </a:ln>
          </p:spPr>
          <p:txBody>
            <a:bodyPr>
              <a:spAutoFit/>
            </a:bodyPr>
            <a:lstStyle/>
            <a:p>
              <a:pPr eaLnBrk="0" hangingPunct="0">
                <a:spcBef>
                  <a:spcPct val="50000"/>
                </a:spcBef>
              </a:pPr>
              <a:r>
                <a:rPr kumimoji="1" lang="zh-CN" altLang="en-US" sz="2000">
                  <a:solidFill>
                    <a:srgbClr val="FF3300"/>
                  </a:solidFill>
                  <a:latin typeface="Times New Roman" panose="02020603050405020304" pitchFamily="18" charset="0"/>
                </a:rPr>
                <a:t>左是空返回</a:t>
              </a:r>
              <a:endParaRPr kumimoji="1" lang="zh-CN" altLang="en-US" sz="2000">
                <a:solidFill>
                  <a:srgbClr val="FF3300"/>
                </a:solidFill>
                <a:latin typeface="Times New Roman" panose="02020603050405020304" pitchFamily="18" charset="0"/>
              </a:endParaRPr>
            </a:p>
          </p:txBody>
        </p:sp>
      </p:grpSp>
      <p:grpSp>
        <p:nvGrpSpPr>
          <p:cNvPr id="25" name="Group 117"/>
          <p:cNvGrpSpPr/>
          <p:nvPr/>
        </p:nvGrpSpPr>
        <p:grpSpPr bwMode="auto">
          <a:xfrm>
            <a:off x="3810000" y="1524000"/>
            <a:ext cx="3657600" cy="2835275"/>
            <a:chOff x="2400" y="960"/>
            <a:chExt cx="2304" cy="1786"/>
          </a:xfrm>
        </p:grpSpPr>
        <p:grpSp>
          <p:nvGrpSpPr>
            <p:cNvPr id="26" name="Group 118"/>
            <p:cNvGrpSpPr/>
            <p:nvPr/>
          </p:nvGrpSpPr>
          <p:grpSpPr bwMode="auto">
            <a:xfrm>
              <a:off x="2400" y="2496"/>
              <a:ext cx="864" cy="250"/>
              <a:chOff x="2400" y="2400"/>
              <a:chExt cx="864" cy="250"/>
            </a:xfrm>
          </p:grpSpPr>
          <p:sp>
            <p:nvSpPr>
              <p:cNvPr id="74822" name="Text Box 119"/>
              <p:cNvSpPr txBox="1">
                <a:spLocks noChangeArrowheads="1"/>
              </p:cNvSpPr>
              <p:nvPr/>
            </p:nvSpPr>
            <p:spPr bwMode="auto">
              <a:xfrm>
                <a:off x="2400" y="2400"/>
                <a:ext cx="864" cy="250"/>
              </a:xfrm>
              <a:prstGeom prst="rect">
                <a:avLst/>
              </a:prstGeom>
              <a:solidFill>
                <a:srgbClr val="99CCFF"/>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pre(T    R);</a:t>
                </a:r>
                <a:endParaRPr kumimoji="1" lang="en-US" altLang="zh-CN" sz="2000">
                  <a:latin typeface="Times New Roman" panose="02020603050405020304" pitchFamily="18" charset="0"/>
                </a:endParaRPr>
              </a:p>
            </p:txBody>
          </p:sp>
          <p:sp>
            <p:nvSpPr>
              <p:cNvPr id="74823" name="Line 120"/>
              <p:cNvSpPr>
                <a:spLocks noChangeShapeType="1"/>
              </p:cNvSpPr>
              <p:nvPr/>
            </p:nvSpPr>
            <p:spPr bwMode="auto">
              <a:xfrm>
                <a:off x="2832" y="2544"/>
                <a:ext cx="144" cy="0"/>
              </a:xfrm>
              <a:prstGeom prst="line">
                <a:avLst/>
              </a:prstGeom>
              <a:noFill/>
              <a:ln w="9525">
                <a:solidFill>
                  <a:schemeClr val="tx1"/>
                </a:solidFill>
                <a:round/>
                <a:tailEnd type="triangle" w="med" len="med"/>
              </a:ln>
            </p:spPr>
            <p:txBody>
              <a:bodyPr/>
              <a:lstStyle/>
              <a:p>
                <a:endParaRPr lang="zh-CN" altLang="en-US"/>
              </a:p>
            </p:txBody>
          </p:sp>
        </p:grpSp>
        <p:sp>
          <p:nvSpPr>
            <p:cNvPr id="74821" name="AutoShape 121"/>
            <p:cNvSpPr>
              <a:spLocks noChangeArrowheads="1"/>
            </p:cNvSpPr>
            <p:nvPr/>
          </p:nvSpPr>
          <p:spPr bwMode="auto">
            <a:xfrm rot="3494401">
              <a:off x="4512" y="1104"/>
              <a:ext cx="336" cy="48"/>
            </a:xfrm>
            <a:prstGeom prst="rightArrow">
              <a:avLst>
                <a:gd name="adj1" fmla="val 50000"/>
                <a:gd name="adj2" fmla="val 175000"/>
              </a:avLst>
            </a:prstGeom>
            <a:solidFill>
              <a:srgbClr val="FF3300"/>
            </a:solidFill>
            <a:ln w="9525">
              <a:solidFill>
                <a:schemeClr val="tx1"/>
              </a:solidFill>
              <a:miter lim="800000"/>
            </a:ln>
          </p:spPr>
          <p:txBody>
            <a:bodyPr wrap="none" anchor="ctr"/>
            <a:lstStyle/>
            <a:p>
              <a:endParaRPr lang="zh-CN" altLang="en-US" b="1"/>
            </a:p>
          </p:txBody>
        </p:sp>
      </p:grpSp>
      <p:grpSp>
        <p:nvGrpSpPr>
          <p:cNvPr id="27" name="Group 122"/>
          <p:cNvGrpSpPr/>
          <p:nvPr/>
        </p:nvGrpSpPr>
        <p:grpSpPr bwMode="auto">
          <a:xfrm>
            <a:off x="7010400" y="2590800"/>
            <a:ext cx="1828800" cy="1082675"/>
            <a:chOff x="4416" y="1632"/>
            <a:chExt cx="1152" cy="682"/>
          </a:xfrm>
        </p:grpSpPr>
        <p:grpSp>
          <p:nvGrpSpPr>
            <p:cNvPr id="28" name="Group 123"/>
            <p:cNvGrpSpPr/>
            <p:nvPr/>
          </p:nvGrpSpPr>
          <p:grpSpPr bwMode="auto">
            <a:xfrm>
              <a:off x="4944" y="2064"/>
              <a:ext cx="624" cy="250"/>
              <a:chOff x="4944" y="1968"/>
              <a:chExt cx="624" cy="250"/>
            </a:xfrm>
          </p:grpSpPr>
          <p:sp>
            <p:nvSpPr>
              <p:cNvPr id="74817" name="Text Box 124"/>
              <p:cNvSpPr txBox="1">
                <a:spLocks noChangeArrowheads="1"/>
              </p:cNvSpPr>
              <p:nvPr/>
            </p:nvSpPr>
            <p:spPr bwMode="auto">
              <a:xfrm>
                <a:off x="4944" y="1968"/>
                <a:ext cx="240" cy="250"/>
              </a:xfrm>
              <a:prstGeom prst="rect">
                <a:avLst/>
              </a:prstGeom>
              <a:solidFill>
                <a:srgbClr val="99CCFF"/>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T</a:t>
                </a:r>
                <a:endParaRPr kumimoji="1" lang="en-US" altLang="zh-CN" sz="2000">
                  <a:latin typeface="Times New Roman" panose="02020603050405020304" pitchFamily="18" charset="0"/>
                </a:endParaRPr>
              </a:p>
            </p:txBody>
          </p:sp>
          <p:sp>
            <p:nvSpPr>
              <p:cNvPr id="74818" name="Text Box 125"/>
              <p:cNvSpPr txBox="1">
                <a:spLocks noChangeArrowheads="1"/>
              </p:cNvSpPr>
              <p:nvPr/>
            </p:nvSpPr>
            <p:spPr bwMode="auto">
              <a:xfrm rot="-5308317">
                <a:off x="5304" y="1944"/>
                <a:ext cx="240" cy="288"/>
              </a:xfrm>
              <a:prstGeom prst="rect">
                <a:avLst/>
              </a:prstGeom>
              <a:solidFill>
                <a:srgbClr val="99CCFF"/>
              </a:solidFill>
              <a:ln w="9525">
                <a:noFill/>
                <a:miter lim="800000"/>
              </a:ln>
            </p:spPr>
            <p:txBody>
              <a:bodyPr>
                <a:spAutoFit/>
              </a:bodyPr>
              <a:lstStyle/>
              <a:p>
                <a:pPr eaLnBrk="0" hangingPunct="0">
                  <a:spcBef>
                    <a:spcPct val="50000"/>
                  </a:spcBef>
                </a:pPr>
                <a:r>
                  <a:rPr kumimoji="1" lang="en-US" altLang="zh-CN" b="1">
                    <a:latin typeface="Times New Roman" panose="02020603050405020304" pitchFamily="18" charset="0"/>
                  </a:rPr>
                  <a:t>&gt;</a:t>
                </a:r>
                <a:endParaRPr kumimoji="1" lang="en-US" altLang="zh-CN" b="1">
                  <a:latin typeface="Times New Roman" panose="02020603050405020304" pitchFamily="18" charset="0"/>
                </a:endParaRPr>
              </a:p>
            </p:txBody>
          </p:sp>
          <p:sp>
            <p:nvSpPr>
              <p:cNvPr id="74819" name="Line 126"/>
              <p:cNvSpPr>
                <a:spLocks noChangeShapeType="1"/>
              </p:cNvSpPr>
              <p:nvPr/>
            </p:nvSpPr>
            <p:spPr bwMode="auto">
              <a:xfrm>
                <a:off x="5136" y="2064"/>
                <a:ext cx="192" cy="0"/>
              </a:xfrm>
              <a:prstGeom prst="line">
                <a:avLst/>
              </a:prstGeom>
              <a:noFill/>
              <a:ln w="9525">
                <a:solidFill>
                  <a:schemeClr val="tx1"/>
                </a:solidFill>
                <a:round/>
                <a:tailEnd type="triangle" w="med" len="med"/>
              </a:ln>
            </p:spPr>
            <p:txBody>
              <a:bodyPr/>
              <a:lstStyle/>
              <a:p>
                <a:endParaRPr lang="zh-CN" altLang="en-US"/>
              </a:p>
            </p:txBody>
          </p:sp>
        </p:grpSp>
        <p:sp>
          <p:nvSpPr>
            <p:cNvPr id="74816" name="Text Box 127"/>
            <p:cNvSpPr txBox="1">
              <a:spLocks noChangeArrowheads="1"/>
            </p:cNvSpPr>
            <p:nvPr/>
          </p:nvSpPr>
          <p:spPr bwMode="auto">
            <a:xfrm>
              <a:off x="4416" y="1632"/>
              <a:ext cx="1008" cy="250"/>
            </a:xfrm>
            <a:prstGeom prst="rect">
              <a:avLst/>
            </a:prstGeom>
            <a:noFill/>
            <a:ln w="9525">
              <a:noFill/>
              <a:miter lim="800000"/>
            </a:ln>
          </p:spPr>
          <p:txBody>
            <a:bodyPr>
              <a:spAutoFit/>
            </a:bodyPr>
            <a:lstStyle/>
            <a:p>
              <a:pPr eaLnBrk="0" hangingPunct="0">
                <a:spcBef>
                  <a:spcPct val="50000"/>
                </a:spcBef>
              </a:pPr>
              <a:r>
                <a:rPr kumimoji="1" lang="zh-CN" altLang="en-US" sz="2000">
                  <a:solidFill>
                    <a:srgbClr val="FF3300"/>
                  </a:solidFill>
                  <a:latin typeface="Times New Roman" panose="02020603050405020304" pitchFamily="18" charset="0"/>
                </a:rPr>
                <a:t>左是空返回</a:t>
              </a:r>
              <a:endParaRPr kumimoji="1" lang="zh-CN" altLang="en-US" sz="2000">
                <a:solidFill>
                  <a:srgbClr val="FF3300"/>
                </a:solidFill>
                <a:latin typeface="Times New Roman" panose="02020603050405020304" pitchFamily="18" charset="0"/>
              </a:endParaRPr>
            </a:p>
          </p:txBody>
        </p:sp>
      </p:grpSp>
      <p:grpSp>
        <p:nvGrpSpPr>
          <p:cNvPr id="29" name="Group 128"/>
          <p:cNvGrpSpPr/>
          <p:nvPr/>
        </p:nvGrpSpPr>
        <p:grpSpPr bwMode="auto">
          <a:xfrm>
            <a:off x="7010400" y="2895600"/>
            <a:ext cx="1828800" cy="1692275"/>
            <a:chOff x="4416" y="1824"/>
            <a:chExt cx="1152" cy="1066"/>
          </a:xfrm>
        </p:grpSpPr>
        <p:grpSp>
          <p:nvGrpSpPr>
            <p:cNvPr id="30" name="Group 129"/>
            <p:cNvGrpSpPr/>
            <p:nvPr/>
          </p:nvGrpSpPr>
          <p:grpSpPr bwMode="auto">
            <a:xfrm>
              <a:off x="4944" y="2640"/>
              <a:ext cx="624" cy="250"/>
              <a:chOff x="4944" y="2544"/>
              <a:chExt cx="624" cy="250"/>
            </a:xfrm>
          </p:grpSpPr>
          <p:sp>
            <p:nvSpPr>
              <p:cNvPr id="74812" name="Text Box 130"/>
              <p:cNvSpPr txBox="1">
                <a:spLocks noChangeArrowheads="1"/>
              </p:cNvSpPr>
              <p:nvPr/>
            </p:nvSpPr>
            <p:spPr bwMode="auto">
              <a:xfrm>
                <a:off x="4944" y="2544"/>
                <a:ext cx="240" cy="250"/>
              </a:xfrm>
              <a:prstGeom prst="rect">
                <a:avLst/>
              </a:prstGeom>
              <a:solidFill>
                <a:srgbClr val="CCFF99"/>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T</a:t>
                </a:r>
                <a:endParaRPr kumimoji="1" lang="en-US" altLang="zh-CN" sz="2000">
                  <a:latin typeface="Times New Roman" panose="02020603050405020304" pitchFamily="18" charset="0"/>
                </a:endParaRPr>
              </a:p>
            </p:txBody>
          </p:sp>
          <p:sp>
            <p:nvSpPr>
              <p:cNvPr id="74813" name="Text Box 131"/>
              <p:cNvSpPr txBox="1">
                <a:spLocks noChangeArrowheads="1"/>
              </p:cNvSpPr>
              <p:nvPr/>
            </p:nvSpPr>
            <p:spPr bwMode="auto">
              <a:xfrm rot="-5308317">
                <a:off x="5304" y="2520"/>
                <a:ext cx="240" cy="288"/>
              </a:xfrm>
              <a:prstGeom prst="rect">
                <a:avLst/>
              </a:prstGeom>
              <a:solidFill>
                <a:srgbClr val="CCFF99"/>
              </a:solidFill>
              <a:ln w="9525">
                <a:noFill/>
                <a:miter lim="800000"/>
              </a:ln>
            </p:spPr>
            <p:txBody>
              <a:bodyPr>
                <a:spAutoFit/>
              </a:bodyPr>
              <a:lstStyle/>
              <a:p>
                <a:pPr eaLnBrk="0" hangingPunct="0">
                  <a:spcBef>
                    <a:spcPct val="50000"/>
                  </a:spcBef>
                </a:pPr>
                <a:r>
                  <a:rPr kumimoji="1" lang="en-US" altLang="zh-CN" b="1">
                    <a:latin typeface="Times New Roman" panose="02020603050405020304" pitchFamily="18" charset="0"/>
                  </a:rPr>
                  <a:t>&gt;</a:t>
                </a:r>
                <a:endParaRPr kumimoji="1" lang="en-US" altLang="zh-CN" b="1">
                  <a:latin typeface="Times New Roman" panose="02020603050405020304" pitchFamily="18" charset="0"/>
                </a:endParaRPr>
              </a:p>
            </p:txBody>
          </p:sp>
          <p:sp>
            <p:nvSpPr>
              <p:cNvPr id="74814" name="Line 132"/>
              <p:cNvSpPr>
                <a:spLocks noChangeShapeType="1"/>
              </p:cNvSpPr>
              <p:nvPr/>
            </p:nvSpPr>
            <p:spPr bwMode="auto">
              <a:xfrm>
                <a:off x="5136" y="2640"/>
                <a:ext cx="192" cy="0"/>
              </a:xfrm>
              <a:prstGeom prst="line">
                <a:avLst/>
              </a:prstGeom>
              <a:noFill/>
              <a:ln w="9525">
                <a:solidFill>
                  <a:schemeClr val="tx1"/>
                </a:solidFill>
                <a:round/>
                <a:tailEnd type="triangle" w="med" len="med"/>
              </a:ln>
            </p:spPr>
            <p:txBody>
              <a:bodyPr/>
              <a:lstStyle/>
              <a:p>
                <a:endParaRPr lang="zh-CN" altLang="en-US"/>
              </a:p>
            </p:txBody>
          </p:sp>
        </p:grpSp>
        <p:sp>
          <p:nvSpPr>
            <p:cNvPr id="74811" name="Text Box 133"/>
            <p:cNvSpPr txBox="1">
              <a:spLocks noChangeArrowheads="1"/>
            </p:cNvSpPr>
            <p:nvPr/>
          </p:nvSpPr>
          <p:spPr bwMode="auto">
            <a:xfrm>
              <a:off x="4416" y="1824"/>
              <a:ext cx="1008" cy="250"/>
            </a:xfrm>
            <a:prstGeom prst="rect">
              <a:avLst/>
            </a:prstGeom>
            <a:noFill/>
            <a:ln w="9525">
              <a:noFill/>
              <a:miter lim="800000"/>
            </a:ln>
          </p:spPr>
          <p:txBody>
            <a:bodyPr>
              <a:spAutoFit/>
            </a:bodyPr>
            <a:lstStyle/>
            <a:p>
              <a:pPr eaLnBrk="0" hangingPunct="0">
                <a:spcBef>
                  <a:spcPct val="50000"/>
                </a:spcBef>
              </a:pPr>
              <a:r>
                <a:rPr kumimoji="1" lang="zh-CN" altLang="en-US" sz="2000">
                  <a:solidFill>
                    <a:srgbClr val="FF3300"/>
                  </a:solidFill>
                  <a:latin typeface="Times New Roman" panose="02020603050405020304" pitchFamily="18" charset="0"/>
                </a:rPr>
                <a:t>右是空返回</a:t>
              </a:r>
              <a:endParaRPr kumimoji="1" lang="zh-CN" altLang="en-US" sz="2000">
                <a:solidFill>
                  <a:srgbClr val="FF3300"/>
                </a:solidFill>
                <a:latin typeface="Times New Roman" panose="02020603050405020304" pitchFamily="18" charset="0"/>
              </a:endParaRPr>
            </a:p>
          </p:txBody>
        </p:sp>
      </p:grpSp>
      <p:grpSp>
        <p:nvGrpSpPr>
          <p:cNvPr id="31" name="Group 134"/>
          <p:cNvGrpSpPr/>
          <p:nvPr/>
        </p:nvGrpSpPr>
        <p:grpSpPr bwMode="auto">
          <a:xfrm>
            <a:off x="5791200" y="1524000"/>
            <a:ext cx="3352800" cy="3749675"/>
            <a:chOff x="3648" y="960"/>
            <a:chExt cx="2112" cy="2362"/>
          </a:xfrm>
        </p:grpSpPr>
        <p:grpSp>
          <p:nvGrpSpPr>
            <p:cNvPr id="357376" name="Group 135"/>
            <p:cNvGrpSpPr/>
            <p:nvPr/>
          </p:nvGrpSpPr>
          <p:grpSpPr bwMode="auto">
            <a:xfrm>
              <a:off x="3648" y="3072"/>
              <a:ext cx="624" cy="250"/>
              <a:chOff x="3648" y="2976"/>
              <a:chExt cx="624" cy="250"/>
            </a:xfrm>
          </p:grpSpPr>
          <p:sp>
            <p:nvSpPr>
              <p:cNvPr id="74807" name="Text Box 136"/>
              <p:cNvSpPr txBox="1">
                <a:spLocks noChangeArrowheads="1"/>
              </p:cNvSpPr>
              <p:nvPr/>
            </p:nvSpPr>
            <p:spPr bwMode="auto">
              <a:xfrm>
                <a:off x="3648" y="2976"/>
                <a:ext cx="240" cy="250"/>
              </a:xfrm>
              <a:prstGeom prst="rect">
                <a:avLst/>
              </a:prstGeom>
              <a:solidFill>
                <a:srgbClr val="FFFFCC"/>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T</a:t>
                </a:r>
                <a:endParaRPr kumimoji="1" lang="en-US" altLang="zh-CN" sz="2000">
                  <a:latin typeface="Times New Roman" panose="02020603050405020304" pitchFamily="18" charset="0"/>
                </a:endParaRPr>
              </a:p>
            </p:txBody>
          </p:sp>
          <p:sp>
            <p:nvSpPr>
              <p:cNvPr id="74808" name="Text Box 137"/>
              <p:cNvSpPr txBox="1">
                <a:spLocks noChangeArrowheads="1"/>
              </p:cNvSpPr>
              <p:nvPr/>
            </p:nvSpPr>
            <p:spPr bwMode="auto">
              <a:xfrm rot="-5308317">
                <a:off x="4008" y="2952"/>
                <a:ext cx="240" cy="288"/>
              </a:xfrm>
              <a:prstGeom prst="rect">
                <a:avLst/>
              </a:prstGeom>
              <a:solidFill>
                <a:srgbClr val="FFFFCC"/>
              </a:solidFill>
              <a:ln w="9525">
                <a:noFill/>
                <a:miter lim="800000"/>
              </a:ln>
            </p:spPr>
            <p:txBody>
              <a:bodyPr>
                <a:spAutoFit/>
              </a:bodyPr>
              <a:lstStyle/>
              <a:p>
                <a:pPr eaLnBrk="0" hangingPunct="0">
                  <a:spcBef>
                    <a:spcPct val="50000"/>
                  </a:spcBef>
                </a:pPr>
                <a:r>
                  <a:rPr kumimoji="1" lang="en-US" altLang="zh-CN" b="1">
                    <a:latin typeface="Times New Roman" panose="02020603050405020304" pitchFamily="18" charset="0"/>
                  </a:rPr>
                  <a:t>&gt;</a:t>
                </a:r>
                <a:endParaRPr kumimoji="1" lang="en-US" altLang="zh-CN" b="1">
                  <a:latin typeface="Times New Roman" panose="02020603050405020304" pitchFamily="18" charset="0"/>
                </a:endParaRPr>
              </a:p>
            </p:txBody>
          </p:sp>
          <p:sp>
            <p:nvSpPr>
              <p:cNvPr id="74809" name="Line 138"/>
              <p:cNvSpPr>
                <a:spLocks noChangeShapeType="1"/>
              </p:cNvSpPr>
              <p:nvPr/>
            </p:nvSpPr>
            <p:spPr bwMode="auto">
              <a:xfrm>
                <a:off x="3840" y="3120"/>
                <a:ext cx="192" cy="0"/>
              </a:xfrm>
              <a:prstGeom prst="line">
                <a:avLst/>
              </a:prstGeom>
              <a:noFill/>
              <a:ln w="9525">
                <a:solidFill>
                  <a:schemeClr val="tx1"/>
                </a:solidFill>
                <a:round/>
                <a:tailEnd type="triangle" w="med" len="med"/>
              </a:ln>
            </p:spPr>
            <p:txBody>
              <a:bodyPr/>
              <a:lstStyle/>
              <a:p>
                <a:endParaRPr lang="zh-CN" altLang="en-US"/>
              </a:p>
            </p:txBody>
          </p:sp>
        </p:grpSp>
        <p:sp>
          <p:nvSpPr>
            <p:cNvPr id="74806" name="Text Box 139"/>
            <p:cNvSpPr txBox="1">
              <a:spLocks noChangeArrowheads="1"/>
            </p:cNvSpPr>
            <p:nvPr/>
          </p:nvSpPr>
          <p:spPr bwMode="auto">
            <a:xfrm>
              <a:off x="4800" y="960"/>
              <a:ext cx="960" cy="250"/>
            </a:xfrm>
            <a:prstGeom prst="rect">
              <a:avLst/>
            </a:prstGeom>
            <a:noFill/>
            <a:ln w="9525">
              <a:noFill/>
              <a:miter lim="800000"/>
            </a:ln>
          </p:spPr>
          <p:txBody>
            <a:bodyPr>
              <a:spAutoFit/>
            </a:bodyPr>
            <a:lstStyle/>
            <a:p>
              <a:pPr eaLnBrk="0" hangingPunct="0">
                <a:spcBef>
                  <a:spcPct val="50000"/>
                </a:spcBef>
              </a:pPr>
              <a:r>
                <a:rPr kumimoji="1" lang="zh-CN" altLang="en-US" sz="2000">
                  <a:solidFill>
                    <a:srgbClr val="FF3300"/>
                  </a:solidFill>
                  <a:latin typeface="Times New Roman" panose="02020603050405020304" pitchFamily="18" charset="0"/>
                </a:rPr>
                <a:t>左是空返回</a:t>
              </a:r>
              <a:endParaRPr kumimoji="1" lang="zh-CN" altLang="en-US" sz="2000">
                <a:solidFill>
                  <a:srgbClr val="FF3300"/>
                </a:solidFill>
                <a:latin typeface="Times New Roman" panose="02020603050405020304" pitchFamily="18" charset="0"/>
              </a:endParaRPr>
            </a:p>
          </p:txBody>
        </p:sp>
      </p:grpSp>
      <p:grpSp>
        <p:nvGrpSpPr>
          <p:cNvPr id="357377" name="Group 140"/>
          <p:cNvGrpSpPr/>
          <p:nvPr/>
        </p:nvGrpSpPr>
        <p:grpSpPr bwMode="auto">
          <a:xfrm>
            <a:off x="5791200" y="1828800"/>
            <a:ext cx="3352800" cy="4359275"/>
            <a:chOff x="3648" y="1152"/>
            <a:chExt cx="2112" cy="2746"/>
          </a:xfrm>
        </p:grpSpPr>
        <p:grpSp>
          <p:nvGrpSpPr>
            <p:cNvPr id="357378" name="Group 141"/>
            <p:cNvGrpSpPr/>
            <p:nvPr/>
          </p:nvGrpSpPr>
          <p:grpSpPr bwMode="auto">
            <a:xfrm>
              <a:off x="3648" y="3648"/>
              <a:ext cx="624" cy="250"/>
              <a:chOff x="3648" y="3552"/>
              <a:chExt cx="624" cy="250"/>
            </a:xfrm>
          </p:grpSpPr>
          <p:sp>
            <p:nvSpPr>
              <p:cNvPr id="74802" name="Text Box 142"/>
              <p:cNvSpPr txBox="1">
                <a:spLocks noChangeArrowheads="1"/>
              </p:cNvSpPr>
              <p:nvPr/>
            </p:nvSpPr>
            <p:spPr bwMode="auto">
              <a:xfrm>
                <a:off x="3648" y="3552"/>
                <a:ext cx="240" cy="250"/>
              </a:xfrm>
              <a:prstGeom prst="rect">
                <a:avLst/>
              </a:prstGeom>
              <a:solidFill>
                <a:srgbClr val="99FFCC"/>
              </a:solidFill>
              <a:ln w="9525">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T</a:t>
                </a:r>
                <a:endParaRPr kumimoji="1" lang="en-US" altLang="zh-CN" sz="2000">
                  <a:latin typeface="Times New Roman" panose="02020603050405020304" pitchFamily="18" charset="0"/>
                </a:endParaRPr>
              </a:p>
            </p:txBody>
          </p:sp>
          <p:sp>
            <p:nvSpPr>
              <p:cNvPr id="74803" name="Text Box 143"/>
              <p:cNvSpPr txBox="1">
                <a:spLocks noChangeArrowheads="1"/>
              </p:cNvSpPr>
              <p:nvPr/>
            </p:nvSpPr>
            <p:spPr bwMode="auto">
              <a:xfrm rot="-5308317">
                <a:off x="4008" y="3528"/>
                <a:ext cx="240" cy="288"/>
              </a:xfrm>
              <a:prstGeom prst="rect">
                <a:avLst/>
              </a:prstGeom>
              <a:solidFill>
                <a:srgbClr val="99FFCC"/>
              </a:solidFill>
              <a:ln w="9525">
                <a:noFill/>
                <a:miter lim="800000"/>
              </a:ln>
            </p:spPr>
            <p:txBody>
              <a:bodyPr>
                <a:spAutoFit/>
              </a:bodyPr>
              <a:lstStyle/>
              <a:p>
                <a:pPr eaLnBrk="0" hangingPunct="0">
                  <a:spcBef>
                    <a:spcPct val="50000"/>
                  </a:spcBef>
                </a:pPr>
                <a:r>
                  <a:rPr kumimoji="1" lang="en-US" altLang="zh-CN" b="1">
                    <a:latin typeface="Times New Roman" panose="02020603050405020304" pitchFamily="18" charset="0"/>
                  </a:rPr>
                  <a:t>&gt;</a:t>
                </a:r>
                <a:endParaRPr kumimoji="1" lang="en-US" altLang="zh-CN" b="1">
                  <a:latin typeface="Times New Roman" panose="02020603050405020304" pitchFamily="18" charset="0"/>
                </a:endParaRPr>
              </a:p>
            </p:txBody>
          </p:sp>
          <p:sp>
            <p:nvSpPr>
              <p:cNvPr id="74804" name="Line 144"/>
              <p:cNvSpPr>
                <a:spLocks noChangeShapeType="1"/>
              </p:cNvSpPr>
              <p:nvPr/>
            </p:nvSpPr>
            <p:spPr bwMode="auto">
              <a:xfrm>
                <a:off x="3840" y="3696"/>
                <a:ext cx="192" cy="0"/>
              </a:xfrm>
              <a:prstGeom prst="line">
                <a:avLst/>
              </a:prstGeom>
              <a:noFill/>
              <a:ln w="9525">
                <a:solidFill>
                  <a:schemeClr val="tx1"/>
                </a:solidFill>
                <a:round/>
                <a:tailEnd type="triangle" w="med" len="med"/>
              </a:ln>
            </p:spPr>
            <p:txBody>
              <a:bodyPr/>
              <a:lstStyle/>
              <a:p>
                <a:endParaRPr lang="zh-CN" altLang="en-US"/>
              </a:p>
            </p:txBody>
          </p:sp>
        </p:grpSp>
        <p:sp>
          <p:nvSpPr>
            <p:cNvPr id="74801" name="Text Box 145"/>
            <p:cNvSpPr txBox="1">
              <a:spLocks noChangeArrowheads="1"/>
            </p:cNvSpPr>
            <p:nvPr/>
          </p:nvSpPr>
          <p:spPr bwMode="auto">
            <a:xfrm>
              <a:off x="4800" y="1152"/>
              <a:ext cx="960" cy="250"/>
            </a:xfrm>
            <a:prstGeom prst="rect">
              <a:avLst/>
            </a:prstGeom>
            <a:noFill/>
            <a:ln w="9525">
              <a:noFill/>
              <a:miter lim="800000"/>
            </a:ln>
          </p:spPr>
          <p:txBody>
            <a:bodyPr>
              <a:spAutoFit/>
            </a:bodyPr>
            <a:lstStyle/>
            <a:p>
              <a:pPr eaLnBrk="0" hangingPunct="0">
                <a:spcBef>
                  <a:spcPct val="50000"/>
                </a:spcBef>
              </a:pPr>
              <a:r>
                <a:rPr kumimoji="1" lang="zh-CN" altLang="en-US" sz="2000">
                  <a:solidFill>
                    <a:srgbClr val="FF3300"/>
                  </a:solidFill>
                  <a:latin typeface="Times New Roman" panose="02020603050405020304" pitchFamily="18" charset="0"/>
                </a:rPr>
                <a:t>右是空返回</a:t>
              </a:r>
              <a:endParaRPr kumimoji="1" lang="zh-CN" altLang="en-US" sz="2000">
                <a:solidFill>
                  <a:srgbClr val="FF3300"/>
                </a:solidFill>
                <a:latin typeface="Times New Roman" panose="02020603050405020304" pitchFamily="18" charset="0"/>
              </a:endParaRPr>
            </a:p>
          </p:txBody>
        </p:sp>
      </p:grpSp>
      <p:grpSp>
        <p:nvGrpSpPr>
          <p:cNvPr id="357379" name="Group 146"/>
          <p:cNvGrpSpPr/>
          <p:nvPr/>
        </p:nvGrpSpPr>
        <p:grpSpPr bwMode="auto">
          <a:xfrm>
            <a:off x="1905000" y="533400"/>
            <a:ext cx="6400800" cy="4283075"/>
            <a:chOff x="1200" y="336"/>
            <a:chExt cx="4032" cy="2698"/>
          </a:xfrm>
        </p:grpSpPr>
        <p:grpSp>
          <p:nvGrpSpPr>
            <p:cNvPr id="357380" name="Group 147"/>
            <p:cNvGrpSpPr/>
            <p:nvPr/>
          </p:nvGrpSpPr>
          <p:grpSpPr bwMode="auto">
            <a:xfrm>
              <a:off x="1200" y="336"/>
              <a:ext cx="4032" cy="2698"/>
              <a:chOff x="1200" y="336"/>
              <a:chExt cx="4032" cy="2698"/>
            </a:xfrm>
          </p:grpSpPr>
          <p:grpSp>
            <p:nvGrpSpPr>
              <p:cNvPr id="357381" name="Group 148"/>
              <p:cNvGrpSpPr/>
              <p:nvPr/>
            </p:nvGrpSpPr>
            <p:grpSpPr bwMode="auto">
              <a:xfrm>
                <a:off x="1200" y="2784"/>
                <a:ext cx="864" cy="250"/>
                <a:chOff x="1200" y="2688"/>
                <a:chExt cx="864" cy="250"/>
              </a:xfrm>
            </p:grpSpPr>
            <p:sp>
              <p:nvSpPr>
                <p:cNvPr id="74798" name="Text Box 149"/>
                <p:cNvSpPr txBox="1">
                  <a:spLocks noChangeArrowheads="1"/>
                </p:cNvSpPr>
                <p:nvPr/>
              </p:nvSpPr>
              <p:spPr bwMode="auto">
                <a:xfrm>
                  <a:off x="1200" y="2688"/>
                  <a:ext cx="864" cy="250"/>
                </a:xfrm>
                <a:prstGeom prst="rect">
                  <a:avLst/>
                </a:prstGeom>
                <a:solidFill>
                  <a:srgbClr val="FFFFCC"/>
                </a:solidFill>
                <a:ln w="19050">
                  <a:noFill/>
                  <a:miter lim="800000"/>
                </a:ln>
              </p:spPr>
              <p:txBody>
                <a:bodyPr>
                  <a:spAutoFit/>
                </a:bodyPr>
                <a:lstStyle/>
                <a:p>
                  <a:pPr eaLnBrk="0" hangingPunct="0">
                    <a:spcBef>
                      <a:spcPct val="50000"/>
                    </a:spcBef>
                  </a:pPr>
                  <a:r>
                    <a:rPr kumimoji="1" lang="en-US" altLang="zh-CN" sz="2000">
                      <a:latin typeface="Times New Roman" panose="02020603050405020304" pitchFamily="18" charset="0"/>
                    </a:rPr>
                    <a:t>pre(T    R);</a:t>
                  </a:r>
                  <a:endParaRPr kumimoji="1" lang="en-US" altLang="zh-CN" sz="2000">
                    <a:latin typeface="Times New Roman" panose="02020603050405020304" pitchFamily="18" charset="0"/>
                  </a:endParaRPr>
                </a:p>
              </p:txBody>
            </p:sp>
            <p:sp>
              <p:nvSpPr>
                <p:cNvPr id="74799" name="Line 150"/>
                <p:cNvSpPr>
                  <a:spLocks noChangeShapeType="1"/>
                </p:cNvSpPr>
                <p:nvPr/>
              </p:nvSpPr>
              <p:spPr bwMode="auto">
                <a:xfrm>
                  <a:off x="1632" y="2832"/>
                  <a:ext cx="144" cy="0"/>
                </a:xfrm>
                <a:prstGeom prst="line">
                  <a:avLst/>
                </a:prstGeom>
                <a:noFill/>
                <a:ln w="19050">
                  <a:noFill/>
                  <a:round/>
                  <a:tailEnd type="triangle" w="med" len="med"/>
                </a:ln>
              </p:spPr>
              <p:txBody>
                <a:bodyPr/>
                <a:lstStyle/>
                <a:p>
                  <a:endParaRPr lang="zh-CN" altLang="en-US"/>
                </a:p>
              </p:txBody>
            </p:sp>
          </p:grpSp>
          <p:sp>
            <p:nvSpPr>
              <p:cNvPr id="74797" name="AutoShape 151"/>
              <p:cNvSpPr>
                <a:spLocks noChangeArrowheads="1"/>
              </p:cNvSpPr>
              <p:nvPr/>
            </p:nvSpPr>
            <p:spPr bwMode="auto">
              <a:xfrm rot="2761019">
                <a:off x="5040" y="480"/>
                <a:ext cx="336" cy="48"/>
              </a:xfrm>
              <a:prstGeom prst="rightArrow">
                <a:avLst>
                  <a:gd name="adj1" fmla="val 50000"/>
                  <a:gd name="adj2" fmla="val 175000"/>
                </a:avLst>
              </a:prstGeom>
              <a:solidFill>
                <a:srgbClr val="FF3300"/>
              </a:solidFill>
              <a:ln w="19050">
                <a:noFill/>
                <a:miter lim="800000"/>
              </a:ln>
            </p:spPr>
            <p:txBody>
              <a:bodyPr wrap="none" anchor="ctr"/>
              <a:lstStyle/>
              <a:p>
                <a:endParaRPr lang="zh-CN" altLang="en-US" b="1"/>
              </a:p>
            </p:txBody>
          </p:sp>
        </p:grpSp>
        <p:sp>
          <p:nvSpPr>
            <p:cNvPr id="74795" name="Line 152"/>
            <p:cNvSpPr>
              <a:spLocks noChangeShapeType="1"/>
            </p:cNvSpPr>
            <p:nvPr/>
          </p:nvSpPr>
          <p:spPr bwMode="auto">
            <a:xfrm>
              <a:off x="1632" y="2928"/>
              <a:ext cx="144" cy="0"/>
            </a:xfrm>
            <a:prstGeom prst="line">
              <a:avLst/>
            </a:prstGeom>
            <a:noFill/>
            <a:ln w="9525">
              <a:solidFill>
                <a:schemeClr val="tx1"/>
              </a:solidFill>
              <a:round/>
              <a:tailEnd type="triangle" w="med" len="med"/>
            </a:ln>
          </p:spPr>
          <p:txBody>
            <a:bodyPr wrap="none" anchor="ctr"/>
            <a:lstStyle/>
            <a:p>
              <a:endParaRPr lang="zh-CN" altLang="en-US"/>
            </a:p>
          </p:txBody>
        </p:sp>
      </p:grpSp>
      <p:sp>
        <p:nvSpPr>
          <p:cNvPr id="357530" name="Text Box 154"/>
          <p:cNvSpPr txBox="1">
            <a:spLocks noChangeArrowheads="1"/>
          </p:cNvSpPr>
          <p:nvPr/>
        </p:nvSpPr>
        <p:spPr bwMode="auto">
          <a:xfrm>
            <a:off x="228600" y="5475288"/>
            <a:ext cx="3063875" cy="519112"/>
          </a:xfrm>
          <a:prstGeom prst="rect">
            <a:avLst/>
          </a:prstGeom>
          <a:noFill/>
          <a:ln w="9525">
            <a:noFill/>
            <a:miter lim="800000"/>
          </a:ln>
        </p:spPr>
        <p:txBody>
          <a:bodyPr wrap="none" anchor="ctr">
            <a:spAutoFit/>
          </a:bodyPr>
          <a:lstStyle/>
          <a:p>
            <a:r>
              <a:rPr kumimoji="1" lang="zh-CN" altLang="zh-CN" sz="2000">
                <a:latin typeface="Times New Roman" panose="02020603050405020304" pitchFamily="18" charset="0"/>
              </a:rPr>
              <a:t>先序序列：</a:t>
            </a:r>
            <a:r>
              <a:rPr kumimoji="1" lang="en-US" altLang="zh-CN" sz="2800">
                <a:solidFill>
                  <a:srgbClr val="FF3300"/>
                </a:solidFill>
                <a:latin typeface="Times New Roman" panose="02020603050405020304" pitchFamily="18" charset="0"/>
              </a:rPr>
              <a:t>A  B   D  C</a:t>
            </a:r>
            <a:endParaRPr kumimoji="1" lang="en-US" altLang="zh-CN" sz="2800">
              <a:solidFill>
                <a:srgbClr val="FF33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7" presetClass="entr" presetSubtype="8"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ppt_x</p:attrName>
                                        </p:attrNameLst>
                                      </p:cBhvr>
                                      <p:tavLst>
                                        <p:tav tm="0">
                                          <p:val>
                                            <p:strVal val="#ppt_x-#ppt_w/2"/>
                                          </p:val>
                                        </p:tav>
                                        <p:tav tm="100000">
                                          <p:val>
                                            <p:strVal val="#ppt_x"/>
                                          </p:val>
                                        </p:tav>
                                      </p:tavLst>
                                    </p:anim>
                                    <p:anim calcmode="lin" valueType="num">
                                      <p:cBhvr>
                                        <p:cTn id="20" dur="500" fill="hold"/>
                                        <p:tgtEl>
                                          <p:spTgt spid="15"/>
                                        </p:tgtEl>
                                        <p:attrNameLst>
                                          <p:attrName>ppt_y</p:attrName>
                                        </p:attrNameLst>
                                      </p:cBhvr>
                                      <p:tavLst>
                                        <p:tav tm="0">
                                          <p:val>
                                            <p:strVal val="#ppt_y"/>
                                          </p:val>
                                        </p:tav>
                                        <p:tav tm="100000">
                                          <p:val>
                                            <p:strVal val="#ppt_y"/>
                                          </p:val>
                                        </p:tav>
                                      </p:tavLst>
                                    </p:anim>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ppt_x</p:attrName>
                                        </p:attrNameLst>
                                      </p:cBhvr>
                                      <p:tavLst>
                                        <p:tav tm="0">
                                          <p:val>
                                            <p:strVal val="#ppt_x-#ppt_w/2"/>
                                          </p:val>
                                        </p:tav>
                                        <p:tav tm="100000">
                                          <p:val>
                                            <p:strVal val="#ppt_x"/>
                                          </p:val>
                                        </p:tav>
                                      </p:tavLst>
                                    </p:anim>
                                    <p:anim calcmode="lin" valueType="num">
                                      <p:cBhvr>
                                        <p:cTn id="28" dur="500" fill="hold"/>
                                        <p:tgtEl>
                                          <p:spTgt spid="21"/>
                                        </p:tgtEl>
                                        <p:attrNameLst>
                                          <p:attrName>ppt_y</p:attrName>
                                        </p:attrNameLst>
                                      </p:cBhvr>
                                      <p:tavLst>
                                        <p:tav tm="0">
                                          <p:val>
                                            <p:strVal val="#ppt_y"/>
                                          </p:val>
                                        </p:tav>
                                        <p:tav tm="100000">
                                          <p:val>
                                            <p:strVal val="#ppt_y"/>
                                          </p:val>
                                        </p:tav>
                                      </p:tavLst>
                                    </p:anim>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ppt_x</p:attrName>
                                        </p:attrNameLst>
                                      </p:cBhvr>
                                      <p:tavLst>
                                        <p:tav tm="0">
                                          <p:val>
                                            <p:strVal val="#ppt_x-#ppt_w/2"/>
                                          </p:val>
                                        </p:tav>
                                        <p:tav tm="100000">
                                          <p:val>
                                            <p:strVal val="#ppt_x"/>
                                          </p:val>
                                        </p:tav>
                                      </p:tavLst>
                                    </p:anim>
                                    <p:anim calcmode="lin" valueType="num">
                                      <p:cBhvr>
                                        <p:cTn id="36" dur="500" fill="hold"/>
                                        <p:tgtEl>
                                          <p:spTgt spid="13"/>
                                        </p:tgtEl>
                                        <p:attrNameLst>
                                          <p:attrName>ppt_y</p:attrName>
                                        </p:attrNameLst>
                                      </p:cBhvr>
                                      <p:tavLst>
                                        <p:tav tm="0">
                                          <p:val>
                                            <p:strVal val="#ppt_y"/>
                                          </p:val>
                                        </p:tav>
                                        <p:tav tm="100000">
                                          <p:val>
                                            <p:strVal val="#ppt_y"/>
                                          </p:val>
                                        </p:tav>
                                      </p:tavLst>
                                    </p:anim>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strVal val="#ppt_h"/>
                                          </p:val>
                                        </p:tav>
                                        <p:tav tm="100000">
                                          <p:val>
                                            <p:strVal val="#ppt_h"/>
                                          </p:val>
                                        </p:tav>
                                      </p:tavLst>
                                    </p:anim>
                                  </p:childTnLst>
                                </p:cTn>
                              </p:par>
                            </p:childTnLst>
                          </p:cTn>
                        </p:par>
                        <p:par>
                          <p:cTn id="39" fill="hold">
                            <p:stCondLst>
                              <p:cond delay="500"/>
                            </p:stCondLst>
                            <p:childTnLst>
                              <p:par>
                                <p:cTn id="40" presetID="9" presetClass="entr" presetSubtype="0"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ppt_x</p:attrName>
                                        </p:attrNameLst>
                                      </p:cBhvr>
                                      <p:tavLst>
                                        <p:tav tm="0">
                                          <p:val>
                                            <p:strVal val="#ppt_x-#ppt_w/2"/>
                                          </p:val>
                                        </p:tav>
                                        <p:tav tm="100000">
                                          <p:val>
                                            <p:strVal val="#ppt_x"/>
                                          </p:val>
                                        </p:tav>
                                      </p:tavLst>
                                    </p:anim>
                                    <p:anim calcmode="lin" valueType="num">
                                      <p:cBhvr>
                                        <p:cTn id="48" dur="500" fill="hold"/>
                                        <p:tgtEl>
                                          <p:spTgt spid="23"/>
                                        </p:tgtEl>
                                        <p:attrNameLst>
                                          <p:attrName>ppt_y</p:attrName>
                                        </p:attrNameLst>
                                      </p:cBhvr>
                                      <p:tavLst>
                                        <p:tav tm="0">
                                          <p:val>
                                            <p:strVal val="#ppt_y"/>
                                          </p:val>
                                        </p:tav>
                                        <p:tav tm="100000">
                                          <p:val>
                                            <p:strVal val="#ppt_y"/>
                                          </p:val>
                                        </p:tav>
                                      </p:tavLst>
                                    </p:anim>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strVal val="#ppt_h"/>
                                          </p:val>
                                        </p:tav>
                                        <p:tav tm="100000">
                                          <p:val>
                                            <p:strVal val="#ppt_h"/>
                                          </p:val>
                                        </p:tav>
                                      </p:tavLst>
                                    </p:anim>
                                  </p:childTnLst>
                                </p:cTn>
                              </p:par>
                            </p:childTnLst>
                          </p:cTn>
                        </p:par>
                        <p:par>
                          <p:cTn id="51" fill="hold">
                            <p:stCondLst>
                              <p:cond delay="500"/>
                            </p:stCondLst>
                            <p:childTnLst>
                              <p:par>
                                <p:cTn id="52" presetID="9" presetClass="entr" presetSubtype="0" fill="hold" grpId="0" nodeType="afterEffect">
                                  <p:stCondLst>
                                    <p:cond delay="1000"/>
                                  </p:stCondLst>
                                  <p:childTnLst>
                                    <p:set>
                                      <p:cBhvr>
                                        <p:cTn id="53" dur="1" fill="hold">
                                          <p:stCondLst>
                                            <p:cond delay="0"/>
                                          </p:stCondLst>
                                        </p:cTn>
                                        <p:tgtEl>
                                          <p:spTgt spid="357486"/>
                                        </p:tgtEl>
                                        <p:attrNameLst>
                                          <p:attrName>style.visibility</p:attrName>
                                        </p:attrNameLst>
                                      </p:cBhvr>
                                      <p:to>
                                        <p:strVal val="visible"/>
                                      </p:to>
                                    </p:set>
                                    <p:animEffect transition="in" filter="dissolve">
                                      <p:cBhvr>
                                        <p:cTn id="54" dur="500"/>
                                        <p:tgtEl>
                                          <p:spTgt spid="357486"/>
                                        </p:tgtEl>
                                      </p:cBhvr>
                                    </p:animEffect>
                                  </p:childTnLst>
                                </p:cTn>
                              </p:par>
                            </p:childTnLst>
                          </p:cTn>
                        </p:par>
                      </p:childTnLst>
                    </p:cTn>
                  </p:par>
                  <p:par>
                    <p:cTn id="55" fill="hold">
                      <p:stCondLst>
                        <p:cond delay="indefinite"/>
                      </p:stCondLst>
                      <p:childTnLst>
                        <p:par>
                          <p:cTn id="56" fill="hold">
                            <p:stCondLst>
                              <p:cond delay="0"/>
                            </p:stCondLst>
                            <p:childTnLst>
                              <p:par>
                                <p:cTn id="57" presetID="17" presetClass="entr" presetSubtype="8"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500" fill="hold"/>
                                        <p:tgtEl>
                                          <p:spTgt spid="25"/>
                                        </p:tgtEl>
                                        <p:attrNameLst>
                                          <p:attrName>ppt_x</p:attrName>
                                        </p:attrNameLst>
                                      </p:cBhvr>
                                      <p:tavLst>
                                        <p:tav tm="0">
                                          <p:val>
                                            <p:strVal val="#ppt_x-#ppt_w/2"/>
                                          </p:val>
                                        </p:tav>
                                        <p:tav tm="100000">
                                          <p:val>
                                            <p:strVal val="#ppt_x"/>
                                          </p:val>
                                        </p:tav>
                                      </p:tavLst>
                                    </p:anim>
                                    <p:anim calcmode="lin" valueType="num">
                                      <p:cBhvr>
                                        <p:cTn id="60" dur="500" fill="hold"/>
                                        <p:tgtEl>
                                          <p:spTgt spid="25"/>
                                        </p:tgtEl>
                                        <p:attrNameLst>
                                          <p:attrName>ppt_y</p:attrName>
                                        </p:attrNameLst>
                                      </p:cBhvr>
                                      <p:tavLst>
                                        <p:tav tm="0">
                                          <p:val>
                                            <p:strVal val="#ppt_y"/>
                                          </p:val>
                                        </p:tav>
                                        <p:tav tm="100000">
                                          <p:val>
                                            <p:strVal val="#ppt_y"/>
                                          </p:val>
                                        </p:tav>
                                      </p:tavLst>
                                    </p:anim>
                                    <p:anim calcmode="lin" valueType="num">
                                      <p:cBhvr>
                                        <p:cTn id="61" dur="500" fill="hold"/>
                                        <p:tgtEl>
                                          <p:spTgt spid="25"/>
                                        </p:tgtEl>
                                        <p:attrNameLst>
                                          <p:attrName>ppt_w</p:attrName>
                                        </p:attrNameLst>
                                      </p:cBhvr>
                                      <p:tavLst>
                                        <p:tav tm="0">
                                          <p:val>
                                            <p:fltVal val="0"/>
                                          </p:val>
                                        </p:tav>
                                        <p:tav tm="100000">
                                          <p:val>
                                            <p:strVal val="#ppt_w"/>
                                          </p:val>
                                        </p:tav>
                                      </p:tavLst>
                                    </p:anim>
                                    <p:anim calcmode="lin" valueType="num">
                                      <p:cBhvr>
                                        <p:cTn id="62" dur="500" fill="hold"/>
                                        <p:tgtEl>
                                          <p:spTgt spid="25"/>
                                        </p:tgtEl>
                                        <p:attrNameLst>
                                          <p:attrName>ppt_h</p:attrName>
                                        </p:attrNameLst>
                                      </p:cBhvr>
                                      <p:tavLst>
                                        <p:tav tm="0">
                                          <p:val>
                                            <p:strVal val="#ppt_h"/>
                                          </p:val>
                                        </p:tav>
                                        <p:tav tm="100000">
                                          <p:val>
                                            <p:strVal val="#ppt_h"/>
                                          </p:val>
                                        </p:tav>
                                      </p:tavLst>
                                    </p:anim>
                                  </p:childTnLst>
                                </p:cTn>
                              </p:par>
                            </p:childTnLst>
                          </p:cTn>
                        </p:par>
                        <p:par>
                          <p:cTn id="63" fill="hold">
                            <p:stCondLst>
                              <p:cond delay="500"/>
                            </p:stCondLst>
                            <p:childTnLst>
                              <p:par>
                                <p:cTn id="64" presetID="9" presetClass="entr" presetSubtype="0" fill="hold"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dissolve">
                                      <p:cBhvr>
                                        <p:cTn id="66" dur="500"/>
                                        <p:tgtEl>
                                          <p:spTgt spid="10"/>
                                        </p:tgtEl>
                                      </p:cBhvr>
                                    </p:animEffect>
                                  </p:childTnLst>
                                </p:cTn>
                              </p:par>
                            </p:childTnLst>
                          </p:cTn>
                        </p:par>
                      </p:childTnLst>
                    </p:cTn>
                  </p:par>
                  <p:par>
                    <p:cTn id="67" fill="hold">
                      <p:stCondLst>
                        <p:cond delay="indefinite"/>
                      </p:stCondLst>
                      <p:childTnLst>
                        <p:par>
                          <p:cTn id="68" fill="hold">
                            <p:stCondLst>
                              <p:cond delay="0"/>
                            </p:stCondLst>
                            <p:childTnLst>
                              <p:par>
                                <p:cTn id="69" presetID="17" presetClass="entr" presetSubtype="8"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ppt_x</p:attrName>
                                        </p:attrNameLst>
                                      </p:cBhvr>
                                      <p:tavLst>
                                        <p:tav tm="0">
                                          <p:val>
                                            <p:strVal val="#ppt_x-#ppt_w/2"/>
                                          </p:val>
                                        </p:tav>
                                        <p:tav tm="100000">
                                          <p:val>
                                            <p:strVal val="#ppt_x"/>
                                          </p:val>
                                        </p:tav>
                                      </p:tavLst>
                                    </p:anim>
                                    <p:anim calcmode="lin" valueType="num">
                                      <p:cBhvr>
                                        <p:cTn id="72" dur="500" fill="hold"/>
                                        <p:tgtEl>
                                          <p:spTgt spid="17"/>
                                        </p:tgtEl>
                                        <p:attrNameLst>
                                          <p:attrName>ppt_y</p:attrName>
                                        </p:attrNameLst>
                                      </p:cBhvr>
                                      <p:tavLst>
                                        <p:tav tm="0">
                                          <p:val>
                                            <p:strVal val="#ppt_y"/>
                                          </p:val>
                                        </p:tav>
                                        <p:tav tm="100000">
                                          <p:val>
                                            <p:strVal val="#ppt_y"/>
                                          </p:val>
                                        </p:tav>
                                      </p:tavLst>
                                    </p:anim>
                                    <p:anim calcmode="lin" valueType="num">
                                      <p:cBhvr>
                                        <p:cTn id="73" dur="500" fill="hold"/>
                                        <p:tgtEl>
                                          <p:spTgt spid="17"/>
                                        </p:tgtEl>
                                        <p:attrNameLst>
                                          <p:attrName>ppt_w</p:attrName>
                                        </p:attrNameLst>
                                      </p:cBhvr>
                                      <p:tavLst>
                                        <p:tav tm="0">
                                          <p:val>
                                            <p:fltVal val="0"/>
                                          </p:val>
                                        </p:tav>
                                        <p:tav tm="100000">
                                          <p:val>
                                            <p:strVal val="#ppt_w"/>
                                          </p:val>
                                        </p:tav>
                                      </p:tavLst>
                                    </p:anim>
                                    <p:anim calcmode="lin" valueType="num">
                                      <p:cBhvr>
                                        <p:cTn id="74" dur="500" fill="hold"/>
                                        <p:tgtEl>
                                          <p:spTgt spid="17"/>
                                        </p:tgtEl>
                                        <p:attrNameLst>
                                          <p:attrName>ppt_h</p:attrName>
                                        </p:attrNameLst>
                                      </p:cBhvr>
                                      <p:tavLst>
                                        <p:tav tm="0">
                                          <p:val>
                                            <p:strVal val="#ppt_h"/>
                                          </p:val>
                                        </p:tav>
                                        <p:tav tm="100000">
                                          <p:val>
                                            <p:strVal val="#ppt_h"/>
                                          </p:val>
                                        </p:tav>
                                      </p:tavLst>
                                    </p:anim>
                                  </p:childTnLst>
                                </p:cTn>
                              </p:par>
                            </p:childTnLst>
                          </p:cTn>
                        </p:par>
                        <p:par>
                          <p:cTn id="75" fill="hold">
                            <p:stCondLst>
                              <p:cond delay="500"/>
                            </p:stCondLst>
                            <p:childTnLst>
                              <p:par>
                                <p:cTn id="76" presetID="9" presetClass="entr" presetSubtype="0" fill="hold" nodeType="after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dissolve">
                                      <p:cBhvr>
                                        <p:cTn id="78" dur="500"/>
                                        <p:tgtEl>
                                          <p:spTgt spid="3"/>
                                        </p:tgtEl>
                                      </p:cBhvr>
                                    </p:animEffect>
                                  </p:childTnLst>
                                </p:cTn>
                              </p:par>
                            </p:childTnLst>
                          </p:cTn>
                        </p:par>
                      </p:childTnLst>
                    </p:cTn>
                  </p:par>
                  <p:par>
                    <p:cTn id="79" fill="hold">
                      <p:stCondLst>
                        <p:cond delay="indefinite"/>
                      </p:stCondLst>
                      <p:childTnLst>
                        <p:par>
                          <p:cTn id="80" fill="hold">
                            <p:stCondLst>
                              <p:cond delay="0"/>
                            </p:stCondLst>
                            <p:childTnLst>
                              <p:par>
                                <p:cTn id="81" presetID="17" presetClass="entr" presetSubtype="8"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ppt_x</p:attrName>
                                        </p:attrNameLst>
                                      </p:cBhvr>
                                      <p:tavLst>
                                        <p:tav tm="0">
                                          <p:val>
                                            <p:strVal val="#ppt_x-#ppt_w/2"/>
                                          </p:val>
                                        </p:tav>
                                        <p:tav tm="100000">
                                          <p:val>
                                            <p:strVal val="#ppt_x"/>
                                          </p:val>
                                        </p:tav>
                                      </p:tavLst>
                                    </p:anim>
                                    <p:anim calcmode="lin" valueType="num">
                                      <p:cBhvr>
                                        <p:cTn id="84" dur="500" fill="hold"/>
                                        <p:tgtEl>
                                          <p:spTgt spid="27"/>
                                        </p:tgtEl>
                                        <p:attrNameLst>
                                          <p:attrName>ppt_y</p:attrName>
                                        </p:attrNameLst>
                                      </p:cBhvr>
                                      <p:tavLst>
                                        <p:tav tm="0">
                                          <p:val>
                                            <p:strVal val="#ppt_y"/>
                                          </p:val>
                                        </p:tav>
                                        <p:tav tm="100000">
                                          <p:val>
                                            <p:strVal val="#ppt_y"/>
                                          </p:val>
                                        </p:tav>
                                      </p:tavLst>
                                    </p:anim>
                                    <p:anim calcmode="lin" valueType="num">
                                      <p:cBhvr>
                                        <p:cTn id="85" dur="500" fill="hold"/>
                                        <p:tgtEl>
                                          <p:spTgt spid="27"/>
                                        </p:tgtEl>
                                        <p:attrNameLst>
                                          <p:attrName>ppt_w</p:attrName>
                                        </p:attrNameLst>
                                      </p:cBhvr>
                                      <p:tavLst>
                                        <p:tav tm="0">
                                          <p:val>
                                            <p:fltVal val="0"/>
                                          </p:val>
                                        </p:tav>
                                        <p:tav tm="100000">
                                          <p:val>
                                            <p:strVal val="#ppt_w"/>
                                          </p:val>
                                        </p:tav>
                                      </p:tavLst>
                                    </p:anim>
                                    <p:anim calcmode="lin" valueType="num">
                                      <p:cBhvr>
                                        <p:cTn id="86" dur="500" fill="hold"/>
                                        <p:tgtEl>
                                          <p:spTgt spid="27"/>
                                        </p:tgtEl>
                                        <p:attrNameLst>
                                          <p:attrName>ppt_h</p:attrName>
                                        </p:attrNameLst>
                                      </p:cBhvr>
                                      <p:tavLst>
                                        <p:tav tm="0">
                                          <p:val>
                                            <p:strVal val="#ppt_h"/>
                                          </p:val>
                                        </p:tav>
                                        <p:tav tm="100000">
                                          <p:val>
                                            <p:strVal val="#ppt_h"/>
                                          </p:val>
                                        </p:tav>
                                      </p:tavLst>
                                    </p:anim>
                                  </p:childTnLst>
                                </p:cTn>
                              </p:par>
                            </p:childTnLst>
                          </p:cTn>
                        </p:par>
                        <p:par>
                          <p:cTn id="87" fill="hold">
                            <p:stCondLst>
                              <p:cond delay="500"/>
                            </p:stCondLst>
                            <p:childTnLst>
                              <p:par>
                                <p:cTn id="88" presetID="9" presetClass="entr" presetSubtype="0" fill="hold" grpId="0" nodeType="afterEffect">
                                  <p:stCondLst>
                                    <p:cond delay="1000"/>
                                  </p:stCondLst>
                                  <p:childTnLst>
                                    <p:set>
                                      <p:cBhvr>
                                        <p:cTn id="89" dur="1" fill="hold">
                                          <p:stCondLst>
                                            <p:cond delay="0"/>
                                          </p:stCondLst>
                                        </p:cTn>
                                        <p:tgtEl>
                                          <p:spTgt spid="357384"/>
                                        </p:tgtEl>
                                        <p:attrNameLst>
                                          <p:attrName>style.visibility</p:attrName>
                                        </p:attrNameLst>
                                      </p:cBhvr>
                                      <p:to>
                                        <p:strVal val="visible"/>
                                      </p:to>
                                    </p:set>
                                    <p:animEffect transition="in" filter="dissolve">
                                      <p:cBhvr>
                                        <p:cTn id="90" dur="500"/>
                                        <p:tgtEl>
                                          <p:spTgt spid="357384"/>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12"/>
                                        </p:tgtEl>
                                        <p:attrNameLst>
                                          <p:attrName>style.visibility</p:attrName>
                                        </p:attrNameLst>
                                      </p:cBhvr>
                                      <p:to>
                                        <p:strVal val="visible"/>
                                      </p:to>
                                    </p:set>
                                    <p:animEffect transition="in" filter="dissolve">
                                      <p:cBhvr>
                                        <p:cTn id="95" dur="500"/>
                                        <p:tgtEl>
                                          <p:spTgt spid="12"/>
                                        </p:tgtEl>
                                      </p:cBhvr>
                                    </p:animEffect>
                                  </p:childTnLst>
                                </p:cTn>
                              </p:par>
                            </p:childTnLst>
                          </p:cTn>
                        </p:par>
                        <p:par>
                          <p:cTn id="96" fill="hold">
                            <p:stCondLst>
                              <p:cond delay="500"/>
                            </p:stCondLst>
                            <p:childTnLst>
                              <p:par>
                                <p:cTn id="97" presetID="9" presetClass="entr" presetSubtype="0" fill="hold" nodeType="after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dissolve">
                                      <p:cBhvr>
                                        <p:cTn id="99" dur="500"/>
                                        <p:tgtEl>
                                          <p:spTgt spid="4"/>
                                        </p:tgtEl>
                                      </p:cBhvr>
                                    </p:animEffect>
                                  </p:childTnLst>
                                </p:cTn>
                              </p:par>
                            </p:childTnLst>
                          </p:cTn>
                        </p:par>
                      </p:childTnLst>
                    </p:cTn>
                  </p:par>
                  <p:par>
                    <p:cTn id="100" fill="hold">
                      <p:stCondLst>
                        <p:cond delay="indefinite"/>
                      </p:stCondLst>
                      <p:childTnLst>
                        <p:par>
                          <p:cTn id="101" fill="hold">
                            <p:stCondLst>
                              <p:cond delay="0"/>
                            </p:stCondLst>
                            <p:childTnLst>
                              <p:par>
                                <p:cTn id="102" presetID="17" presetClass="entr" presetSubtype="8" fill="hold" nodeType="clickEffect">
                                  <p:stCondLst>
                                    <p:cond delay="0"/>
                                  </p:stCondLst>
                                  <p:childTnLst>
                                    <p:set>
                                      <p:cBhvr>
                                        <p:cTn id="103" dur="1" fill="hold">
                                          <p:stCondLst>
                                            <p:cond delay="0"/>
                                          </p:stCondLst>
                                        </p:cTn>
                                        <p:tgtEl>
                                          <p:spTgt spid="29"/>
                                        </p:tgtEl>
                                        <p:attrNameLst>
                                          <p:attrName>style.visibility</p:attrName>
                                        </p:attrNameLst>
                                      </p:cBhvr>
                                      <p:to>
                                        <p:strVal val="visible"/>
                                      </p:to>
                                    </p:set>
                                    <p:anim calcmode="lin" valueType="num">
                                      <p:cBhvr>
                                        <p:cTn id="104" dur="500" fill="hold"/>
                                        <p:tgtEl>
                                          <p:spTgt spid="29"/>
                                        </p:tgtEl>
                                        <p:attrNameLst>
                                          <p:attrName>ppt_x</p:attrName>
                                        </p:attrNameLst>
                                      </p:cBhvr>
                                      <p:tavLst>
                                        <p:tav tm="0">
                                          <p:val>
                                            <p:strVal val="#ppt_x-#ppt_w/2"/>
                                          </p:val>
                                        </p:tav>
                                        <p:tav tm="100000">
                                          <p:val>
                                            <p:strVal val="#ppt_x"/>
                                          </p:val>
                                        </p:tav>
                                      </p:tavLst>
                                    </p:anim>
                                    <p:anim calcmode="lin" valueType="num">
                                      <p:cBhvr>
                                        <p:cTn id="105" dur="500" fill="hold"/>
                                        <p:tgtEl>
                                          <p:spTgt spid="29"/>
                                        </p:tgtEl>
                                        <p:attrNameLst>
                                          <p:attrName>ppt_y</p:attrName>
                                        </p:attrNameLst>
                                      </p:cBhvr>
                                      <p:tavLst>
                                        <p:tav tm="0">
                                          <p:val>
                                            <p:strVal val="#ppt_y"/>
                                          </p:val>
                                        </p:tav>
                                        <p:tav tm="100000">
                                          <p:val>
                                            <p:strVal val="#ppt_y"/>
                                          </p:val>
                                        </p:tav>
                                      </p:tavLst>
                                    </p:anim>
                                    <p:anim calcmode="lin" valueType="num">
                                      <p:cBhvr>
                                        <p:cTn id="106" dur="500" fill="hold"/>
                                        <p:tgtEl>
                                          <p:spTgt spid="29"/>
                                        </p:tgtEl>
                                        <p:attrNameLst>
                                          <p:attrName>ppt_w</p:attrName>
                                        </p:attrNameLst>
                                      </p:cBhvr>
                                      <p:tavLst>
                                        <p:tav tm="0">
                                          <p:val>
                                            <p:fltVal val="0"/>
                                          </p:val>
                                        </p:tav>
                                        <p:tav tm="100000">
                                          <p:val>
                                            <p:strVal val="#ppt_w"/>
                                          </p:val>
                                        </p:tav>
                                      </p:tavLst>
                                    </p:anim>
                                    <p:anim calcmode="lin" valueType="num">
                                      <p:cBhvr>
                                        <p:cTn id="107" dur="500" fill="hold"/>
                                        <p:tgtEl>
                                          <p:spTgt spid="29"/>
                                        </p:tgtEl>
                                        <p:attrNameLst>
                                          <p:attrName>ppt_h</p:attrName>
                                        </p:attrNameLst>
                                      </p:cBhvr>
                                      <p:tavLst>
                                        <p:tav tm="0">
                                          <p:val>
                                            <p:strVal val="#ppt_h"/>
                                          </p:val>
                                        </p:tav>
                                        <p:tav tm="100000">
                                          <p:val>
                                            <p:strVal val="#ppt_h"/>
                                          </p:val>
                                        </p:tav>
                                      </p:tavLst>
                                    </p:anim>
                                  </p:childTnLst>
                                </p:cTn>
                              </p:par>
                            </p:childTnLst>
                          </p:cTn>
                        </p:par>
                        <p:par>
                          <p:cTn id="108" fill="hold">
                            <p:stCondLst>
                              <p:cond delay="500"/>
                            </p:stCondLst>
                            <p:childTnLst>
                              <p:par>
                                <p:cTn id="109" presetID="9" presetClass="entr" presetSubtype="0" fill="hold" grpId="0" nodeType="afterEffect">
                                  <p:stCondLst>
                                    <p:cond delay="0"/>
                                  </p:stCondLst>
                                  <p:childTnLst>
                                    <p:set>
                                      <p:cBhvr>
                                        <p:cTn id="110" dur="1" fill="hold">
                                          <p:stCondLst>
                                            <p:cond delay="0"/>
                                          </p:stCondLst>
                                        </p:cTn>
                                        <p:tgtEl>
                                          <p:spTgt spid="357390"/>
                                        </p:tgtEl>
                                        <p:attrNameLst>
                                          <p:attrName>style.visibility</p:attrName>
                                        </p:attrNameLst>
                                      </p:cBhvr>
                                      <p:to>
                                        <p:strVal val="visible"/>
                                      </p:to>
                                    </p:set>
                                    <p:animEffect transition="in" filter="dissolve">
                                      <p:cBhvr>
                                        <p:cTn id="111" dur="500"/>
                                        <p:tgtEl>
                                          <p:spTgt spid="357390"/>
                                        </p:tgtEl>
                                      </p:cBhvr>
                                    </p:animEffect>
                                  </p:childTnLst>
                                </p:cTn>
                              </p:par>
                            </p:childTnLst>
                          </p:cTn>
                        </p:par>
                      </p:childTnLst>
                    </p:cTn>
                  </p:par>
                  <p:par>
                    <p:cTn id="112" fill="hold">
                      <p:stCondLst>
                        <p:cond delay="indefinite"/>
                      </p:stCondLst>
                      <p:childTnLst>
                        <p:par>
                          <p:cTn id="113" fill="hold">
                            <p:stCondLst>
                              <p:cond delay="0"/>
                            </p:stCondLst>
                            <p:childTnLst>
                              <p:par>
                                <p:cTn id="114" presetID="17" presetClass="entr" presetSubtype="8" fill="hold" nodeType="clickEffect">
                                  <p:stCondLst>
                                    <p:cond delay="0"/>
                                  </p:stCondLst>
                                  <p:childTnLst>
                                    <p:set>
                                      <p:cBhvr>
                                        <p:cTn id="115" dur="1" fill="hold">
                                          <p:stCondLst>
                                            <p:cond delay="0"/>
                                          </p:stCondLst>
                                        </p:cTn>
                                        <p:tgtEl>
                                          <p:spTgt spid="357379"/>
                                        </p:tgtEl>
                                        <p:attrNameLst>
                                          <p:attrName>style.visibility</p:attrName>
                                        </p:attrNameLst>
                                      </p:cBhvr>
                                      <p:to>
                                        <p:strVal val="visible"/>
                                      </p:to>
                                    </p:set>
                                    <p:anim calcmode="lin" valueType="num">
                                      <p:cBhvr>
                                        <p:cTn id="116" dur="500" fill="hold"/>
                                        <p:tgtEl>
                                          <p:spTgt spid="357379"/>
                                        </p:tgtEl>
                                        <p:attrNameLst>
                                          <p:attrName>ppt_x</p:attrName>
                                        </p:attrNameLst>
                                      </p:cBhvr>
                                      <p:tavLst>
                                        <p:tav tm="0">
                                          <p:val>
                                            <p:strVal val="#ppt_x-#ppt_w/2"/>
                                          </p:val>
                                        </p:tav>
                                        <p:tav tm="100000">
                                          <p:val>
                                            <p:strVal val="#ppt_x"/>
                                          </p:val>
                                        </p:tav>
                                      </p:tavLst>
                                    </p:anim>
                                    <p:anim calcmode="lin" valueType="num">
                                      <p:cBhvr>
                                        <p:cTn id="117" dur="500" fill="hold"/>
                                        <p:tgtEl>
                                          <p:spTgt spid="357379"/>
                                        </p:tgtEl>
                                        <p:attrNameLst>
                                          <p:attrName>ppt_y</p:attrName>
                                        </p:attrNameLst>
                                      </p:cBhvr>
                                      <p:tavLst>
                                        <p:tav tm="0">
                                          <p:val>
                                            <p:strVal val="#ppt_y"/>
                                          </p:val>
                                        </p:tav>
                                        <p:tav tm="100000">
                                          <p:val>
                                            <p:strVal val="#ppt_y"/>
                                          </p:val>
                                        </p:tav>
                                      </p:tavLst>
                                    </p:anim>
                                    <p:anim calcmode="lin" valueType="num">
                                      <p:cBhvr>
                                        <p:cTn id="118" dur="500" fill="hold"/>
                                        <p:tgtEl>
                                          <p:spTgt spid="357379"/>
                                        </p:tgtEl>
                                        <p:attrNameLst>
                                          <p:attrName>ppt_w</p:attrName>
                                        </p:attrNameLst>
                                      </p:cBhvr>
                                      <p:tavLst>
                                        <p:tav tm="0">
                                          <p:val>
                                            <p:fltVal val="0"/>
                                          </p:val>
                                        </p:tav>
                                        <p:tav tm="100000">
                                          <p:val>
                                            <p:strVal val="#ppt_w"/>
                                          </p:val>
                                        </p:tav>
                                      </p:tavLst>
                                    </p:anim>
                                    <p:anim calcmode="lin" valueType="num">
                                      <p:cBhvr>
                                        <p:cTn id="119" dur="500" fill="hold"/>
                                        <p:tgtEl>
                                          <p:spTgt spid="357379"/>
                                        </p:tgtEl>
                                        <p:attrNameLst>
                                          <p:attrName>ppt_h</p:attrName>
                                        </p:attrNameLst>
                                      </p:cBhvr>
                                      <p:tavLst>
                                        <p:tav tm="0">
                                          <p:val>
                                            <p:strVal val="#ppt_h"/>
                                          </p:val>
                                        </p:tav>
                                        <p:tav tm="100000">
                                          <p:val>
                                            <p:strVal val="#ppt_h"/>
                                          </p:val>
                                        </p:tav>
                                      </p:tavLst>
                                    </p:anim>
                                  </p:childTnLst>
                                </p:cTn>
                              </p:par>
                            </p:childTnLst>
                          </p:cTn>
                        </p:par>
                        <p:par>
                          <p:cTn id="120" fill="hold">
                            <p:stCondLst>
                              <p:cond delay="500"/>
                            </p:stCondLst>
                            <p:childTnLst>
                              <p:par>
                                <p:cTn id="121" presetID="9" presetClass="entr" presetSubtype="0" fill="hold" nodeType="afterEffect">
                                  <p:stCondLst>
                                    <p:cond delay="0"/>
                                  </p:stCondLst>
                                  <p:childTnLst>
                                    <p:set>
                                      <p:cBhvr>
                                        <p:cTn id="122" dur="1" fill="hold">
                                          <p:stCondLst>
                                            <p:cond delay="0"/>
                                          </p:stCondLst>
                                        </p:cTn>
                                        <p:tgtEl>
                                          <p:spTgt spid="5"/>
                                        </p:tgtEl>
                                        <p:attrNameLst>
                                          <p:attrName>style.visibility</p:attrName>
                                        </p:attrNameLst>
                                      </p:cBhvr>
                                      <p:to>
                                        <p:strVal val="visible"/>
                                      </p:to>
                                    </p:set>
                                    <p:animEffect transition="in" filter="dissolve">
                                      <p:cBhvr>
                                        <p:cTn id="123" dur="500"/>
                                        <p:tgtEl>
                                          <p:spTgt spid="5"/>
                                        </p:tgtEl>
                                      </p:cBhvr>
                                    </p:animEffect>
                                  </p:childTnLst>
                                </p:cTn>
                              </p:par>
                            </p:childTnLst>
                          </p:cTn>
                        </p:par>
                      </p:childTnLst>
                    </p:cTn>
                  </p:par>
                  <p:par>
                    <p:cTn id="124" fill="hold">
                      <p:stCondLst>
                        <p:cond delay="indefinite"/>
                      </p:stCondLst>
                      <p:childTnLst>
                        <p:par>
                          <p:cTn id="125" fill="hold">
                            <p:stCondLst>
                              <p:cond delay="0"/>
                            </p:stCondLst>
                            <p:childTnLst>
                              <p:par>
                                <p:cTn id="126" presetID="17" presetClass="entr" presetSubtype="8" fill="hold" nodeType="clickEffect">
                                  <p:stCondLst>
                                    <p:cond delay="0"/>
                                  </p:stCondLst>
                                  <p:childTnLst>
                                    <p:set>
                                      <p:cBhvr>
                                        <p:cTn id="127" dur="1" fill="hold">
                                          <p:stCondLst>
                                            <p:cond delay="0"/>
                                          </p:stCondLst>
                                        </p:cTn>
                                        <p:tgtEl>
                                          <p:spTgt spid="19"/>
                                        </p:tgtEl>
                                        <p:attrNameLst>
                                          <p:attrName>style.visibility</p:attrName>
                                        </p:attrNameLst>
                                      </p:cBhvr>
                                      <p:to>
                                        <p:strVal val="visible"/>
                                      </p:to>
                                    </p:set>
                                    <p:anim calcmode="lin" valueType="num">
                                      <p:cBhvr>
                                        <p:cTn id="128" dur="500" fill="hold"/>
                                        <p:tgtEl>
                                          <p:spTgt spid="19"/>
                                        </p:tgtEl>
                                        <p:attrNameLst>
                                          <p:attrName>ppt_x</p:attrName>
                                        </p:attrNameLst>
                                      </p:cBhvr>
                                      <p:tavLst>
                                        <p:tav tm="0">
                                          <p:val>
                                            <p:strVal val="#ppt_x-#ppt_w/2"/>
                                          </p:val>
                                        </p:tav>
                                        <p:tav tm="100000">
                                          <p:val>
                                            <p:strVal val="#ppt_x"/>
                                          </p:val>
                                        </p:tav>
                                      </p:tavLst>
                                    </p:anim>
                                    <p:anim calcmode="lin" valueType="num">
                                      <p:cBhvr>
                                        <p:cTn id="129" dur="500" fill="hold"/>
                                        <p:tgtEl>
                                          <p:spTgt spid="19"/>
                                        </p:tgtEl>
                                        <p:attrNameLst>
                                          <p:attrName>ppt_y</p:attrName>
                                        </p:attrNameLst>
                                      </p:cBhvr>
                                      <p:tavLst>
                                        <p:tav tm="0">
                                          <p:val>
                                            <p:strVal val="#ppt_y"/>
                                          </p:val>
                                        </p:tav>
                                        <p:tav tm="100000">
                                          <p:val>
                                            <p:strVal val="#ppt_y"/>
                                          </p:val>
                                        </p:tav>
                                      </p:tavLst>
                                    </p:anim>
                                    <p:anim calcmode="lin" valueType="num">
                                      <p:cBhvr>
                                        <p:cTn id="130" dur="500" fill="hold"/>
                                        <p:tgtEl>
                                          <p:spTgt spid="19"/>
                                        </p:tgtEl>
                                        <p:attrNameLst>
                                          <p:attrName>ppt_w</p:attrName>
                                        </p:attrNameLst>
                                      </p:cBhvr>
                                      <p:tavLst>
                                        <p:tav tm="0">
                                          <p:val>
                                            <p:fltVal val="0"/>
                                          </p:val>
                                        </p:tav>
                                        <p:tav tm="100000">
                                          <p:val>
                                            <p:strVal val="#ppt_w"/>
                                          </p:val>
                                        </p:tav>
                                      </p:tavLst>
                                    </p:anim>
                                    <p:anim calcmode="lin" valueType="num">
                                      <p:cBhvr>
                                        <p:cTn id="131" dur="500" fill="hold"/>
                                        <p:tgtEl>
                                          <p:spTgt spid="19"/>
                                        </p:tgtEl>
                                        <p:attrNameLst>
                                          <p:attrName>ppt_h</p:attrName>
                                        </p:attrNameLst>
                                      </p:cBhvr>
                                      <p:tavLst>
                                        <p:tav tm="0">
                                          <p:val>
                                            <p:strVal val="#ppt_h"/>
                                          </p:val>
                                        </p:tav>
                                        <p:tav tm="100000">
                                          <p:val>
                                            <p:strVal val="#ppt_h"/>
                                          </p:val>
                                        </p:tav>
                                      </p:tavLst>
                                    </p:anim>
                                  </p:childTnLst>
                                </p:cTn>
                              </p:par>
                            </p:childTnLst>
                          </p:cTn>
                        </p:par>
                        <p:par>
                          <p:cTn id="132" fill="hold">
                            <p:stCondLst>
                              <p:cond delay="500"/>
                            </p:stCondLst>
                            <p:childTnLst>
                              <p:par>
                                <p:cTn id="133" presetID="9" presetClass="entr" presetSubtype="0" fill="hold" nodeType="afterEffect">
                                  <p:stCondLst>
                                    <p:cond delay="0"/>
                                  </p:stCondLst>
                                  <p:childTnLst>
                                    <p:set>
                                      <p:cBhvr>
                                        <p:cTn id="134" dur="1" fill="hold">
                                          <p:stCondLst>
                                            <p:cond delay="0"/>
                                          </p:stCondLst>
                                        </p:cTn>
                                        <p:tgtEl>
                                          <p:spTgt spid="7"/>
                                        </p:tgtEl>
                                        <p:attrNameLst>
                                          <p:attrName>style.visibility</p:attrName>
                                        </p:attrNameLst>
                                      </p:cBhvr>
                                      <p:to>
                                        <p:strVal val="visible"/>
                                      </p:to>
                                    </p:set>
                                    <p:animEffect transition="in" filter="dissolve">
                                      <p:cBhvr>
                                        <p:cTn id="135" dur="500"/>
                                        <p:tgtEl>
                                          <p:spTgt spid="7"/>
                                        </p:tgtEl>
                                      </p:cBhvr>
                                    </p:animEffect>
                                  </p:childTnLst>
                                </p:cTn>
                              </p:par>
                            </p:childTnLst>
                          </p:cTn>
                        </p:par>
                      </p:childTnLst>
                    </p:cTn>
                  </p:par>
                  <p:par>
                    <p:cTn id="136" fill="hold">
                      <p:stCondLst>
                        <p:cond delay="indefinite"/>
                      </p:stCondLst>
                      <p:childTnLst>
                        <p:par>
                          <p:cTn id="137" fill="hold">
                            <p:stCondLst>
                              <p:cond delay="0"/>
                            </p:stCondLst>
                            <p:childTnLst>
                              <p:par>
                                <p:cTn id="138" presetID="17" presetClass="entr" presetSubtype="8" fill="hold" nodeType="clickEffect">
                                  <p:stCondLst>
                                    <p:cond delay="0"/>
                                  </p:stCondLst>
                                  <p:childTnLst>
                                    <p:set>
                                      <p:cBhvr>
                                        <p:cTn id="139" dur="1" fill="hold">
                                          <p:stCondLst>
                                            <p:cond delay="0"/>
                                          </p:stCondLst>
                                        </p:cTn>
                                        <p:tgtEl>
                                          <p:spTgt spid="31"/>
                                        </p:tgtEl>
                                        <p:attrNameLst>
                                          <p:attrName>style.visibility</p:attrName>
                                        </p:attrNameLst>
                                      </p:cBhvr>
                                      <p:to>
                                        <p:strVal val="visible"/>
                                      </p:to>
                                    </p:set>
                                    <p:anim calcmode="lin" valueType="num">
                                      <p:cBhvr>
                                        <p:cTn id="140" dur="500" fill="hold"/>
                                        <p:tgtEl>
                                          <p:spTgt spid="31"/>
                                        </p:tgtEl>
                                        <p:attrNameLst>
                                          <p:attrName>ppt_x</p:attrName>
                                        </p:attrNameLst>
                                      </p:cBhvr>
                                      <p:tavLst>
                                        <p:tav tm="0">
                                          <p:val>
                                            <p:strVal val="#ppt_x-#ppt_w/2"/>
                                          </p:val>
                                        </p:tav>
                                        <p:tav tm="100000">
                                          <p:val>
                                            <p:strVal val="#ppt_x"/>
                                          </p:val>
                                        </p:tav>
                                      </p:tavLst>
                                    </p:anim>
                                    <p:anim calcmode="lin" valueType="num">
                                      <p:cBhvr>
                                        <p:cTn id="141" dur="500" fill="hold"/>
                                        <p:tgtEl>
                                          <p:spTgt spid="31"/>
                                        </p:tgtEl>
                                        <p:attrNameLst>
                                          <p:attrName>ppt_y</p:attrName>
                                        </p:attrNameLst>
                                      </p:cBhvr>
                                      <p:tavLst>
                                        <p:tav tm="0">
                                          <p:val>
                                            <p:strVal val="#ppt_y"/>
                                          </p:val>
                                        </p:tav>
                                        <p:tav tm="100000">
                                          <p:val>
                                            <p:strVal val="#ppt_y"/>
                                          </p:val>
                                        </p:tav>
                                      </p:tavLst>
                                    </p:anim>
                                    <p:anim calcmode="lin" valueType="num">
                                      <p:cBhvr>
                                        <p:cTn id="142" dur="500" fill="hold"/>
                                        <p:tgtEl>
                                          <p:spTgt spid="31"/>
                                        </p:tgtEl>
                                        <p:attrNameLst>
                                          <p:attrName>ppt_w</p:attrName>
                                        </p:attrNameLst>
                                      </p:cBhvr>
                                      <p:tavLst>
                                        <p:tav tm="0">
                                          <p:val>
                                            <p:fltVal val="0"/>
                                          </p:val>
                                        </p:tav>
                                        <p:tav tm="100000">
                                          <p:val>
                                            <p:strVal val="#ppt_w"/>
                                          </p:val>
                                        </p:tav>
                                      </p:tavLst>
                                    </p:anim>
                                    <p:anim calcmode="lin" valueType="num">
                                      <p:cBhvr>
                                        <p:cTn id="143" dur="500" fill="hold"/>
                                        <p:tgtEl>
                                          <p:spTgt spid="31"/>
                                        </p:tgtEl>
                                        <p:attrNameLst>
                                          <p:attrName>ppt_h</p:attrName>
                                        </p:attrNameLst>
                                      </p:cBhvr>
                                      <p:tavLst>
                                        <p:tav tm="0">
                                          <p:val>
                                            <p:strVal val="#ppt_h"/>
                                          </p:val>
                                        </p:tav>
                                        <p:tav tm="100000">
                                          <p:val>
                                            <p:strVal val="#ppt_h"/>
                                          </p:val>
                                        </p:tav>
                                      </p:tavLst>
                                    </p:anim>
                                  </p:childTnLst>
                                </p:cTn>
                              </p:par>
                            </p:childTnLst>
                          </p:cTn>
                        </p:par>
                        <p:par>
                          <p:cTn id="144" fill="hold">
                            <p:stCondLst>
                              <p:cond delay="500"/>
                            </p:stCondLst>
                            <p:childTnLst>
                              <p:par>
                                <p:cTn id="145" presetID="9" presetClass="entr" presetSubtype="0" fill="hold" grpId="0" nodeType="afterEffect">
                                  <p:stCondLst>
                                    <p:cond delay="1000"/>
                                  </p:stCondLst>
                                  <p:childTnLst>
                                    <p:set>
                                      <p:cBhvr>
                                        <p:cTn id="146" dur="1" fill="hold">
                                          <p:stCondLst>
                                            <p:cond delay="0"/>
                                          </p:stCondLst>
                                        </p:cTn>
                                        <p:tgtEl>
                                          <p:spTgt spid="357404"/>
                                        </p:tgtEl>
                                        <p:attrNameLst>
                                          <p:attrName>style.visibility</p:attrName>
                                        </p:attrNameLst>
                                      </p:cBhvr>
                                      <p:to>
                                        <p:strVal val="visible"/>
                                      </p:to>
                                    </p:set>
                                    <p:animEffect transition="in" filter="dissolve">
                                      <p:cBhvr>
                                        <p:cTn id="147" dur="500"/>
                                        <p:tgtEl>
                                          <p:spTgt spid="357404"/>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6"/>
                                        </p:tgtEl>
                                        <p:attrNameLst>
                                          <p:attrName>style.visibility</p:attrName>
                                        </p:attrNameLst>
                                      </p:cBhvr>
                                      <p:to>
                                        <p:strVal val="visible"/>
                                      </p:to>
                                    </p:set>
                                    <p:animEffect transition="in" filter="dissolve">
                                      <p:cBhvr>
                                        <p:cTn id="152" dur="500"/>
                                        <p:tgtEl>
                                          <p:spTgt spid="6"/>
                                        </p:tgtEl>
                                      </p:cBhvr>
                                    </p:animEffect>
                                  </p:childTnLst>
                                </p:cTn>
                              </p:par>
                            </p:childTnLst>
                          </p:cTn>
                        </p:par>
                        <p:par>
                          <p:cTn id="153" fill="hold">
                            <p:stCondLst>
                              <p:cond delay="500"/>
                            </p:stCondLst>
                            <p:childTnLst>
                              <p:par>
                                <p:cTn id="154" presetID="9" presetClass="entr" presetSubtype="0" fill="hold" nodeType="afterEffect">
                                  <p:stCondLst>
                                    <p:cond delay="0"/>
                                  </p:stCondLst>
                                  <p:childTnLst>
                                    <p:set>
                                      <p:cBhvr>
                                        <p:cTn id="155" dur="1" fill="hold">
                                          <p:stCondLst>
                                            <p:cond delay="0"/>
                                          </p:stCondLst>
                                        </p:cTn>
                                        <p:tgtEl>
                                          <p:spTgt spid="8"/>
                                        </p:tgtEl>
                                        <p:attrNameLst>
                                          <p:attrName>style.visibility</p:attrName>
                                        </p:attrNameLst>
                                      </p:cBhvr>
                                      <p:to>
                                        <p:strVal val="visible"/>
                                      </p:to>
                                    </p:set>
                                    <p:animEffect transition="in" filter="dissolve">
                                      <p:cBhvr>
                                        <p:cTn id="156" dur="500"/>
                                        <p:tgtEl>
                                          <p:spTgt spid="8"/>
                                        </p:tgtEl>
                                      </p:cBhvr>
                                    </p:animEffect>
                                  </p:childTnLst>
                                </p:cTn>
                              </p:par>
                            </p:childTnLst>
                          </p:cTn>
                        </p:par>
                      </p:childTnLst>
                    </p:cTn>
                  </p:par>
                  <p:par>
                    <p:cTn id="157" fill="hold">
                      <p:stCondLst>
                        <p:cond delay="indefinite"/>
                      </p:stCondLst>
                      <p:childTnLst>
                        <p:par>
                          <p:cTn id="158" fill="hold">
                            <p:stCondLst>
                              <p:cond delay="0"/>
                            </p:stCondLst>
                            <p:childTnLst>
                              <p:par>
                                <p:cTn id="159" presetID="17" presetClass="entr" presetSubtype="8" fill="hold" nodeType="clickEffect">
                                  <p:stCondLst>
                                    <p:cond delay="0"/>
                                  </p:stCondLst>
                                  <p:childTnLst>
                                    <p:set>
                                      <p:cBhvr>
                                        <p:cTn id="160" dur="1" fill="hold">
                                          <p:stCondLst>
                                            <p:cond delay="0"/>
                                          </p:stCondLst>
                                        </p:cTn>
                                        <p:tgtEl>
                                          <p:spTgt spid="357377"/>
                                        </p:tgtEl>
                                        <p:attrNameLst>
                                          <p:attrName>style.visibility</p:attrName>
                                        </p:attrNameLst>
                                      </p:cBhvr>
                                      <p:to>
                                        <p:strVal val="visible"/>
                                      </p:to>
                                    </p:set>
                                    <p:anim calcmode="lin" valueType="num">
                                      <p:cBhvr>
                                        <p:cTn id="161" dur="500" fill="hold"/>
                                        <p:tgtEl>
                                          <p:spTgt spid="357377"/>
                                        </p:tgtEl>
                                        <p:attrNameLst>
                                          <p:attrName>ppt_x</p:attrName>
                                        </p:attrNameLst>
                                      </p:cBhvr>
                                      <p:tavLst>
                                        <p:tav tm="0">
                                          <p:val>
                                            <p:strVal val="#ppt_x-#ppt_w/2"/>
                                          </p:val>
                                        </p:tav>
                                        <p:tav tm="100000">
                                          <p:val>
                                            <p:strVal val="#ppt_x"/>
                                          </p:val>
                                        </p:tav>
                                      </p:tavLst>
                                    </p:anim>
                                    <p:anim calcmode="lin" valueType="num">
                                      <p:cBhvr>
                                        <p:cTn id="162" dur="500" fill="hold"/>
                                        <p:tgtEl>
                                          <p:spTgt spid="357377"/>
                                        </p:tgtEl>
                                        <p:attrNameLst>
                                          <p:attrName>ppt_y</p:attrName>
                                        </p:attrNameLst>
                                      </p:cBhvr>
                                      <p:tavLst>
                                        <p:tav tm="0">
                                          <p:val>
                                            <p:strVal val="#ppt_y"/>
                                          </p:val>
                                        </p:tav>
                                        <p:tav tm="100000">
                                          <p:val>
                                            <p:strVal val="#ppt_y"/>
                                          </p:val>
                                        </p:tav>
                                      </p:tavLst>
                                    </p:anim>
                                    <p:anim calcmode="lin" valueType="num">
                                      <p:cBhvr>
                                        <p:cTn id="163" dur="500" fill="hold"/>
                                        <p:tgtEl>
                                          <p:spTgt spid="357377"/>
                                        </p:tgtEl>
                                        <p:attrNameLst>
                                          <p:attrName>ppt_w</p:attrName>
                                        </p:attrNameLst>
                                      </p:cBhvr>
                                      <p:tavLst>
                                        <p:tav tm="0">
                                          <p:val>
                                            <p:fltVal val="0"/>
                                          </p:val>
                                        </p:tav>
                                        <p:tav tm="100000">
                                          <p:val>
                                            <p:strVal val="#ppt_w"/>
                                          </p:val>
                                        </p:tav>
                                      </p:tavLst>
                                    </p:anim>
                                    <p:anim calcmode="lin" valueType="num">
                                      <p:cBhvr>
                                        <p:cTn id="164" dur="500" fill="hold"/>
                                        <p:tgtEl>
                                          <p:spTgt spid="357377"/>
                                        </p:tgtEl>
                                        <p:attrNameLst>
                                          <p:attrName>ppt_h</p:attrName>
                                        </p:attrNameLst>
                                      </p:cBhvr>
                                      <p:tavLst>
                                        <p:tav tm="0">
                                          <p:val>
                                            <p:strVal val="#ppt_h"/>
                                          </p:val>
                                        </p:tav>
                                        <p:tav tm="100000">
                                          <p:val>
                                            <p:strVal val="#ppt_h"/>
                                          </p:val>
                                        </p:tav>
                                      </p:tavLst>
                                    </p:anim>
                                  </p:childTnLst>
                                </p:cTn>
                              </p:par>
                            </p:childTnLst>
                          </p:cTn>
                        </p:par>
                        <p:par>
                          <p:cTn id="165" fill="hold">
                            <p:stCondLst>
                              <p:cond delay="500"/>
                            </p:stCondLst>
                            <p:childTnLst>
                              <p:par>
                                <p:cTn id="166" presetID="9" presetClass="entr" presetSubtype="0" fill="hold" grpId="0" nodeType="afterEffect">
                                  <p:stCondLst>
                                    <p:cond delay="1000"/>
                                  </p:stCondLst>
                                  <p:childTnLst>
                                    <p:set>
                                      <p:cBhvr>
                                        <p:cTn id="167" dur="1" fill="hold">
                                          <p:stCondLst>
                                            <p:cond delay="0"/>
                                          </p:stCondLst>
                                        </p:cTn>
                                        <p:tgtEl>
                                          <p:spTgt spid="357410"/>
                                        </p:tgtEl>
                                        <p:attrNameLst>
                                          <p:attrName>style.visibility</p:attrName>
                                        </p:attrNameLst>
                                      </p:cBhvr>
                                      <p:to>
                                        <p:strVal val="visible"/>
                                      </p:to>
                                    </p:set>
                                    <p:animEffect transition="in" filter="dissolve">
                                      <p:cBhvr>
                                        <p:cTn id="168" dur="500"/>
                                        <p:tgtEl>
                                          <p:spTgt spid="357410"/>
                                        </p:tgtEl>
                                      </p:cBhvr>
                                    </p:animEffect>
                                  </p:childTnLst>
                                </p:cTn>
                              </p:par>
                            </p:childTnLst>
                          </p:cTn>
                        </p:par>
                        <p:par>
                          <p:cTn id="169" fill="hold">
                            <p:stCondLst>
                              <p:cond delay="2000"/>
                            </p:stCondLst>
                            <p:childTnLst>
                              <p:par>
                                <p:cTn id="170" presetID="17" presetClass="entr" presetSubtype="1" fill="hold" grpId="0" nodeType="afterEffect">
                                  <p:stCondLst>
                                    <p:cond delay="0"/>
                                  </p:stCondLst>
                                  <p:childTnLst>
                                    <p:set>
                                      <p:cBhvr>
                                        <p:cTn id="171" dur="1" fill="hold">
                                          <p:stCondLst>
                                            <p:cond delay="0"/>
                                          </p:stCondLst>
                                        </p:cTn>
                                        <p:tgtEl>
                                          <p:spTgt spid="357383"/>
                                        </p:tgtEl>
                                        <p:attrNameLst>
                                          <p:attrName>style.visibility</p:attrName>
                                        </p:attrNameLst>
                                      </p:cBhvr>
                                      <p:to>
                                        <p:strVal val="visible"/>
                                      </p:to>
                                    </p:set>
                                    <p:anim calcmode="lin" valueType="num">
                                      <p:cBhvr>
                                        <p:cTn id="172" dur="500" fill="hold"/>
                                        <p:tgtEl>
                                          <p:spTgt spid="357383"/>
                                        </p:tgtEl>
                                        <p:attrNameLst>
                                          <p:attrName>ppt_x</p:attrName>
                                        </p:attrNameLst>
                                      </p:cBhvr>
                                      <p:tavLst>
                                        <p:tav tm="0">
                                          <p:val>
                                            <p:strVal val="#ppt_x"/>
                                          </p:val>
                                        </p:tav>
                                        <p:tav tm="100000">
                                          <p:val>
                                            <p:strVal val="#ppt_x"/>
                                          </p:val>
                                        </p:tav>
                                      </p:tavLst>
                                    </p:anim>
                                    <p:anim calcmode="lin" valueType="num">
                                      <p:cBhvr>
                                        <p:cTn id="173" dur="500" fill="hold"/>
                                        <p:tgtEl>
                                          <p:spTgt spid="357383"/>
                                        </p:tgtEl>
                                        <p:attrNameLst>
                                          <p:attrName>ppt_y</p:attrName>
                                        </p:attrNameLst>
                                      </p:cBhvr>
                                      <p:tavLst>
                                        <p:tav tm="0">
                                          <p:val>
                                            <p:strVal val="#ppt_y-#ppt_h/2"/>
                                          </p:val>
                                        </p:tav>
                                        <p:tav tm="100000">
                                          <p:val>
                                            <p:strVal val="#ppt_y"/>
                                          </p:val>
                                        </p:tav>
                                      </p:tavLst>
                                    </p:anim>
                                    <p:anim calcmode="lin" valueType="num">
                                      <p:cBhvr>
                                        <p:cTn id="174" dur="500" fill="hold"/>
                                        <p:tgtEl>
                                          <p:spTgt spid="357383"/>
                                        </p:tgtEl>
                                        <p:attrNameLst>
                                          <p:attrName>ppt_w</p:attrName>
                                        </p:attrNameLst>
                                      </p:cBhvr>
                                      <p:tavLst>
                                        <p:tav tm="0">
                                          <p:val>
                                            <p:strVal val="#ppt_w"/>
                                          </p:val>
                                        </p:tav>
                                        <p:tav tm="100000">
                                          <p:val>
                                            <p:strVal val="#ppt_w"/>
                                          </p:val>
                                        </p:tav>
                                      </p:tavLst>
                                    </p:anim>
                                    <p:anim calcmode="lin" valueType="num">
                                      <p:cBhvr>
                                        <p:cTn id="175" dur="500" fill="hold"/>
                                        <p:tgtEl>
                                          <p:spTgt spid="357383"/>
                                        </p:tgtEl>
                                        <p:attrNameLst>
                                          <p:attrName>ppt_h</p:attrName>
                                        </p:attrNameLst>
                                      </p:cBhvr>
                                      <p:tavLst>
                                        <p:tav tm="0">
                                          <p:val>
                                            <p:fltVal val="0"/>
                                          </p:val>
                                        </p:tav>
                                        <p:tav tm="100000">
                                          <p:val>
                                            <p:strVal val="#ppt_h"/>
                                          </p:val>
                                        </p:tav>
                                      </p:tavLst>
                                    </p:anim>
                                  </p:childTnLst>
                                </p:cTn>
                              </p:par>
                            </p:childTnLst>
                          </p:cTn>
                        </p:par>
                      </p:childTnLst>
                    </p:cTn>
                  </p:par>
                  <p:par>
                    <p:cTn id="176" fill="hold">
                      <p:stCondLst>
                        <p:cond delay="indefinite"/>
                      </p:stCondLst>
                      <p:childTnLst>
                        <p:par>
                          <p:cTn id="177" fill="hold">
                            <p:stCondLst>
                              <p:cond delay="0"/>
                            </p:stCondLst>
                            <p:childTnLst>
                              <p:par>
                                <p:cTn id="178" presetID="4" presetClass="entr" presetSubtype="32" fill="hold" grpId="0" nodeType="clickEffect">
                                  <p:stCondLst>
                                    <p:cond delay="0"/>
                                  </p:stCondLst>
                                  <p:childTnLst>
                                    <p:set>
                                      <p:cBhvr>
                                        <p:cTn id="179" dur="1" fill="hold">
                                          <p:stCondLst>
                                            <p:cond delay="0"/>
                                          </p:stCondLst>
                                        </p:cTn>
                                        <p:tgtEl>
                                          <p:spTgt spid="357530">
                                            <p:txEl>
                                              <p:pRg st="0" end="0"/>
                                            </p:txEl>
                                          </p:spTgt>
                                        </p:tgtEl>
                                        <p:attrNameLst>
                                          <p:attrName>style.visibility</p:attrName>
                                        </p:attrNameLst>
                                      </p:cBhvr>
                                      <p:to>
                                        <p:strVal val="visible"/>
                                      </p:to>
                                    </p:set>
                                    <p:animEffect transition="in" filter="box(out)">
                                      <p:cBhvr>
                                        <p:cTn id="180" dur="500"/>
                                        <p:tgtEl>
                                          <p:spTgt spid="357530">
                                            <p:txEl>
                                              <p:pRg st="0" end="0"/>
                                            </p:txEl>
                                          </p:spTgt>
                                        </p:tgtEl>
                                      </p:cBhvr>
                                    </p:animEffect>
                                  </p:childTnLst>
                                  <p:subTnLst>
                                    <p:audio>
                                      <p:cMediaNode>
                                        <p:cTn display="0" masterRel="sameClick">
                                          <p:stCondLst>
                                            <p:cond evt="begin" delay="0">
                                              <p:tn val="178"/>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3" grpId="0" animBg="1"/>
      <p:bldP spid="357384" grpId="0" animBg="1" autoUpdateAnimBg="0"/>
      <p:bldP spid="357390" grpId="0" animBg="1" autoUpdateAnimBg="0"/>
      <p:bldP spid="357404" grpId="0" animBg="1" autoUpdateAnimBg="0"/>
      <p:bldP spid="357410" grpId="0" animBg="1" autoUpdateAnimBg="0"/>
      <p:bldP spid="357486" grpId="0" animBg="1" autoUpdateAnimBg="0"/>
      <p:bldP spid="357530" grpId="0" autoUpdateAnimBg="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p:cNvSpPr>
            <a:spLocks noGrp="1"/>
          </p:cNvSpPr>
          <p:nvPr>
            <p:ph type="sldNum" sz="quarter" idx="4294967295"/>
          </p:nvPr>
        </p:nvSpPr>
        <p:spPr>
          <a:xfrm>
            <a:off x="7042150" y="6243638"/>
            <a:ext cx="1905000" cy="457200"/>
          </a:xfrm>
          <a:prstGeom prst="rect">
            <a:avLst/>
          </a:prstGeom>
          <a:noFill/>
        </p:spPr>
        <p:txBody>
          <a:bodyPr/>
          <a:lstStyle/>
          <a:p>
            <a:fld id="{A3EFAA1D-BCFC-46CE-816F-91A45235E492}" type="slidenum">
              <a:rPr lang="en-US" altLang="zh-CN" smtClean="0"/>
            </a:fld>
            <a:endParaRPr lang="en-US" altLang="zh-CN" smtClean="0"/>
          </a:p>
        </p:txBody>
      </p:sp>
      <p:sp>
        <p:nvSpPr>
          <p:cNvPr id="75779" name="Text Box 2"/>
          <p:cNvSpPr txBox="1">
            <a:spLocks noChangeArrowheads="1"/>
          </p:cNvSpPr>
          <p:nvPr/>
        </p:nvSpPr>
        <p:spPr bwMode="auto">
          <a:xfrm>
            <a:off x="673418" y="143510"/>
            <a:ext cx="6348412" cy="583565"/>
          </a:xfrm>
          <a:prstGeom prst="rect">
            <a:avLst/>
          </a:prstGeom>
          <a:noFill/>
          <a:ln w="12700" cap="sq">
            <a:noFill/>
            <a:miter lim="800000"/>
            <a:headEnd type="none" w="sm" len="sm"/>
            <a:tailEnd type="none" w="sm" len="sm"/>
          </a:ln>
        </p:spPr>
        <p:txBody>
          <a:bodyPr wrap="square">
            <a:spAutoFit/>
          </a:bodyPr>
          <a:lstStyle/>
          <a:p>
            <a:r>
              <a:rPr kumimoji="1" lang="zh-CN" altLang="en-US" sz="3200" b="1">
                <a:solidFill>
                  <a:srgbClr val="0000FF"/>
                </a:solidFill>
                <a:latin typeface="Times New Roman" panose="02020603050405020304" pitchFamily="18" charset="0"/>
              </a:rPr>
              <a:t>中序遍历算法的递归描述</a:t>
            </a:r>
            <a:endParaRPr kumimoji="1" lang="en-US" altLang="zh-CN" sz="3200">
              <a:latin typeface="Times New Roman" panose="02020603050405020304" pitchFamily="18" charset="0"/>
            </a:endParaRPr>
          </a:p>
        </p:txBody>
      </p:sp>
      <p:sp>
        <p:nvSpPr>
          <p:cNvPr id="356355" name="Text Box 3"/>
          <p:cNvSpPr txBox="1">
            <a:spLocks noChangeArrowheads="1"/>
          </p:cNvSpPr>
          <p:nvPr/>
        </p:nvSpPr>
        <p:spPr bwMode="auto">
          <a:xfrm>
            <a:off x="755650" y="1557338"/>
            <a:ext cx="8334375" cy="3538220"/>
          </a:xfrm>
          <a:prstGeom prst="rect">
            <a:avLst/>
          </a:prstGeom>
          <a:noFill/>
          <a:ln w="12700" cap="sq">
            <a:noFill/>
            <a:miter lim="800000"/>
            <a:headEnd type="none" w="sm" len="sm"/>
            <a:tailEnd type="none" w="sm" len="sm"/>
          </a:ln>
          <a:effectLst/>
        </p:spPr>
        <p:txBody>
          <a:bodyPr wrap="none">
            <a:spAutoFit/>
          </a:bodyPr>
          <a:lstStyle/>
          <a:p>
            <a:pPr>
              <a:defRPr/>
            </a:pPr>
            <a:r>
              <a:rPr kumimoji="1" lang="en-US" altLang="zh-CN" b="1" dirty="0">
                <a:solidFill>
                  <a:srgbClr val="FF0000"/>
                </a:solidFill>
                <a:latin typeface="Times New Roman" panose="02020603050405020304" pitchFamily="18" charset="0"/>
              </a:rPr>
              <a:t>void </a:t>
            </a:r>
            <a:r>
              <a:rPr kumimoji="1" lang="en-US" altLang="zh-CN" b="1" dirty="0" err="1" smtClean="0">
                <a:solidFill>
                  <a:srgbClr val="0000FF"/>
                </a:solidFill>
                <a:latin typeface="Times New Roman" panose="02020603050405020304" pitchFamily="18" charset="0"/>
              </a:rPr>
              <a:t>InOrder</a:t>
            </a:r>
            <a:r>
              <a:rPr kumimoji="1" lang="en-US" altLang="zh-CN" b="1" dirty="0" smtClean="0">
                <a:solidFill>
                  <a:srgbClr val="FF0000"/>
                </a:solidFill>
                <a:latin typeface="Times New Roman" panose="02020603050405020304" pitchFamily="18" charset="0"/>
              </a:rPr>
              <a:t> </a:t>
            </a:r>
            <a:r>
              <a:rPr kumimoji="1" lang="en-US" altLang="zh-CN" b="1" dirty="0">
                <a:solidFill>
                  <a:srgbClr val="FF0000"/>
                </a:solidFill>
                <a:latin typeface="Times New Roman" panose="02020603050405020304" pitchFamily="18" charset="0"/>
              </a:rPr>
              <a:t>(</a:t>
            </a:r>
            <a:r>
              <a:rPr kumimoji="1" lang="en-US" altLang="zh-CN" b="1" dirty="0" err="1">
                <a:solidFill>
                  <a:srgbClr val="FF0000"/>
                </a:solidFill>
                <a:latin typeface="Times New Roman" panose="02020603050405020304" pitchFamily="18" charset="0"/>
              </a:rPr>
              <a:t>BiTree</a:t>
            </a:r>
            <a:r>
              <a:rPr kumimoji="1" lang="en-US" altLang="zh-CN" b="1" dirty="0">
                <a:solidFill>
                  <a:srgbClr val="800000"/>
                </a:solidFill>
                <a:latin typeface="Times New Roman" panose="02020603050405020304" pitchFamily="18" charset="0"/>
              </a:rPr>
              <a:t> T, void(</a:t>
            </a:r>
            <a:r>
              <a:rPr kumimoji="1" lang="en-US" altLang="zh-CN" b="1" dirty="0">
                <a:solidFill>
                  <a:srgbClr val="FF0000"/>
                </a:solidFill>
                <a:latin typeface="Times New Roman" panose="02020603050405020304" pitchFamily="18" charset="0"/>
              </a:rPr>
              <a:t>*Visit</a:t>
            </a:r>
            <a:r>
              <a:rPr kumimoji="1" lang="en-US" altLang="zh-CN" b="1" dirty="0">
                <a:solidFill>
                  <a:srgbClr val="800000"/>
                </a:solidFill>
                <a:latin typeface="Times New Roman" panose="02020603050405020304" pitchFamily="18" charset="0"/>
              </a:rPr>
              <a:t>)(</a:t>
            </a:r>
            <a:r>
              <a:rPr kumimoji="1" lang="en-US" altLang="zh-CN" b="1" dirty="0" err="1">
                <a:solidFill>
                  <a:srgbClr val="0000FF"/>
                </a:solidFill>
                <a:latin typeface="Times New Roman" panose="02020603050405020304" pitchFamily="18" charset="0"/>
              </a:rPr>
              <a:t>TElemType</a:t>
            </a:r>
            <a:r>
              <a:rPr kumimoji="1" lang="en-US" altLang="zh-CN" b="1" dirty="0">
                <a:solidFill>
                  <a:srgbClr val="0000FF"/>
                </a:solidFill>
                <a:latin typeface="Times New Roman" panose="02020603050405020304" pitchFamily="18" charset="0"/>
              </a:rPr>
              <a:t> &amp;e</a:t>
            </a:r>
            <a:r>
              <a:rPr kumimoji="1" lang="en-US" altLang="zh-CN" b="1" dirty="0">
                <a:solidFill>
                  <a:srgbClr val="800000"/>
                </a:solidFill>
                <a:latin typeface="Times New Roman" panose="02020603050405020304" pitchFamily="18" charset="0"/>
              </a:rPr>
              <a:t>)</a:t>
            </a:r>
            <a:r>
              <a:rPr kumimoji="1" lang="en-US" altLang="zh-CN" b="1" dirty="0">
                <a:solidFill>
                  <a:srgbClr val="FF0000"/>
                </a:solidFill>
                <a:latin typeface="Times New Roman" panose="02020603050405020304" pitchFamily="18" charset="0"/>
              </a:rPr>
              <a:t>)</a:t>
            </a:r>
            <a:endParaRPr kumimoji="1" lang="en-US" altLang="zh-CN" b="1" dirty="0">
              <a:solidFill>
                <a:srgbClr val="FF0000"/>
              </a:solidFill>
              <a:latin typeface="Times New Roman" panose="02020603050405020304" pitchFamily="18" charset="0"/>
            </a:endParaRPr>
          </a:p>
          <a:p>
            <a:pPr>
              <a:defRPr/>
            </a:pPr>
            <a:r>
              <a:rPr kumimoji="1" lang="en-US" altLang="zh-CN" b="1" dirty="0">
                <a:latin typeface="Times New Roman" panose="02020603050405020304" pitchFamily="18" charset="0"/>
              </a:rPr>
              <a:t>{ // </a:t>
            </a:r>
            <a:r>
              <a:rPr kumimoji="1" lang="zh-CN" altLang="en-US" b="1" dirty="0">
                <a:latin typeface="Times New Roman" panose="02020603050405020304" pitchFamily="18" charset="0"/>
              </a:rPr>
              <a:t>中序遍历二叉树 </a:t>
            </a:r>
            <a:endParaRPr kumimoji="1" lang="zh-CN" altLang="en-US" b="1" dirty="0">
              <a:latin typeface="Times New Roman" panose="02020603050405020304" pitchFamily="18" charset="0"/>
            </a:endParaRPr>
          </a:p>
          <a:p>
            <a:pPr>
              <a:defRPr/>
            </a:pPr>
            <a:r>
              <a:rPr kumimoji="1" lang="en-US" altLang="zh-CN" b="1" dirty="0">
                <a:effectLst>
                  <a:outerShdw blurRad="38100" dist="38100" dir="2700000" algn="tl">
                    <a:srgbClr val="C0C0C0"/>
                  </a:outerShdw>
                </a:effectLst>
              </a:rPr>
              <a:t>   if (T==NULL</a:t>
            </a:r>
            <a:r>
              <a:rPr kumimoji="1" lang="zh-CN" altLang="en-US" b="1" dirty="0">
                <a:effectLst>
                  <a:outerShdw blurRad="38100" dist="38100" dir="2700000" algn="tl">
                    <a:srgbClr val="C0C0C0"/>
                  </a:outerShdw>
                </a:effectLst>
              </a:rPr>
              <a:t>）</a:t>
            </a:r>
            <a:endParaRPr kumimoji="1" lang="zh-CN" altLang="en-US" b="1" dirty="0">
              <a:effectLst>
                <a:outerShdw blurRad="38100" dist="38100" dir="2700000" algn="tl">
                  <a:srgbClr val="C0C0C0"/>
                </a:outerShdw>
              </a:effectLst>
            </a:endParaRPr>
          </a:p>
          <a:p>
            <a:pPr>
              <a:defRPr/>
            </a:pPr>
            <a:r>
              <a:rPr kumimoji="1" lang="en-US" altLang="zh-CN" b="1" dirty="0">
                <a:effectLst>
                  <a:outerShdw blurRad="38100" dist="38100" dir="2700000" algn="tl">
                    <a:srgbClr val="C0C0C0"/>
                  </a:outerShdw>
                </a:effectLst>
              </a:rPr>
              <a:t>         return;</a:t>
            </a:r>
            <a:r>
              <a:rPr kumimoji="1" lang="en-US" altLang="zh-CN" dirty="0"/>
              <a:t> </a:t>
            </a:r>
            <a:endParaRPr kumimoji="1" lang="en-US" altLang="zh-CN" dirty="0"/>
          </a:p>
          <a:p>
            <a:pPr>
              <a:defRPr/>
            </a:pPr>
            <a:r>
              <a:rPr kumimoji="1" lang="en-US" altLang="zh-CN" dirty="0"/>
              <a:t>   </a:t>
            </a:r>
            <a:r>
              <a:rPr kumimoji="1" lang="en-US" altLang="zh-CN" b="1" dirty="0" err="1" smtClean="0">
                <a:solidFill>
                  <a:srgbClr val="FF0000"/>
                </a:solidFill>
                <a:latin typeface="Times New Roman" panose="02020603050405020304" pitchFamily="18" charset="0"/>
              </a:rPr>
              <a:t>InOrder</a:t>
            </a:r>
            <a:r>
              <a:rPr kumimoji="1" lang="en-US" altLang="zh-CN" b="1" dirty="0" smtClean="0">
                <a:solidFill>
                  <a:srgbClr val="FF0000"/>
                </a:solidFill>
                <a:latin typeface="Times New Roman" panose="02020603050405020304" pitchFamily="18" charset="0"/>
              </a:rPr>
              <a:t>(</a:t>
            </a:r>
            <a:r>
              <a:rPr kumimoji="1" lang="en-US" altLang="zh-CN" b="1" dirty="0" smtClean="0">
                <a:solidFill>
                  <a:srgbClr val="800000"/>
                </a:solidFill>
                <a:latin typeface="Times New Roman" panose="02020603050405020304" pitchFamily="18" charset="0"/>
              </a:rPr>
              <a:t>T-</a:t>
            </a:r>
            <a:r>
              <a:rPr kumimoji="1" lang="en-US" altLang="zh-CN" b="1" dirty="0">
                <a:solidFill>
                  <a:srgbClr val="800000"/>
                </a:solidFill>
                <a:latin typeface="Times New Roman" panose="02020603050405020304" pitchFamily="18" charset="0"/>
              </a:rPr>
              <a:t>&gt;</a:t>
            </a:r>
            <a:r>
              <a:rPr kumimoji="1" lang="en-US" altLang="zh-CN" b="1" dirty="0" err="1">
                <a:solidFill>
                  <a:srgbClr val="800000"/>
                </a:solidFill>
                <a:latin typeface="Times New Roman" panose="02020603050405020304" pitchFamily="18" charset="0"/>
              </a:rPr>
              <a:t>lchild</a:t>
            </a:r>
            <a:r>
              <a:rPr kumimoji="1" lang="en-US" altLang="zh-CN" b="1" dirty="0">
                <a:solidFill>
                  <a:srgbClr val="800000"/>
                </a:solidFill>
                <a:latin typeface="Times New Roman" panose="02020603050405020304" pitchFamily="18" charset="0"/>
              </a:rPr>
              <a:t>, Visit</a:t>
            </a:r>
            <a:r>
              <a:rPr kumimoji="1" lang="en-US" altLang="zh-CN" b="1" dirty="0">
                <a:solidFill>
                  <a:srgbClr val="FF0000"/>
                </a:solidFill>
                <a:latin typeface="Times New Roman" panose="02020603050405020304" pitchFamily="18" charset="0"/>
              </a:rPr>
              <a:t>)</a:t>
            </a:r>
            <a:r>
              <a:rPr kumimoji="1" lang="en-US" altLang="zh-CN" b="1" dirty="0">
                <a:latin typeface="Times New Roman" panose="02020603050405020304" pitchFamily="18" charset="0"/>
              </a:rPr>
              <a:t>; // </a:t>
            </a:r>
            <a:r>
              <a:rPr kumimoji="1" lang="zh-CN" altLang="en-US" b="1" dirty="0">
                <a:latin typeface="Times New Roman" panose="02020603050405020304" pitchFamily="18" charset="0"/>
              </a:rPr>
              <a:t>中序遍历左子树</a:t>
            </a:r>
            <a:endParaRPr kumimoji="1" lang="zh-CN" altLang="en-US" b="1" dirty="0">
              <a:latin typeface="Times New Roman" panose="02020603050405020304" pitchFamily="18" charset="0"/>
            </a:endParaRPr>
          </a:p>
          <a:p>
            <a:pPr>
              <a:defRPr/>
            </a:pPr>
            <a:r>
              <a:rPr kumimoji="1" lang="zh-CN" altLang="en-US" b="1" dirty="0">
                <a:solidFill>
                  <a:srgbClr val="0000FF"/>
                </a:solidFill>
                <a:latin typeface="Times New Roman" panose="02020603050405020304" pitchFamily="18" charset="0"/>
              </a:rPr>
              <a:t>    </a:t>
            </a:r>
            <a:r>
              <a:rPr kumimoji="1" lang="en-US" altLang="zh-CN" b="1" dirty="0">
                <a:latin typeface="Times New Roman" panose="02020603050405020304" pitchFamily="18" charset="0"/>
              </a:rPr>
              <a:t>Visit(T-&gt;data);    // </a:t>
            </a:r>
            <a:r>
              <a:rPr kumimoji="1" lang="zh-CN" altLang="en-US" b="1" dirty="0">
                <a:latin typeface="Times New Roman" panose="02020603050405020304" pitchFamily="18" charset="0"/>
              </a:rPr>
              <a:t>访问根结点</a:t>
            </a:r>
            <a:endParaRPr kumimoji="1" lang="zh-CN" altLang="en-US" b="1" dirty="0">
              <a:latin typeface="Times New Roman" panose="02020603050405020304" pitchFamily="18" charset="0"/>
            </a:endParaRPr>
          </a:p>
          <a:p>
            <a:pPr>
              <a:defRPr/>
            </a:pPr>
            <a:r>
              <a:rPr kumimoji="1" lang="zh-CN" altLang="en-US" b="1" dirty="0">
                <a:latin typeface="Times New Roman" panose="02020603050405020304" pitchFamily="18" charset="0"/>
              </a:rPr>
              <a:t>    </a:t>
            </a:r>
            <a:r>
              <a:rPr kumimoji="1" lang="en-US" altLang="zh-CN" b="1" dirty="0" err="1" smtClean="0">
                <a:solidFill>
                  <a:srgbClr val="FF0000"/>
                </a:solidFill>
                <a:latin typeface="Times New Roman" panose="02020603050405020304" pitchFamily="18" charset="0"/>
              </a:rPr>
              <a:t>InOrder</a:t>
            </a:r>
            <a:r>
              <a:rPr kumimoji="1" lang="en-US" altLang="zh-CN" b="1" dirty="0" smtClean="0">
                <a:solidFill>
                  <a:srgbClr val="FF0000"/>
                </a:solidFill>
                <a:latin typeface="Times New Roman" panose="02020603050405020304" pitchFamily="18" charset="0"/>
              </a:rPr>
              <a:t>(</a:t>
            </a:r>
            <a:r>
              <a:rPr kumimoji="1" lang="en-US" altLang="zh-CN" b="1" dirty="0" smtClean="0">
                <a:solidFill>
                  <a:srgbClr val="800000"/>
                </a:solidFill>
                <a:latin typeface="Times New Roman" panose="02020603050405020304" pitchFamily="18" charset="0"/>
              </a:rPr>
              <a:t>T-</a:t>
            </a:r>
            <a:r>
              <a:rPr kumimoji="1" lang="en-US" altLang="zh-CN" b="1" dirty="0">
                <a:solidFill>
                  <a:srgbClr val="800000"/>
                </a:solidFill>
                <a:latin typeface="Times New Roman" panose="02020603050405020304" pitchFamily="18" charset="0"/>
              </a:rPr>
              <a:t>&gt;</a:t>
            </a:r>
            <a:r>
              <a:rPr kumimoji="1" lang="en-US" altLang="zh-CN" b="1" dirty="0" err="1">
                <a:solidFill>
                  <a:srgbClr val="800000"/>
                </a:solidFill>
                <a:latin typeface="Times New Roman" panose="02020603050405020304" pitchFamily="18" charset="0"/>
              </a:rPr>
              <a:t>rchild</a:t>
            </a:r>
            <a:r>
              <a:rPr kumimoji="1" lang="en-US" altLang="zh-CN" b="1" dirty="0">
                <a:solidFill>
                  <a:srgbClr val="800000"/>
                </a:solidFill>
                <a:latin typeface="Times New Roman" panose="02020603050405020304" pitchFamily="18" charset="0"/>
              </a:rPr>
              <a:t>, Visit</a:t>
            </a:r>
            <a:r>
              <a:rPr kumimoji="1" lang="en-US" altLang="zh-CN" b="1" dirty="0">
                <a:solidFill>
                  <a:srgbClr val="FF0000"/>
                </a:solidFill>
                <a:latin typeface="Times New Roman" panose="02020603050405020304" pitchFamily="18" charset="0"/>
              </a:rPr>
              <a:t>)</a:t>
            </a:r>
            <a:r>
              <a:rPr kumimoji="1" lang="en-US" altLang="zh-CN" b="1" dirty="0">
                <a:latin typeface="Times New Roman" panose="02020603050405020304" pitchFamily="18" charset="0"/>
              </a:rPr>
              <a:t>; //</a:t>
            </a:r>
            <a:r>
              <a:rPr kumimoji="1" lang="en-US" altLang="zh-CN" dirty="0">
                <a:latin typeface="Times New Roman" panose="02020603050405020304" pitchFamily="18" charset="0"/>
              </a:rPr>
              <a:t> </a:t>
            </a:r>
            <a:r>
              <a:rPr kumimoji="1" lang="zh-CN" altLang="en-US" dirty="0">
                <a:latin typeface="Times New Roman" panose="02020603050405020304" pitchFamily="18" charset="0"/>
              </a:rPr>
              <a:t>中序遍历右子树</a:t>
            </a:r>
            <a:endParaRPr kumimoji="1" lang="zh-CN" altLang="en-US" dirty="0">
              <a:latin typeface="Times New Roman" panose="02020603050405020304" pitchFamily="18" charset="0"/>
            </a:endParaRPr>
          </a:p>
          <a:p>
            <a:pPr>
              <a:defRPr/>
            </a:pPr>
            <a:r>
              <a:rPr kumimoji="1" lang="zh-CN" altLang="en-US" dirty="0">
                <a:latin typeface="Times New Roman" panose="02020603050405020304" pitchFamily="18" charset="0"/>
              </a:rPr>
              <a:t>   </a:t>
            </a:r>
            <a:r>
              <a:rPr kumimoji="1" lang="en-US" altLang="zh-CN" b="1" dirty="0">
                <a:latin typeface="Times New Roman" panose="02020603050405020304" pitchFamily="18" charset="0"/>
              </a:rPr>
              <a:t>}</a:t>
            </a:r>
            <a:endParaRPr kumimoji="1" lang="en-US" altLang="zh-CN"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356355"/>
                                        </p:tgtEl>
                                        <p:attrNameLst>
                                          <p:attrName>style.visibility</p:attrName>
                                        </p:attrNameLst>
                                      </p:cBhvr>
                                      <p:to>
                                        <p:strVal val="visible"/>
                                      </p:to>
                                    </p:set>
                                    <p:anim calcmode="lin" valueType="num">
                                      <p:cBhvr>
                                        <p:cTn id="7" dur="500" fill="hold"/>
                                        <p:tgtEl>
                                          <p:spTgt spid="356355"/>
                                        </p:tgtEl>
                                        <p:attrNameLst>
                                          <p:attrName>ppt_x</p:attrName>
                                        </p:attrNameLst>
                                      </p:cBhvr>
                                      <p:tavLst>
                                        <p:tav tm="0">
                                          <p:val>
                                            <p:strVal val="#ppt_x"/>
                                          </p:val>
                                        </p:tav>
                                        <p:tav tm="100000">
                                          <p:val>
                                            <p:strVal val="#ppt_x"/>
                                          </p:val>
                                        </p:tav>
                                      </p:tavLst>
                                    </p:anim>
                                    <p:anim calcmode="lin" valueType="num">
                                      <p:cBhvr>
                                        <p:cTn id="8" dur="500" fill="hold"/>
                                        <p:tgtEl>
                                          <p:spTgt spid="356355"/>
                                        </p:tgtEl>
                                        <p:attrNameLst>
                                          <p:attrName>ppt_y</p:attrName>
                                        </p:attrNameLst>
                                      </p:cBhvr>
                                      <p:tavLst>
                                        <p:tav tm="0">
                                          <p:val>
                                            <p:strVal val="#ppt_y-#ppt_h/2"/>
                                          </p:val>
                                        </p:tav>
                                        <p:tav tm="100000">
                                          <p:val>
                                            <p:strVal val="#ppt_y"/>
                                          </p:val>
                                        </p:tav>
                                      </p:tavLst>
                                    </p:anim>
                                    <p:anim calcmode="lin" valueType="num">
                                      <p:cBhvr>
                                        <p:cTn id="9" dur="500" fill="hold"/>
                                        <p:tgtEl>
                                          <p:spTgt spid="356355"/>
                                        </p:tgtEl>
                                        <p:attrNameLst>
                                          <p:attrName>ppt_w</p:attrName>
                                        </p:attrNameLst>
                                      </p:cBhvr>
                                      <p:tavLst>
                                        <p:tav tm="0">
                                          <p:val>
                                            <p:strVal val="#ppt_w"/>
                                          </p:val>
                                        </p:tav>
                                        <p:tav tm="100000">
                                          <p:val>
                                            <p:strVal val="#ppt_w"/>
                                          </p:val>
                                        </p:tav>
                                      </p:tavLst>
                                    </p:anim>
                                    <p:anim calcmode="lin" valueType="num">
                                      <p:cBhvr>
                                        <p:cTn id="10" dur="500" fill="hold"/>
                                        <p:tgtEl>
                                          <p:spTgt spid="35635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bldLvl="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p:cNvSpPr txBox="1">
            <a:spLocks noGrp="1"/>
          </p:cNvSpPr>
          <p:nvPr/>
        </p:nvSpPr>
        <p:spPr bwMode="auto">
          <a:xfrm>
            <a:off x="7042150" y="6243638"/>
            <a:ext cx="1905000" cy="457200"/>
          </a:xfrm>
          <a:prstGeom prst="rect">
            <a:avLst/>
          </a:prstGeom>
          <a:noFill/>
          <a:ln w="9525">
            <a:noFill/>
            <a:miter lim="800000"/>
          </a:ln>
        </p:spPr>
        <p:txBody>
          <a:bodyPr anchor="b"/>
          <a:lstStyle/>
          <a:p>
            <a:pPr algn="r"/>
            <a:fld id="{E5374F49-0665-43B5-905C-A2406C0AD60D}" type="slidenum">
              <a:rPr lang="en-US" altLang="zh-CN" sz="1400"/>
            </a:fld>
            <a:endParaRPr lang="en-US" altLang="zh-CN" sz="1400"/>
          </a:p>
        </p:txBody>
      </p:sp>
      <p:sp>
        <p:nvSpPr>
          <p:cNvPr id="76803" name="Text Box 2"/>
          <p:cNvSpPr txBox="1">
            <a:spLocks noChangeArrowheads="1"/>
          </p:cNvSpPr>
          <p:nvPr/>
        </p:nvSpPr>
        <p:spPr bwMode="auto">
          <a:xfrm>
            <a:off x="167958" y="161290"/>
            <a:ext cx="6348412" cy="583565"/>
          </a:xfrm>
          <a:prstGeom prst="rect">
            <a:avLst/>
          </a:prstGeom>
          <a:noFill/>
          <a:ln w="12700" cap="sq">
            <a:noFill/>
            <a:miter lim="800000"/>
            <a:headEnd type="none" w="sm" len="sm"/>
            <a:tailEnd type="none" w="sm" len="sm"/>
          </a:ln>
        </p:spPr>
        <p:txBody>
          <a:bodyPr>
            <a:spAutoFit/>
          </a:bodyPr>
          <a:lstStyle/>
          <a:p>
            <a:r>
              <a:rPr kumimoji="1" lang="zh-CN" altLang="en-US" sz="3200" b="1">
                <a:solidFill>
                  <a:srgbClr val="0000FF"/>
                </a:solidFill>
                <a:latin typeface="Times New Roman" panose="02020603050405020304" pitchFamily="18" charset="0"/>
              </a:rPr>
              <a:t>后序遍历算法的递归描述</a:t>
            </a:r>
            <a:endParaRPr kumimoji="1" lang="en-US" altLang="zh-CN" sz="3200">
              <a:latin typeface="Times New Roman" panose="02020603050405020304" pitchFamily="18" charset="0"/>
            </a:endParaRPr>
          </a:p>
        </p:txBody>
      </p:sp>
      <p:sp>
        <p:nvSpPr>
          <p:cNvPr id="356355" name="Text Box 3"/>
          <p:cNvSpPr txBox="1">
            <a:spLocks noChangeArrowheads="1"/>
          </p:cNvSpPr>
          <p:nvPr/>
        </p:nvSpPr>
        <p:spPr bwMode="auto">
          <a:xfrm>
            <a:off x="251520" y="1760617"/>
            <a:ext cx="8649970" cy="3107690"/>
          </a:xfrm>
          <a:prstGeom prst="rect">
            <a:avLst/>
          </a:prstGeom>
          <a:noFill/>
          <a:ln w="12700" cap="sq">
            <a:noFill/>
            <a:miter lim="800000"/>
            <a:headEnd type="none" w="sm" len="sm"/>
            <a:tailEnd type="none" w="sm" len="sm"/>
          </a:ln>
          <a:effectLst/>
        </p:spPr>
        <p:txBody>
          <a:bodyPr wrap="none">
            <a:spAutoFit/>
          </a:bodyPr>
          <a:lstStyle/>
          <a:p>
            <a:pPr>
              <a:defRPr/>
            </a:pPr>
            <a:r>
              <a:rPr kumimoji="1" lang="en-US" altLang="zh-CN" b="1" dirty="0">
                <a:solidFill>
                  <a:srgbClr val="FF0000"/>
                </a:solidFill>
                <a:latin typeface="Times New Roman" panose="02020603050405020304" pitchFamily="18" charset="0"/>
              </a:rPr>
              <a:t>void </a:t>
            </a:r>
            <a:r>
              <a:rPr kumimoji="1" lang="en-US" altLang="zh-CN" b="1" dirty="0" err="1" smtClean="0">
                <a:solidFill>
                  <a:srgbClr val="0000FF"/>
                </a:solidFill>
                <a:latin typeface="Times New Roman" panose="02020603050405020304" pitchFamily="18" charset="0"/>
              </a:rPr>
              <a:t>PostOrder</a:t>
            </a:r>
            <a:r>
              <a:rPr kumimoji="1" lang="en-US" altLang="zh-CN" b="1" dirty="0" smtClean="0">
                <a:solidFill>
                  <a:srgbClr val="FF0000"/>
                </a:solidFill>
                <a:latin typeface="Times New Roman" panose="02020603050405020304" pitchFamily="18" charset="0"/>
              </a:rPr>
              <a:t> </a:t>
            </a:r>
            <a:r>
              <a:rPr kumimoji="1" lang="en-US" altLang="zh-CN" b="1" dirty="0">
                <a:solidFill>
                  <a:srgbClr val="FF0000"/>
                </a:solidFill>
                <a:latin typeface="Times New Roman" panose="02020603050405020304" pitchFamily="18" charset="0"/>
              </a:rPr>
              <a:t>(</a:t>
            </a:r>
            <a:r>
              <a:rPr kumimoji="1" lang="en-US" altLang="zh-CN" b="1" dirty="0" err="1">
                <a:solidFill>
                  <a:srgbClr val="FF0000"/>
                </a:solidFill>
                <a:latin typeface="Times New Roman" panose="02020603050405020304" pitchFamily="18" charset="0"/>
              </a:rPr>
              <a:t>BiTree</a:t>
            </a:r>
            <a:r>
              <a:rPr kumimoji="1" lang="en-US" altLang="zh-CN" b="1" dirty="0">
                <a:solidFill>
                  <a:srgbClr val="800000"/>
                </a:solidFill>
                <a:latin typeface="Times New Roman" panose="02020603050405020304" pitchFamily="18" charset="0"/>
              </a:rPr>
              <a:t> T, void(</a:t>
            </a:r>
            <a:r>
              <a:rPr kumimoji="1" lang="en-US" altLang="zh-CN" b="1" dirty="0">
                <a:solidFill>
                  <a:srgbClr val="FF0000"/>
                </a:solidFill>
                <a:latin typeface="Times New Roman" panose="02020603050405020304" pitchFamily="18" charset="0"/>
              </a:rPr>
              <a:t>*Visit</a:t>
            </a:r>
            <a:r>
              <a:rPr kumimoji="1" lang="en-US" altLang="zh-CN" b="1" dirty="0">
                <a:solidFill>
                  <a:srgbClr val="800000"/>
                </a:solidFill>
                <a:latin typeface="Times New Roman" panose="02020603050405020304" pitchFamily="18" charset="0"/>
              </a:rPr>
              <a:t>)(</a:t>
            </a:r>
            <a:r>
              <a:rPr kumimoji="1" lang="en-US" altLang="zh-CN" b="1" dirty="0" err="1">
                <a:solidFill>
                  <a:srgbClr val="0000FF"/>
                </a:solidFill>
                <a:latin typeface="Times New Roman" panose="02020603050405020304" pitchFamily="18" charset="0"/>
              </a:rPr>
              <a:t>TElemType</a:t>
            </a:r>
            <a:r>
              <a:rPr kumimoji="1" lang="en-US" altLang="zh-CN" b="1" dirty="0">
                <a:solidFill>
                  <a:srgbClr val="0000FF"/>
                </a:solidFill>
                <a:latin typeface="Times New Roman" panose="02020603050405020304" pitchFamily="18" charset="0"/>
              </a:rPr>
              <a:t> &amp;e</a:t>
            </a:r>
            <a:r>
              <a:rPr kumimoji="1" lang="en-US" altLang="zh-CN" b="1" dirty="0">
                <a:solidFill>
                  <a:srgbClr val="800000"/>
                </a:solidFill>
                <a:latin typeface="Times New Roman" panose="02020603050405020304" pitchFamily="18" charset="0"/>
              </a:rPr>
              <a:t>)</a:t>
            </a:r>
            <a:r>
              <a:rPr kumimoji="1" lang="en-US" altLang="zh-CN" b="1" dirty="0">
                <a:solidFill>
                  <a:srgbClr val="FF0000"/>
                </a:solidFill>
                <a:latin typeface="Times New Roman" panose="02020603050405020304" pitchFamily="18" charset="0"/>
              </a:rPr>
              <a:t>)</a:t>
            </a:r>
            <a:endParaRPr kumimoji="1" lang="en-US" altLang="zh-CN" b="1" dirty="0">
              <a:solidFill>
                <a:srgbClr val="FF0000"/>
              </a:solidFill>
              <a:latin typeface="Times New Roman" panose="02020603050405020304" pitchFamily="18" charset="0"/>
            </a:endParaRPr>
          </a:p>
          <a:p>
            <a:pPr>
              <a:defRPr/>
            </a:pPr>
            <a:r>
              <a:rPr kumimoji="1" lang="en-US" altLang="zh-CN" b="1" dirty="0">
                <a:latin typeface="Times New Roman" panose="02020603050405020304" pitchFamily="18" charset="0"/>
              </a:rPr>
              <a:t>{ // </a:t>
            </a:r>
            <a:r>
              <a:rPr kumimoji="1" lang="zh-CN" altLang="en-US" b="1" dirty="0" smtClean="0">
                <a:latin typeface="Times New Roman" panose="02020603050405020304" pitchFamily="18" charset="0"/>
              </a:rPr>
              <a:t>后序</a:t>
            </a:r>
            <a:r>
              <a:rPr kumimoji="1" lang="zh-CN" altLang="en-US" b="1" dirty="0">
                <a:latin typeface="Times New Roman" panose="02020603050405020304" pitchFamily="18" charset="0"/>
              </a:rPr>
              <a:t>遍历二叉树 </a:t>
            </a:r>
            <a:endParaRPr kumimoji="1" lang="zh-CN" altLang="en-US" b="1" dirty="0">
              <a:latin typeface="Times New Roman" panose="02020603050405020304" pitchFamily="18" charset="0"/>
            </a:endParaRPr>
          </a:p>
          <a:p>
            <a:pPr>
              <a:defRPr/>
            </a:pPr>
            <a:r>
              <a:rPr kumimoji="1" lang="en-US" altLang="zh-CN" b="1" dirty="0">
                <a:effectLst>
                  <a:outerShdw blurRad="38100" dist="38100" dir="2700000" algn="tl">
                    <a:srgbClr val="C0C0C0"/>
                  </a:outerShdw>
                </a:effectLst>
              </a:rPr>
              <a:t>   if (T==NULL</a:t>
            </a:r>
            <a:r>
              <a:rPr kumimoji="1" lang="zh-CN" altLang="en-US" b="1" dirty="0" smtClean="0">
                <a:effectLst>
                  <a:outerShdw blurRad="38100" dist="38100" dir="2700000" algn="tl">
                    <a:srgbClr val="C0C0C0"/>
                  </a:outerShdw>
                </a:effectLst>
              </a:rPr>
              <a:t>）</a:t>
            </a:r>
            <a:r>
              <a:rPr kumimoji="1" lang="en-US" altLang="zh-CN" b="1" dirty="0" smtClean="0">
                <a:effectLst>
                  <a:outerShdw blurRad="38100" dist="38100" dir="2700000" algn="tl">
                    <a:srgbClr val="C0C0C0"/>
                  </a:outerShdw>
                </a:effectLst>
              </a:rPr>
              <a:t>return</a:t>
            </a:r>
            <a:r>
              <a:rPr kumimoji="1" lang="en-US" altLang="zh-CN" b="1" dirty="0">
                <a:effectLst>
                  <a:outerShdw blurRad="38100" dist="38100" dir="2700000" algn="tl">
                    <a:srgbClr val="C0C0C0"/>
                  </a:outerShdw>
                </a:effectLst>
              </a:rPr>
              <a:t>;</a:t>
            </a:r>
            <a:r>
              <a:rPr kumimoji="1" lang="en-US" altLang="zh-CN" dirty="0"/>
              <a:t> </a:t>
            </a:r>
            <a:endParaRPr kumimoji="1" lang="en-US" altLang="zh-CN" dirty="0"/>
          </a:p>
          <a:p>
            <a:pPr>
              <a:defRPr/>
            </a:pPr>
            <a:r>
              <a:rPr kumimoji="1" lang="en-US" altLang="zh-CN" dirty="0"/>
              <a:t>   </a:t>
            </a:r>
            <a:r>
              <a:rPr kumimoji="1" lang="en-US" altLang="zh-CN" b="1" dirty="0" err="1" smtClean="0">
                <a:solidFill>
                  <a:srgbClr val="FF0000"/>
                </a:solidFill>
                <a:latin typeface="Times New Roman" panose="02020603050405020304" pitchFamily="18" charset="0"/>
              </a:rPr>
              <a:t>PostOrder</a:t>
            </a:r>
            <a:r>
              <a:rPr kumimoji="1" lang="en-US" altLang="zh-CN" b="1" dirty="0" smtClean="0">
                <a:solidFill>
                  <a:srgbClr val="FF0000"/>
                </a:solidFill>
                <a:latin typeface="Times New Roman" panose="02020603050405020304" pitchFamily="18" charset="0"/>
              </a:rPr>
              <a:t>(</a:t>
            </a:r>
            <a:r>
              <a:rPr kumimoji="1" lang="en-US" altLang="zh-CN" b="1" dirty="0" smtClean="0">
                <a:solidFill>
                  <a:srgbClr val="800000"/>
                </a:solidFill>
                <a:latin typeface="Times New Roman" panose="02020603050405020304" pitchFamily="18" charset="0"/>
              </a:rPr>
              <a:t>T-</a:t>
            </a:r>
            <a:r>
              <a:rPr kumimoji="1" lang="en-US" altLang="zh-CN" b="1" dirty="0">
                <a:solidFill>
                  <a:srgbClr val="800000"/>
                </a:solidFill>
                <a:latin typeface="Times New Roman" panose="02020603050405020304" pitchFamily="18" charset="0"/>
              </a:rPr>
              <a:t>&gt;</a:t>
            </a:r>
            <a:r>
              <a:rPr kumimoji="1" lang="en-US" altLang="zh-CN" b="1" dirty="0" err="1">
                <a:solidFill>
                  <a:srgbClr val="800000"/>
                </a:solidFill>
                <a:latin typeface="Times New Roman" panose="02020603050405020304" pitchFamily="18" charset="0"/>
              </a:rPr>
              <a:t>lchild</a:t>
            </a:r>
            <a:r>
              <a:rPr kumimoji="1" lang="en-US" altLang="zh-CN" b="1" dirty="0">
                <a:solidFill>
                  <a:srgbClr val="800000"/>
                </a:solidFill>
                <a:latin typeface="Times New Roman" panose="02020603050405020304" pitchFamily="18" charset="0"/>
              </a:rPr>
              <a:t>, Visit</a:t>
            </a:r>
            <a:r>
              <a:rPr kumimoji="1" lang="en-US" altLang="zh-CN" b="1" dirty="0">
                <a:solidFill>
                  <a:srgbClr val="FF0000"/>
                </a:solidFill>
                <a:latin typeface="Times New Roman" panose="02020603050405020304" pitchFamily="18" charset="0"/>
              </a:rPr>
              <a:t>)</a:t>
            </a:r>
            <a:r>
              <a:rPr kumimoji="1" lang="en-US" altLang="zh-CN" b="1" dirty="0">
                <a:latin typeface="Times New Roman" panose="02020603050405020304" pitchFamily="18" charset="0"/>
              </a:rPr>
              <a:t>; // </a:t>
            </a:r>
            <a:r>
              <a:rPr kumimoji="1" lang="zh-CN" altLang="en-US" b="1" dirty="0" smtClean="0">
                <a:latin typeface="Times New Roman" panose="02020603050405020304" pitchFamily="18" charset="0"/>
              </a:rPr>
              <a:t>后序</a:t>
            </a:r>
            <a:r>
              <a:rPr kumimoji="1" lang="zh-CN" altLang="en-US" b="1" dirty="0">
                <a:latin typeface="Times New Roman" panose="02020603050405020304" pitchFamily="18" charset="0"/>
              </a:rPr>
              <a:t>遍历左子树</a:t>
            </a:r>
            <a:endParaRPr kumimoji="1" lang="zh-CN" altLang="en-US" b="1" dirty="0">
              <a:latin typeface="Times New Roman" panose="02020603050405020304" pitchFamily="18" charset="0"/>
            </a:endParaRPr>
          </a:p>
          <a:p>
            <a:pPr>
              <a:defRPr/>
            </a:pPr>
            <a:r>
              <a:rPr kumimoji="1" lang="zh-CN" altLang="en-US" b="1" dirty="0" smtClean="0">
                <a:solidFill>
                  <a:srgbClr val="0000FF"/>
                </a:solidFill>
                <a:latin typeface="Times New Roman" panose="02020603050405020304" pitchFamily="18" charset="0"/>
              </a:rPr>
              <a:t>   </a:t>
            </a:r>
            <a:r>
              <a:rPr kumimoji="1" lang="en-US" altLang="zh-CN" b="1" dirty="0" err="1" smtClean="0">
                <a:solidFill>
                  <a:srgbClr val="FF0000"/>
                </a:solidFill>
                <a:latin typeface="Times New Roman" panose="02020603050405020304" pitchFamily="18" charset="0"/>
              </a:rPr>
              <a:t>PostOrder</a:t>
            </a:r>
            <a:r>
              <a:rPr kumimoji="1" lang="en-US" altLang="zh-CN" b="1" dirty="0" smtClean="0">
                <a:solidFill>
                  <a:srgbClr val="FF0000"/>
                </a:solidFill>
                <a:latin typeface="Times New Roman" panose="02020603050405020304" pitchFamily="18" charset="0"/>
              </a:rPr>
              <a:t>(</a:t>
            </a:r>
            <a:r>
              <a:rPr kumimoji="1" lang="en-US" altLang="zh-CN" b="1" dirty="0" smtClean="0">
                <a:solidFill>
                  <a:srgbClr val="800000"/>
                </a:solidFill>
                <a:latin typeface="Times New Roman" panose="02020603050405020304" pitchFamily="18" charset="0"/>
              </a:rPr>
              <a:t>T-&gt;</a:t>
            </a:r>
            <a:r>
              <a:rPr kumimoji="1" lang="en-US" altLang="zh-CN" b="1" dirty="0" err="1" smtClean="0">
                <a:solidFill>
                  <a:srgbClr val="800000"/>
                </a:solidFill>
                <a:latin typeface="Times New Roman" panose="02020603050405020304" pitchFamily="18" charset="0"/>
              </a:rPr>
              <a:t>rchild</a:t>
            </a:r>
            <a:r>
              <a:rPr kumimoji="1" lang="en-US" altLang="zh-CN" b="1" dirty="0" smtClean="0">
                <a:solidFill>
                  <a:srgbClr val="800000"/>
                </a:solidFill>
                <a:latin typeface="Times New Roman" panose="02020603050405020304" pitchFamily="18" charset="0"/>
              </a:rPr>
              <a:t>, Visit</a:t>
            </a:r>
            <a:r>
              <a:rPr kumimoji="1" lang="en-US" altLang="zh-CN" b="1" dirty="0" smtClean="0">
                <a:solidFill>
                  <a:srgbClr val="FF0000"/>
                </a:solidFill>
                <a:latin typeface="Times New Roman" panose="02020603050405020304" pitchFamily="18" charset="0"/>
              </a:rPr>
              <a:t>)</a:t>
            </a:r>
            <a:r>
              <a:rPr kumimoji="1" lang="en-US" altLang="zh-CN" b="1" dirty="0" smtClean="0">
                <a:latin typeface="Times New Roman" panose="02020603050405020304" pitchFamily="18" charset="0"/>
              </a:rPr>
              <a:t>; //</a:t>
            </a:r>
            <a:r>
              <a:rPr kumimoji="1" lang="en-US" altLang="zh-CN" dirty="0" smtClean="0">
                <a:latin typeface="Times New Roman" panose="02020603050405020304" pitchFamily="18" charset="0"/>
              </a:rPr>
              <a:t> </a:t>
            </a:r>
            <a:r>
              <a:rPr kumimoji="1" lang="zh-CN" altLang="en-US" dirty="0" smtClean="0">
                <a:latin typeface="Times New Roman" panose="02020603050405020304" pitchFamily="18" charset="0"/>
              </a:rPr>
              <a:t>后序遍历右子树</a:t>
            </a:r>
            <a:endParaRPr kumimoji="1" lang="en-US" altLang="zh-CN" dirty="0" smtClean="0">
              <a:latin typeface="Times New Roman" panose="02020603050405020304" pitchFamily="18" charset="0"/>
            </a:endParaRPr>
          </a:p>
          <a:p>
            <a:pPr>
              <a:defRPr/>
            </a:pPr>
            <a:r>
              <a:rPr kumimoji="1" lang="zh-CN" altLang="en-US" b="1" dirty="0" smtClean="0">
                <a:latin typeface="Times New Roman" panose="02020603050405020304" pitchFamily="18" charset="0"/>
              </a:rPr>
              <a:t>   </a:t>
            </a:r>
            <a:r>
              <a:rPr kumimoji="1" lang="en-US" altLang="zh-CN" b="1" dirty="0" smtClean="0">
                <a:latin typeface="Times New Roman" panose="02020603050405020304" pitchFamily="18" charset="0"/>
              </a:rPr>
              <a:t>Visit(T-</a:t>
            </a:r>
            <a:r>
              <a:rPr kumimoji="1" lang="en-US" altLang="zh-CN" b="1" dirty="0">
                <a:latin typeface="Times New Roman" panose="02020603050405020304" pitchFamily="18" charset="0"/>
              </a:rPr>
              <a:t>&gt;data);     // </a:t>
            </a:r>
            <a:r>
              <a:rPr kumimoji="1" lang="zh-CN" altLang="en-US" b="1" dirty="0">
                <a:latin typeface="Times New Roman" panose="02020603050405020304" pitchFamily="18" charset="0"/>
              </a:rPr>
              <a:t>访问根结点</a:t>
            </a:r>
            <a:endParaRPr kumimoji="1" lang="zh-CN" altLang="en-US" b="1" dirty="0">
              <a:latin typeface="Times New Roman" panose="02020603050405020304" pitchFamily="18" charset="0"/>
            </a:endParaRPr>
          </a:p>
          <a:p>
            <a:pPr>
              <a:defRPr/>
            </a:pPr>
            <a:r>
              <a:rPr kumimoji="1" lang="zh-CN" altLang="en-US" dirty="0" smtClean="0">
                <a:latin typeface="Times New Roman" panose="02020603050405020304" pitchFamily="18" charset="0"/>
              </a:rPr>
              <a:t>  </a:t>
            </a:r>
            <a:r>
              <a:rPr kumimoji="1" lang="en-US" altLang="zh-CN" b="1" dirty="0">
                <a:latin typeface="Times New Roman" panose="02020603050405020304" pitchFamily="18" charset="0"/>
              </a:rPr>
              <a:t>}</a:t>
            </a:r>
            <a:endParaRPr kumimoji="1" lang="en-US" altLang="zh-CN"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356355"/>
                                        </p:tgtEl>
                                        <p:attrNameLst>
                                          <p:attrName>style.visibility</p:attrName>
                                        </p:attrNameLst>
                                      </p:cBhvr>
                                      <p:to>
                                        <p:strVal val="visible"/>
                                      </p:to>
                                    </p:set>
                                    <p:anim calcmode="lin" valueType="num">
                                      <p:cBhvr>
                                        <p:cTn id="7" dur="500" fill="hold"/>
                                        <p:tgtEl>
                                          <p:spTgt spid="356355"/>
                                        </p:tgtEl>
                                        <p:attrNameLst>
                                          <p:attrName>ppt_x</p:attrName>
                                        </p:attrNameLst>
                                      </p:cBhvr>
                                      <p:tavLst>
                                        <p:tav tm="0">
                                          <p:val>
                                            <p:strVal val="#ppt_x"/>
                                          </p:val>
                                        </p:tav>
                                        <p:tav tm="100000">
                                          <p:val>
                                            <p:strVal val="#ppt_x"/>
                                          </p:val>
                                        </p:tav>
                                      </p:tavLst>
                                    </p:anim>
                                    <p:anim calcmode="lin" valueType="num">
                                      <p:cBhvr>
                                        <p:cTn id="8" dur="500" fill="hold"/>
                                        <p:tgtEl>
                                          <p:spTgt spid="356355"/>
                                        </p:tgtEl>
                                        <p:attrNameLst>
                                          <p:attrName>ppt_y</p:attrName>
                                        </p:attrNameLst>
                                      </p:cBhvr>
                                      <p:tavLst>
                                        <p:tav tm="0">
                                          <p:val>
                                            <p:strVal val="#ppt_y-#ppt_h/2"/>
                                          </p:val>
                                        </p:tav>
                                        <p:tav tm="100000">
                                          <p:val>
                                            <p:strVal val="#ppt_y"/>
                                          </p:val>
                                        </p:tav>
                                      </p:tavLst>
                                    </p:anim>
                                    <p:anim calcmode="lin" valueType="num">
                                      <p:cBhvr>
                                        <p:cTn id="9" dur="500" fill="hold"/>
                                        <p:tgtEl>
                                          <p:spTgt spid="356355"/>
                                        </p:tgtEl>
                                        <p:attrNameLst>
                                          <p:attrName>ppt_w</p:attrName>
                                        </p:attrNameLst>
                                      </p:cBhvr>
                                      <p:tavLst>
                                        <p:tav tm="0">
                                          <p:val>
                                            <p:strVal val="#ppt_w"/>
                                          </p:val>
                                        </p:tav>
                                        <p:tav tm="100000">
                                          <p:val>
                                            <p:strVal val="#ppt_w"/>
                                          </p:val>
                                        </p:tav>
                                      </p:tavLst>
                                    </p:anim>
                                    <p:anim calcmode="lin" valueType="num">
                                      <p:cBhvr>
                                        <p:cTn id="10" dur="500" fill="hold"/>
                                        <p:tgtEl>
                                          <p:spTgt spid="35635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bldLvl="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灯片编号占位符 5"/>
          <p:cNvSpPr>
            <a:spLocks noGrp="1"/>
          </p:cNvSpPr>
          <p:nvPr>
            <p:ph type="sldNum" sz="quarter" idx="4294967295"/>
          </p:nvPr>
        </p:nvSpPr>
        <p:spPr>
          <a:xfrm>
            <a:off x="7042150" y="6243638"/>
            <a:ext cx="1905000" cy="457200"/>
          </a:xfrm>
          <a:prstGeom prst="rect">
            <a:avLst/>
          </a:prstGeom>
          <a:noFill/>
        </p:spPr>
        <p:txBody>
          <a:bodyPr/>
          <a:lstStyle/>
          <a:p>
            <a:fld id="{88A6DD8F-2A8E-4763-8F1D-F8727C16B019}" type="slidenum">
              <a:rPr lang="en-US" altLang="zh-CN" smtClean="0"/>
            </a:fld>
            <a:endParaRPr lang="en-US" altLang="zh-CN" smtClean="0"/>
          </a:p>
        </p:txBody>
      </p:sp>
      <p:sp>
        <p:nvSpPr>
          <p:cNvPr id="11269" name="Rectangle 2"/>
          <p:cNvSpPr>
            <a:spLocks noGrp="1" noChangeArrowheads="1"/>
          </p:cNvSpPr>
          <p:nvPr>
            <p:ph type="title"/>
          </p:nvPr>
        </p:nvSpPr>
        <p:spPr/>
        <p:txBody>
          <a:bodyPr/>
          <a:lstStyle/>
          <a:p>
            <a:pPr eaLnBrk="1" hangingPunct="1"/>
            <a:r>
              <a:rPr lang="zh-CN" altLang="en-US" sz="3200" b="1" smtClean="0"/>
              <a:t>二叉树的遍历过程（先根、中根、后根）</a:t>
            </a:r>
            <a:endParaRPr lang="zh-CN" altLang="en-US" sz="3200" b="1" smtClean="0"/>
          </a:p>
        </p:txBody>
      </p:sp>
      <p:graphicFrame>
        <p:nvGraphicFramePr>
          <p:cNvPr id="11266" name="Object 3"/>
          <p:cNvGraphicFramePr>
            <a:graphicFrameLocks noChangeAspect="1"/>
          </p:cNvGraphicFramePr>
          <p:nvPr/>
        </p:nvGraphicFramePr>
        <p:xfrm>
          <a:off x="900113" y="1700213"/>
          <a:ext cx="1743075" cy="1828800"/>
        </p:xfrm>
        <a:graphic>
          <a:graphicData uri="http://schemas.openxmlformats.org/presentationml/2006/ole">
            <mc:AlternateContent xmlns:mc="http://schemas.openxmlformats.org/markup-compatibility/2006">
              <mc:Choice xmlns:v="urn:schemas-microsoft-com:vml" Requires="v">
                <p:oleObj spid="_x0000_s10241" name="VISIO" r:id="rId1" imgW="1477010" imgH="1551305" progId="">
                  <p:embed/>
                </p:oleObj>
              </mc:Choice>
              <mc:Fallback>
                <p:oleObj name="VISIO" r:id="rId1" imgW="1477010" imgH="1551305" progId="">
                  <p:embed/>
                  <p:pic>
                    <p:nvPicPr>
                      <p:cNvPr id="0" name="Object 3" descr="image42"/>
                      <p:cNvPicPr>
                        <a:picLocks noChangeAspect="1"/>
                      </p:cNvPicPr>
                      <p:nvPr/>
                    </p:nvPicPr>
                    <p:blipFill>
                      <a:blip r:embed="rId2"/>
                      <a:stretch>
                        <a:fillRect/>
                      </a:stretch>
                    </p:blipFill>
                    <p:spPr>
                      <a:xfrm>
                        <a:off x="900113" y="1700213"/>
                        <a:ext cx="1743075" cy="1828800"/>
                      </a:xfrm>
                      <a:prstGeom prst="rect">
                        <a:avLst/>
                      </a:prstGeom>
                      <a:noFill/>
                      <a:ln w="9525">
                        <a:noFill/>
                      </a:ln>
                    </p:spPr>
                  </p:pic>
                </p:oleObj>
              </mc:Fallback>
            </mc:AlternateContent>
          </a:graphicData>
        </a:graphic>
      </p:graphicFrame>
      <p:graphicFrame>
        <p:nvGraphicFramePr>
          <p:cNvPr id="11267" name="Object 4"/>
          <p:cNvGraphicFramePr>
            <a:graphicFrameLocks noChangeAspect="1"/>
          </p:cNvGraphicFramePr>
          <p:nvPr/>
        </p:nvGraphicFramePr>
        <p:xfrm>
          <a:off x="1835150" y="836613"/>
          <a:ext cx="6524625" cy="4519612"/>
        </p:xfrm>
        <a:graphic>
          <a:graphicData uri="http://schemas.openxmlformats.org/presentationml/2006/ole">
            <mc:AlternateContent xmlns:mc="http://schemas.openxmlformats.org/markup-compatibility/2006">
              <mc:Choice xmlns:v="urn:schemas-microsoft-com:vml" Requires="v">
                <p:oleObj spid="_x0000_s10242" name="VISIO" r:id="rId3" imgW="6066790" imgH="4761230" progId="">
                  <p:embed/>
                </p:oleObj>
              </mc:Choice>
              <mc:Fallback>
                <p:oleObj name="VISIO" r:id="rId3" imgW="6066790" imgH="4761230" progId="">
                  <p:embed/>
                  <p:pic>
                    <p:nvPicPr>
                      <p:cNvPr id="0" name="Object 4" descr="image43"/>
                      <p:cNvPicPr>
                        <a:picLocks noChangeAspect="1"/>
                      </p:cNvPicPr>
                      <p:nvPr/>
                    </p:nvPicPr>
                    <p:blipFill>
                      <a:blip r:embed="rId4"/>
                      <a:stretch>
                        <a:fillRect/>
                      </a:stretch>
                    </p:blipFill>
                    <p:spPr>
                      <a:xfrm>
                        <a:off x="1835150" y="836613"/>
                        <a:ext cx="6524625" cy="4519612"/>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灯片编号占位符 6"/>
          <p:cNvSpPr>
            <a:spLocks noGrp="1"/>
          </p:cNvSpPr>
          <p:nvPr>
            <p:ph type="sldNum" sz="quarter" idx="12"/>
          </p:nvPr>
        </p:nvSpPr>
        <p:spPr>
          <a:xfrm>
            <a:off x="7452320" y="6237312"/>
            <a:ext cx="799728" cy="234950"/>
          </a:xfrm>
          <a:noFill/>
        </p:spPr>
        <p:txBody>
          <a:bodyPr/>
          <a:lstStyle/>
          <a:p>
            <a:fld id="{C70BD72B-7F31-400A-BA5A-1ED88F30CF83}" type="slidenum">
              <a:rPr lang="en-US" altLang="zh-CN" smtClean="0"/>
            </a:fld>
            <a:endParaRPr lang="en-US" altLang="zh-CN" dirty="0" smtClean="0"/>
          </a:p>
        </p:txBody>
      </p:sp>
      <p:sp>
        <p:nvSpPr>
          <p:cNvPr id="12292" name="Rectangle 2"/>
          <p:cNvSpPr>
            <a:spLocks noGrp="1" noChangeArrowheads="1"/>
          </p:cNvSpPr>
          <p:nvPr>
            <p:ph type="title"/>
          </p:nvPr>
        </p:nvSpPr>
        <p:spPr>
          <a:xfrm>
            <a:off x="250825" y="80010"/>
            <a:ext cx="2817495" cy="693420"/>
          </a:xfrm>
        </p:spPr>
        <p:txBody>
          <a:bodyPr/>
          <a:lstStyle/>
          <a:p>
            <a:pPr eaLnBrk="1" hangingPunct="1"/>
            <a:r>
              <a:rPr lang="zh-CN" altLang="en-US" sz="3200" smtClean="0">
                <a:solidFill>
                  <a:srgbClr val="0000FF"/>
                </a:solidFill>
              </a:rPr>
              <a:t>算法分析</a:t>
            </a:r>
            <a:endParaRPr lang="zh-CN" altLang="en-US" sz="3200" smtClean="0">
              <a:solidFill>
                <a:srgbClr val="0000FF"/>
              </a:solidFill>
            </a:endParaRPr>
          </a:p>
        </p:txBody>
      </p:sp>
      <p:sp>
        <p:nvSpPr>
          <p:cNvPr id="359427" name="Rectangle 3"/>
          <p:cNvSpPr>
            <a:spLocks noGrp="1" noChangeArrowheads="1"/>
          </p:cNvSpPr>
          <p:nvPr>
            <p:ph type="body" sz="half" idx="1"/>
          </p:nvPr>
        </p:nvSpPr>
        <p:spPr>
          <a:xfrm>
            <a:off x="179388" y="1069503"/>
            <a:ext cx="7416800" cy="1225550"/>
          </a:xfrm>
        </p:spPr>
        <p:txBody>
          <a:bodyPr/>
          <a:lstStyle/>
          <a:p>
            <a:pPr eaLnBrk="1" hangingPunct="1">
              <a:defRPr/>
            </a:pPr>
            <a:r>
              <a:rPr lang="en-US" altLang="zh-CN" sz="2400" b="1" smtClean="0">
                <a:effectLst>
                  <a:outerShdw blurRad="38100" dist="38100" dir="2700000" algn="tl">
                    <a:srgbClr val="C0C0C0"/>
                  </a:outerShdw>
                </a:effectLst>
                <a:latin typeface="楷体_GB2312" pitchFamily="49" charset="-122"/>
              </a:rPr>
              <a:t>3</a:t>
            </a:r>
            <a:r>
              <a:rPr lang="zh-CN" altLang="en-US" sz="2400" b="1" smtClean="0">
                <a:effectLst>
                  <a:outerShdw blurRad="38100" dist="38100" dir="2700000" algn="tl">
                    <a:srgbClr val="C0C0C0"/>
                  </a:outerShdw>
                </a:effectLst>
                <a:latin typeface="楷体_GB2312" pitchFamily="49" charset="-122"/>
              </a:rPr>
              <a:t>种遍历算法</a:t>
            </a:r>
            <a:r>
              <a:rPr lang="zh-CN" altLang="en-US" sz="2400" b="1" smtClean="0">
                <a:solidFill>
                  <a:srgbClr val="0000FF"/>
                </a:solidFill>
                <a:effectLst>
                  <a:outerShdw blurRad="38100" dist="38100" dir="2700000" algn="tl">
                    <a:srgbClr val="C0C0C0"/>
                  </a:outerShdw>
                </a:effectLst>
                <a:latin typeface="楷体_GB2312" pitchFamily="49" charset="-122"/>
              </a:rPr>
              <a:t>不同之处</a:t>
            </a:r>
            <a:r>
              <a:rPr lang="zh-CN" altLang="en-US" sz="2400" b="1" smtClean="0">
                <a:effectLst>
                  <a:outerShdw blurRad="38100" dist="38100" dir="2700000" algn="tl">
                    <a:srgbClr val="C0C0C0"/>
                  </a:outerShdw>
                </a:effectLst>
                <a:latin typeface="楷体_GB2312" pitchFamily="49" charset="-122"/>
              </a:rPr>
              <a:t>仅在于</a:t>
            </a:r>
            <a:r>
              <a:rPr lang="zh-CN" altLang="en-US" sz="2400" b="1" smtClean="0">
                <a:solidFill>
                  <a:srgbClr val="0000FF"/>
                </a:solidFill>
                <a:effectLst>
                  <a:outerShdw blurRad="38100" dist="38100" dir="2700000" algn="tl">
                    <a:srgbClr val="C0C0C0"/>
                  </a:outerShdw>
                </a:effectLst>
                <a:latin typeface="楷体_GB2312" pitchFamily="49" charset="-122"/>
              </a:rPr>
              <a:t>访问根结点、遍历左子树、遍历右子树</a:t>
            </a:r>
            <a:r>
              <a:rPr lang="zh-CN" altLang="en-US" sz="2400" b="1" smtClean="0">
                <a:effectLst>
                  <a:outerShdw blurRad="38100" dist="38100" dir="2700000" algn="tl">
                    <a:srgbClr val="C0C0C0"/>
                  </a:outerShdw>
                </a:effectLst>
                <a:latin typeface="楷体_GB2312" pitchFamily="49" charset="-122"/>
              </a:rPr>
              <a:t>的</a:t>
            </a:r>
            <a:r>
              <a:rPr lang="zh-CN" altLang="en-US" sz="2400" b="1" smtClean="0">
                <a:solidFill>
                  <a:srgbClr val="0000FF"/>
                </a:solidFill>
                <a:effectLst>
                  <a:outerShdw blurRad="38100" dist="38100" dir="2700000" algn="tl">
                    <a:srgbClr val="C0C0C0"/>
                  </a:outerShdw>
                </a:effectLst>
                <a:latin typeface="楷体_GB2312" pitchFamily="49" charset="-122"/>
              </a:rPr>
              <a:t>先后</a:t>
            </a:r>
            <a:r>
              <a:rPr lang="zh-CN" altLang="en-US" sz="2400" b="1" smtClean="0">
                <a:effectLst>
                  <a:outerShdw blurRad="38100" dist="38100" dir="2700000" algn="tl">
                    <a:srgbClr val="C0C0C0"/>
                  </a:outerShdw>
                </a:effectLst>
                <a:latin typeface="楷体_GB2312" pitchFamily="49" charset="-122"/>
              </a:rPr>
              <a:t>关系不同。</a:t>
            </a:r>
            <a:r>
              <a:rPr lang="zh-CN" altLang="en-US" sz="2400" b="1" smtClean="0">
                <a:solidFill>
                  <a:srgbClr val="FF0000"/>
                </a:solidFill>
                <a:effectLst>
                  <a:outerShdw blurRad="38100" dist="38100" dir="2700000" algn="tl">
                    <a:srgbClr val="C0C0C0"/>
                  </a:outerShdw>
                </a:effectLst>
                <a:latin typeface="楷体_GB2312" pitchFamily="49" charset="-122"/>
              </a:rPr>
              <a:t>若不考虑</a:t>
            </a:r>
            <a:r>
              <a:rPr lang="en-US" altLang="zh-CN" sz="2400" b="1" smtClean="0">
                <a:solidFill>
                  <a:srgbClr val="FF0000"/>
                </a:solidFill>
                <a:effectLst>
                  <a:outerShdw blurRad="38100" dist="38100" dir="2700000" algn="tl">
                    <a:srgbClr val="C0C0C0"/>
                  </a:outerShdw>
                </a:effectLst>
                <a:latin typeface="楷体_GB2312" pitchFamily="49" charset="-122"/>
              </a:rPr>
              <a:t>Visit()</a:t>
            </a:r>
            <a:r>
              <a:rPr lang="zh-CN" altLang="en-US" sz="2400" b="1" smtClean="0">
                <a:solidFill>
                  <a:srgbClr val="FF0000"/>
                </a:solidFill>
                <a:effectLst>
                  <a:outerShdw blurRad="38100" dist="38100" dir="2700000" algn="tl">
                    <a:srgbClr val="C0C0C0"/>
                  </a:outerShdw>
                </a:effectLst>
                <a:latin typeface="楷体_GB2312" pitchFamily="49" charset="-122"/>
              </a:rPr>
              <a:t>语句</a:t>
            </a:r>
            <a:r>
              <a:rPr lang="zh-CN" altLang="en-US" sz="2400" b="1" smtClean="0">
                <a:effectLst>
                  <a:outerShdw blurRad="38100" dist="38100" dir="2700000" algn="tl">
                    <a:srgbClr val="C0C0C0"/>
                  </a:outerShdw>
                </a:effectLst>
                <a:latin typeface="楷体_GB2312" pitchFamily="49" charset="-122"/>
              </a:rPr>
              <a:t>，则</a:t>
            </a:r>
            <a:r>
              <a:rPr lang="zh-CN" altLang="en-US" sz="2400" b="1" smtClean="0">
                <a:solidFill>
                  <a:srgbClr val="0000FF"/>
                </a:solidFill>
                <a:effectLst>
                  <a:outerShdw blurRad="38100" dist="38100" dir="2700000" algn="tl">
                    <a:srgbClr val="C0C0C0"/>
                  </a:outerShdw>
                </a:effectLst>
                <a:latin typeface="楷体_GB2312" pitchFamily="49" charset="-122"/>
              </a:rPr>
              <a:t>三种遍历方法完全相同</a:t>
            </a:r>
            <a:r>
              <a:rPr lang="zh-CN" altLang="en-US" sz="2400" b="1" smtClean="0">
                <a:effectLst>
                  <a:outerShdw blurRad="38100" dist="38100" dir="2700000" algn="tl">
                    <a:srgbClr val="C0C0C0"/>
                  </a:outerShdw>
                </a:effectLst>
                <a:latin typeface="楷体_GB2312" pitchFamily="49" charset="-122"/>
              </a:rPr>
              <a:t>（</a:t>
            </a:r>
            <a:r>
              <a:rPr kumimoji="1" lang="zh-CN" altLang="en-US" sz="2400" b="1" smtClean="0">
                <a:effectLst>
                  <a:outerShdw blurRad="38100" dist="38100" dir="2700000" algn="tl">
                    <a:srgbClr val="C0C0C0"/>
                  </a:outerShdw>
                </a:effectLst>
              </a:rPr>
              <a:t>访问路径是相同的，只是访问结点的时机不同）</a:t>
            </a:r>
            <a:r>
              <a:rPr lang="zh-CN" altLang="en-US" sz="2400" b="1" smtClean="0">
                <a:effectLst>
                  <a:outerShdw blurRad="38100" dist="38100" dir="2700000" algn="tl">
                    <a:srgbClr val="C0C0C0"/>
                  </a:outerShdw>
                </a:effectLst>
              </a:rPr>
              <a:t> </a:t>
            </a:r>
            <a:r>
              <a:rPr lang="zh-CN" altLang="en-US" sz="2400" b="1" smtClean="0">
                <a:effectLst>
                  <a:outerShdw blurRad="38100" dist="38100" dir="2700000" algn="tl">
                    <a:srgbClr val="C0C0C0"/>
                  </a:outerShdw>
                </a:effectLst>
                <a:latin typeface="楷体_GB2312" pitchFamily="49" charset="-122"/>
              </a:rPr>
              <a:t>。</a:t>
            </a:r>
            <a:endParaRPr lang="zh-CN" altLang="en-US" sz="2400" b="1" smtClean="0">
              <a:effectLst>
                <a:outerShdw blurRad="38100" dist="38100" dir="2700000" algn="tl">
                  <a:srgbClr val="C0C0C0"/>
                </a:outerShdw>
              </a:effectLst>
              <a:latin typeface="楷体_GB2312" pitchFamily="49" charset="-122"/>
            </a:endParaRPr>
          </a:p>
        </p:txBody>
      </p:sp>
      <p:sp>
        <p:nvSpPr>
          <p:cNvPr id="359429" name="Rectangle 5"/>
          <p:cNvSpPr>
            <a:spLocks noChangeArrowheads="1"/>
          </p:cNvSpPr>
          <p:nvPr/>
        </p:nvSpPr>
        <p:spPr bwMode="auto">
          <a:xfrm>
            <a:off x="250825" y="4958605"/>
            <a:ext cx="7993063" cy="1782763"/>
          </a:xfrm>
          <a:prstGeom prst="rect">
            <a:avLst/>
          </a:prstGeom>
          <a:noFill/>
          <a:ln w="12700" cap="sq">
            <a:noFill/>
            <a:miter lim="800000"/>
            <a:headEnd type="none" w="sm" len="sm"/>
            <a:tailEnd type="none" w="sm" len="sm"/>
          </a:ln>
          <a:effectLst/>
        </p:spPr>
        <p:txBody>
          <a:bodyPr>
            <a:spAutoFit/>
          </a:bodyPr>
          <a:lstStyle/>
          <a:p>
            <a:pPr>
              <a:buFontTx/>
              <a:buChar char="•"/>
              <a:defRPr/>
            </a:pPr>
            <a:r>
              <a:rPr lang="en-US" altLang="zh-CN" b="1" dirty="0"/>
              <a:t> </a:t>
            </a:r>
            <a:r>
              <a:rPr lang="zh-CN" altLang="en-US" sz="2000" b="1" dirty="0">
                <a:effectLst>
                  <a:outerShdw blurRad="38100" dist="38100" dir="2700000" algn="tl">
                    <a:srgbClr val="C0C0C0"/>
                  </a:outerShdw>
                </a:effectLst>
              </a:rPr>
              <a:t>三种遍历算法均是递归算法：</a:t>
            </a:r>
            <a:endParaRPr lang="zh-CN" altLang="en-US" sz="2000" b="1" dirty="0">
              <a:effectLst>
                <a:outerShdw blurRad="38100" dist="38100" dir="2700000" algn="tl">
                  <a:srgbClr val="C0C0C0"/>
                </a:outerShdw>
              </a:effectLst>
            </a:endParaRPr>
          </a:p>
          <a:p>
            <a:pPr lvl="1">
              <a:lnSpc>
                <a:spcPct val="120000"/>
              </a:lnSpc>
              <a:spcBef>
                <a:spcPct val="15000"/>
              </a:spcBef>
              <a:spcAft>
                <a:spcPct val="15000"/>
              </a:spcAft>
              <a:buFontTx/>
              <a:buChar char="•"/>
              <a:defRPr/>
            </a:pPr>
            <a:r>
              <a:rPr lang="zh-CN" altLang="en-US" sz="2000" b="1" dirty="0">
                <a:effectLst>
                  <a:outerShdw blurRad="38100" dist="38100" dir="2700000" algn="tl">
                    <a:srgbClr val="C0C0C0"/>
                  </a:outerShdw>
                </a:effectLst>
              </a:rPr>
              <a:t> 二叉树的定义本身就是递归的；</a:t>
            </a:r>
            <a:endParaRPr lang="zh-CN" altLang="en-US" sz="2000" b="1" dirty="0">
              <a:effectLst>
                <a:outerShdw blurRad="38100" dist="38100" dir="2700000" algn="tl">
                  <a:srgbClr val="C0C0C0"/>
                </a:outerShdw>
              </a:effectLst>
            </a:endParaRPr>
          </a:p>
          <a:p>
            <a:pPr lvl="1">
              <a:lnSpc>
                <a:spcPct val="120000"/>
              </a:lnSpc>
              <a:spcBef>
                <a:spcPct val="15000"/>
              </a:spcBef>
              <a:spcAft>
                <a:spcPct val="15000"/>
              </a:spcAft>
              <a:buFontTx/>
              <a:buChar char="•"/>
              <a:defRPr/>
            </a:pPr>
            <a:r>
              <a:rPr lang="zh-CN" altLang="en-US" sz="2000" b="1" dirty="0">
                <a:effectLst>
                  <a:outerShdw blurRad="38100" dist="38100" dir="2700000" algn="tl">
                    <a:srgbClr val="C0C0C0"/>
                  </a:outerShdw>
                </a:effectLst>
              </a:rPr>
              <a:t> 递归和栈密切联系：递归过程实际就是对栈的操作过程</a:t>
            </a:r>
            <a:endParaRPr lang="zh-CN" altLang="en-US" sz="2000" b="1" dirty="0">
              <a:effectLst>
                <a:outerShdw blurRad="38100" dist="38100" dir="2700000" algn="tl">
                  <a:srgbClr val="C0C0C0"/>
                </a:outerShdw>
              </a:effectLst>
            </a:endParaRPr>
          </a:p>
          <a:p>
            <a:pPr lvl="1">
              <a:lnSpc>
                <a:spcPct val="120000"/>
              </a:lnSpc>
              <a:spcBef>
                <a:spcPct val="15000"/>
              </a:spcBef>
              <a:spcAft>
                <a:spcPct val="15000"/>
              </a:spcAft>
              <a:buFontTx/>
              <a:buChar char="•"/>
              <a:defRPr/>
            </a:pPr>
            <a:r>
              <a:rPr lang="zh-CN" altLang="en-US" sz="2000" b="1" dirty="0">
                <a:effectLst>
                  <a:outerShdw blurRad="38100" dist="38100" dir="2700000" algn="tl">
                    <a:srgbClr val="C0C0C0"/>
                  </a:outerShdw>
                </a:effectLst>
              </a:rPr>
              <a:t> 可以直接通过对栈的操作，来把递归算法写为非递归算法</a:t>
            </a:r>
            <a:endParaRPr lang="zh-CN" altLang="en-US" sz="2000" b="1" dirty="0">
              <a:effectLst>
                <a:outerShdw blurRad="38100" dist="38100" dir="2700000" algn="tl">
                  <a:srgbClr val="C0C0C0"/>
                </a:outerShdw>
              </a:effectLst>
            </a:endParaRPr>
          </a:p>
        </p:txBody>
      </p:sp>
      <p:sp>
        <p:nvSpPr>
          <p:cNvPr id="359430" name="Rectangle 6"/>
          <p:cNvSpPr>
            <a:spLocks noChangeArrowheads="1"/>
          </p:cNvSpPr>
          <p:nvPr/>
        </p:nvSpPr>
        <p:spPr bwMode="auto">
          <a:xfrm>
            <a:off x="539750" y="2510333"/>
            <a:ext cx="7416800" cy="457200"/>
          </a:xfrm>
          <a:prstGeom prst="rect">
            <a:avLst/>
          </a:prstGeom>
          <a:noFill/>
          <a:ln w="9525">
            <a:noFill/>
            <a:miter lim="800000"/>
          </a:ln>
        </p:spPr>
        <p:txBody>
          <a:bodyPr>
            <a:spAutoFit/>
          </a:bodyPr>
          <a:lstStyle/>
          <a:p>
            <a:r>
              <a:rPr kumimoji="1" lang="zh-CN" altLang="en-US" b="1" dirty="0">
                <a:latin typeface="Times New Roman" panose="02020603050405020304" pitchFamily="18" charset="0"/>
              </a:rPr>
              <a:t>从虚线的出发点到终点的路径上，每个结点经过</a:t>
            </a:r>
            <a:r>
              <a:rPr kumimoji="1" lang="en-US" altLang="zh-CN" b="1" dirty="0">
                <a:solidFill>
                  <a:srgbClr val="0000FF"/>
                </a:solidFill>
                <a:latin typeface="Times New Roman" panose="02020603050405020304" pitchFamily="18" charset="0"/>
              </a:rPr>
              <a:t>3</a:t>
            </a:r>
            <a:r>
              <a:rPr kumimoji="1" lang="zh-CN" altLang="en-US" b="1" dirty="0">
                <a:solidFill>
                  <a:srgbClr val="0000FF"/>
                </a:solidFill>
                <a:latin typeface="Times New Roman" panose="02020603050405020304" pitchFamily="18" charset="0"/>
              </a:rPr>
              <a:t>次</a:t>
            </a:r>
            <a:r>
              <a:rPr kumimoji="1" lang="zh-CN" altLang="en-US" b="1" dirty="0">
                <a:latin typeface="Times New Roman" panose="02020603050405020304" pitchFamily="18" charset="0"/>
              </a:rPr>
              <a:t>。</a:t>
            </a:r>
            <a:endParaRPr kumimoji="1" lang="zh-CN" altLang="en-US" b="1" dirty="0">
              <a:latin typeface="Times New Roman" panose="02020603050405020304" pitchFamily="18" charset="0"/>
            </a:endParaRPr>
          </a:p>
        </p:txBody>
      </p:sp>
      <p:sp>
        <p:nvSpPr>
          <p:cNvPr id="359431" name="Rectangle 7"/>
          <p:cNvSpPr>
            <a:spLocks noChangeArrowheads="1"/>
          </p:cNvSpPr>
          <p:nvPr/>
        </p:nvSpPr>
        <p:spPr bwMode="auto">
          <a:xfrm>
            <a:off x="1187450" y="3430353"/>
            <a:ext cx="4896718" cy="1384995"/>
          </a:xfrm>
          <a:prstGeom prst="rect">
            <a:avLst/>
          </a:prstGeom>
          <a:noFill/>
          <a:ln w="9525">
            <a:noFill/>
            <a:miter lim="800000"/>
          </a:ln>
        </p:spPr>
        <p:txBody>
          <a:bodyPr wrap="square">
            <a:spAutoFit/>
          </a:bodyPr>
          <a:lstStyle/>
          <a:p>
            <a:r>
              <a:rPr kumimoji="1" lang="zh-CN" altLang="en-US" b="1" dirty="0">
                <a:solidFill>
                  <a:srgbClr val="0000FF"/>
                </a:solidFill>
                <a:latin typeface="Times New Roman" panose="02020603050405020304" pitchFamily="18" charset="0"/>
              </a:rPr>
              <a:t>第</a:t>
            </a:r>
            <a:r>
              <a:rPr kumimoji="1" lang="en-US" altLang="zh-CN" b="1" dirty="0">
                <a:solidFill>
                  <a:srgbClr val="0000FF"/>
                </a:solidFill>
                <a:latin typeface="Times New Roman" panose="02020603050405020304" pitchFamily="18" charset="0"/>
              </a:rPr>
              <a:t>1</a:t>
            </a:r>
            <a:r>
              <a:rPr kumimoji="1" lang="zh-CN" altLang="en-US" b="1" dirty="0">
                <a:solidFill>
                  <a:srgbClr val="0000FF"/>
                </a:solidFill>
                <a:latin typeface="Times New Roman" panose="02020603050405020304" pitchFamily="18" charset="0"/>
              </a:rPr>
              <a:t>次</a:t>
            </a:r>
            <a:r>
              <a:rPr kumimoji="1" lang="zh-CN" altLang="en-US" b="1" dirty="0">
                <a:latin typeface="Times New Roman" panose="02020603050405020304" pitchFamily="18" charset="0"/>
              </a:rPr>
              <a:t>经过时访问＝</a:t>
            </a:r>
            <a:r>
              <a:rPr kumimoji="1" lang="zh-CN" altLang="en-US" b="1" dirty="0">
                <a:solidFill>
                  <a:srgbClr val="0000FF"/>
                </a:solidFill>
                <a:latin typeface="Times New Roman" panose="02020603050405020304" pitchFamily="18" charset="0"/>
              </a:rPr>
              <a:t>先序</a:t>
            </a:r>
            <a:r>
              <a:rPr kumimoji="1" lang="zh-CN" altLang="en-US" b="1" dirty="0">
                <a:latin typeface="Times New Roman" panose="02020603050405020304" pitchFamily="18" charset="0"/>
              </a:rPr>
              <a:t>遍历</a:t>
            </a:r>
            <a:endParaRPr kumimoji="1" lang="zh-CN" altLang="en-US" b="1" dirty="0">
              <a:latin typeface="Times New Roman" panose="02020603050405020304" pitchFamily="18" charset="0"/>
            </a:endParaRPr>
          </a:p>
          <a:p>
            <a:r>
              <a:rPr kumimoji="1" lang="zh-CN" altLang="en-US" b="1" dirty="0">
                <a:solidFill>
                  <a:srgbClr val="0000FF"/>
                </a:solidFill>
                <a:latin typeface="Times New Roman" panose="02020603050405020304" pitchFamily="18" charset="0"/>
              </a:rPr>
              <a:t>第</a:t>
            </a:r>
            <a:r>
              <a:rPr kumimoji="1" lang="en-US" altLang="zh-CN" b="1" dirty="0">
                <a:solidFill>
                  <a:srgbClr val="0000FF"/>
                </a:solidFill>
                <a:latin typeface="Times New Roman" panose="02020603050405020304" pitchFamily="18" charset="0"/>
              </a:rPr>
              <a:t>2</a:t>
            </a:r>
            <a:r>
              <a:rPr kumimoji="1" lang="zh-CN" altLang="en-US" b="1" dirty="0">
                <a:solidFill>
                  <a:srgbClr val="0000FF"/>
                </a:solidFill>
                <a:latin typeface="Times New Roman" panose="02020603050405020304" pitchFamily="18" charset="0"/>
              </a:rPr>
              <a:t>次</a:t>
            </a:r>
            <a:r>
              <a:rPr kumimoji="1" lang="zh-CN" altLang="en-US" b="1" dirty="0">
                <a:latin typeface="Times New Roman" panose="02020603050405020304" pitchFamily="18" charset="0"/>
              </a:rPr>
              <a:t>经过时访问＝</a:t>
            </a:r>
            <a:r>
              <a:rPr kumimoji="1" lang="zh-CN" altLang="en-US" b="1" dirty="0">
                <a:solidFill>
                  <a:srgbClr val="0000FF"/>
                </a:solidFill>
                <a:latin typeface="Times New Roman" panose="02020603050405020304" pitchFamily="18" charset="0"/>
              </a:rPr>
              <a:t>中序</a:t>
            </a:r>
            <a:r>
              <a:rPr kumimoji="1" lang="zh-CN" altLang="en-US" b="1" dirty="0">
                <a:latin typeface="Times New Roman" panose="02020603050405020304" pitchFamily="18" charset="0"/>
              </a:rPr>
              <a:t>遍历</a:t>
            </a:r>
            <a:endParaRPr kumimoji="1" lang="zh-CN" altLang="en-US" b="1" dirty="0">
              <a:latin typeface="Times New Roman" panose="02020603050405020304" pitchFamily="18" charset="0"/>
            </a:endParaRPr>
          </a:p>
          <a:p>
            <a:r>
              <a:rPr kumimoji="1" lang="zh-CN" altLang="en-US" b="1" dirty="0">
                <a:solidFill>
                  <a:srgbClr val="0000FF"/>
                </a:solidFill>
                <a:latin typeface="Times New Roman" panose="02020603050405020304" pitchFamily="18" charset="0"/>
              </a:rPr>
              <a:t>第</a:t>
            </a:r>
            <a:r>
              <a:rPr kumimoji="1" lang="en-US" altLang="zh-CN" b="1" dirty="0">
                <a:solidFill>
                  <a:srgbClr val="0000FF"/>
                </a:solidFill>
                <a:latin typeface="Times New Roman" panose="02020603050405020304" pitchFamily="18" charset="0"/>
              </a:rPr>
              <a:t>3</a:t>
            </a:r>
            <a:r>
              <a:rPr kumimoji="1" lang="zh-CN" altLang="en-US" b="1" dirty="0">
                <a:solidFill>
                  <a:srgbClr val="0000FF"/>
                </a:solidFill>
                <a:latin typeface="Times New Roman" panose="02020603050405020304" pitchFamily="18" charset="0"/>
              </a:rPr>
              <a:t>次</a:t>
            </a:r>
            <a:r>
              <a:rPr kumimoji="1" lang="zh-CN" altLang="en-US" b="1" dirty="0">
                <a:latin typeface="Times New Roman" panose="02020603050405020304" pitchFamily="18" charset="0"/>
              </a:rPr>
              <a:t>经过时访问＝</a:t>
            </a:r>
            <a:r>
              <a:rPr kumimoji="1" lang="zh-CN" altLang="en-US" b="1" dirty="0">
                <a:solidFill>
                  <a:srgbClr val="0000FF"/>
                </a:solidFill>
                <a:latin typeface="Times New Roman" panose="02020603050405020304" pitchFamily="18" charset="0"/>
              </a:rPr>
              <a:t>后序</a:t>
            </a:r>
            <a:r>
              <a:rPr kumimoji="1" lang="zh-CN" altLang="en-US" b="1" dirty="0">
                <a:latin typeface="Times New Roman" panose="02020603050405020304" pitchFamily="18" charset="0"/>
              </a:rPr>
              <a:t>遍历</a:t>
            </a:r>
            <a:endParaRPr kumimoji="1" lang="zh-CN" altLang="en-US" b="1" dirty="0">
              <a:latin typeface="Times New Roman" panose="02020603050405020304" pitchFamily="18" charset="0"/>
            </a:endParaRPr>
          </a:p>
        </p:txBody>
      </p:sp>
      <p:graphicFrame>
        <p:nvGraphicFramePr>
          <p:cNvPr id="12290" name="Object 8"/>
          <p:cNvGraphicFramePr>
            <a:graphicFrameLocks noChangeAspect="1"/>
          </p:cNvGraphicFramePr>
          <p:nvPr>
            <p:ph sz="half" idx="2"/>
          </p:nvPr>
        </p:nvGraphicFramePr>
        <p:xfrm>
          <a:off x="5651500" y="2636838"/>
          <a:ext cx="3384550" cy="2652712"/>
        </p:xfrm>
        <a:graphic>
          <a:graphicData uri="http://schemas.openxmlformats.org/presentationml/2006/ole">
            <mc:AlternateContent xmlns:mc="http://schemas.openxmlformats.org/markup-compatibility/2006">
              <mc:Choice xmlns:v="urn:schemas-microsoft-com:vml" Requires="v">
                <p:oleObj spid="_x0000_s11265" name="VISIO" r:id="rId1" imgW="6066790" imgH="4761230" progId="">
                  <p:embed/>
                </p:oleObj>
              </mc:Choice>
              <mc:Fallback>
                <p:oleObj name="VISIO" r:id="rId1" imgW="6066790" imgH="4761230" progId="">
                  <p:embed/>
                  <p:pic>
                    <p:nvPicPr>
                      <p:cNvPr id="0" name="Object 8" descr="image43"/>
                      <p:cNvPicPr>
                        <a:picLocks noChangeAspect="1"/>
                      </p:cNvPicPr>
                      <p:nvPr/>
                    </p:nvPicPr>
                    <p:blipFill>
                      <a:blip r:embed="rId2"/>
                      <a:stretch>
                        <a:fillRect/>
                      </a:stretch>
                    </p:blipFill>
                    <p:spPr>
                      <a:xfrm>
                        <a:off x="5651500" y="2636838"/>
                        <a:ext cx="3384550" cy="2652712"/>
                      </a:xfrm>
                      <a:prstGeom prst="rect">
                        <a:avLst/>
                      </a:prstGeom>
                      <a:noFill/>
                      <a:ln w="9525">
                        <a:noFill/>
                      </a:ln>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animEffect transition="in" filter="strips(downRight)">
                                      <p:cBhvr>
                                        <p:cTn id="7" dur="500"/>
                                        <p:tgtEl>
                                          <p:spTgt spid="359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59430"/>
                                        </p:tgtEl>
                                        <p:attrNameLst>
                                          <p:attrName>style.visibility</p:attrName>
                                        </p:attrNameLst>
                                      </p:cBhvr>
                                      <p:to>
                                        <p:strVal val="visible"/>
                                      </p:to>
                                    </p:se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359431">
                                            <p:txEl>
                                              <p:pRg st="0" end="0"/>
                                            </p:txEl>
                                          </p:spTgt>
                                        </p:tgtEl>
                                        <p:attrNameLst>
                                          <p:attrName>style.visibility</p:attrName>
                                        </p:attrNameLst>
                                      </p:cBhvr>
                                      <p:to>
                                        <p:strVal val="visible"/>
                                      </p:to>
                                    </p:set>
                                    <p:animEffect transition="in" filter="wipe(left)">
                                      <p:cBhvr>
                                        <p:cTn id="15" dur="500"/>
                                        <p:tgtEl>
                                          <p:spTgt spid="359431">
                                            <p:txEl>
                                              <p:pRg st="0" end="0"/>
                                            </p:txEl>
                                          </p:spTgt>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359431">
                                            <p:txEl>
                                              <p:pRg st="1" end="1"/>
                                            </p:txEl>
                                          </p:spTgt>
                                        </p:tgtEl>
                                        <p:attrNameLst>
                                          <p:attrName>style.visibility</p:attrName>
                                        </p:attrNameLst>
                                      </p:cBhvr>
                                      <p:to>
                                        <p:strVal val="visible"/>
                                      </p:to>
                                    </p:set>
                                    <p:animEffect transition="in" filter="wipe(left)">
                                      <p:cBhvr>
                                        <p:cTn id="19" dur="500"/>
                                        <p:tgtEl>
                                          <p:spTgt spid="359431">
                                            <p:txEl>
                                              <p:pRg st="1" end="1"/>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59431">
                                            <p:txEl>
                                              <p:pRg st="2" end="2"/>
                                            </p:txEl>
                                          </p:spTgt>
                                        </p:tgtEl>
                                        <p:attrNameLst>
                                          <p:attrName>style.visibility</p:attrName>
                                        </p:attrNameLst>
                                      </p:cBhvr>
                                      <p:to>
                                        <p:strVal val="visible"/>
                                      </p:to>
                                    </p:set>
                                    <p:animEffect transition="in" filter="wipe(left)">
                                      <p:cBhvr>
                                        <p:cTn id="23" dur="500"/>
                                        <p:tgtEl>
                                          <p:spTgt spid="35943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59429">
                                            <p:txEl>
                                              <p:pRg st="0" end="0"/>
                                            </p:txEl>
                                          </p:spTgt>
                                        </p:tgtEl>
                                        <p:attrNameLst>
                                          <p:attrName>style.visibility</p:attrName>
                                        </p:attrNameLst>
                                      </p:cBhvr>
                                      <p:to>
                                        <p:strVal val="visible"/>
                                      </p:to>
                                    </p:set>
                                    <p:animEffect transition="in" filter="wipe(left)">
                                      <p:cBhvr>
                                        <p:cTn id="28" dur="500"/>
                                        <p:tgtEl>
                                          <p:spTgt spid="359429">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59429">
                                            <p:txEl>
                                              <p:pRg st="1" end="1"/>
                                            </p:txEl>
                                          </p:spTgt>
                                        </p:tgtEl>
                                        <p:attrNameLst>
                                          <p:attrName>style.visibility</p:attrName>
                                        </p:attrNameLst>
                                      </p:cBhvr>
                                      <p:to>
                                        <p:strVal val="visible"/>
                                      </p:to>
                                    </p:set>
                                    <p:animEffect transition="in" filter="wipe(left)">
                                      <p:cBhvr>
                                        <p:cTn id="33" dur="500"/>
                                        <p:tgtEl>
                                          <p:spTgt spid="359429">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59429">
                                            <p:txEl>
                                              <p:pRg st="2" end="2"/>
                                            </p:txEl>
                                          </p:spTgt>
                                        </p:tgtEl>
                                        <p:attrNameLst>
                                          <p:attrName>style.visibility</p:attrName>
                                        </p:attrNameLst>
                                      </p:cBhvr>
                                      <p:to>
                                        <p:strVal val="visible"/>
                                      </p:to>
                                    </p:set>
                                    <p:animEffect transition="in" filter="wipe(left)">
                                      <p:cBhvr>
                                        <p:cTn id="38" dur="500"/>
                                        <p:tgtEl>
                                          <p:spTgt spid="359429">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59429">
                                            <p:txEl>
                                              <p:pRg st="3" end="3"/>
                                            </p:txEl>
                                          </p:spTgt>
                                        </p:tgtEl>
                                        <p:attrNameLst>
                                          <p:attrName>style.visibility</p:attrName>
                                        </p:attrNameLst>
                                      </p:cBhvr>
                                      <p:to>
                                        <p:strVal val="visible"/>
                                      </p:to>
                                    </p:set>
                                    <p:animEffect transition="in" filter="wipe(left)">
                                      <p:cBhvr>
                                        <p:cTn id="43" dur="500"/>
                                        <p:tgtEl>
                                          <p:spTgt spid="35942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build="p"/>
      <p:bldP spid="359430" grpId="0" autoUpdateAnimBg="0"/>
      <p:bldP spid="359431" grpId="0" advAuto="0" autoUpdateAnimBg="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p:cNvSpPr>
            <a:spLocks noGrp="1"/>
          </p:cNvSpPr>
          <p:nvPr>
            <p:ph type="sldNum" sz="quarter" idx="4294967295"/>
          </p:nvPr>
        </p:nvSpPr>
        <p:spPr>
          <a:xfrm>
            <a:off x="7042150" y="6243638"/>
            <a:ext cx="1905000" cy="457200"/>
          </a:xfrm>
          <a:prstGeom prst="rect">
            <a:avLst/>
          </a:prstGeom>
          <a:noFill/>
        </p:spPr>
        <p:txBody>
          <a:bodyPr/>
          <a:lstStyle/>
          <a:p>
            <a:fld id="{10EB879A-E200-4FFD-8D7C-75F451C2DE22}" type="slidenum">
              <a:rPr lang="en-US" altLang="zh-CN" smtClean="0"/>
            </a:fld>
            <a:endParaRPr lang="en-US" altLang="zh-CN" smtClean="0"/>
          </a:p>
        </p:txBody>
      </p:sp>
      <p:grpSp>
        <p:nvGrpSpPr>
          <p:cNvPr id="2" name="Group 3"/>
          <p:cNvGrpSpPr/>
          <p:nvPr/>
        </p:nvGrpSpPr>
        <p:grpSpPr bwMode="auto">
          <a:xfrm>
            <a:off x="781050" y="652463"/>
            <a:ext cx="3540125" cy="3000375"/>
            <a:chOff x="492" y="330"/>
            <a:chExt cx="2230" cy="2073"/>
          </a:xfrm>
        </p:grpSpPr>
        <p:grpSp>
          <p:nvGrpSpPr>
            <p:cNvPr id="3" name="Group 4"/>
            <p:cNvGrpSpPr/>
            <p:nvPr/>
          </p:nvGrpSpPr>
          <p:grpSpPr bwMode="auto">
            <a:xfrm>
              <a:off x="492" y="330"/>
              <a:ext cx="2230" cy="2068"/>
              <a:chOff x="492" y="330"/>
              <a:chExt cx="2230" cy="2068"/>
            </a:xfrm>
          </p:grpSpPr>
          <p:grpSp>
            <p:nvGrpSpPr>
              <p:cNvPr id="4" name="Group 5"/>
              <p:cNvGrpSpPr/>
              <p:nvPr/>
            </p:nvGrpSpPr>
            <p:grpSpPr bwMode="auto">
              <a:xfrm>
                <a:off x="492" y="726"/>
                <a:ext cx="1022" cy="1672"/>
                <a:chOff x="703" y="2015"/>
                <a:chExt cx="1022" cy="1672"/>
              </a:xfrm>
            </p:grpSpPr>
            <p:sp>
              <p:nvSpPr>
                <p:cNvPr id="77931" name="Oval 6"/>
                <p:cNvSpPr>
                  <a:spLocks noChangeArrowheads="1"/>
                </p:cNvSpPr>
                <p:nvPr/>
              </p:nvSpPr>
              <p:spPr bwMode="auto">
                <a:xfrm>
                  <a:off x="1222" y="2015"/>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77932" name="Oval 7"/>
                <p:cNvSpPr>
                  <a:spLocks noChangeArrowheads="1"/>
                </p:cNvSpPr>
                <p:nvPr/>
              </p:nvSpPr>
              <p:spPr bwMode="auto">
                <a:xfrm>
                  <a:off x="974" y="2367"/>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77933" name="Oval 8"/>
                <p:cNvSpPr>
                  <a:spLocks noChangeArrowheads="1"/>
                </p:cNvSpPr>
                <p:nvPr/>
              </p:nvSpPr>
              <p:spPr bwMode="auto">
                <a:xfrm>
                  <a:off x="703"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77934" name="Oval 9"/>
                <p:cNvSpPr>
                  <a:spLocks noChangeArrowheads="1"/>
                </p:cNvSpPr>
                <p:nvPr/>
              </p:nvSpPr>
              <p:spPr bwMode="auto">
                <a:xfrm>
                  <a:off x="1215"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77935" name="Oval 10"/>
                <p:cNvSpPr>
                  <a:spLocks noChangeArrowheads="1"/>
                </p:cNvSpPr>
                <p:nvPr/>
              </p:nvSpPr>
              <p:spPr bwMode="auto">
                <a:xfrm>
                  <a:off x="1015" y="3051"/>
                  <a:ext cx="255" cy="235"/>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77936" name="Oval 11"/>
                <p:cNvSpPr>
                  <a:spLocks noChangeArrowheads="1"/>
                </p:cNvSpPr>
                <p:nvPr/>
              </p:nvSpPr>
              <p:spPr bwMode="auto">
                <a:xfrm>
                  <a:off x="1470" y="3051"/>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77937" name="Oval 12"/>
                <p:cNvSpPr>
                  <a:spLocks noChangeArrowheads="1"/>
                </p:cNvSpPr>
                <p:nvPr/>
              </p:nvSpPr>
              <p:spPr bwMode="auto">
                <a:xfrm>
                  <a:off x="1225" y="3463"/>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77938" name="Line 13"/>
                <p:cNvSpPr>
                  <a:spLocks noChangeShapeType="1"/>
                </p:cNvSpPr>
                <p:nvPr/>
              </p:nvSpPr>
              <p:spPr bwMode="auto">
                <a:xfrm flipH="1">
                  <a:off x="1156" y="2200"/>
                  <a:ext cx="111" cy="190"/>
                </a:xfrm>
                <a:prstGeom prst="line">
                  <a:avLst/>
                </a:prstGeom>
                <a:noFill/>
                <a:ln w="9525">
                  <a:solidFill>
                    <a:schemeClr val="tx1"/>
                  </a:solidFill>
                  <a:round/>
                </a:ln>
              </p:spPr>
              <p:txBody>
                <a:bodyPr anchor="ctr">
                  <a:spAutoFit/>
                </a:bodyPr>
                <a:lstStyle/>
                <a:p>
                  <a:endParaRPr lang="zh-CN" altLang="en-US"/>
                </a:p>
              </p:txBody>
            </p:sp>
            <p:sp>
              <p:nvSpPr>
                <p:cNvPr id="77939" name="Line 14"/>
                <p:cNvSpPr>
                  <a:spLocks noChangeShapeType="1"/>
                </p:cNvSpPr>
                <p:nvPr/>
              </p:nvSpPr>
              <p:spPr bwMode="auto">
                <a:xfrm flipH="1">
                  <a:off x="911" y="2566"/>
                  <a:ext cx="122" cy="189"/>
                </a:xfrm>
                <a:prstGeom prst="line">
                  <a:avLst/>
                </a:prstGeom>
                <a:noFill/>
                <a:ln w="9525">
                  <a:solidFill>
                    <a:schemeClr val="tx1"/>
                  </a:solidFill>
                  <a:round/>
                </a:ln>
              </p:spPr>
              <p:txBody>
                <a:bodyPr wrap="none" anchor="ctr">
                  <a:spAutoFit/>
                </a:bodyPr>
                <a:lstStyle/>
                <a:p>
                  <a:endParaRPr lang="zh-CN" altLang="en-US"/>
                </a:p>
              </p:txBody>
            </p:sp>
            <p:sp>
              <p:nvSpPr>
                <p:cNvPr id="77940" name="Line 15"/>
                <p:cNvSpPr>
                  <a:spLocks noChangeShapeType="1"/>
                </p:cNvSpPr>
                <p:nvPr/>
              </p:nvSpPr>
              <p:spPr bwMode="auto">
                <a:xfrm>
                  <a:off x="1189" y="2566"/>
                  <a:ext cx="133" cy="189"/>
                </a:xfrm>
                <a:prstGeom prst="line">
                  <a:avLst/>
                </a:prstGeom>
                <a:noFill/>
                <a:ln w="9525">
                  <a:solidFill>
                    <a:schemeClr val="tx1"/>
                  </a:solidFill>
                  <a:round/>
                </a:ln>
              </p:spPr>
              <p:txBody>
                <a:bodyPr wrap="none" anchor="ctr">
                  <a:spAutoFit/>
                </a:bodyPr>
                <a:lstStyle/>
                <a:p>
                  <a:endParaRPr lang="zh-CN" altLang="en-US"/>
                </a:p>
              </p:txBody>
            </p:sp>
            <p:sp>
              <p:nvSpPr>
                <p:cNvPr id="77941" name="Line 16"/>
                <p:cNvSpPr>
                  <a:spLocks noChangeShapeType="1"/>
                </p:cNvSpPr>
                <p:nvPr/>
              </p:nvSpPr>
              <p:spPr bwMode="auto">
                <a:xfrm flipH="1">
                  <a:off x="1211" y="2955"/>
                  <a:ext cx="78" cy="145"/>
                </a:xfrm>
                <a:prstGeom prst="line">
                  <a:avLst/>
                </a:prstGeom>
                <a:noFill/>
                <a:ln w="9525">
                  <a:solidFill>
                    <a:schemeClr val="tx1"/>
                  </a:solidFill>
                  <a:round/>
                </a:ln>
              </p:spPr>
              <p:txBody>
                <a:bodyPr wrap="none" anchor="ctr">
                  <a:spAutoFit/>
                </a:bodyPr>
                <a:lstStyle/>
                <a:p>
                  <a:endParaRPr lang="zh-CN" altLang="en-US"/>
                </a:p>
              </p:txBody>
            </p:sp>
            <p:sp>
              <p:nvSpPr>
                <p:cNvPr id="77942" name="Line 17"/>
                <p:cNvSpPr>
                  <a:spLocks noChangeShapeType="1"/>
                </p:cNvSpPr>
                <p:nvPr/>
              </p:nvSpPr>
              <p:spPr bwMode="auto">
                <a:xfrm>
                  <a:off x="1411" y="2933"/>
                  <a:ext cx="112" cy="145"/>
                </a:xfrm>
                <a:prstGeom prst="line">
                  <a:avLst/>
                </a:prstGeom>
                <a:noFill/>
                <a:ln w="9525">
                  <a:solidFill>
                    <a:schemeClr val="tx1"/>
                  </a:solidFill>
                  <a:round/>
                </a:ln>
              </p:spPr>
              <p:txBody>
                <a:bodyPr anchor="ctr">
                  <a:spAutoFit/>
                </a:bodyPr>
                <a:lstStyle/>
                <a:p>
                  <a:endParaRPr lang="zh-CN" altLang="en-US"/>
                </a:p>
              </p:txBody>
            </p:sp>
            <p:sp>
              <p:nvSpPr>
                <p:cNvPr id="77943" name="Line 18"/>
                <p:cNvSpPr>
                  <a:spLocks noChangeShapeType="1"/>
                </p:cNvSpPr>
                <p:nvPr/>
              </p:nvSpPr>
              <p:spPr bwMode="auto">
                <a:xfrm>
                  <a:off x="1178" y="3277"/>
                  <a:ext cx="133" cy="189"/>
                </a:xfrm>
                <a:prstGeom prst="line">
                  <a:avLst/>
                </a:prstGeom>
                <a:noFill/>
                <a:ln w="9525">
                  <a:solidFill>
                    <a:schemeClr val="tx1"/>
                  </a:solidFill>
                  <a:round/>
                </a:ln>
              </p:spPr>
              <p:txBody>
                <a:bodyPr wrap="none" anchor="ctr">
                  <a:spAutoFit/>
                </a:bodyPr>
                <a:lstStyle/>
                <a:p>
                  <a:endParaRPr lang="zh-CN" altLang="en-US"/>
                </a:p>
              </p:txBody>
            </p:sp>
          </p:grpSp>
          <p:grpSp>
            <p:nvGrpSpPr>
              <p:cNvPr id="5" name="Group 19"/>
              <p:cNvGrpSpPr/>
              <p:nvPr/>
            </p:nvGrpSpPr>
            <p:grpSpPr bwMode="auto">
              <a:xfrm>
                <a:off x="747" y="330"/>
                <a:ext cx="342" cy="414"/>
                <a:chOff x="747" y="330"/>
                <a:chExt cx="342" cy="414"/>
              </a:xfrm>
            </p:grpSpPr>
            <p:sp>
              <p:nvSpPr>
                <p:cNvPr id="77929" name="Line 20"/>
                <p:cNvSpPr>
                  <a:spLocks noChangeShapeType="1"/>
                </p:cNvSpPr>
                <p:nvPr/>
              </p:nvSpPr>
              <p:spPr bwMode="auto">
                <a:xfrm>
                  <a:off x="945" y="500"/>
                  <a:ext cx="144" cy="244"/>
                </a:xfrm>
                <a:prstGeom prst="line">
                  <a:avLst/>
                </a:prstGeom>
                <a:noFill/>
                <a:ln w="9525">
                  <a:solidFill>
                    <a:srgbClr val="0066FF"/>
                  </a:solidFill>
                  <a:round/>
                  <a:tailEnd type="triangle" w="med" len="med"/>
                </a:ln>
              </p:spPr>
              <p:txBody>
                <a:bodyPr wrap="none" anchor="ctr">
                  <a:spAutoFit/>
                </a:bodyPr>
                <a:lstStyle/>
                <a:p>
                  <a:endParaRPr lang="zh-CN" altLang="en-US"/>
                </a:p>
              </p:txBody>
            </p:sp>
            <p:sp>
              <p:nvSpPr>
                <p:cNvPr id="77930" name="Text Box 21"/>
                <p:cNvSpPr txBox="1">
                  <a:spLocks noChangeArrowheads="1"/>
                </p:cNvSpPr>
                <p:nvPr/>
              </p:nvSpPr>
              <p:spPr bwMode="auto">
                <a:xfrm>
                  <a:off x="747" y="330"/>
                  <a:ext cx="196" cy="275"/>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p</a:t>
                  </a:r>
                  <a:endParaRPr kumimoji="1" lang="en-US" altLang="zh-CN" sz="2000">
                    <a:latin typeface="Times New Roman" panose="02020603050405020304" pitchFamily="18" charset="0"/>
                  </a:endParaRPr>
                </a:p>
              </p:txBody>
            </p:sp>
          </p:grpSp>
          <p:sp>
            <p:nvSpPr>
              <p:cNvPr id="77920" name="Text Box 22"/>
              <p:cNvSpPr txBox="1">
                <a:spLocks noChangeArrowheads="1"/>
              </p:cNvSpPr>
              <p:nvPr/>
            </p:nvSpPr>
            <p:spPr bwMode="auto">
              <a:xfrm>
                <a:off x="1573" y="1562"/>
                <a:ext cx="320" cy="276"/>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top</a:t>
                </a:r>
                <a:endParaRPr kumimoji="1" lang="en-US" altLang="zh-CN" sz="2000">
                  <a:latin typeface="Times New Roman" panose="02020603050405020304" pitchFamily="18" charset="0"/>
                </a:endParaRPr>
              </a:p>
            </p:txBody>
          </p:sp>
          <p:grpSp>
            <p:nvGrpSpPr>
              <p:cNvPr id="6" name="Group 23"/>
              <p:cNvGrpSpPr/>
              <p:nvPr/>
            </p:nvGrpSpPr>
            <p:grpSpPr bwMode="auto">
              <a:xfrm>
                <a:off x="1863" y="678"/>
                <a:ext cx="859" cy="1366"/>
                <a:chOff x="2908" y="567"/>
                <a:chExt cx="859" cy="1366"/>
              </a:xfrm>
            </p:grpSpPr>
            <p:sp>
              <p:nvSpPr>
                <p:cNvPr id="77922" name="Rectangle 24"/>
                <p:cNvSpPr>
                  <a:spLocks noChangeArrowheads="1"/>
                </p:cNvSpPr>
                <p:nvPr/>
              </p:nvSpPr>
              <p:spPr bwMode="auto">
                <a:xfrm>
                  <a:off x="2908" y="1699"/>
                  <a:ext cx="855" cy="234"/>
                </a:xfrm>
                <a:prstGeom prst="rect">
                  <a:avLst/>
                </a:prstGeom>
                <a:noFill/>
                <a:ln w="9525">
                  <a:solidFill>
                    <a:schemeClr val="tx1"/>
                  </a:solidFill>
                  <a:miter lim="800000"/>
                </a:ln>
              </p:spPr>
              <p:txBody>
                <a:bodyPr wrap="none" anchor="ctr"/>
                <a:lstStyle/>
                <a:p>
                  <a:pPr algn="ctr"/>
                  <a:r>
                    <a:rPr kumimoji="1" lang="en-US" altLang="zh-CN" sz="2000">
                      <a:latin typeface="Times New Roman" panose="02020603050405020304" pitchFamily="18" charset="0"/>
                    </a:rPr>
                    <a:t>p-&gt;A</a:t>
                  </a:r>
                  <a:endParaRPr kumimoji="1" lang="en-US" altLang="zh-CN" sz="2000">
                    <a:latin typeface="Times New Roman" panose="02020603050405020304" pitchFamily="18" charset="0"/>
                  </a:endParaRPr>
                </a:p>
              </p:txBody>
            </p:sp>
            <p:sp>
              <p:nvSpPr>
                <p:cNvPr id="77923" name="Rectangle 25"/>
                <p:cNvSpPr>
                  <a:spLocks noChangeArrowheads="1"/>
                </p:cNvSpPr>
                <p:nvPr/>
              </p:nvSpPr>
              <p:spPr bwMode="auto">
                <a:xfrm>
                  <a:off x="2908" y="1463"/>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7924" name="Rectangle 26"/>
                <p:cNvSpPr>
                  <a:spLocks noChangeArrowheads="1"/>
                </p:cNvSpPr>
                <p:nvPr/>
              </p:nvSpPr>
              <p:spPr bwMode="auto">
                <a:xfrm>
                  <a:off x="2908" y="1228"/>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7925" name="Rectangle 27"/>
                <p:cNvSpPr>
                  <a:spLocks noChangeArrowheads="1"/>
                </p:cNvSpPr>
                <p:nvPr/>
              </p:nvSpPr>
              <p:spPr bwMode="auto">
                <a:xfrm>
                  <a:off x="2908" y="996"/>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7926" name="Rectangle 28"/>
                <p:cNvSpPr>
                  <a:spLocks noChangeArrowheads="1"/>
                </p:cNvSpPr>
                <p:nvPr/>
              </p:nvSpPr>
              <p:spPr bwMode="auto">
                <a:xfrm>
                  <a:off x="2908" y="762"/>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7927" name="Line 29"/>
                <p:cNvSpPr>
                  <a:spLocks noChangeShapeType="1"/>
                </p:cNvSpPr>
                <p:nvPr/>
              </p:nvSpPr>
              <p:spPr bwMode="auto">
                <a:xfrm>
                  <a:off x="2911" y="567"/>
                  <a:ext cx="0" cy="200"/>
                </a:xfrm>
                <a:prstGeom prst="line">
                  <a:avLst/>
                </a:prstGeom>
                <a:noFill/>
                <a:ln w="9525">
                  <a:solidFill>
                    <a:schemeClr val="tx1"/>
                  </a:solidFill>
                  <a:round/>
                </a:ln>
              </p:spPr>
              <p:txBody>
                <a:bodyPr wrap="none" anchor="ctr">
                  <a:spAutoFit/>
                </a:bodyPr>
                <a:lstStyle/>
                <a:p>
                  <a:endParaRPr lang="zh-CN" altLang="en-US"/>
                </a:p>
              </p:txBody>
            </p:sp>
            <p:sp>
              <p:nvSpPr>
                <p:cNvPr id="77928" name="Line 30"/>
                <p:cNvSpPr>
                  <a:spLocks noChangeShapeType="1"/>
                </p:cNvSpPr>
                <p:nvPr/>
              </p:nvSpPr>
              <p:spPr bwMode="auto">
                <a:xfrm flipH="1">
                  <a:off x="3767" y="567"/>
                  <a:ext cx="0" cy="200"/>
                </a:xfrm>
                <a:prstGeom prst="line">
                  <a:avLst/>
                </a:prstGeom>
                <a:noFill/>
                <a:ln w="9525">
                  <a:solidFill>
                    <a:schemeClr val="tx1"/>
                  </a:solidFill>
                  <a:round/>
                </a:ln>
              </p:spPr>
              <p:txBody>
                <a:bodyPr anchor="ctr">
                  <a:spAutoFit/>
                </a:bodyPr>
                <a:lstStyle/>
                <a:p>
                  <a:endParaRPr lang="zh-CN" altLang="en-US"/>
                </a:p>
              </p:txBody>
            </p:sp>
          </p:grpSp>
        </p:grpSp>
        <p:sp>
          <p:nvSpPr>
            <p:cNvPr id="77917" name="Text Box 31"/>
            <p:cNvSpPr txBox="1">
              <a:spLocks noChangeArrowheads="1"/>
            </p:cNvSpPr>
            <p:nvPr/>
          </p:nvSpPr>
          <p:spPr bwMode="auto">
            <a:xfrm>
              <a:off x="1939" y="2129"/>
              <a:ext cx="302" cy="274"/>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grpSp>
      <p:grpSp>
        <p:nvGrpSpPr>
          <p:cNvPr id="7" name="Group 32"/>
          <p:cNvGrpSpPr/>
          <p:nvPr/>
        </p:nvGrpSpPr>
        <p:grpSpPr bwMode="auto">
          <a:xfrm>
            <a:off x="4900613" y="966788"/>
            <a:ext cx="3694112" cy="2606675"/>
            <a:chOff x="3087" y="584"/>
            <a:chExt cx="2327" cy="1732"/>
          </a:xfrm>
        </p:grpSpPr>
        <p:grpSp>
          <p:nvGrpSpPr>
            <p:cNvPr id="8" name="Group 33"/>
            <p:cNvGrpSpPr/>
            <p:nvPr/>
          </p:nvGrpSpPr>
          <p:grpSpPr bwMode="auto">
            <a:xfrm>
              <a:off x="3087" y="584"/>
              <a:ext cx="2327" cy="1732"/>
              <a:chOff x="3065" y="806"/>
              <a:chExt cx="2327" cy="1732"/>
            </a:xfrm>
          </p:grpSpPr>
          <p:grpSp>
            <p:nvGrpSpPr>
              <p:cNvPr id="9" name="Group 34"/>
              <p:cNvGrpSpPr/>
              <p:nvPr/>
            </p:nvGrpSpPr>
            <p:grpSpPr bwMode="auto">
              <a:xfrm>
                <a:off x="3099" y="866"/>
                <a:ext cx="1022" cy="1672"/>
                <a:chOff x="703" y="2015"/>
                <a:chExt cx="1022" cy="1672"/>
              </a:xfrm>
            </p:grpSpPr>
            <p:sp>
              <p:nvSpPr>
                <p:cNvPr id="77903" name="Oval 35"/>
                <p:cNvSpPr>
                  <a:spLocks noChangeArrowheads="1"/>
                </p:cNvSpPr>
                <p:nvPr/>
              </p:nvSpPr>
              <p:spPr bwMode="auto">
                <a:xfrm>
                  <a:off x="1222" y="2015"/>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77904" name="Oval 36"/>
                <p:cNvSpPr>
                  <a:spLocks noChangeArrowheads="1"/>
                </p:cNvSpPr>
                <p:nvPr/>
              </p:nvSpPr>
              <p:spPr bwMode="auto">
                <a:xfrm>
                  <a:off x="974" y="2367"/>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77905" name="Oval 37"/>
                <p:cNvSpPr>
                  <a:spLocks noChangeArrowheads="1"/>
                </p:cNvSpPr>
                <p:nvPr/>
              </p:nvSpPr>
              <p:spPr bwMode="auto">
                <a:xfrm>
                  <a:off x="703"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77906" name="Oval 38"/>
                <p:cNvSpPr>
                  <a:spLocks noChangeArrowheads="1"/>
                </p:cNvSpPr>
                <p:nvPr/>
              </p:nvSpPr>
              <p:spPr bwMode="auto">
                <a:xfrm>
                  <a:off x="1215"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77907" name="Oval 39"/>
                <p:cNvSpPr>
                  <a:spLocks noChangeArrowheads="1"/>
                </p:cNvSpPr>
                <p:nvPr/>
              </p:nvSpPr>
              <p:spPr bwMode="auto">
                <a:xfrm>
                  <a:off x="1015" y="3051"/>
                  <a:ext cx="255" cy="235"/>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77908" name="Oval 40"/>
                <p:cNvSpPr>
                  <a:spLocks noChangeArrowheads="1"/>
                </p:cNvSpPr>
                <p:nvPr/>
              </p:nvSpPr>
              <p:spPr bwMode="auto">
                <a:xfrm>
                  <a:off x="1470" y="3051"/>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77909" name="Oval 41"/>
                <p:cNvSpPr>
                  <a:spLocks noChangeArrowheads="1"/>
                </p:cNvSpPr>
                <p:nvPr/>
              </p:nvSpPr>
              <p:spPr bwMode="auto">
                <a:xfrm>
                  <a:off x="1225" y="3463"/>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77910" name="Line 42"/>
                <p:cNvSpPr>
                  <a:spLocks noChangeShapeType="1"/>
                </p:cNvSpPr>
                <p:nvPr/>
              </p:nvSpPr>
              <p:spPr bwMode="auto">
                <a:xfrm flipH="1">
                  <a:off x="1156" y="2200"/>
                  <a:ext cx="111" cy="190"/>
                </a:xfrm>
                <a:prstGeom prst="line">
                  <a:avLst/>
                </a:prstGeom>
                <a:noFill/>
                <a:ln w="9525">
                  <a:solidFill>
                    <a:schemeClr val="tx1"/>
                  </a:solidFill>
                  <a:round/>
                </a:ln>
              </p:spPr>
              <p:txBody>
                <a:bodyPr anchor="ctr">
                  <a:spAutoFit/>
                </a:bodyPr>
                <a:lstStyle/>
                <a:p>
                  <a:endParaRPr lang="zh-CN" altLang="en-US"/>
                </a:p>
              </p:txBody>
            </p:sp>
            <p:sp>
              <p:nvSpPr>
                <p:cNvPr id="77911" name="Line 43"/>
                <p:cNvSpPr>
                  <a:spLocks noChangeShapeType="1"/>
                </p:cNvSpPr>
                <p:nvPr/>
              </p:nvSpPr>
              <p:spPr bwMode="auto">
                <a:xfrm flipH="1">
                  <a:off x="911" y="2566"/>
                  <a:ext cx="122" cy="189"/>
                </a:xfrm>
                <a:prstGeom prst="line">
                  <a:avLst/>
                </a:prstGeom>
                <a:noFill/>
                <a:ln w="9525">
                  <a:solidFill>
                    <a:schemeClr val="tx1"/>
                  </a:solidFill>
                  <a:round/>
                </a:ln>
              </p:spPr>
              <p:txBody>
                <a:bodyPr wrap="none" anchor="ctr">
                  <a:spAutoFit/>
                </a:bodyPr>
                <a:lstStyle/>
                <a:p>
                  <a:endParaRPr lang="zh-CN" altLang="en-US"/>
                </a:p>
              </p:txBody>
            </p:sp>
            <p:sp>
              <p:nvSpPr>
                <p:cNvPr id="77912" name="Line 44"/>
                <p:cNvSpPr>
                  <a:spLocks noChangeShapeType="1"/>
                </p:cNvSpPr>
                <p:nvPr/>
              </p:nvSpPr>
              <p:spPr bwMode="auto">
                <a:xfrm>
                  <a:off x="1189" y="2566"/>
                  <a:ext cx="133" cy="189"/>
                </a:xfrm>
                <a:prstGeom prst="line">
                  <a:avLst/>
                </a:prstGeom>
                <a:noFill/>
                <a:ln w="9525">
                  <a:solidFill>
                    <a:schemeClr val="tx1"/>
                  </a:solidFill>
                  <a:round/>
                </a:ln>
              </p:spPr>
              <p:txBody>
                <a:bodyPr wrap="none" anchor="ctr">
                  <a:spAutoFit/>
                </a:bodyPr>
                <a:lstStyle/>
                <a:p>
                  <a:endParaRPr lang="zh-CN" altLang="en-US"/>
                </a:p>
              </p:txBody>
            </p:sp>
            <p:sp>
              <p:nvSpPr>
                <p:cNvPr id="77913" name="Line 45"/>
                <p:cNvSpPr>
                  <a:spLocks noChangeShapeType="1"/>
                </p:cNvSpPr>
                <p:nvPr/>
              </p:nvSpPr>
              <p:spPr bwMode="auto">
                <a:xfrm flipH="1">
                  <a:off x="1211" y="2955"/>
                  <a:ext cx="78" cy="145"/>
                </a:xfrm>
                <a:prstGeom prst="line">
                  <a:avLst/>
                </a:prstGeom>
                <a:noFill/>
                <a:ln w="9525">
                  <a:solidFill>
                    <a:schemeClr val="tx1"/>
                  </a:solidFill>
                  <a:round/>
                </a:ln>
              </p:spPr>
              <p:txBody>
                <a:bodyPr wrap="none" anchor="ctr">
                  <a:spAutoFit/>
                </a:bodyPr>
                <a:lstStyle/>
                <a:p>
                  <a:endParaRPr lang="zh-CN" altLang="en-US"/>
                </a:p>
              </p:txBody>
            </p:sp>
            <p:sp>
              <p:nvSpPr>
                <p:cNvPr id="77914" name="Line 46"/>
                <p:cNvSpPr>
                  <a:spLocks noChangeShapeType="1"/>
                </p:cNvSpPr>
                <p:nvPr/>
              </p:nvSpPr>
              <p:spPr bwMode="auto">
                <a:xfrm>
                  <a:off x="1411" y="2933"/>
                  <a:ext cx="112" cy="145"/>
                </a:xfrm>
                <a:prstGeom prst="line">
                  <a:avLst/>
                </a:prstGeom>
                <a:noFill/>
                <a:ln w="9525">
                  <a:solidFill>
                    <a:schemeClr val="tx1"/>
                  </a:solidFill>
                  <a:round/>
                </a:ln>
              </p:spPr>
              <p:txBody>
                <a:bodyPr anchor="ctr">
                  <a:spAutoFit/>
                </a:bodyPr>
                <a:lstStyle/>
                <a:p>
                  <a:endParaRPr lang="zh-CN" altLang="en-US"/>
                </a:p>
              </p:txBody>
            </p:sp>
            <p:sp>
              <p:nvSpPr>
                <p:cNvPr id="77915" name="Line 47"/>
                <p:cNvSpPr>
                  <a:spLocks noChangeShapeType="1"/>
                </p:cNvSpPr>
                <p:nvPr/>
              </p:nvSpPr>
              <p:spPr bwMode="auto">
                <a:xfrm>
                  <a:off x="1178" y="3277"/>
                  <a:ext cx="133" cy="189"/>
                </a:xfrm>
                <a:prstGeom prst="line">
                  <a:avLst/>
                </a:prstGeom>
                <a:noFill/>
                <a:ln w="9525">
                  <a:solidFill>
                    <a:schemeClr val="tx1"/>
                  </a:solidFill>
                  <a:round/>
                </a:ln>
              </p:spPr>
              <p:txBody>
                <a:bodyPr wrap="none" anchor="ctr">
                  <a:spAutoFit/>
                </a:bodyPr>
                <a:lstStyle/>
                <a:p>
                  <a:endParaRPr lang="zh-CN" altLang="en-US"/>
                </a:p>
              </p:txBody>
            </p:sp>
          </p:grpSp>
          <p:grpSp>
            <p:nvGrpSpPr>
              <p:cNvPr id="10" name="Group 48"/>
              <p:cNvGrpSpPr/>
              <p:nvPr/>
            </p:nvGrpSpPr>
            <p:grpSpPr bwMode="auto">
              <a:xfrm>
                <a:off x="3065" y="843"/>
                <a:ext cx="342" cy="408"/>
                <a:chOff x="747" y="336"/>
                <a:chExt cx="342" cy="408"/>
              </a:xfrm>
            </p:grpSpPr>
            <p:sp>
              <p:nvSpPr>
                <p:cNvPr id="77901" name="Line 49"/>
                <p:cNvSpPr>
                  <a:spLocks noChangeShapeType="1"/>
                </p:cNvSpPr>
                <p:nvPr/>
              </p:nvSpPr>
              <p:spPr bwMode="auto">
                <a:xfrm>
                  <a:off x="945" y="500"/>
                  <a:ext cx="144" cy="244"/>
                </a:xfrm>
                <a:prstGeom prst="line">
                  <a:avLst/>
                </a:prstGeom>
                <a:noFill/>
                <a:ln w="9525">
                  <a:solidFill>
                    <a:srgbClr val="0066FF"/>
                  </a:solidFill>
                  <a:round/>
                  <a:tailEnd type="triangle" w="med" len="med"/>
                </a:ln>
              </p:spPr>
              <p:txBody>
                <a:bodyPr wrap="none" anchor="ctr">
                  <a:spAutoFit/>
                </a:bodyPr>
                <a:lstStyle/>
                <a:p>
                  <a:endParaRPr lang="zh-CN" altLang="en-US"/>
                </a:p>
              </p:txBody>
            </p:sp>
            <p:sp>
              <p:nvSpPr>
                <p:cNvPr id="77902" name="Text Box 50"/>
                <p:cNvSpPr txBox="1">
                  <a:spLocks noChangeArrowheads="1"/>
                </p:cNvSpPr>
                <p:nvPr/>
              </p:nvSpPr>
              <p:spPr bwMode="auto">
                <a:xfrm>
                  <a:off x="747" y="336"/>
                  <a:ext cx="196" cy="263"/>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p</a:t>
                  </a:r>
                  <a:endParaRPr kumimoji="1" lang="en-US" altLang="zh-CN" sz="2000">
                    <a:latin typeface="Times New Roman" panose="02020603050405020304" pitchFamily="18" charset="0"/>
                  </a:endParaRPr>
                </a:p>
              </p:txBody>
            </p:sp>
          </p:grpSp>
          <p:sp>
            <p:nvSpPr>
              <p:cNvPr id="77893" name="Text Box 51"/>
              <p:cNvSpPr txBox="1">
                <a:spLocks noChangeArrowheads="1"/>
              </p:cNvSpPr>
              <p:nvPr/>
            </p:nvSpPr>
            <p:spPr bwMode="auto">
              <a:xfrm>
                <a:off x="4259" y="1464"/>
                <a:ext cx="320" cy="265"/>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top</a:t>
                </a:r>
                <a:endParaRPr kumimoji="1" lang="en-US" altLang="zh-CN" sz="2000">
                  <a:latin typeface="Times New Roman" panose="02020603050405020304" pitchFamily="18" charset="0"/>
                </a:endParaRPr>
              </a:p>
            </p:txBody>
          </p:sp>
          <p:sp>
            <p:nvSpPr>
              <p:cNvPr id="77894" name="Rectangle 52"/>
              <p:cNvSpPr>
                <a:spLocks noChangeArrowheads="1"/>
              </p:cNvSpPr>
              <p:nvPr/>
            </p:nvSpPr>
            <p:spPr bwMode="auto">
              <a:xfrm>
                <a:off x="4537" y="1938"/>
                <a:ext cx="855" cy="234"/>
              </a:xfrm>
              <a:prstGeom prst="rect">
                <a:avLst/>
              </a:prstGeom>
              <a:noFill/>
              <a:ln w="9525">
                <a:solidFill>
                  <a:schemeClr val="tx1"/>
                </a:solidFill>
                <a:miter lim="800000"/>
              </a:ln>
            </p:spPr>
            <p:txBody>
              <a:bodyPr wrap="none" anchor="ctr"/>
              <a:lstStyle/>
              <a:p>
                <a:pPr algn="ctr"/>
                <a:r>
                  <a:rPr kumimoji="1" lang="en-US" altLang="zh-CN" sz="2000">
                    <a:latin typeface="Times New Roman" panose="02020603050405020304" pitchFamily="18" charset="0"/>
                  </a:rPr>
                  <a:t>p-&gt;A</a:t>
                </a:r>
                <a:endParaRPr kumimoji="1" lang="en-US" altLang="zh-CN" sz="2000">
                  <a:latin typeface="Times New Roman" panose="02020603050405020304" pitchFamily="18" charset="0"/>
                </a:endParaRPr>
              </a:p>
            </p:txBody>
          </p:sp>
          <p:sp>
            <p:nvSpPr>
              <p:cNvPr id="77895" name="Rectangle 53"/>
              <p:cNvSpPr>
                <a:spLocks noChangeArrowheads="1"/>
              </p:cNvSpPr>
              <p:nvPr/>
            </p:nvSpPr>
            <p:spPr bwMode="auto">
              <a:xfrm>
                <a:off x="4537" y="1702"/>
                <a:ext cx="855" cy="234"/>
              </a:xfrm>
              <a:prstGeom prst="rect">
                <a:avLst/>
              </a:prstGeom>
              <a:noFill/>
              <a:ln w="9525">
                <a:solidFill>
                  <a:schemeClr val="tx1"/>
                </a:solidFill>
                <a:miter lim="800000"/>
              </a:ln>
            </p:spPr>
            <p:txBody>
              <a:bodyPr wrap="none" anchor="ctr"/>
              <a:lstStyle/>
              <a:p>
                <a:pPr algn="ctr"/>
                <a:r>
                  <a:rPr kumimoji="1" lang="en-US" altLang="zh-CN" sz="2000">
                    <a:latin typeface="Times New Roman" panose="02020603050405020304" pitchFamily="18" charset="0"/>
                  </a:rPr>
                  <a:t>p-&gt;B</a:t>
                </a:r>
                <a:endParaRPr kumimoji="1" lang="en-US" altLang="zh-CN" sz="2000">
                  <a:latin typeface="Times New Roman" panose="02020603050405020304" pitchFamily="18" charset="0"/>
                </a:endParaRPr>
              </a:p>
            </p:txBody>
          </p:sp>
          <p:sp>
            <p:nvSpPr>
              <p:cNvPr id="77896" name="Rectangle 54"/>
              <p:cNvSpPr>
                <a:spLocks noChangeArrowheads="1"/>
              </p:cNvSpPr>
              <p:nvPr/>
            </p:nvSpPr>
            <p:spPr bwMode="auto">
              <a:xfrm>
                <a:off x="4537" y="1467"/>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7897" name="Rectangle 55"/>
              <p:cNvSpPr>
                <a:spLocks noChangeArrowheads="1"/>
              </p:cNvSpPr>
              <p:nvPr/>
            </p:nvSpPr>
            <p:spPr bwMode="auto">
              <a:xfrm>
                <a:off x="4537" y="1235"/>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7898" name="Rectangle 56"/>
              <p:cNvSpPr>
                <a:spLocks noChangeArrowheads="1"/>
              </p:cNvSpPr>
              <p:nvPr/>
            </p:nvSpPr>
            <p:spPr bwMode="auto">
              <a:xfrm>
                <a:off x="4537" y="1001"/>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7899" name="Line 57"/>
              <p:cNvSpPr>
                <a:spLocks noChangeShapeType="1"/>
              </p:cNvSpPr>
              <p:nvPr/>
            </p:nvSpPr>
            <p:spPr bwMode="auto">
              <a:xfrm>
                <a:off x="4529" y="806"/>
                <a:ext cx="0" cy="200"/>
              </a:xfrm>
              <a:prstGeom prst="line">
                <a:avLst/>
              </a:prstGeom>
              <a:noFill/>
              <a:ln w="9525">
                <a:solidFill>
                  <a:schemeClr val="tx1"/>
                </a:solidFill>
                <a:round/>
              </a:ln>
            </p:spPr>
            <p:txBody>
              <a:bodyPr wrap="none" anchor="ctr">
                <a:spAutoFit/>
              </a:bodyPr>
              <a:lstStyle/>
              <a:p>
                <a:endParaRPr lang="zh-CN" altLang="en-US"/>
              </a:p>
            </p:txBody>
          </p:sp>
          <p:sp>
            <p:nvSpPr>
              <p:cNvPr id="77900" name="Line 58"/>
              <p:cNvSpPr>
                <a:spLocks noChangeShapeType="1"/>
              </p:cNvSpPr>
              <p:nvPr/>
            </p:nvSpPr>
            <p:spPr bwMode="auto">
              <a:xfrm flipH="1">
                <a:off x="5386" y="806"/>
                <a:ext cx="0" cy="200"/>
              </a:xfrm>
              <a:prstGeom prst="line">
                <a:avLst/>
              </a:prstGeom>
              <a:noFill/>
              <a:ln w="9525">
                <a:solidFill>
                  <a:schemeClr val="tx1"/>
                </a:solidFill>
                <a:round/>
              </a:ln>
            </p:spPr>
            <p:txBody>
              <a:bodyPr anchor="ctr">
                <a:spAutoFit/>
              </a:bodyPr>
              <a:lstStyle/>
              <a:p>
                <a:endParaRPr lang="zh-CN" altLang="en-US"/>
              </a:p>
            </p:txBody>
          </p:sp>
        </p:grpSp>
        <p:sp>
          <p:nvSpPr>
            <p:cNvPr id="77890" name="Text Box 59"/>
            <p:cNvSpPr txBox="1">
              <a:spLocks noChangeArrowheads="1"/>
            </p:cNvSpPr>
            <p:nvPr/>
          </p:nvSpPr>
          <p:spPr bwMode="auto">
            <a:xfrm>
              <a:off x="4684" y="1969"/>
              <a:ext cx="302" cy="264"/>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(2)</a:t>
              </a:r>
              <a:endParaRPr kumimoji="1" lang="en-US" altLang="zh-CN" sz="2000">
                <a:latin typeface="Times New Roman" panose="02020603050405020304" pitchFamily="18" charset="0"/>
              </a:endParaRPr>
            </a:p>
          </p:txBody>
        </p:sp>
      </p:grpSp>
      <p:grpSp>
        <p:nvGrpSpPr>
          <p:cNvPr id="11" name="Group 60"/>
          <p:cNvGrpSpPr/>
          <p:nvPr/>
        </p:nvGrpSpPr>
        <p:grpSpPr bwMode="auto">
          <a:xfrm>
            <a:off x="250825" y="3933825"/>
            <a:ext cx="4090988" cy="2749550"/>
            <a:chOff x="172" y="2588"/>
            <a:chExt cx="2577" cy="1732"/>
          </a:xfrm>
        </p:grpSpPr>
        <p:grpSp>
          <p:nvGrpSpPr>
            <p:cNvPr id="12" name="Group 61"/>
            <p:cNvGrpSpPr/>
            <p:nvPr/>
          </p:nvGrpSpPr>
          <p:grpSpPr bwMode="auto">
            <a:xfrm>
              <a:off x="172" y="2588"/>
              <a:ext cx="2577" cy="1732"/>
              <a:chOff x="172" y="2588"/>
              <a:chExt cx="2577" cy="1732"/>
            </a:xfrm>
          </p:grpSpPr>
          <p:grpSp>
            <p:nvGrpSpPr>
              <p:cNvPr id="13" name="Group 62"/>
              <p:cNvGrpSpPr/>
              <p:nvPr/>
            </p:nvGrpSpPr>
            <p:grpSpPr bwMode="auto">
              <a:xfrm>
                <a:off x="451" y="2648"/>
                <a:ext cx="1022" cy="1672"/>
                <a:chOff x="703" y="2015"/>
                <a:chExt cx="1022" cy="1672"/>
              </a:xfrm>
            </p:grpSpPr>
            <p:sp>
              <p:nvSpPr>
                <p:cNvPr id="77876" name="Oval 63"/>
                <p:cNvSpPr>
                  <a:spLocks noChangeArrowheads="1"/>
                </p:cNvSpPr>
                <p:nvPr/>
              </p:nvSpPr>
              <p:spPr bwMode="auto">
                <a:xfrm>
                  <a:off x="1222" y="2015"/>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77877" name="Oval 64"/>
                <p:cNvSpPr>
                  <a:spLocks noChangeArrowheads="1"/>
                </p:cNvSpPr>
                <p:nvPr/>
              </p:nvSpPr>
              <p:spPr bwMode="auto">
                <a:xfrm>
                  <a:off x="974" y="2367"/>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77878" name="Oval 65"/>
                <p:cNvSpPr>
                  <a:spLocks noChangeArrowheads="1"/>
                </p:cNvSpPr>
                <p:nvPr/>
              </p:nvSpPr>
              <p:spPr bwMode="auto">
                <a:xfrm>
                  <a:off x="703"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77879" name="Oval 66"/>
                <p:cNvSpPr>
                  <a:spLocks noChangeArrowheads="1"/>
                </p:cNvSpPr>
                <p:nvPr/>
              </p:nvSpPr>
              <p:spPr bwMode="auto">
                <a:xfrm>
                  <a:off x="1215"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77880" name="Oval 67"/>
                <p:cNvSpPr>
                  <a:spLocks noChangeArrowheads="1"/>
                </p:cNvSpPr>
                <p:nvPr/>
              </p:nvSpPr>
              <p:spPr bwMode="auto">
                <a:xfrm>
                  <a:off x="1015" y="3051"/>
                  <a:ext cx="255" cy="235"/>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77881" name="Oval 68"/>
                <p:cNvSpPr>
                  <a:spLocks noChangeArrowheads="1"/>
                </p:cNvSpPr>
                <p:nvPr/>
              </p:nvSpPr>
              <p:spPr bwMode="auto">
                <a:xfrm>
                  <a:off x="1470" y="3051"/>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77882" name="Oval 69"/>
                <p:cNvSpPr>
                  <a:spLocks noChangeArrowheads="1"/>
                </p:cNvSpPr>
                <p:nvPr/>
              </p:nvSpPr>
              <p:spPr bwMode="auto">
                <a:xfrm>
                  <a:off x="1225" y="3463"/>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77883" name="Line 70"/>
                <p:cNvSpPr>
                  <a:spLocks noChangeShapeType="1"/>
                </p:cNvSpPr>
                <p:nvPr/>
              </p:nvSpPr>
              <p:spPr bwMode="auto">
                <a:xfrm flipH="1">
                  <a:off x="1156" y="2200"/>
                  <a:ext cx="111" cy="190"/>
                </a:xfrm>
                <a:prstGeom prst="line">
                  <a:avLst/>
                </a:prstGeom>
                <a:noFill/>
                <a:ln w="9525">
                  <a:solidFill>
                    <a:schemeClr val="tx1"/>
                  </a:solidFill>
                  <a:round/>
                </a:ln>
              </p:spPr>
              <p:txBody>
                <a:bodyPr anchor="ctr">
                  <a:spAutoFit/>
                </a:bodyPr>
                <a:lstStyle/>
                <a:p>
                  <a:endParaRPr lang="zh-CN" altLang="en-US"/>
                </a:p>
              </p:txBody>
            </p:sp>
            <p:sp>
              <p:nvSpPr>
                <p:cNvPr id="77884" name="Line 71"/>
                <p:cNvSpPr>
                  <a:spLocks noChangeShapeType="1"/>
                </p:cNvSpPr>
                <p:nvPr/>
              </p:nvSpPr>
              <p:spPr bwMode="auto">
                <a:xfrm flipH="1">
                  <a:off x="911" y="2566"/>
                  <a:ext cx="122" cy="189"/>
                </a:xfrm>
                <a:prstGeom prst="line">
                  <a:avLst/>
                </a:prstGeom>
                <a:noFill/>
                <a:ln w="9525">
                  <a:solidFill>
                    <a:schemeClr val="tx1"/>
                  </a:solidFill>
                  <a:round/>
                </a:ln>
              </p:spPr>
              <p:txBody>
                <a:bodyPr wrap="none" anchor="ctr">
                  <a:spAutoFit/>
                </a:bodyPr>
                <a:lstStyle/>
                <a:p>
                  <a:endParaRPr lang="zh-CN" altLang="en-US"/>
                </a:p>
              </p:txBody>
            </p:sp>
            <p:sp>
              <p:nvSpPr>
                <p:cNvPr id="77885" name="Line 72"/>
                <p:cNvSpPr>
                  <a:spLocks noChangeShapeType="1"/>
                </p:cNvSpPr>
                <p:nvPr/>
              </p:nvSpPr>
              <p:spPr bwMode="auto">
                <a:xfrm>
                  <a:off x="1189" y="2566"/>
                  <a:ext cx="133" cy="189"/>
                </a:xfrm>
                <a:prstGeom prst="line">
                  <a:avLst/>
                </a:prstGeom>
                <a:noFill/>
                <a:ln w="9525">
                  <a:solidFill>
                    <a:schemeClr val="tx1"/>
                  </a:solidFill>
                  <a:round/>
                </a:ln>
              </p:spPr>
              <p:txBody>
                <a:bodyPr wrap="none" anchor="ctr">
                  <a:spAutoFit/>
                </a:bodyPr>
                <a:lstStyle/>
                <a:p>
                  <a:endParaRPr lang="zh-CN" altLang="en-US"/>
                </a:p>
              </p:txBody>
            </p:sp>
            <p:sp>
              <p:nvSpPr>
                <p:cNvPr id="77886" name="Line 73"/>
                <p:cNvSpPr>
                  <a:spLocks noChangeShapeType="1"/>
                </p:cNvSpPr>
                <p:nvPr/>
              </p:nvSpPr>
              <p:spPr bwMode="auto">
                <a:xfrm flipH="1">
                  <a:off x="1211" y="2955"/>
                  <a:ext cx="78" cy="145"/>
                </a:xfrm>
                <a:prstGeom prst="line">
                  <a:avLst/>
                </a:prstGeom>
                <a:noFill/>
                <a:ln w="9525">
                  <a:solidFill>
                    <a:schemeClr val="tx1"/>
                  </a:solidFill>
                  <a:round/>
                </a:ln>
              </p:spPr>
              <p:txBody>
                <a:bodyPr wrap="none" anchor="ctr">
                  <a:spAutoFit/>
                </a:bodyPr>
                <a:lstStyle/>
                <a:p>
                  <a:endParaRPr lang="zh-CN" altLang="en-US"/>
                </a:p>
              </p:txBody>
            </p:sp>
            <p:sp>
              <p:nvSpPr>
                <p:cNvPr id="77887" name="Line 74"/>
                <p:cNvSpPr>
                  <a:spLocks noChangeShapeType="1"/>
                </p:cNvSpPr>
                <p:nvPr/>
              </p:nvSpPr>
              <p:spPr bwMode="auto">
                <a:xfrm>
                  <a:off x="1411" y="2933"/>
                  <a:ext cx="112" cy="145"/>
                </a:xfrm>
                <a:prstGeom prst="line">
                  <a:avLst/>
                </a:prstGeom>
                <a:noFill/>
                <a:ln w="9525">
                  <a:solidFill>
                    <a:schemeClr val="tx1"/>
                  </a:solidFill>
                  <a:round/>
                </a:ln>
              </p:spPr>
              <p:txBody>
                <a:bodyPr anchor="ctr">
                  <a:spAutoFit/>
                </a:bodyPr>
                <a:lstStyle/>
                <a:p>
                  <a:endParaRPr lang="zh-CN" altLang="en-US"/>
                </a:p>
              </p:txBody>
            </p:sp>
            <p:sp>
              <p:nvSpPr>
                <p:cNvPr id="77888" name="Line 75"/>
                <p:cNvSpPr>
                  <a:spLocks noChangeShapeType="1"/>
                </p:cNvSpPr>
                <p:nvPr/>
              </p:nvSpPr>
              <p:spPr bwMode="auto">
                <a:xfrm>
                  <a:off x="1178" y="3277"/>
                  <a:ext cx="133" cy="189"/>
                </a:xfrm>
                <a:prstGeom prst="line">
                  <a:avLst/>
                </a:prstGeom>
                <a:noFill/>
                <a:ln w="9525">
                  <a:solidFill>
                    <a:schemeClr val="tx1"/>
                  </a:solidFill>
                  <a:round/>
                </a:ln>
              </p:spPr>
              <p:txBody>
                <a:bodyPr wrap="none" anchor="ctr">
                  <a:spAutoFit/>
                </a:bodyPr>
                <a:lstStyle/>
                <a:p>
                  <a:endParaRPr lang="zh-CN" altLang="en-US"/>
                </a:p>
              </p:txBody>
            </p:sp>
          </p:grpSp>
          <p:grpSp>
            <p:nvGrpSpPr>
              <p:cNvPr id="14" name="Group 76"/>
              <p:cNvGrpSpPr/>
              <p:nvPr/>
            </p:nvGrpSpPr>
            <p:grpSpPr bwMode="auto">
              <a:xfrm>
                <a:off x="172" y="3009"/>
                <a:ext cx="342" cy="402"/>
                <a:chOff x="747" y="342"/>
                <a:chExt cx="342" cy="402"/>
              </a:xfrm>
            </p:grpSpPr>
            <p:sp>
              <p:nvSpPr>
                <p:cNvPr id="77874" name="Line 77"/>
                <p:cNvSpPr>
                  <a:spLocks noChangeShapeType="1"/>
                </p:cNvSpPr>
                <p:nvPr/>
              </p:nvSpPr>
              <p:spPr bwMode="auto">
                <a:xfrm>
                  <a:off x="945" y="500"/>
                  <a:ext cx="144" cy="244"/>
                </a:xfrm>
                <a:prstGeom prst="line">
                  <a:avLst/>
                </a:prstGeom>
                <a:noFill/>
                <a:ln w="9525">
                  <a:solidFill>
                    <a:srgbClr val="0066FF"/>
                  </a:solidFill>
                  <a:round/>
                  <a:tailEnd type="triangle" w="med" len="med"/>
                </a:ln>
              </p:spPr>
              <p:txBody>
                <a:bodyPr wrap="none" anchor="ctr">
                  <a:spAutoFit/>
                </a:bodyPr>
                <a:lstStyle/>
                <a:p>
                  <a:endParaRPr lang="zh-CN" altLang="en-US"/>
                </a:p>
              </p:txBody>
            </p:sp>
            <p:sp>
              <p:nvSpPr>
                <p:cNvPr id="77875" name="Text Box 78"/>
                <p:cNvSpPr txBox="1">
                  <a:spLocks noChangeArrowheads="1"/>
                </p:cNvSpPr>
                <p:nvPr/>
              </p:nvSpPr>
              <p:spPr bwMode="auto">
                <a:xfrm>
                  <a:off x="747" y="342"/>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p</a:t>
                  </a:r>
                  <a:endParaRPr kumimoji="1" lang="en-US" altLang="zh-CN" sz="2000">
                    <a:latin typeface="Times New Roman" panose="02020603050405020304" pitchFamily="18" charset="0"/>
                  </a:endParaRPr>
                </a:p>
              </p:txBody>
            </p:sp>
          </p:grpSp>
          <p:sp>
            <p:nvSpPr>
              <p:cNvPr id="77866" name="Text Box 79"/>
              <p:cNvSpPr txBox="1">
                <a:spLocks noChangeArrowheads="1"/>
              </p:cNvSpPr>
              <p:nvPr/>
            </p:nvSpPr>
            <p:spPr bwMode="auto">
              <a:xfrm>
                <a:off x="1599" y="3019"/>
                <a:ext cx="320" cy="251"/>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top</a:t>
                </a:r>
                <a:endParaRPr kumimoji="1" lang="en-US" altLang="zh-CN" sz="2000">
                  <a:latin typeface="Times New Roman" panose="02020603050405020304" pitchFamily="18" charset="0"/>
                </a:endParaRPr>
              </a:p>
            </p:txBody>
          </p:sp>
          <p:sp>
            <p:nvSpPr>
              <p:cNvPr id="77867" name="Rectangle 80"/>
              <p:cNvSpPr>
                <a:spLocks noChangeArrowheads="1"/>
              </p:cNvSpPr>
              <p:nvPr/>
            </p:nvSpPr>
            <p:spPr bwMode="auto">
              <a:xfrm>
                <a:off x="1889" y="3720"/>
                <a:ext cx="855" cy="234"/>
              </a:xfrm>
              <a:prstGeom prst="rect">
                <a:avLst/>
              </a:prstGeom>
              <a:noFill/>
              <a:ln w="9525">
                <a:solidFill>
                  <a:schemeClr val="tx1"/>
                </a:solidFill>
                <a:miter lim="800000"/>
              </a:ln>
            </p:spPr>
            <p:txBody>
              <a:bodyPr wrap="none" anchor="ctr"/>
              <a:lstStyle/>
              <a:p>
                <a:pPr algn="ctr"/>
                <a:r>
                  <a:rPr kumimoji="1" lang="en-US" altLang="zh-CN" sz="2000">
                    <a:latin typeface="Times New Roman" panose="02020603050405020304" pitchFamily="18" charset="0"/>
                  </a:rPr>
                  <a:t>p-&gt;A</a:t>
                </a:r>
                <a:endParaRPr kumimoji="1" lang="en-US" altLang="zh-CN" sz="2000">
                  <a:latin typeface="Times New Roman" panose="02020603050405020304" pitchFamily="18" charset="0"/>
                </a:endParaRPr>
              </a:p>
            </p:txBody>
          </p:sp>
          <p:sp>
            <p:nvSpPr>
              <p:cNvPr id="77868" name="Rectangle 81"/>
              <p:cNvSpPr>
                <a:spLocks noChangeArrowheads="1"/>
              </p:cNvSpPr>
              <p:nvPr/>
            </p:nvSpPr>
            <p:spPr bwMode="auto">
              <a:xfrm>
                <a:off x="1889" y="3484"/>
                <a:ext cx="855" cy="234"/>
              </a:xfrm>
              <a:prstGeom prst="rect">
                <a:avLst/>
              </a:prstGeom>
              <a:noFill/>
              <a:ln w="9525">
                <a:solidFill>
                  <a:schemeClr val="tx1"/>
                </a:solidFill>
                <a:miter lim="800000"/>
              </a:ln>
            </p:spPr>
            <p:txBody>
              <a:bodyPr wrap="none" anchor="ctr"/>
              <a:lstStyle/>
              <a:p>
                <a:pPr algn="ctr"/>
                <a:r>
                  <a:rPr kumimoji="1" lang="en-US" altLang="zh-CN" sz="2000">
                    <a:latin typeface="Times New Roman" panose="02020603050405020304" pitchFamily="18" charset="0"/>
                  </a:rPr>
                  <a:t>p-&gt;B</a:t>
                </a:r>
                <a:endParaRPr kumimoji="1" lang="en-US" altLang="zh-CN" sz="2000">
                  <a:latin typeface="Times New Roman" panose="02020603050405020304" pitchFamily="18" charset="0"/>
                </a:endParaRPr>
              </a:p>
            </p:txBody>
          </p:sp>
          <p:sp>
            <p:nvSpPr>
              <p:cNvPr id="77869" name="Rectangle 82"/>
              <p:cNvSpPr>
                <a:spLocks noChangeArrowheads="1"/>
              </p:cNvSpPr>
              <p:nvPr/>
            </p:nvSpPr>
            <p:spPr bwMode="auto">
              <a:xfrm>
                <a:off x="1890" y="3250"/>
                <a:ext cx="855" cy="234"/>
              </a:xfrm>
              <a:prstGeom prst="rect">
                <a:avLst/>
              </a:prstGeom>
              <a:noFill/>
              <a:ln w="9525">
                <a:solidFill>
                  <a:schemeClr val="tx1"/>
                </a:solidFill>
                <a:miter lim="800000"/>
              </a:ln>
            </p:spPr>
            <p:txBody>
              <a:bodyPr wrap="none" anchor="ctr"/>
              <a:lstStyle/>
              <a:p>
                <a:pPr algn="ctr"/>
                <a:r>
                  <a:rPr kumimoji="1" lang="en-US" altLang="zh-CN" sz="2000">
                    <a:latin typeface="Times New Roman" panose="02020603050405020304" pitchFamily="18" charset="0"/>
                  </a:rPr>
                  <a:t>p-&gt;C</a:t>
                </a:r>
                <a:endParaRPr kumimoji="1" lang="en-US" altLang="zh-CN" sz="2000">
                  <a:latin typeface="Times New Roman" panose="02020603050405020304" pitchFamily="18" charset="0"/>
                </a:endParaRPr>
              </a:p>
            </p:txBody>
          </p:sp>
          <p:sp>
            <p:nvSpPr>
              <p:cNvPr id="77870" name="Rectangle 83"/>
              <p:cNvSpPr>
                <a:spLocks noChangeArrowheads="1"/>
              </p:cNvSpPr>
              <p:nvPr/>
            </p:nvSpPr>
            <p:spPr bwMode="auto">
              <a:xfrm>
                <a:off x="1889" y="3017"/>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7871" name="Rectangle 84"/>
              <p:cNvSpPr>
                <a:spLocks noChangeArrowheads="1"/>
              </p:cNvSpPr>
              <p:nvPr/>
            </p:nvSpPr>
            <p:spPr bwMode="auto">
              <a:xfrm>
                <a:off x="1889" y="2783"/>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7872" name="Line 85"/>
              <p:cNvSpPr>
                <a:spLocks noChangeShapeType="1"/>
              </p:cNvSpPr>
              <p:nvPr/>
            </p:nvSpPr>
            <p:spPr bwMode="auto">
              <a:xfrm>
                <a:off x="1892" y="2588"/>
                <a:ext cx="0" cy="200"/>
              </a:xfrm>
              <a:prstGeom prst="line">
                <a:avLst/>
              </a:prstGeom>
              <a:noFill/>
              <a:ln w="9525">
                <a:solidFill>
                  <a:schemeClr val="tx1"/>
                </a:solidFill>
                <a:round/>
              </a:ln>
            </p:spPr>
            <p:txBody>
              <a:bodyPr wrap="none" anchor="ctr">
                <a:spAutoFit/>
              </a:bodyPr>
              <a:lstStyle/>
              <a:p>
                <a:endParaRPr lang="zh-CN" altLang="en-US"/>
              </a:p>
            </p:txBody>
          </p:sp>
          <p:sp>
            <p:nvSpPr>
              <p:cNvPr id="77873" name="Line 86"/>
              <p:cNvSpPr>
                <a:spLocks noChangeShapeType="1"/>
              </p:cNvSpPr>
              <p:nvPr/>
            </p:nvSpPr>
            <p:spPr bwMode="auto">
              <a:xfrm flipH="1">
                <a:off x="2749" y="2588"/>
                <a:ext cx="0" cy="200"/>
              </a:xfrm>
              <a:prstGeom prst="line">
                <a:avLst/>
              </a:prstGeom>
              <a:noFill/>
              <a:ln w="9525">
                <a:solidFill>
                  <a:schemeClr val="tx1"/>
                </a:solidFill>
                <a:round/>
              </a:ln>
            </p:spPr>
            <p:txBody>
              <a:bodyPr anchor="ctr">
                <a:spAutoFit/>
              </a:bodyPr>
              <a:lstStyle/>
              <a:p>
                <a:endParaRPr lang="zh-CN" altLang="en-US"/>
              </a:p>
            </p:txBody>
          </p:sp>
        </p:grpSp>
        <p:sp>
          <p:nvSpPr>
            <p:cNvPr id="77863" name="Text Box 87"/>
            <p:cNvSpPr txBox="1">
              <a:spLocks noChangeArrowheads="1"/>
            </p:cNvSpPr>
            <p:nvPr/>
          </p:nvSpPr>
          <p:spPr bwMode="auto">
            <a:xfrm>
              <a:off x="1850" y="3930"/>
              <a:ext cx="302"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(3)</a:t>
              </a:r>
              <a:endParaRPr kumimoji="1" lang="en-US" altLang="zh-CN" sz="2000">
                <a:latin typeface="Times New Roman" panose="02020603050405020304" pitchFamily="18" charset="0"/>
              </a:endParaRPr>
            </a:p>
          </p:txBody>
        </p:sp>
      </p:grpSp>
      <p:grpSp>
        <p:nvGrpSpPr>
          <p:cNvPr id="15" name="Group 88"/>
          <p:cNvGrpSpPr/>
          <p:nvPr/>
        </p:nvGrpSpPr>
        <p:grpSpPr bwMode="auto">
          <a:xfrm>
            <a:off x="4389438" y="3933825"/>
            <a:ext cx="4306887" cy="2749550"/>
            <a:chOff x="2765" y="2588"/>
            <a:chExt cx="2713" cy="1732"/>
          </a:xfrm>
        </p:grpSpPr>
        <p:sp>
          <p:nvSpPr>
            <p:cNvPr id="77835" name="Text Box 89"/>
            <p:cNvSpPr txBox="1">
              <a:spLocks noChangeArrowheads="1"/>
            </p:cNvSpPr>
            <p:nvPr/>
          </p:nvSpPr>
          <p:spPr bwMode="auto">
            <a:xfrm>
              <a:off x="2765" y="3632"/>
              <a:ext cx="714" cy="250"/>
            </a:xfrm>
            <a:prstGeom prst="rect">
              <a:avLst/>
            </a:prstGeom>
            <a:noFill/>
            <a:ln w="9525">
              <a:noFill/>
              <a:miter lim="800000"/>
            </a:ln>
          </p:spPr>
          <p:txBody>
            <a:bodyPr anchor="ctr">
              <a:spAutoFit/>
            </a:bodyPr>
            <a:lstStyle/>
            <a:p>
              <a:pPr algn="ctr"/>
              <a:r>
                <a:rPr kumimoji="1" lang="en-US" altLang="zh-CN" sz="2000">
                  <a:latin typeface="Times New Roman" panose="02020603050405020304" pitchFamily="18" charset="0"/>
                </a:rPr>
                <a:t>p=NULL</a:t>
              </a:r>
              <a:endParaRPr kumimoji="1" lang="en-US" altLang="zh-CN" sz="2000">
                <a:latin typeface="Times New Roman" panose="02020603050405020304" pitchFamily="18" charset="0"/>
              </a:endParaRPr>
            </a:p>
          </p:txBody>
        </p:sp>
        <p:grpSp>
          <p:nvGrpSpPr>
            <p:cNvPr id="16" name="Group 90"/>
            <p:cNvGrpSpPr/>
            <p:nvPr/>
          </p:nvGrpSpPr>
          <p:grpSpPr bwMode="auto">
            <a:xfrm>
              <a:off x="3180" y="2588"/>
              <a:ext cx="2298" cy="1732"/>
              <a:chOff x="3180" y="2588"/>
              <a:chExt cx="2298" cy="1732"/>
            </a:xfrm>
          </p:grpSpPr>
          <p:grpSp>
            <p:nvGrpSpPr>
              <p:cNvPr id="17" name="Group 91"/>
              <p:cNvGrpSpPr/>
              <p:nvPr/>
            </p:nvGrpSpPr>
            <p:grpSpPr bwMode="auto">
              <a:xfrm>
                <a:off x="3180" y="2588"/>
                <a:ext cx="2298" cy="1732"/>
                <a:chOff x="3180" y="2588"/>
                <a:chExt cx="2298" cy="1732"/>
              </a:xfrm>
            </p:grpSpPr>
            <p:grpSp>
              <p:nvGrpSpPr>
                <p:cNvPr id="18" name="Group 92"/>
                <p:cNvGrpSpPr/>
                <p:nvPr/>
              </p:nvGrpSpPr>
              <p:grpSpPr bwMode="auto">
                <a:xfrm>
                  <a:off x="3180" y="2648"/>
                  <a:ext cx="1022" cy="1672"/>
                  <a:chOff x="703" y="2015"/>
                  <a:chExt cx="1022" cy="1672"/>
                </a:xfrm>
              </p:grpSpPr>
              <p:sp>
                <p:nvSpPr>
                  <p:cNvPr id="77849" name="Oval 93"/>
                  <p:cNvSpPr>
                    <a:spLocks noChangeArrowheads="1"/>
                  </p:cNvSpPr>
                  <p:nvPr/>
                </p:nvSpPr>
                <p:spPr bwMode="auto">
                  <a:xfrm>
                    <a:off x="1222" y="2015"/>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77850" name="Oval 94"/>
                  <p:cNvSpPr>
                    <a:spLocks noChangeArrowheads="1"/>
                  </p:cNvSpPr>
                  <p:nvPr/>
                </p:nvSpPr>
                <p:spPr bwMode="auto">
                  <a:xfrm>
                    <a:off x="974" y="2367"/>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77851" name="Oval 95"/>
                  <p:cNvSpPr>
                    <a:spLocks noChangeArrowheads="1"/>
                  </p:cNvSpPr>
                  <p:nvPr/>
                </p:nvSpPr>
                <p:spPr bwMode="auto">
                  <a:xfrm>
                    <a:off x="703"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77852" name="Oval 96"/>
                  <p:cNvSpPr>
                    <a:spLocks noChangeArrowheads="1"/>
                  </p:cNvSpPr>
                  <p:nvPr/>
                </p:nvSpPr>
                <p:spPr bwMode="auto">
                  <a:xfrm>
                    <a:off x="1215"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77853" name="Oval 97"/>
                  <p:cNvSpPr>
                    <a:spLocks noChangeArrowheads="1"/>
                  </p:cNvSpPr>
                  <p:nvPr/>
                </p:nvSpPr>
                <p:spPr bwMode="auto">
                  <a:xfrm>
                    <a:off x="1015" y="3051"/>
                    <a:ext cx="255" cy="235"/>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77854" name="Oval 98"/>
                  <p:cNvSpPr>
                    <a:spLocks noChangeArrowheads="1"/>
                  </p:cNvSpPr>
                  <p:nvPr/>
                </p:nvSpPr>
                <p:spPr bwMode="auto">
                  <a:xfrm>
                    <a:off x="1470" y="3051"/>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77855" name="Oval 99"/>
                  <p:cNvSpPr>
                    <a:spLocks noChangeArrowheads="1"/>
                  </p:cNvSpPr>
                  <p:nvPr/>
                </p:nvSpPr>
                <p:spPr bwMode="auto">
                  <a:xfrm>
                    <a:off x="1225" y="3463"/>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77856" name="Line 100"/>
                  <p:cNvSpPr>
                    <a:spLocks noChangeShapeType="1"/>
                  </p:cNvSpPr>
                  <p:nvPr/>
                </p:nvSpPr>
                <p:spPr bwMode="auto">
                  <a:xfrm flipH="1">
                    <a:off x="1156" y="2200"/>
                    <a:ext cx="111" cy="190"/>
                  </a:xfrm>
                  <a:prstGeom prst="line">
                    <a:avLst/>
                  </a:prstGeom>
                  <a:noFill/>
                  <a:ln w="9525">
                    <a:solidFill>
                      <a:schemeClr val="tx1"/>
                    </a:solidFill>
                    <a:round/>
                  </a:ln>
                </p:spPr>
                <p:txBody>
                  <a:bodyPr anchor="ctr">
                    <a:spAutoFit/>
                  </a:bodyPr>
                  <a:lstStyle/>
                  <a:p>
                    <a:endParaRPr lang="zh-CN" altLang="en-US"/>
                  </a:p>
                </p:txBody>
              </p:sp>
              <p:sp>
                <p:nvSpPr>
                  <p:cNvPr id="77857" name="Line 101"/>
                  <p:cNvSpPr>
                    <a:spLocks noChangeShapeType="1"/>
                  </p:cNvSpPr>
                  <p:nvPr/>
                </p:nvSpPr>
                <p:spPr bwMode="auto">
                  <a:xfrm flipH="1">
                    <a:off x="911" y="2566"/>
                    <a:ext cx="122" cy="189"/>
                  </a:xfrm>
                  <a:prstGeom prst="line">
                    <a:avLst/>
                  </a:prstGeom>
                  <a:noFill/>
                  <a:ln w="9525">
                    <a:solidFill>
                      <a:schemeClr val="tx1"/>
                    </a:solidFill>
                    <a:round/>
                  </a:ln>
                </p:spPr>
                <p:txBody>
                  <a:bodyPr wrap="none" anchor="ctr">
                    <a:spAutoFit/>
                  </a:bodyPr>
                  <a:lstStyle/>
                  <a:p>
                    <a:endParaRPr lang="zh-CN" altLang="en-US"/>
                  </a:p>
                </p:txBody>
              </p:sp>
              <p:sp>
                <p:nvSpPr>
                  <p:cNvPr id="77858" name="Line 102"/>
                  <p:cNvSpPr>
                    <a:spLocks noChangeShapeType="1"/>
                  </p:cNvSpPr>
                  <p:nvPr/>
                </p:nvSpPr>
                <p:spPr bwMode="auto">
                  <a:xfrm>
                    <a:off x="1189" y="2566"/>
                    <a:ext cx="133" cy="189"/>
                  </a:xfrm>
                  <a:prstGeom prst="line">
                    <a:avLst/>
                  </a:prstGeom>
                  <a:noFill/>
                  <a:ln w="9525">
                    <a:solidFill>
                      <a:schemeClr val="tx1"/>
                    </a:solidFill>
                    <a:round/>
                  </a:ln>
                </p:spPr>
                <p:txBody>
                  <a:bodyPr wrap="none" anchor="ctr">
                    <a:spAutoFit/>
                  </a:bodyPr>
                  <a:lstStyle/>
                  <a:p>
                    <a:endParaRPr lang="zh-CN" altLang="en-US"/>
                  </a:p>
                </p:txBody>
              </p:sp>
              <p:sp>
                <p:nvSpPr>
                  <p:cNvPr id="77859" name="Line 103"/>
                  <p:cNvSpPr>
                    <a:spLocks noChangeShapeType="1"/>
                  </p:cNvSpPr>
                  <p:nvPr/>
                </p:nvSpPr>
                <p:spPr bwMode="auto">
                  <a:xfrm flipH="1">
                    <a:off x="1211" y="2955"/>
                    <a:ext cx="78" cy="145"/>
                  </a:xfrm>
                  <a:prstGeom prst="line">
                    <a:avLst/>
                  </a:prstGeom>
                  <a:noFill/>
                  <a:ln w="9525">
                    <a:solidFill>
                      <a:schemeClr val="tx1"/>
                    </a:solidFill>
                    <a:round/>
                  </a:ln>
                </p:spPr>
                <p:txBody>
                  <a:bodyPr wrap="none" anchor="ctr">
                    <a:spAutoFit/>
                  </a:bodyPr>
                  <a:lstStyle/>
                  <a:p>
                    <a:endParaRPr lang="zh-CN" altLang="en-US"/>
                  </a:p>
                </p:txBody>
              </p:sp>
              <p:sp>
                <p:nvSpPr>
                  <p:cNvPr id="77860" name="Line 104"/>
                  <p:cNvSpPr>
                    <a:spLocks noChangeShapeType="1"/>
                  </p:cNvSpPr>
                  <p:nvPr/>
                </p:nvSpPr>
                <p:spPr bwMode="auto">
                  <a:xfrm>
                    <a:off x="1411" y="2933"/>
                    <a:ext cx="112" cy="145"/>
                  </a:xfrm>
                  <a:prstGeom prst="line">
                    <a:avLst/>
                  </a:prstGeom>
                  <a:noFill/>
                  <a:ln w="9525">
                    <a:solidFill>
                      <a:schemeClr val="tx1"/>
                    </a:solidFill>
                    <a:round/>
                  </a:ln>
                </p:spPr>
                <p:txBody>
                  <a:bodyPr anchor="ctr">
                    <a:spAutoFit/>
                  </a:bodyPr>
                  <a:lstStyle/>
                  <a:p>
                    <a:endParaRPr lang="zh-CN" altLang="en-US"/>
                  </a:p>
                </p:txBody>
              </p:sp>
              <p:sp>
                <p:nvSpPr>
                  <p:cNvPr id="77861" name="Line 105"/>
                  <p:cNvSpPr>
                    <a:spLocks noChangeShapeType="1"/>
                  </p:cNvSpPr>
                  <p:nvPr/>
                </p:nvSpPr>
                <p:spPr bwMode="auto">
                  <a:xfrm>
                    <a:off x="1178" y="3277"/>
                    <a:ext cx="133" cy="189"/>
                  </a:xfrm>
                  <a:prstGeom prst="line">
                    <a:avLst/>
                  </a:prstGeom>
                  <a:noFill/>
                  <a:ln w="9525">
                    <a:solidFill>
                      <a:schemeClr val="tx1"/>
                    </a:solidFill>
                    <a:round/>
                  </a:ln>
                </p:spPr>
                <p:txBody>
                  <a:bodyPr wrap="none" anchor="ctr">
                    <a:spAutoFit/>
                  </a:bodyPr>
                  <a:lstStyle/>
                  <a:p>
                    <a:endParaRPr lang="zh-CN" altLang="en-US"/>
                  </a:p>
                </p:txBody>
              </p:sp>
            </p:grpSp>
            <p:sp>
              <p:nvSpPr>
                <p:cNvPr id="77840" name="Text Box 106"/>
                <p:cNvSpPr txBox="1">
                  <a:spLocks noChangeArrowheads="1"/>
                </p:cNvSpPr>
                <p:nvPr/>
              </p:nvSpPr>
              <p:spPr bwMode="auto">
                <a:xfrm>
                  <a:off x="4339" y="3173"/>
                  <a:ext cx="320" cy="251"/>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top</a:t>
                  </a:r>
                  <a:endParaRPr kumimoji="1" lang="en-US" altLang="zh-CN" sz="2000">
                    <a:latin typeface="Times New Roman" panose="02020603050405020304" pitchFamily="18" charset="0"/>
                  </a:endParaRPr>
                </a:p>
              </p:txBody>
            </p:sp>
            <p:sp>
              <p:nvSpPr>
                <p:cNvPr id="77841" name="Rectangle 107"/>
                <p:cNvSpPr>
                  <a:spLocks noChangeArrowheads="1"/>
                </p:cNvSpPr>
                <p:nvPr/>
              </p:nvSpPr>
              <p:spPr bwMode="auto">
                <a:xfrm>
                  <a:off x="4618" y="3720"/>
                  <a:ext cx="855" cy="234"/>
                </a:xfrm>
                <a:prstGeom prst="rect">
                  <a:avLst/>
                </a:prstGeom>
                <a:noFill/>
                <a:ln w="9525">
                  <a:solidFill>
                    <a:schemeClr val="tx1"/>
                  </a:solidFill>
                  <a:miter lim="800000"/>
                </a:ln>
              </p:spPr>
              <p:txBody>
                <a:bodyPr wrap="none" anchor="ctr"/>
                <a:lstStyle/>
                <a:p>
                  <a:pPr algn="ctr"/>
                  <a:r>
                    <a:rPr kumimoji="1" lang="en-US" altLang="zh-CN" sz="2000">
                      <a:latin typeface="Times New Roman" panose="02020603050405020304" pitchFamily="18" charset="0"/>
                    </a:rPr>
                    <a:t>p-&gt;A</a:t>
                  </a:r>
                  <a:endParaRPr kumimoji="1" lang="en-US" altLang="zh-CN" sz="2000">
                    <a:latin typeface="Times New Roman" panose="02020603050405020304" pitchFamily="18" charset="0"/>
                  </a:endParaRPr>
                </a:p>
              </p:txBody>
            </p:sp>
            <p:sp>
              <p:nvSpPr>
                <p:cNvPr id="77842" name="Rectangle 108"/>
                <p:cNvSpPr>
                  <a:spLocks noChangeArrowheads="1"/>
                </p:cNvSpPr>
                <p:nvPr/>
              </p:nvSpPr>
              <p:spPr bwMode="auto">
                <a:xfrm>
                  <a:off x="4618" y="3484"/>
                  <a:ext cx="855" cy="234"/>
                </a:xfrm>
                <a:prstGeom prst="rect">
                  <a:avLst/>
                </a:prstGeom>
                <a:noFill/>
                <a:ln w="9525">
                  <a:solidFill>
                    <a:schemeClr val="tx1"/>
                  </a:solidFill>
                  <a:miter lim="800000"/>
                </a:ln>
              </p:spPr>
              <p:txBody>
                <a:bodyPr wrap="none" anchor="ctr"/>
                <a:lstStyle/>
                <a:p>
                  <a:pPr algn="ctr"/>
                  <a:r>
                    <a:rPr kumimoji="1" lang="en-US" altLang="zh-CN" sz="2000">
                      <a:latin typeface="Times New Roman" panose="02020603050405020304" pitchFamily="18" charset="0"/>
                    </a:rPr>
                    <a:t>p-&gt;B</a:t>
                  </a:r>
                  <a:endParaRPr kumimoji="1" lang="en-US" altLang="zh-CN" sz="2000">
                    <a:latin typeface="Times New Roman" panose="02020603050405020304" pitchFamily="18" charset="0"/>
                  </a:endParaRPr>
                </a:p>
              </p:txBody>
            </p:sp>
            <p:sp>
              <p:nvSpPr>
                <p:cNvPr id="77843" name="Rectangle 109"/>
                <p:cNvSpPr>
                  <a:spLocks noChangeArrowheads="1"/>
                </p:cNvSpPr>
                <p:nvPr/>
              </p:nvSpPr>
              <p:spPr bwMode="auto">
                <a:xfrm>
                  <a:off x="4619" y="3250"/>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7844" name="Rectangle 110"/>
                <p:cNvSpPr>
                  <a:spLocks noChangeArrowheads="1"/>
                </p:cNvSpPr>
                <p:nvPr/>
              </p:nvSpPr>
              <p:spPr bwMode="auto">
                <a:xfrm>
                  <a:off x="4618" y="3017"/>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7845" name="Rectangle 111"/>
                <p:cNvSpPr>
                  <a:spLocks noChangeArrowheads="1"/>
                </p:cNvSpPr>
                <p:nvPr/>
              </p:nvSpPr>
              <p:spPr bwMode="auto">
                <a:xfrm>
                  <a:off x="4618" y="2783"/>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7846" name="Line 112"/>
                <p:cNvSpPr>
                  <a:spLocks noChangeShapeType="1"/>
                </p:cNvSpPr>
                <p:nvPr/>
              </p:nvSpPr>
              <p:spPr bwMode="auto">
                <a:xfrm>
                  <a:off x="4621" y="2588"/>
                  <a:ext cx="0" cy="200"/>
                </a:xfrm>
                <a:prstGeom prst="line">
                  <a:avLst/>
                </a:prstGeom>
                <a:noFill/>
                <a:ln w="9525">
                  <a:solidFill>
                    <a:schemeClr val="tx1"/>
                  </a:solidFill>
                  <a:round/>
                </a:ln>
              </p:spPr>
              <p:txBody>
                <a:bodyPr wrap="none" anchor="ctr">
                  <a:spAutoFit/>
                </a:bodyPr>
                <a:lstStyle/>
                <a:p>
                  <a:endParaRPr lang="zh-CN" altLang="en-US"/>
                </a:p>
              </p:txBody>
            </p:sp>
            <p:sp>
              <p:nvSpPr>
                <p:cNvPr id="77847" name="Line 113"/>
                <p:cNvSpPr>
                  <a:spLocks noChangeShapeType="1"/>
                </p:cNvSpPr>
                <p:nvPr/>
              </p:nvSpPr>
              <p:spPr bwMode="auto">
                <a:xfrm flipH="1">
                  <a:off x="5478" y="2588"/>
                  <a:ext cx="0" cy="200"/>
                </a:xfrm>
                <a:prstGeom prst="line">
                  <a:avLst/>
                </a:prstGeom>
                <a:noFill/>
                <a:ln w="9525">
                  <a:solidFill>
                    <a:schemeClr val="tx1"/>
                  </a:solidFill>
                  <a:round/>
                </a:ln>
              </p:spPr>
              <p:txBody>
                <a:bodyPr anchor="ctr">
                  <a:spAutoFit/>
                </a:bodyPr>
                <a:lstStyle/>
                <a:p>
                  <a:endParaRPr lang="zh-CN" altLang="en-US"/>
                </a:p>
              </p:txBody>
            </p:sp>
            <p:sp>
              <p:nvSpPr>
                <p:cNvPr id="77848" name="Text Box 114"/>
                <p:cNvSpPr txBox="1">
                  <a:spLocks noChangeArrowheads="1"/>
                </p:cNvSpPr>
                <p:nvPr/>
              </p:nvSpPr>
              <p:spPr bwMode="auto">
                <a:xfrm>
                  <a:off x="4172" y="3932"/>
                  <a:ext cx="709" cy="256"/>
                </a:xfrm>
                <a:prstGeom prst="rect">
                  <a:avLst/>
                </a:prstGeom>
                <a:noFill/>
                <a:ln w="9525">
                  <a:solidFill>
                    <a:srgbClr val="0066FF"/>
                  </a:solidFill>
                  <a:miter lim="800000"/>
                </a:ln>
              </p:spPr>
              <p:txBody>
                <a:bodyPr wrap="none" anchor="ctr">
                  <a:spAutoFit/>
                </a:bodyPr>
                <a:lstStyle/>
                <a:p>
                  <a:r>
                    <a:rPr kumimoji="1" lang="zh-CN" altLang="en-US" sz="2000">
                      <a:latin typeface="Times New Roman" panose="02020603050405020304" pitchFamily="18" charset="0"/>
                    </a:rPr>
                    <a:t>访问：</a:t>
                  </a: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grpSp>
          <p:sp>
            <p:nvSpPr>
              <p:cNvPr id="77838" name="Text Box 115"/>
              <p:cNvSpPr txBox="1">
                <a:spLocks noChangeArrowheads="1"/>
              </p:cNvSpPr>
              <p:nvPr/>
            </p:nvSpPr>
            <p:spPr bwMode="auto">
              <a:xfrm>
                <a:off x="3229" y="4070"/>
                <a:ext cx="302"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(4)</a:t>
                </a:r>
                <a:endParaRPr kumimoji="1" lang="en-US" altLang="zh-CN" sz="2000">
                  <a:latin typeface="Times New Roman" panose="02020603050405020304" pitchFamily="18" charset="0"/>
                </a:endParaRPr>
              </a:p>
            </p:txBody>
          </p:sp>
        </p:grpSp>
      </p:grpSp>
      <p:sp>
        <p:nvSpPr>
          <p:cNvPr id="363637" name="Line 117"/>
          <p:cNvSpPr>
            <a:spLocks noChangeShapeType="1"/>
          </p:cNvSpPr>
          <p:nvPr/>
        </p:nvSpPr>
        <p:spPr bwMode="auto">
          <a:xfrm>
            <a:off x="144463" y="3789363"/>
            <a:ext cx="8820150" cy="0"/>
          </a:xfrm>
          <a:prstGeom prst="line">
            <a:avLst/>
          </a:prstGeom>
          <a:noFill/>
          <a:ln w="12700" cap="sq">
            <a:solidFill>
              <a:srgbClr val="0000FF"/>
            </a:solidFill>
            <a:round/>
            <a:headEnd type="none" w="sm" len="sm"/>
            <a:tailEnd type="none" w="sm" len="sm"/>
          </a:ln>
        </p:spPr>
        <p:txBody>
          <a:bodyPr/>
          <a:lstStyle/>
          <a:p>
            <a:endParaRPr lang="zh-CN" altLang="en-US"/>
          </a:p>
        </p:txBody>
      </p:sp>
      <p:sp>
        <p:nvSpPr>
          <p:cNvPr id="77832" name="Text Box 119"/>
          <p:cNvSpPr txBox="1">
            <a:spLocks noChangeArrowheads="1"/>
          </p:cNvSpPr>
          <p:nvPr/>
        </p:nvSpPr>
        <p:spPr bwMode="auto">
          <a:xfrm>
            <a:off x="757238" y="188913"/>
            <a:ext cx="7918450" cy="583565"/>
          </a:xfrm>
          <a:prstGeom prst="rect">
            <a:avLst/>
          </a:prstGeom>
          <a:noFill/>
          <a:ln w="12700" cap="sq">
            <a:noFill/>
            <a:miter lim="800000"/>
            <a:headEnd type="none" w="sm" len="sm"/>
            <a:tailEnd type="none" w="sm" len="sm"/>
          </a:ln>
        </p:spPr>
        <p:txBody>
          <a:bodyPr>
            <a:spAutoFit/>
          </a:bodyPr>
          <a:lstStyle/>
          <a:p>
            <a:r>
              <a:rPr kumimoji="1" lang="zh-CN" altLang="en-US" sz="3200" b="1">
                <a:solidFill>
                  <a:srgbClr val="0000FF"/>
                </a:solidFill>
                <a:latin typeface="Times New Roman" panose="02020603050405020304" pitchFamily="18" charset="0"/>
              </a:rPr>
              <a:t>四、中序遍历算法的非递归</a:t>
            </a:r>
            <a:r>
              <a:rPr lang="zh-CN" altLang="en-US" sz="3200">
                <a:solidFill>
                  <a:srgbClr val="0000FF"/>
                </a:solidFill>
              </a:rPr>
              <a:t>过程</a:t>
            </a:r>
            <a:endParaRPr lang="zh-CN" altLang="en-US">
              <a:solidFill>
                <a:srgbClr val="FF0000"/>
              </a:solidFill>
            </a:endParaRPr>
          </a:p>
        </p:txBody>
      </p:sp>
      <p:sp>
        <p:nvSpPr>
          <p:cNvPr id="363640" name="Text Box 120"/>
          <p:cNvSpPr txBox="1">
            <a:spLocks noChangeArrowheads="1"/>
          </p:cNvSpPr>
          <p:nvPr/>
        </p:nvSpPr>
        <p:spPr bwMode="auto">
          <a:xfrm>
            <a:off x="4284663" y="4652963"/>
            <a:ext cx="1152525" cy="336550"/>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zh-CN" altLang="en-US" sz="1600" b="1">
                <a:solidFill>
                  <a:srgbClr val="FF0000"/>
                </a:solidFill>
                <a:effectLst>
                  <a:outerShdw blurRad="38100" dist="38100" dir="2700000" algn="tl">
                    <a:srgbClr val="C0C0C0"/>
                  </a:outerShdw>
                </a:effectLst>
                <a:latin typeface="楷体_GB2312" pitchFamily="49" charset="-122"/>
              </a:rPr>
              <a:t>弹出栈顶</a:t>
            </a:r>
            <a:r>
              <a:rPr lang="en-US" altLang="zh-CN" sz="1600" b="1">
                <a:solidFill>
                  <a:srgbClr val="FF0000"/>
                </a:solidFill>
                <a:effectLst>
                  <a:outerShdw blurRad="38100" dist="38100" dir="2700000" algn="tl">
                    <a:srgbClr val="C0C0C0"/>
                  </a:outerShdw>
                </a:effectLst>
                <a:latin typeface="楷体_GB2312" pitchFamily="49" charset="-122"/>
              </a:rPr>
              <a:t>C</a:t>
            </a:r>
            <a:endParaRPr lang="en-US" altLang="zh-CN" sz="1600" b="1">
              <a:solidFill>
                <a:srgbClr val="FF0000"/>
              </a:solidFill>
              <a:effectLst>
                <a:outerShdw blurRad="38100" dist="38100" dir="2700000" algn="tl">
                  <a:srgbClr val="C0C0C0"/>
                </a:outerShdw>
              </a:effectLst>
              <a:latin typeface="楷体_GB2312" pitchFamily="49" charset="-122"/>
            </a:endParaRPr>
          </a:p>
        </p:txBody>
      </p:sp>
      <p:sp>
        <p:nvSpPr>
          <p:cNvPr id="363641" name="Text Box 121"/>
          <p:cNvSpPr txBox="1">
            <a:spLocks noChangeArrowheads="1"/>
          </p:cNvSpPr>
          <p:nvPr/>
        </p:nvSpPr>
        <p:spPr bwMode="auto">
          <a:xfrm>
            <a:off x="6084888" y="5084763"/>
            <a:ext cx="1152525" cy="336550"/>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zh-CN" altLang="en-US" sz="1600" b="1">
                <a:solidFill>
                  <a:srgbClr val="FF0000"/>
                </a:solidFill>
                <a:effectLst>
                  <a:outerShdw blurRad="38100" dist="38100" dir="2700000" algn="tl">
                    <a:srgbClr val="C0C0C0"/>
                  </a:outerShdw>
                </a:effectLst>
                <a:latin typeface="楷体_GB2312" pitchFamily="49" charset="-122"/>
              </a:rPr>
              <a:t>弹出栈顶</a:t>
            </a:r>
            <a:r>
              <a:rPr lang="en-US" altLang="zh-CN" sz="1600" b="1">
                <a:solidFill>
                  <a:srgbClr val="FF0000"/>
                </a:solidFill>
                <a:effectLst>
                  <a:outerShdw blurRad="38100" dist="38100" dir="2700000" algn="tl">
                    <a:srgbClr val="C0C0C0"/>
                  </a:outerShdw>
                </a:effectLst>
                <a:latin typeface="楷体_GB2312" pitchFamily="49" charset="-122"/>
              </a:rPr>
              <a:t>B</a:t>
            </a:r>
            <a:endParaRPr lang="en-US" altLang="zh-CN" sz="1600" b="1">
              <a:solidFill>
                <a:srgbClr val="FF0000"/>
              </a:solidFill>
              <a:effectLst>
                <a:outerShdw blurRad="38100" dist="38100" dir="2700000" algn="tl">
                  <a:srgbClr val="C0C0C0"/>
                </a:outerShdw>
              </a:effectLst>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out)">
                                      <p:cBhvr>
                                        <p:cTn id="12" dur="500"/>
                                        <p:tgtEl>
                                          <p:spTgt spid="7"/>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3637"/>
                                        </p:tgtEl>
                                        <p:attrNameLst>
                                          <p:attrName>style.visibility</p:attrName>
                                        </p:attrNameLst>
                                      </p:cBhvr>
                                      <p:to>
                                        <p:strVal val="visible"/>
                                      </p:to>
                                    </p:set>
                                    <p:animEffect transition="in" filter="wipe(left)">
                                      <p:cBhvr>
                                        <p:cTn id="17" dur="500"/>
                                        <p:tgtEl>
                                          <p:spTgt spid="36363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out)">
                                      <p:cBhvr>
                                        <p:cTn id="22" dur="500"/>
                                        <p:tgtEl>
                                          <p:spTgt spid="11"/>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63640"/>
                                        </p:tgtEl>
                                        <p:attrNameLst>
                                          <p:attrName>style.visibility</p:attrName>
                                        </p:attrNameLst>
                                      </p:cBhvr>
                                      <p:to>
                                        <p:strVal val="visible"/>
                                      </p:to>
                                    </p:set>
                                    <p:animEffect transition="in" filter="wipe(down)">
                                      <p:cBhvr>
                                        <p:cTn id="27" dur="500"/>
                                        <p:tgtEl>
                                          <p:spTgt spid="363640"/>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par>
                                <p:cTn id="28" presetID="4" presetClass="entr" presetSubtype="32"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ox(out)">
                                      <p:cBhvr>
                                        <p:cTn id="30" dur="500"/>
                                        <p:tgtEl>
                                          <p:spTgt spid="15"/>
                                        </p:tgtEl>
                                      </p:cBhvr>
                                    </p:animEffect>
                                  </p:childTnLst>
                                  <p:subTnLst>
                                    <p:audio>
                                      <p:cMediaNode>
                                        <p:cTn display="0" masterRel="sameClick">
                                          <p:stCondLst>
                                            <p:cond evt="begin" delay="0">
                                              <p:tn val="28"/>
                                            </p:cond>
                                          </p:stCondLst>
                                          <p:endCondLst>
                                            <p:cond evt="onStopAudio" delay="0">
                                              <p:tgtEl>
                                                <p:sldTgt/>
                                              </p:tgtEl>
                                            </p:cond>
                                          </p:endCondLst>
                                        </p:cTn>
                                        <p:tgtEl>
                                          <p:sndTgt r:embed="rId1" name="CAMERA.WAV"/>
                                        </p:tgtEl>
                                      </p:cMediaNode>
                                    </p:audio>
                                  </p:sub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63641"/>
                                        </p:tgtEl>
                                        <p:attrNameLst>
                                          <p:attrName>style.visibility</p:attrName>
                                        </p:attrNameLst>
                                      </p:cBhvr>
                                      <p:to>
                                        <p:strVal val="visible"/>
                                      </p:to>
                                    </p:set>
                                    <p:animEffect transition="in" filter="wipe(down)">
                                      <p:cBhvr>
                                        <p:cTn id="35" dur="500"/>
                                        <p:tgtEl>
                                          <p:spTgt spid="363641"/>
                                        </p:tgtEl>
                                      </p:cBhvr>
                                    </p:animEffect>
                                  </p:childTnLst>
                                  <p:subTnLst>
                                    <p:audio>
                                      <p:cMediaNode>
                                        <p:cTn display="0" masterRel="sameClick">
                                          <p:stCondLst>
                                            <p:cond evt="begin" delay="0">
                                              <p:tn val="33"/>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637" grpId="0" animBg="1"/>
      <p:bldP spid="363640" grpId="0"/>
      <p:bldP spid="36364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3"/>
          <p:cNvSpPr>
            <a:spLocks noGrp="1"/>
          </p:cNvSpPr>
          <p:nvPr>
            <p:ph type="sldNum" sz="quarter" idx="4294967295"/>
          </p:nvPr>
        </p:nvSpPr>
        <p:spPr>
          <a:xfrm>
            <a:off x="7042150" y="6243638"/>
            <a:ext cx="1905000" cy="457200"/>
          </a:xfrm>
          <a:prstGeom prst="rect">
            <a:avLst/>
          </a:prstGeom>
          <a:noFill/>
        </p:spPr>
        <p:txBody>
          <a:bodyPr/>
          <a:lstStyle/>
          <a:p>
            <a:fld id="{D3D7CCC2-E5E7-4003-9DB3-F901D3F66608}" type="slidenum">
              <a:rPr lang="en-US" altLang="zh-CN" smtClean="0"/>
            </a:fld>
            <a:endParaRPr lang="en-US" altLang="zh-CN" smtClean="0"/>
          </a:p>
        </p:txBody>
      </p:sp>
      <p:grpSp>
        <p:nvGrpSpPr>
          <p:cNvPr id="2" name="Group 2"/>
          <p:cNvGrpSpPr/>
          <p:nvPr/>
        </p:nvGrpSpPr>
        <p:grpSpPr bwMode="auto">
          <a:xfrm>
            <a:off x="709613" y="889635"/>
            <a:ext cx="3700462" cy="2749550"/>
            <a:chOff x="447" y="198"/>
            <a:chExt cx="2331" cy="1732"/>
          </a:xfrm>
        </p:grpSpPr>
        <p:grpSp>
          <p:nvGrpSpPr>
            <p:cNvPr id="3" name="Group 3"/>
            <p:cNvGrpSpPr/>
            <p:nvPr/>
          </p:nvGrpSpPr>
          <p:grpSpPr bwMode="auto">
            <a:xfrm>
              <a:off x="447" y="198"/>
              <a:ext cx="2331" cy="1732"/>
              <a:chOff x="725" y="176"/>
              <a:chExt cx="2331" cy="1732"/>
            </a:xfrm>
          </p:grpSpPr>
          <p:grpSp>
            <p:nvGrpSpPr>
              <p:cNvPr id="4" name="Group 4"/>
              <p:cNvGrpSpPr/>
              <p:nvPr/>
            </p:nvGrpSpPr>
            <p:grpSpPr bwMode="auto">
              <a:xfrm>
                <a:off x="725" y="254"/>
                <a:ext cx="342" cy="402"/>
                <a:chOff x="747" y="342"/>
                <a:chExt cx="342" cy="402"/>
              </a:xfrm>
            </p:grpSpPr>
            <p:sp>
              <p:nvSpPr>
                <p:cNvPr id="78970" name="Line 5"/>
                <p:cNvSpPr>
                  <a:spLocks noChangeShapeType="1"/>
                </p:cNvSpPr>
                <p:nvPr/>
              </p:nvSpPr>
              <p:spPr bwMode="auto">
                <a:xfrm>
                  <a:off x="945" y="500"/>
                  <a:ext cx="144" cy="244"/>
                </a:xfrm>
                <a:prstGeom prst="line">
                  <a:avLst/>
                </a:prstGeom>
                <a:noFill/>
                <a:ln w="9525">
                  <a:solidFill>
                    <a:srgbClr val="0066FF"/>
                  </a:solidFill>
                  <a:round/>
                  <a:tailEnd type="triangle" w="med" len="med"/>
                </a:ln>
              </p:spPr>
              <p:txBody>
                <a:bodyPr wrap="none" anchor="ctr">
                  <a:spAutoFit/>
                </a:bodyPr>
                <a:lstStyle/>
                <a:p>
                  <a:endParaRPr lang="zh-CN" altLang="en-US"/>
                </a:p>
              </p:txBody>
            </p:sp>
            <p:sp>
              <p:nvSpPr>
                <p:cNvPr id="78971" name="Text Box 6"/>
                <p:cNvSpPr txBox="1">
                  <a:spLocks noChangeArrowheads="1"/>
                </p:cNvSpPr>
                <p:nvPr/>
              </p:nvSpPr>
              <p:spPr bwMode="auto">
                <a:xfrm>
                  <a:off x="747" y="342"/>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p</a:t>
                  </a:r>
                  <a:endParaRPr kumimoji="1" lang="en-US" altLang="zh-CN" sz="2000">
                    <a:latin typeface="Times New Roman" panose="02020603050405020304" pitchFamily="18" charset="0"/>
                  </a:endParaRPr>
                </a:p>
              </p:txBody>
            </p:sp>
          </p:grpSp>
          <p:grpSp>
            <p:nvGrpSpPr>
              <p:cNvPr id="5" name="Group 7"/>
              <p:cNvGrpSpPr/>
              <p:nvPr/>
            </p:nvGrpSpPr>
            <p:grpSpPr bwMode="auto">
              <a:xfrm>
                <a:off x="758" y="236"/>
                <a:ext cx="1022" cy="1672"/>
                <a:chOff x="703" y="2015"/>
                <a:chExt cx="1022" cy="1672"/>
              </a:xfrm>
            </p:grpSpPr>
            <p:sp>
              <p:nvSpPr>
                <p:cNvPr id="78957" name="Oval 8"/>
                <p:cNvSpPr>
                  <a:spLocks noChangeArrowheads="1"/>
                </p:cNvSpPr>
                <p:nvPr/>
              </p:nvSpPr>
              <p:spPr bwMode="auto">
                <a:xfrm>
                  <a:off x="1222" y="2015"/>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78958" name="Oval 9"/>
                <p:cNvSpPr>
                  <a:spLocks noChangeArrowheads="1"/>
                </p:cNvSpPr>
                <p:nvPr/>
              </p:nvSpPr>
              <p:spPr bwMode="auto">
                <a:xfrm>
                  <a:off x="974" y="2367"/>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78959" name="Oval 10"/>
                <p:cNvSpPr>
                  <a:spLocks noChangeArrowheads="1"/>
                </p:cNvSpPr>
                <p:nvPr/>
              </p:nvSpPr>
              <p:spPr bwMode="auto">
                <a:xfrm>
                  <a:off x="703"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78960" name="Oval 11"/>
                <p:cNvSpPr>
                  <a:spLocks noChangeArrowheads="1"/>
                </p:cNvSpPr>
                <p:nvPr/>
              </p:nvSpPr>
              <p:spPr bwMode="auto">
                <a:xfrm>
                  <a:off x="1215"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78961" name="Oval 12"/>
                <p:cNvSpPr>
                  <a:spLocks noChangeArrowheads="1"/>
                </p:cNvSpPr>
                <p:nvPr/>
              </p:nvSpPr>
              <p:spPr bwMode="auto">
                <a:xfrm>
                  <a:off x="1015" y="3051"/>
                  <a:ext cx="255" cy="235"/>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78962" name="Oval 13"/>
                <p:cNvSpPr>
                  <a:spLocks noChangeArrowheads="1"/>
                </p:cNvSpPr>
                <p:nvPr/>
              </p:nvSpPr>
              <p:spPr bwMode="auto">
                <a:xfrm>
                  <a:off x="1470" y="3051"/>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78963" name="Oval 14"/>
                <p:cNvSpPr>
                  <a:spLocks noChangeArrowheads="1"/>
                </p:cNvSpPr>
                <p:nvPr/>
              </p:nvSpPr>
              <p:spPr bwMode="auto">
                <a:xfrm>
                  <a:off x="1225" y="3463"/>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78964" name="Line 15"/>
                <p:cNvSpPr>
                  <a:spLocks noChangeShapeType="1"/>
                </p:cNvSpPr>
                <p:nvPr/>
              </p:nvSpPr>
              <p:spPr bwMode="auto">
                <a:xfrm flipH="1">
                  <a:off x="1156" y="2200"/>
                  <a:ext cx="111" cy="190"/>
                </a:xfrm>
                <a:prstGeom prst="line">
                  <a:avLst/>
                </a:prstGeom>
                <a:noFill/>
                <a:ln w="9525">
                  <a:solidFill>
                    <a:schemeClr val="tx1"/>
                  </a:solidFill>
                  <a:round/>
                </a:ln>
              </p:spPr>
              <p:txBody>
                <a:bodyPr anchor="ctr">
                  <a:spAutoFit/>
                </a:bodyPr>
                <a:lstStyle/>
                <a:p>
                  <a:endParaRPr lang="zh-CN" altLang="en-US"/>
                </a:p>
              </p:txBody>
            </p:sp>
            <p:sp>
              <p:nvSpPr>
                <p:cNvPr id="78965" name="Line 16"/>
                <p:cNvSpPr>
                  <a:spLocks noChangeShapeType="1"/>
                </p:cNvSpPr>
                <p:nvPr/>
              </p:nvSpPr>
              <p:spPr bwMode="auto">
                <a:xfrm flipH="1">
                  <a:off x="911" y="2566"/>
                  <a:ext cx="122" cy="189"/>
                </a:xfrm>
                <a:prstGeom prst="line">
                  <a:avLst/>
                </a:prstGeom>
                <a:noFill/>
                <a:ln w="9525">
                  <a:solidFill>
                    <a:schemeClr val="tx1"/>
                  </a:solidFill>
                  <a:round/>
                </a:ln>
              </p:spPr>
              <p:txBody>
                <a:bodyPr wrap="none" anchor="ctr">
                  <a:spAutoFit/>
                </a:bodyPr>
                <a:lstStyle/>
                <a:p>
                  <a:endParaRPr lang="zh-CN" altLang="en-US"/>
                </a:p>
              </p:txBody>
            </p:sp>
            <p:sp>
              <p:nvSpPr>
                <p:cNvPr id="78966" name="Line 17"/>
                <p:cNvSpPr>
                  <a:spLocks noChangeShapeType="1"/>
                </p:cNvSpPr>
                <p:nvPr/>
              </p:nvSpPr>
              <p:spPr bwMode="auto">
                <a:xfrm>
                  <a:off x="1189" y="2566"/>
                  <a:ext cx="133" cy="189"/>
                </a:xfrm>
                <a:prstGeom prst="line">
                  <a:avLst/>
                </a:prstGeom>
                <a:noFill/>
                <a:ln w="9525">
                  <a:solidFill>
                    <a:schemeClr val="tx1"/>
                  </a:solidFill>
                  <a:round/>
                </a:ln>
              </p:spPr>
              <p:txBody>
                <a:bodyPr wrap="none" anchor="ctr">
                  <a:spAutoFit/>
                </a:bodyPr>
                <a:lstStyle/>
                <a:p>
                  <a:endParaRPr lang="zh-CN" altLang="en-US"/>
                </a:p>
              </p:txBody>
            </p:sp>
            <p:sp>
              <p:nvSpPr>
                <p:cNvPr id="78967" name="Line 18"/>
                <p:cNvSpPr>
                  <a:spLocks noChangeShapeType="1"/>
                </p:cNvSpPr>
                <p:nvPr/>
              </p:nvSpPr>
              <p:spPr bwMode="auto">
                <a:xfrm flipH="1">
                  <a:off x="1211" y="2955"/>
                  <a:ext cx="78" cy="145"/>
                </a:xfrm>
                <a:prstGeom prst="line">
                  <a:avLst/>
                </a:prstGeom>
                <a:noFill/>
                <a:ln w="9525">
                  <a:solidFill>
                    <a:schemeClr val="tx1"/>
                  </a:solidFill>
                  <a:round/>
                </a:ln>
              </p:spPr>
              <p:txBody>
                <a:bodyPr wrap="none" anchor="ctr">
                  <a:spAutoFit/>
                </a:bodyPr>
                <a:lstStyle/>
                <a:p>
                  <a:endParaRPr lang="zh-CN" altLang="en-US"/>
                </a:p>
              </p:txBody>
            </p:sp>
            <p:sp>
              <p:nvSpPr>
                <p:cNvPr id="78968" name="Line 19"/>
                <p:cNvSpPr>
                  <a:spLocks noChangeShapeType="1"/>
                </p:cNvSpPr>
                <p:nvPr/>
              </p:nvSpPr>
              <p:spPr bwMode="auto">
                <a:xfrm>
                  <a:off x="1411" y="2933"/>
                  <a:ext cx="112" cy="145"/>
                </a:xfrm>
                <a:prstGeom prst="line">
                  <a:avLst/>
                </a:prstGeom>
                <a:noFill/>
                <a:ln w="9525">
                  <a:solidFill>
                    <a:schemeClr val="tx1"/>
                  </a:solidFill>
                  <a:round/>
                </a:ln>
              </p:spPr>
              <p:txBody>
                <a:bodyPr anchor="ctr">
                  <a:spAutoFit/>
                </a:bodyPr>
                <a:lstStyle/>
                <a:p>
                  <a:endParaRPr lang="zh-CN" altLang="en-US"/>
                </a:p>
              </p:txBody>
            </p:sp>
            <p:sp>
              <p:nvSpPr>
                <p:cNvPr id="78969" name="Line 20"/>
                <p:cNvSpPr>
                  <a:spLocks noChangeShapeType="1"/>
                </p:cNvSpPr>
                <p:nvPr/>
              </p:nvSpPr>
              <p:spPr bwMode="auto">
                <a:xfrm>
                  <a:off x="1178" y="3277"/>
                  <a:ext cx="133" cy="189"/>
                </a:xfrm>
                <a:prstGeom prst="line">
                  <a:avLst/>
                </a:prstGeom>
                <a:noFill/>
                <a:ln w="9525">
                  <a:solidFill>
                    <a:schemeClr val="tx1"/>
                  </a:solidFill>
                  <a:round/>
                </a:ln>
              </p:spPr>
              <p:txBody>
                <a:bodyPr wrap="none" anchor="ctr">
                  <a:spAutoFit/>
                </a:bodyPr>
                <a:lstStyle/>
                <a:p>
                  <a:endParaRPr lang="zh-CN" altLang="en-US"/>
                </a:p>
              </p:txBody>
            </p:sp>
          </p:grpSp>
          <p:sp>
            <p:nvSpPr>
              <p:cNvPr id="78948" name="Text Box 21"/>
              <p:cNvSpPr txBox="1">
                <a:spLocks noChangeArrowheads="1"/>
              </p:cNvSpPr>
              <p:nvPr/>
            </p:nvSpPr>
            <p:spPr bwMode="auto">
              <a:xfrm>
                <a:off x="1895" y="1073"/>
                <a:ext cx="320" cy="251"/>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top</a:t>
                </a:r>
                <a:endParaRPr kumimoji="1" lang="en-US" altLang="zh-CN" sz="2000">
                  <a:latin typeface="Times New Roman" panose="02020603050405020304" pitchFamily="18" charset="0"/>
                </a:endParaRPr>
              </a:p>
            </p:txBody>
          </p:sp>
          <p:sp>
            <p:nvSpPr>
              <p:cNvPr id="78949" name="Rectangle 22"/>
              <p:cNvSpPr>
                <a:spLocks noChangeArrowheads="1"/>
              </p:cNvSpPr>
              <p:nvPr/>
            </p:nvSpPr>
            <p:spPr bwMode="auto">
              <a:xfrm>
                <a:off x="2196" y="1308"/>
                <a:ext cx="855" cy="234"/>
              </a:xfrm>
              <a:prstGeom prst="rect">
                <a:avLst/>
              </a:prstGeom>
              <a:noFill/>
              <a:ln w="9525">
                <a:solidFill>
                  <a:schemeClr val="tx1"/>
                </a:solidFill>
                <a:miter lim="800000"/>
              </a:ln>
            </p:spPr>
            <p:txBody>
              <a:bodyPr wrap="none" anchor="ctr"/>
              <a:lstStyle/>
              <a:p>
                <a:pPr algn="ctr"/>
                <a:r>
                  <a:rPr kumimoji="1" lang="en-US" altLang="zh-CN" sz="2000">
                    <a:latin typeface="Times New Roman" panose="02020603050405020304" pitchFamily="18" charset="0"/>
                  </a:rPr>
                  <a:t>p-&gt;A</a:t>
                </a:r>
                <a:endParaRPr kumimoji="1" lang="en-US" altLang="zh-CN" sz="2000">
                  <a:latin typeface="Times New Roman" panose="02020603050405020304" pitchFamily="18" charset="0"/>
                </a:endParaRPr>
              </a:p>
            </p:txBody>
          </p:sp>
          <p:sp>
            <p:nvSpPr>
              <p:cNvPr id="78950" name="Rectangle 23"/>
              <p:cNvSpPr>
                <a:spLocks noChangeArrowheads="1"/>
              </p:cNvSpPr>
              <p:nvPr/>
            </p:nvSpPr>
            <p:spPr bwMode="auto">
              <a:xfrm>
                <a:off x="2196" y="1072"/>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8951" name="Rectangle 24"/>
              <p:cNvSpPr>
                <a:spLocks noChangeArrowheads="1"/>
              </p:cNvSpPr>
              <p:nvPr/>
            </p:nvSpPr>
            <p:spPr bwMode="auto">
              <a:xfrm>
                <a:off x="2197" y="838"/>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8952" name="Rectangle 25"/>
              <p:cNvSpPr>
                <a:spLocks noChangeArrowheads="1"/>
              </p:cNvSpPr>
              <p:nvPr/>
            </p:nvSpPr>
            <p:spPr bwMode="auto">
              <a:xfrm>
                <a:off x="2196" y="605"/>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8953" name="Rectangle 26"/>
              <p:cNvSpPr>
                <a:spLocks noChangeArrowheads="1"/>
              </p:cNvSpPr>
              <p:nvPr/>
            </p:nvSpPr>
            <p:spPr bwMode="auto">
              <a:xfrm>
                <a:off x="2196" y="371"/>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8954" name="Line 27"/>
              <p:cNvSpPr>
                <a:spLocks noChangeShapeType="1"/>
              </p:cNvSpPr>
              <p:nvPr/>
            </p:nvSpPr>
            <p:spPr bwMode="auto">
              <a:xfrm>
                <a:off x="2199" y="176"/>
                <a:ext cx="0" cy="200"/>
              </a:xfrm>
              <a:prstGeom prst="line">
                <a:avLst/>
              </a:prstGeom>
              <a:noFill/>
              <a:ln w="9525">
                <a:solidFill>
                  <a:schemeClr val="tx1"/>
                </a:solidFill>
                <a:round/>
              </a:ln>
            </p:spPr>
            <p:txBody>
              <a:bodyPr wrap="none" anchor="ctr">
                <a:spAutoFit/>
              </a:bodyPr>
              <a:lstStyle/>
              <a:p>
                <a:endParaRPr lang="zh-CN" altLang="en-US"/>
              </a:p>
            </p:txBody>
          </p:sp>
          <p:sp>
            <p:nvSpPr>
              <p:cNvPr id="78955" name="Line 28"/>
              <p:cNvSpPr>
                <a:spLocks noChangeShapeType="1"/>
              </p:cNvSpPr>
              <p:nvPr/>
            </p:nvSpPr>
            <p:spPr bwMode="auto">
              <a:xfrm flipH="1">
                <a:off x="3056" y="176"/>
                <a:ext cx="0" cy="200"/>
              </a:xfrm>
              <a:prstGeom prst="line">
                <a:avLst/>
              </a:prstGeom>
              <a:noFill/>
              <a:ln w="9525">
                <a:solidFill>
                  <a:schemeClr val="tx1"/>
                </a:solidFill>
                <a:round/>
              </a:ln>
            </p:spPr>
            <p:txBody>
              <a:bodyPr anchor="ctr">
                <a:spAutoFit/>
              </a:bodyPr>
              <a:lstStyle/>
              <a:p>
                <a:endParaRPr lang="zh-CN" altLang="en-US"/>
              </a:p>
            </p:txBody>
          </p:sp>
          <p:sp>
            <p:nvSpPr>
              <p:cNvPr id="78956" name="Text Box 29"/>
              <p:cNvSpPr txBox="1">
                <a:spLocks noChangeArrowheads="1"/>
              </p:cNvSpPr>
              <p:nvPr/>
            </p:nvSpPr>
            <p:spPr bwMode="auto">
              <a:xfrm>
                <a:off x="1750" y="1657"/>
                <a:ext cx="747" cy="251"/>
              </a:xfrm>
              <a:prstGeom prst="rect">
                <a:avLst/>
              </a:prstGeom>
              <a:noFill/>
              <a:ln w="9525">
                <a:solidFill>
                  <a:srgbClr val="0066FF"/>
                </a:solidFill>
                <a:miter lim="800000"/>
              </a:ln>
            </p:spPr>
            <p:txBody>
              <a:bodyPr wrap="none" anchor="ctr">
                <a:spAutoFit/>
              </a:bodyPr>
              <a:lstStyle/>
              <a:p>
                <a:pPr algn="l">
                  <a:buClrTx/>
                  <a:buSzTx/>
                </a:pPr>
                <a:r>
                  <a:rPr kumimoji="1" lang="zh-CN" altLang="en-US" sz="2000">
                    <a:latin typeface="Times New Roman" panose="02020603050405020304" pitchFamily="18" charset="0"/>
                  </a:rPr>
                  <a:t>访问：</a:t>
                </a:r>
                <a:r>
                  <a:rPr kumimoji="1" lang="en-US" altLang="zh-CN" sz="1200">
                    <a:latin typeface="Times New Roman" panose="02020603050405020304" pitchFamily="18" charset="0"/>
                    <a:cs typeface="+mn-ea"/>
                  </a:rPr>
                  <a:t>C B</a:t>
                </a:r>
                <a:endParaRPr kumimoji="1" lang="en-US" altLang="zh-CN" sz="1200">
                  <a:latin typeface="Times New Roman" panose="02020603050405020304" pitchFamily="18" charset="0"/>
                  <a:cs typeface="+mn-ea"/>
                </a:endParaRPr>
              </a:p>
            </p:txBody>
          </p:sp>
        </p:grpSp>
        <p:sp>
          <p:nvSpPr>
            <p:cNvPr id="78945" name="Text Box 30"/>
            <p:cNvSpPr txBox="1">
              <a:spLocks noChangeArrowheads="1"/>
            </p:cNvSpPr>
            <p:nvPr/>
          </p:nvSpPr>
          <p:spPr bwMode="auto">
            <a:xfrm>
              <a:off x="583" y="1653"/>
              <a:ext cx="302"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(5)</a:t>
              </a:r>
              <a:endParaRPr kumimoji="1" lang="en-US" altLang="zh-CN" sz="2000">
                <a:latin typeface="Times New Roman" panose="02020603050405020304" pitchFamily="18" charset="0"/>
              </a:endParaRPr>
            </a:p>
          </p:txBody>
        </p:sp>
      </p:grpSp>
      <p:grpSp>
        <p:nvGrpSpPr>
          <p:cNvPr id="6" name="Group 31"/>
          <p:cNvGrpSpPr/>
          <p:nvPr/>
        </p:nvGrpSpPr>
        <p:grpSpPr bwMode="auto">
          <a:xfrm>
            <a:off x="5148263" y="908685"/>
            <a:ext cx="3648075" cy="2754313"/>
            <a:chOff x="3232" y="283"/>
            <a:chExt cx="2298" cy="1735"/>
          </a:xfrm>
        </p:grpSpPr>
        <p:grpSp>
          <p:nvGrpSpPr>
            <p:cNvPr id="7" name="Group 32"/>
            <p:cNvGrpSpPr/>
            <p:nvPr/>
          </p:nvGrpSpPr>
          <p:grpSpPr bwMode="auto">
            <a:xfrm>
              <a:off x="3232" y="283"/>
              <a:ext cx="2298" cy="1735"/>
              <a:chOff x="3232" y="283"/>
              <a:chExt cx="2298" cy="1735"/>
            </a:xfrm>
          </p:grpSpPr>
          <p:grpSp>
            <p:nvGrpSpPr>
              <p:cNvPr id="8" name="Group 33"/>
              <p:cNvGrpSpPr/>
              <p:nvPr/>
            </p:nvGrpSpPr>
            <p:grpSpPr bwMode="auto">
              <a:xfrm>
                <a:off x="3232" y="343"/>
                <a:ext cx="1022" cy="1672"/>
                <a:chOff x="703" y="2015"/>
                <a:chExt cx="1022" cy="1672"/>
              </a:xfrm>
            </p:grpSpPr>
            <p:sp>
              <p:nvSpPr>
                <p:cNvPr id="78931" name="Oval 34"/>
                <p:cNvSpPr>
                  <a:spLocks noChangeArrowheads="1"/>
                </p:cNvSpPr>
                <p:nvPr/>
              </p:nvSpPr>
              <p:spPr bwMode="auto">
                <a:xfrm>
                  <a:off x="1222" y="2015"/>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78932" name="Oval 35"/>
                <p:cNvSpPr>
                  <a:spLocks noChangeArrowheads="1"/>
                </p:cNvSpPr>
                <p:nvPr/>
              </p:nvSpPr>
              <p:spPr bwMode="auto">
                <a:xfrm>
                  <a:off x="974" y="2367"/>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78933" name="Oval 36"/>
                <p:cNvSpPr>
                  <a:spLocks noChangeArrowheads="1"/>
                </p:cNvSpPr>
                <p:nvPr/>
              </p:nvSpPr>
              <p:spPr bwMode="auto">
                <a:xfrm>
                  <a:off x="703"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78934" name="Oval 37"/>
                <p:cNvSpPr>
                  <a:spLocks noChangeArrowheads="1"/>
                </p:cNvSpPr>
                <p:nvPr/>
              </p:nvSpPr>
              <p:spPr bwMode="auto">
                <a:xfrm>
                  <a:off x="1215"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78935" name="Oval 38"/>
                <p:cNvSpPr>
                  <a:spLocks noChangeArrowheads="1"/>
                </p:cNvSpPr>
                <p:nvPr/>
              </p:nvSpPr>
              <p:spPr bwMode="auto">
                <a:xfrm>
                  <a:off x="1015" y="3051"/>
                  <a:ext cx="255" cy="235"/>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78936" name="Oval 39"/>
                <p:cNvSpPr>
                  <a:spLocks noChangeArrowheads="1"/>
                </p:cNvSpPr>
                <p:nvPr/>
              </p:nvSpPr>
              <p:spPr bwMode="auto">
                <a:xfrm>
                  <a:off x="1470" y="3051"/>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78937" name="Oval 40"/>
                <p:cNvSpPr>
                  <a:spLocks noChangeArrowheads="1"/>
                </p:cNvSpPr>
                <p:nvPr/>
              </p:nvSpPr>
              <p:spPr bwMode="auto">
                <a:xfrm>
                  <a:off x="1225" y="3463"/>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78938" name="Line 41"/>
                <p:cNvSpPr>
                  <a:spLocks noChangeShapeType="1"/>
                </p:cNvSpPr>
                <p:nvPr/>
              </p:nvSpPr>
              <p:spPr bwMode="auto">
                <a:xfrm flipH="1">
                  <a:off x="1156" y="2200"/>
                  <a:ext cx="111" cy="190"/>
                </a:xfrm>
                <a:prstGeom prst="line">
                  <a:avLst/>
                </a:prstGeom>
                <a:noFill/>
                <a:ln w="9525">
                  <a:solidFill>
                    <a:schemeClr val="tx1"/>
                  </a:solidFill>
                  <a:round/>
                </a:ln>
              </p:spPr>
              <p:txBody>
                <a:bodyPr anchor="ctr">
                  <a:spAutoFit/>
                </a:bodyPr>
                <a:lstStyle/>
                <a:p>
                  <a:endParaRPr lang="zh-CN" altLang="en-US"/>
                </a:p>
              </p:txBody>
            </p:sp>
            <p:sp>
              <p:nvSpPr>
                <p:cNvPr id="78939" name="Line 42"/>
                <p:cNvSpPr>
                  <a:spLocks noChangeShapeType="1"/>
                </p:cNvSpPr>
                <p:nvPr/>
              </p:nvSpPr>
              <p:spPr bwMode="auto">
                <a:xfrm flipH="1">
                  <a:off x="911" y="2566"/>
                  <a:ext cx="122" cy="189"/>
                </a:xfrm>
                <a:prstGeom prst="line">
                  <a:avLst/>
                </a:prstGeom>
                <a:noFill/>
                <a:ln w="9525">
                  <a:solidFill>
                    <a:schemeClr val="tx1"/>
                  </a:solidFill>
                  <a:round/>
                </a:ln>
              </p:spPr>
              <p:txBody>
                <a:bodyPr wrap="none" anchor="ctr">
                  <a:spAutoFit/>
                </a:bodyPr>
                <a:lstStyle/>
                <a:p>
                  <a:endParaRPr lang="zh-CN" altLang="en-US"/>
                </a:p>
              </p:txBody>
            </p:sp>
            <p:sp>
              <p:nvSpPr>
                <p:cNvPr id="78940" name="Line 43"/>
                <p:cNvSpPr>
                  <a:spLocks noChangeShapeType="1"/>
                </p:cNvSpPr>
                <p:nvPr/>
              </p:nvSpPr>
              <p:spPr bwMode="auto">
                <a:xfrm>
                  <a:off x="1189" y="2566"/>
                  <a:ext cx="133" cy="189"/>
                </a:xfrm>
                <a:prstGeom prst="line">
                  <a:avLst/>
                </a:prstGeom>
                <a:noFill/>
                <a:ln w="9525">
                  <a:solidFill>
                    <a:schemeClr val="tx1"/>
                  </a:solidFill>
                  <a:round/>
                </a:ln>
              </p:spPr>
              <p:txBody>
                <a:bodyPr wrap="none" anchor="ctr">
                  <a:spAutoFit/>
                </a:bodyPr>
                <a:lstStyle/>
                <a:p>
                  <a:endParaRPr lang="zh-CN" altLang="en-US"/>
                </a:p>
              </p:txBody>
            </p:sp>
            <p:sp>
              <p:nvSpPr>
                <p:cNvPr id="78941" name="Line 44"/>
                <p:cNvSpPr>
                  <a:spLocks noChangeShapeType="1"/>
                </p:cNvSpPr>
                <p:nvPr/>
              </p:nvSpPr>
              <p:spPr bwMode="auto">
                <a:xfrm flipH="1">
                  <a:off x="1211" y="2955"/>
                  <a:ext cx="78" cy="145"/>
                </a:xfrm>
                <a:prstGeom prst="line">
                  <a:avLst/>
                </a:prstGeom>
                <a:noFill/>
                <a:ln w="9525">
                  <a:solidFill>
                    <a:schemeClr val="tx1"/>
                  </a:solidFill>
                  <a:round/>
                </a:ln>
              </p:spPr>
              <p:txBody>
                <a:bodyPr wrap="none" anchor="ctr">
                  <a:spAutoFit/>
                </a:bodyPr>
                <a:lstStyle/>
                <a:p>
                  <a:endParaRPr lang="zh-CN" altLang="en-US"/>
                </a:p>
              </p:txBody>
            </p:sp>
            <p:sp>
              <p:nvSpPr>
                <p:cNvPr id="78942" name="Line 45"/>
                <p:cNvSpPr>
                  <a:spLocks noChangeShapeType="1"/>
                </p:cNvSpPr>
                <p:nvPr/>
              </p:nvSpPr>
              <p:spPr bwMode="auto">
                <a:xfrm>
                  <a:off x="1411" y="2933"/>
                  <a:ext cx="112" cy="145"/>
                </a:xfrm>
                <a:prstGeom prst="line">
                  <a:avLst/>
                </a:prstGeom>
                <a:noFill/>
                <a:ln w="9525">
                  <a:solidFill>
                    <a:schemeClr val="tx1"/>
                  </a:solidFill>
                  <a:round/>
                </a:ln>
              </p:spPr>
              <p:txBody>
                <a:bodyPr anchor="ctr">
                  <a:spAutoFit/>
                </a:bodyPr>
                <a:lstStyle/>
                <a:p>
                  <a:endParaRPr lang="zh-CN" altLang="en-US"/>
                </a:p>
              </p:txBody>
            </p:sp>
            <p:sp>
              <p:nvSpPr>
                <p:cNvPr id="78943" name="Line 46"/>
                <p:cNvSpPr>
                  <a:spLocks noChangeShapeType="1"/>
                </p:cNvSpPr>
                <p:nvPr/>
              </p:nvSpPr>
              <p:spPr bwMode="auto">
                <a:xfrm>
                  <a:off x="1178" y="3277"/>
                  <a:ext cx="133" cy="189"/>
                </a:xfrm>
                <a:prstGeom prst="line">
                  <a:avLst/>
                </a:prstGeom>
                <a:noFill/>
                <a:ln w="9525">
                  <a:solidFill>
                    <a:schemeClr val="tx1"/>
                  </a:solidFill>
                  <a:round/>
                </a:ln>
              </p:spPr>
              <p:txBody>
                <a:bodyPr wrap="none" anchor="ctr">
                  <a:spAutoFit/>
                </a:bodyPr>
                <a:lstStyle/>
                <a:p>
                  <a:endParaRPr lang="zh-CN" altLang="en-US"/>
                </a:p>
              </p:txBody>
            </p:sp>
          </p:grpSp>
          <p:sp>
            <p:nvSpPr>
              <p:cNvPr id="78919" name="Text Box 47"/>
              <p:cNvSpPr txBox="1">
                <a:spLocks noChangeArrowheads="1"/>
              </p:cNvSpPr>
              <p:nvPr/>
            </p:nvSpPr>
            <p:spPr bwMode="auto">
              <a:xfrm>
                <a:off x="4380" y="957"/>
                <a:ext cx="320" cy="251"/>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top</a:t>
                </a:r>
                <a:endParaRPr kumimoji="1" lang="en-US" altLang="zh-CN" sz="2000">
                  <a:latin typeface="Times New Roman" panose="02020603050405020304" pitchFamily="18" charset="0"/>
                </a:endParaRPr>
              </a:p>
            </p:txBody>
          </p:sp>
          <p:sp>
            <p:nvSpPr>
              <p:cNvPr id="78920" name="Rectangle 48"/>
              <p:cNvSpPr>
                <a:spLocks noChangeArrowheads="1"/>
              </p:cNvSpPr>
              <p:nvPr/>
            </p:nvSpPr>
            <p:spPr bwMode="auto">
              <a:xfrm>
                <a:off x="4670" y="1415"/>
                <a:ext cx="855" cy="234"/>
              </a:xfrm>
              <a:prstGeom prst="rect">
                <a:avLst/>
              </a:prstGeom>
              <a:noFill/>
              <a:ln w="9525">
                <a:solidFill>
                  <a:schemeClr val="tx1"/>
                </a:solidFill>
                <a:miter lim="800000"/>
              </a:ln>
            </p:spPr>
            <p:txBody>
              <a:bodyPr wrap="none" anchor="ctr"/>
              <a:lstStyle/>
              <a:p>
                <a:pPr algn="ctr"/>
                <a:r>
                  <a:rPr kumimoji="1" lang="en-US" altLang="zh-CN" sz="2000">
                    <a:latin typeface="Times New Roman" panose="02020603050405020304" pitchFamily="18" charset="0"/>
                  </a:rPr>
                  <a:t>p-&gt;A</a:t>
                </a:r>
                <a:endParaRPr kumimoji="1" lang="en-US" altLang="zh-CN" sz="2000">
                  <a:latin typeface="Times New Roman" panose="02020603050405020304" pitchFamily="18" charset="0"/>
                </a:endParaRPr>
              </a:p>
            </p:txBody>
          </p:sp>
          <p:sp>
            <p:nvSpPr>
              <p:cNvPr id="78921" name="Rectangle 49"/>
              <p:cNvSpPr>
                <a:spLocks noChangeArrowheads="1"/>
              </p:cNvSpPr>
              <p:nvPr/>
            </p:nvSpPr>
            <p:spPr bwMode="auto">
              <a:xfrm>
                <a:off x="4670" y="1179"/>
                <a:ext cx="855" cy="234"/>
              </a:xfrm>
              <a:prstGeom prst="rect">
                <a:avLst/>
              </a:prstGeom>
              <a:noFill/>
              <a:ln w="9525">
                <a:solidFill>
                  <a:schemeClr val="tx1"/>
                </a:solidFill>
                <a:miter lim="800000"/>
              </a:ln>
            </p:spPr>
            <p:txBody>
              <a:bodyPr wrap="none" anchor="ctr"/>
              <a:lstStyle/>
              <a:p>
                <a:pPr algn="ctr"/>
                <a:r>
                  <a:rPr kumimoji="1" lang="en-US" altLang="zh-CN" sz="2000">
                    <a:latin typeface="Times New Roman" panose="02020603050405020304" pitchFamily="18" charset="0"/>
                  </a:rPr>
                  <a:t>p-&gt;D</a:t>
                </a:r>
                <a:endParaRPr kumimoji="1" lang="en-US" altLang="zh-CN" sz="2000">
                  <a:latin typeface="Times New Roman" panose="02020603050405020304" pitchFamily="18" charset="0"/>
                </a:endParaRPr>
              </a:p>
            </p:txBody>
          </p:sp>
          <p:sp>
            <p:nvSpPr>
              <p:cNvPr id="78922" name="Rectangle 50"/>
              <p:cNvSpPr>
                <a:spLocks noChangeArrowheads="1"/>
              </p:cNvSpPr>
              <p:nvPr/>
            </p:nvSpPr>
            <p:spPr bwMode="auto">
              <a:xfrm>
                <a:off x="4671" y="945"/>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8923" name="Rectangle 51"/>
              <p:cNvSpPr>
                <a:spLocks noChangeArrowheads="1"/>
              </p:cNvSpPr>
              <p:nvPr/>
            </p:nvSpPr>
            <p:spPr bwMode="auto">
              <a:xfrm>
                <a:off x="4670" y="712"/>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8924" name="Rectangle 52"/>
              <p:cNvSpPr>
                <a:spLocks noChangeArrowheads="1"/>
              </p:cNvSpPr>
              <p:nvPr/>
            </p:nvSpPr>
            <p:spPr bwMode="auto">
              <a:xfrm>
                <a:off x="4670" y="478"/>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8925" name="Line 53"/>
              <p:cNvSpPr>
                <a:spLocks noChangeShapeType="1"/>
              </p:cNvSpPr>
              <p:nvPr/>
            </p:nvSpPr>
            <p:spPr bwMode="auto">
              <a:xfrm>
                <a:off x="4673" y="283"/>
                <a:ext cx="0" cy="200"/>
              </a:xfrm>
              <a:prstGeom prst="line">
                <a:avLst/>
              </a:prstGeom>
              <a:noFill/>
              <a:ln w="9525">
                <a:solidFill>
                  <a:schemeClr val="tx1"/>
                </a:solidFill>
                <a:round/>
              </a:ln>
            </p:spPr>
            <p:txBody>
              <a:bodyPr wrap="none" anchor="ctr">
                <a:spAutoFit/>
              </a:bodyPr>
              <a:lstStyle/>
              <a:p>
                <a:endParaRPr lang="zh-CN" altLang="en-US"/>
              </a:p>
            </p:txBody>
          </p:sp>
          <p:sp>
            <p:nvSpPr>
              <p:cNvPr id="78926" name="Line 54"/>
              <p:cNvSpPr>
                <a:spLocks noChangeShapeType="1"/>
              </p:cNvSpPr>
              <p:nvPr/>
            </p:nvSpPr>
            <p:spPr bwMode="auto">
              <a:xfrm flipH="1">
                <a:off x="5530" y="283"/>
                <a:ext cx="0" cy="200"/>
              </a:xfrm>
              <a:prstGeom prst="line">
                <a:avLst/>
              </a:prstGeom>
              <a:noFill/>
              <a:ln w="9525">
                <a:solidFill>
                  <a:schemeClr val="tx1"/>
                </a:solidFill>
                <a:round/>
              </a:ln>
            </p:spPr>
            <p:txBody>
              <a:bodyPr anchor="ctr">
                <a:spAutoFit/>
              </a:bodyPr>
              <a:lstStyle/>
              <a:p>
                <a:endParaRPr lang="zh-CN" altLang="en-US"/>
              </a:p>
            </p:txBody>
          </p:sp>
          <p:sp>
            <p:nvSpPr>
              <p:cNvPr id="78927" name="Text Box 55"/>
              <p:cNvSpPr txBox="1">
                <a:spLocks noChangeArrowheads="1"/>
              </p:cNvSpPr>
              <p:nvPr/>
            </p:nvSpPr>
            <p:spPr bwMode="auto">
              <a:xfrm>
                <a:off x="4224" y="1762"/>
                <a:ext cx="754" cy="256"/>
              </a:xfrm>
              <a:prstGeom prst="rect">
                <a:avLst/>
              </a:prstGeom>
              <a:noFill/>
              <a:ln w="9525">
                <a:solidFill>
                  <a:srgbClr val="0066FF"/>
                </a:solidFill>
                <a:miter lim="800000"/>
              </a:ln>
            </p:spPr>
            <p:txBody>
              <a:bodyPr wrap="none" anchor="ctr">
                <a:spAutoFit/>
              </a:bodyPr>
              <a:lstStyle/>
              <a:p>
                <a:r>
                  <a:rPr kumimoji="1" lang="zh-CN" altLang="en-US" sz="2000">
                    <a:latin typeface="Times New Roman" panose="02020603050405020304" pitchFamily="18" charset="0"/>
                  </a:rPr>
                  <a:t>访问：</a:t>
                </a:r>
                <a:r>
                  <a:rPr kumimoji="1" lang="en-US" altLang="zh-CN" sz="1200">
                    <a:latin typeface="Times New Roman" panose="02020603050405020304" pitchFamily="18" charset="0"/>
                  </a:rPr>
                  <a:t>C B</a:t>
                </a:r>
                <a:endParaRPr kumimoji="1" lang="en-US" altLang="zh-CN" sz="1200">
                  <a:latin typeface="Times New Roman" panose="02020603050405020304" pitchFamily="18" charset="0"/>
                </a:endParaRPr>
              </a:p>
            </p:txBody>
          </p:sp>
          <p:grpSp>
            <p:nvGrpSpPr>
              <p:cNvPr id="9" name="Group 56"/>
              <p:cNvGrpSpPr/>
              <p:nvPr/>
            </p:nvGrpSpPr>
            <p:grpSpPr bwMode="auto">
              <a:xfrm>
                <a:off x="3989" y="662"/>
                <a:ext cx="207" cy="460"/>
                <a:chOff x="3989" y="662"/>
                <a:chExt cx="207" cy="460"/>
              </a:xfrm>
            </p:grpSpPr>
            <p:sp>
              <p:nvSpPr>
                <p:cNvPr id="78929" name="Text Box 57"/>
                <p:cNvSpPr txBox="1">
                  <a:spLocks noChangeArrowheads="1"/>
                </p:cNvSpPr>
                <p:nvPr/>
              </p:nvSpPr>
              <p:spPr bwMode="auto">
                <a:xfrm>
                  <a:off x="4000" y="662"/>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p</a:t>
                  </a:r>
                  <a:endParaRPr kumimoji="1" lang="en-US" altLang="zh-CN" sz="2000">
                    <a:latin typeface="Times New Roman" panose="02020603050405020304" pitchFamily="18" charset="0"/>
                  </a:endParaRPr>
                </a:p>
              </p:txBody>
            </p:sp>
            <p:sp>
              <p:nvSpPr>
                <p:cNvPr id="78930" name="Line 58"/>
                <p:cNvSpPr>
                  <a:spLocks noChangeShapeType="1"/>
                </p:cNvSpPr>
                <p:nvPr/>
              </p:nvSpPr>
              <p:spPr bwMode="auto">
                <a:xfrm flipH="1">
                  <a:off x="3989" y="933"/>
                  <a:ext cx="123" cy="189"/>
                </a:xfrm>
                <a:prstGeom prst="line">
                  <a:avLst/>
                </a:prstGeom>
                <a:noFill/>
                <a:ln w="9525">
                  <a:solidFill>
                    <a:srgbClr val="0066FF"/>
                  </a:solidFill>
                  <a:round/>
                  <a:tailEnd type="triangle" w="med" len="med"/>
                </a:ln>
              </p:spPr>
              <p:txBody>
                <a:bodyPr wrap="none" anchor="ctr">
                  <a:spAutoFit/>
                </a:bodyPr>
                <a:lstStyle/>
                <a:p>
                  <a:endParaRPr lang="zh-CN" altLang="en-US"/>
                </a:p>
              </p:txBody>
            </p:sp>
          </p:grpSp>
        </p:grpSp>
        <p:sp>
          <p:nvSpPr>
            <p:cNvPr id="78917" name="Text Box 59"/>
            <p:cNvSpPr txBox="1">
              <a:spLocks noChangeArrowheads="1"/>
            </p:cNvSpPr>
            <p:nvPr/>
          </p:nvSpPr>
          <p:spPr bwMode="auto">
            <a:xfrm>
              <a:off x="3384" y="1675"/>
              <a:ext cx="302"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(6)</a:t>
              </a:r>
              <a:endParaRPr kumimoji="1" lang="en-US" altLang="zh-CN" sz="2000">
                <a:latin typeface="Times New Roman" panose="02020603050405020304" pitchFamily="18" charset="0"/>
              </a:endParaRPr>
            </a:p>
          </p:txBody>
        </p:sp>
      </p:grpSp>
      <p:grpSp>
        <p:nvGrpSpPr>
          <p:cNvPr id="10" name="Group 60"/>
          <p:cNvGrpSpPr/>
          <p:nvPr/>
        </p:nvGrpSpPr>
        <p:grpSpPr bwMode="auto">
          <a:xfrm>
            <a:off x="449263" y="3846513"/>
            <a:ext cx="3913187" cy="2895600"/>
            <a:chOff x="283" y="2423"/>
            <a:chExt cx="2465" cy="1824"/>
          </a:xfrm>
        </p:grpSpPr>
        <p:grpSp>
          <p:nvGrpSpPr>
            <p:cNvPr id="11" name="Group 61"/>
            <p:cNvGrpSpPr/>
            <p:nvPr/>
          </p:nvGrpSpPr>
          <p:grpSpPr bwMode="auto">
            <a:xfrm>
              <a:off x="407" y="2423"/>
              <a:ext cx="2341" cy="1735"/>
              <a:chOff x="407" y="2423"/>
              <a:chExt cx="2341" cy="1735"/>
            </a:xfrm>
          </p:grpSpPr>
          <p:grpSp>
            <p:nvGrpSpPr>
              <p:cNvPr id="12" name="Group 62"/>
              <p:cNvGrpSpPr/>
              <p:nvPr/>
            </p:nvGrpSpPr>
            <p:grpSpPr bwMode="auto">
              <a:xfrm>
                <a:off x="450" y="2483"/>
                <a:ext cx="1022" cy="1672"/>
                <a:chOff x="703" y="2015"/>
                <a:chExt cx="1022" cy="1672"/>
              </a:xfrm>
            </p:grpSpPr>
            <p:sp>
              <p:nvSpPr>
                <p:cNvPr id="78903" name="Oval 63"/>
                <p:cNvSpPr>
                  <a:spLocks noChangeArrowheads="1"/>
                </p:cNvSpPr>
                <p:nvPr/>
              </p:nvSpPr>
              <p:spPr bwMode="auto">
                <a:xfrm>
                  <a:off x="1222" y="2015"/>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78904" name="Oval 64"/>
                <p:cNvSpPr>
                  <a:spLocks noChangeArrowheads="1"/>
                </p:cNvSpPr>
                <p:nvPr/>
              </p:nvSpPr>
              <p:spPr bwMode="auto">
                <a:xfrm>
                  <a:off x="974" y="2367"/>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78905" name="Oval 65"/>
                <p:cNvSpPr>
                  <a:spLocks noChangeArrowheads="1"/>
                </p:cNvSpPr>
                <p:nvPr/>
              </p:nvSpPr>
              <p:spPr bwMode="auto">
                <a:xfrm>
                  <a:off x="703"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78906" name="Oval 66"/>
                <p:cNvSpPr>
                  <a:spLocks noChangeArrowheads="1"/>
                </p:cNvSpPr>
                <p:nvPr/>
              </p:nvSpPr>
              <p:spPr bwMode="auto">
                <a:xfrm>
                  <a:off x="1215"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78907" name="Oval 67"/>
                <p:cNvSpPr>
                  <a:spLocks noChangeArrowheads="1"/>
                </p:cNvSpPr>
                <p:nvPr/>
              </p:nvSpPr>
              <p:spPr bwMode="auto">
                <a:xfrm>
                  <a:off x="1015" y="3051"/>
                  <a:ext cx="255" cy="235"/>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78908" name="Oval 68"/>
                <p:cNvSpPr>
                  <a:spLocks noChangeArrowheads="1"/>
                </p:cNvSpPr>
                <p:nvPr/>
              </p:nvSpPr>
              <p:spPr bwMode="auto">
                <a:xfrm>
                  <a:off x="1470" y="3051"/>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78909" name="Oval 69"/>
                <p:cNvSpPr>
                  <a:spLocks noChangeArrowheads="1"/>
                </p:cNvSpPr>
                <p:nvPr/>
              </p:nvSpPr>
              <p:spPr bwMode="auto">
                <a:xfrm>
                  <a:off x="1225" y="3463"/>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78910" name="Line 70"/>
                <p:cNvSpPr>
                  <a:spLocks noChangeShapeType="1"/>
                </p:cNvSpPr>
                <p:nvPr/>
              </p:nvSpPr>
              <p:spPr bwMode="auto">
                <a:xfrm flipH="1">
                  <a:off x="1156" y="2200"/>
                  <a:ext cx="111" cy="190"/>
                </a:xfrm>
                <a:prstGeom prst="line">
                  <a:avLst/>
                </a:prstGeom>
                <a:noFill/>
                <a:ln w="9525">
                  <a:solidFill>
                    <a:schemeClr val="tx1"/>
                  </a:solidFill>
                  <a:round/>
                </a:ln>
              </p:spPr>
              <p:txBody>
                <a:bodyPr anchor="ctr">
                  <a:spAutoFit/>
                </a:bodyPr>
                <a:lstStyle/>
                <a:p>
                  <a:endParaRPr lang="zh-CN" altLang="en-US"/>
                </a:p>
              </p:txBody>
            </p:sp>
            <p:sp>
              <p:nvSpPr>
                <p:cNvPr id="78911" name="Line 71"/>
                <p:cNvSpPr>
                  <a:spLocks noChangeShapeType="1"/>
                </p:cNvSpPr>
                <p:nvPr/>
              </p:nvSpPr>
              <p:spPr bwMode="auto">
                <a:xfrm flipH="1">
                  <a:off x="911" y="2566"/>
                  <a:ext cx="122" cy="189"/>
                </a:xfrm>
                <a:prstGeom prst="line">
                  <a:avLst/>
                </a:prstGeom>
                <a:noFill/>
                <a:ln w="9525">
                  <a:solidFill>
                    <a:schemeClr val="tx1"/>
                  </a:solidFill>
                  <a:round/>
                </a:ln>
              </p:spPr>
              <p:txBody>
                <a:bodyPr wrap="none" anchor="ctr">
                  <a:spAutoFit/>
                </a:bodyPr>
                <a:lstStyle/>
                <a:p>
                  <a:endParaRPr lang="zh-CN" altLang="en-US"/>
                </a:p>
              </p:txBody>
            </p:sp>
            <p:sp>
              <p:nvSpPr>
                <p:cNvPr id="78912" name="Line 72"/>
                <p:cNvSpPr>
                  <a:spLocks noChangeShapeType="1"/>
                </p:cNvSpPr>
                <p:nvPr/>
              </p:nvSpPr>
              <p:spPr bwMode="auto">
                <a:xfrm>
                  <a:off x="1189" y="2566"/>
                  <a:ext cx="133" cy="189"/>
                </a:xfrm>
                <a:prstGeom prst="line">
                  <a:avLst/>
                </a:prstGeom>
                <a:noFill/>
                <a:ln w="9525">
                  <a:solidFill>
                    <a:schemeClr val="tx1"/>
                  </a:solidFill>
                  <a:round/>
                </a:ln>
              </p:spPr>
              <p:txBody>
                <a:bodyPr wrap="none" anchor="ctr">
                  <a:spAutoFit/>
                </a:bodyPr>
                <a:lstStyle/>
                <a:p>
                  <a:endParaRPr lang="zh-CN" altLang="en-US"/>
                </a:p>
              </p:txBody>
            </p:sp>
            <p:sp>
              <p:nvSpPr>
                <p:cNvPr id="78913" name="Line 73"/>
                <p:cNvSpPr>
                  <a:spLocks noChangeShapeType="1"/>
                </p:cNvSpPr>
                <p:nvPr/>
              </p:nvSpPr>
              <p:spPr bwMode="auto">
                <a:xfrm flipH="1">
                  <a:off x="1211" y="2955"/>
                  <a:ext cx="78" cy="145"/>
                </a:xfrm>
                <a:prstGeom prst="line">
                  <a:avLst/>
                </a:prstGeom>
                <a:noFill/>
                <a:ln w="9525">
                  <a:solidFill>
                    <a:schemeClr val="tx1"/>
                  </a:solidFill>
                  <a:round/>
                </a:ln>
              </p:spPr>
              <p:txBody>
                <a:bodyPr wrap="none" anchor="ctr">
                  <a:spAutoFit/>
                </a:bodyPr>
                <a:lstStyle/>
                <a:p>
                  <a:endParaRPr lang="zh-CN" altLang="en-US"/>
                </a:p>
              </p:txBody>
            </p:sp>
            <p:sp>
              <p:nvSpPr>
                <p:cNvPr id="78914" name="Line 74"/>
                <p:cNvSpPr>
                  <a:spLocks noChangeShapeType="1"/>
                </p:cNvSpPr>
                <p:nvPr/>
              </p:nvSpPr>
              <p:spPr bwMode="auto">
                <a:xfrm>
                  <a:off x="1411" y="2933"/>
                  <a:ext cx="112" cy="145"/>
                </a:xfrm>
                <a:prstGeom prst="line">
                  <a:avLst/>
                </a:prstGeom>
                <a:noFill/>
                <a:ln w="9525">
                  <a:solidFill>
                    <a:schemeClr val="tx1"/>
                  </a:solidFill>
                  <a:round/>
                </a:ln>
              </p:spPr>
              <p:txBody>
                <a:bodyPr anchor="ctr">
                  <a:spAutoFit/>
                </a:bodyPr>
                <a:lstStyle/>
                <a:p>
                  <a:endParaRPr lang="zh-CN" altLang="en-US"/>
                </a:p>
              </p:txBody>
            </p:sp>
            <p:sp>
              <p:nvSpPr>
                <p:cNvPr id="78915" name="Line 75"/>
                <p:cNvSpPr>
                  <a:spLocks noChangeShapeType="1"/>
                </p:cNvSpPr>
                <p:nvPr/>
              </p:nvSpPr>
              <p:spPr bwMode="auto">
                <a:xfrm>
                  <a:off x="1178" y="3277"/>
                  <a:ext cx="133" cy="189"/>
                </a:xfrm>
                <a:prstGeom prst="line">
                  <a:avLst/>
                </a:prstGeom>
                <a:noFill/>
                <a:ln w="9525">
                  <a:solidFill>
                    <a:schemeClr val="tx1"/>
                  </a:solidFill>
                  <a:round/>
                </a:ln>
              </p:spPr>
              <p:txBody>
                <a:bodyPr wrap="none" anchor="ctr">
                  <a:spAutoFit/>
                </a:bodyPr>
                <a:lstStyle/>
                <a:p>
                  <a:endParaRPr lang="zh-CN" altLang="en-US"/>
                </a:p>
              </p:txBody>
            </p:sp>
          </p:grpSp>
          <p:sp>
            <p:nvSpPr>
              <p:cNvPr id="78891" name="Text Box 76"/>
              <p:cNvSpPr txBox="1">
                <a:spLocks noChangeArrowheads="1"/>
              </p:cNvSpPr>
              <p:nvPr/>
            </p:nvSpPr>
            <p:spPr bwMode="auto">
              <a:xfrm>
                <a:off x="1597" y="2865"/>
                <a:ext cx="320" cy="251"/>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top</a:t>
                </a:r>
                <a:endParaRPr kumimoji="1" lang="en-US" altLang="zh-CN" sz="2000">
                  <a:latin typeface="Times New Roman" panose="02020603050405020304" pitchFamily="18" charset="0"/>
                </a:endParaRPr>
              </a:p>
            </p:txBody>
          </p:sp>
          <p:sp>
            <p:nvSpPr>
              <p:cNvPr id="78892" name="Rectangle 77"/>
              <p:cNvSpPr>
                <a:spLocks noChangeArrowheads="1"/>
              </p:cNvSpPr>
              <p:nvPr/>
            </p:nvSpPr>
            <p:spPr bwMode="auto">
              <a:xfrm>
                <a:off x="1888" y="3555"/>
                <a:ext cx="855" cy="234"/>
              </a:xfrm>
              <a:prstGeom prst="rect">
                <a:avLst/>
              </a:prstGeom>
              <a:noFill/>
              <a:ln w="9525">
                <a:solidFill>
                  <a:schemeClr val="tx1"/>
                </a:solidFill>
                <a:miter lim="800000"/>
              </a:ln>
            </p:spPr>
            <p:txBody>
              <a:bodyPr wrap="none" anchor="ctr"/>
              <a:lstStyle/>
              <a:p>
                <a:pPr algn="ctr"/>
                <a:r>
                  <a:rPr kumimoji="1" lang="en-US" altLang="zh-CN" sz="2000">
                    <a:latin typeface="Times New Roman" panose="02020603050405020304" pitchFamily="18" charset="0"/>
                  </a:rPr>
                  <a:t>p-&gt;A</a:t>
                </a:r>
                <a:endParaRPr kumimoji="1" lang="en-US" altLang="zh-CN" sz="2000">
                  <a:latin typeface="Times New Roman" panose="02020603050405020304" pitchFamily="18" charset="0"/>
                </a:endParaRPr>
              </a:p>
            </p:txBody>
          </p:sp>
          <p:sp>
            <p:nvSpPr>
              <p:cNvPr id="78893" name="Rectangle 78"/>
              <p:cNvSpPr>
                <a:spLocks noChangeArrowheads="1"/>
              </p:cNvSpPr>
              <p:nvPr/>
            </p:nvSpPr>
            <p:spPr bwMode="auto">
              <a:xfrm>
                <a:off x="1888" y="3319"/>
                <a:ext cx="855" cy="234"/>
              </a:xfrm>
              <a:prstGeom prst="rect">
                <a:avLst/>
              </a:prstGeom>
              <a:noFill/>
              <a:ln w="9525">
                <a:solidFill>
                  <a:schemeClr val="tx1"/>
                </a:solidFill>
                <a:miter lim="800000"/>
              </a:ln>
            </p:spPr>
            <p:txBody>
              <a:bodyPr wrap="none" anchor="ctr"/>
              <a:lstStyle/>
              <a:p>
                <a:pPr algn="ctr"/>
                <a:r>
                  <a:rPr kumimoji="1" lang="en-US" altLang="zh-CN" sz="2000">
                    <a:latin typeface="Times New Roman" panose="02020603050405020304" pitchFamily="18" charset="0"/>
                  </a:rPr>
                  <a:t>p-&gt;D</a:t>
                </a:r>
                <a:endParaRPr kumimoji="1" lang="en-US" altLang="zh-CN" sz="2000">
                  <a:latin typeface="Times New Roman" panose="02020603050405020304" pitchFamily="18" charset="0"/>
                </a:endParaRPr>
              </a:p>
            </p:txBody>
          </p:sp>
          <p:sp>
            <p:nvSpPr>
              <p:cNvPr id="78894" name="Rectangle 79"/>
              <p:cNvSpPr>
                <a:spLocks noChangeArrowheads="1"/>
              </p:cNvSpPr>
              <p:nvPr/>
            </p:nvSpPr>
            <p:spPr bwMode="auto">
              <a:xfrm>
                <a:off x="1889" y="3085"/>
                <a:ext cx="855" cy="234"/>
              </a:xfrm>
              <a:prstGeom prst="rect">
                <a:avLst/>
              </a:prstGeom>
              <a:noFill/>
              <a:ln w="9525">
                <a:solidFill>
                  <a:schemeClr val="tx1"/>
                </a:solidFill>
                <a:miter lim="800000"/>
              </a:ln>
            </p:spPr>
            <p:txBody>
              <a:bodyPr wrap="none" anchor="ctr"/>
              <a:lstStyle/>
              <a:p>
                <a:pPr algn="ctr"/>
                <a:r>
                  <a:rPr kumimoji="1" lang="en-US" altLang="zh-CN" sz="2000">
                    <a:latin typeface="Times New Roman" panose="02020603050405020304" pitchFamily="18" charset="0"/>
                  </a:rPr>
                  <a:t>p-&gt;E</a:t>
                </a:r>
                <a:endParaRPr kumimoji="1" lang="en-US" altLang="zh-CN" sz="2000">
                  <a:latin typeface="Times New Roman" panose="02020603050405020304" pitchFamily="18" charset="0"/>
                </a:endParaRPr>
              </a:p>
            </p:txBody>
          </p:sp>
          <p:sp>
            <p:nvSpPr>
              <p:cNvPr id="78895" name="Rectangle 80"/>
              <p:cNvSpPr>
                <a:spLocks noChangeArrowheads="1"/>
              </p:cNvSpPr>
              <p:nvPr/>
            </p:nvSpPr>
            <p:spPr bwMode="auto">
              <a:xfrm>
                <a:off x="1888" y="2852"/>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8896" name="Rectangle 81"/>
              <p:cNvSpPr>
                <a:spLocks noChangeArrowheads="1"/>
              </p:cNvSpPr>
              <p:nvPr/>
            </p:nvSpPr>
            <p:spPr bwMode="auto">
              <a:xfrm>
                <a:off x="1888" y="2618"/>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8897" name="Line 82"/>
              <p:cNvSpPr>
                <a:spLocks noChangeShapeType="1"/>
              </p:cNvSpPr>
              <p:nvPr/>
            </p:nvSpPr>
            <p:spPr bwMode="auto">
              <a:xfrm>
                <a:off x="1891" y="2423"/>
                <a:ext cx="0" cy="200"/>
              </a:xfrm>
              <a:prstGeom prst="line">
                <a:avLst/>
              </a:prstGeom>
              <a:noFill/>
              <a:ln w="9525">
                <a:solidFill>
                  <a:schemeClr val="tx1"/>
                </a:solidFill>
                <a:round/>
              </a:ln>
            </p:spPr>
            <p:txBody>
              <a:bodyPr wrap="none" anchor="ctr">
                <a:spAutoFit/>
              </a:bodyPr>
              <a:lstStyle/>
              <a:p>
                <a:endParaRPr lang="zh-CN" altLang="en-US"/>
              </a:p>
            </p:txBody>
          </p:sp>
          <p:sp>
            <p:nvSpPr>
              <p:cNvPr id="78898" name="Line 83"/>
              <p:cNvSpPr>
                <a:spLocks noChangeShapeType="1"/>
              </p:cNvSpPr>
              <p:nvPr/>
            </p:nvSpPr>
            <p:spPr bwMode="auto">
              <a:xfrm flipH="1">
                <a:off x="2748" y="2423"/>
                <a:ext cx="0" cy="200"/>
              </a:xfrm>
              <a:prstGeom prst="line">
                <a:avLst/>
              </a:prstGeom>
              <a:noFill/>
              <a:ln w="9525">
                <a:solidFill>
                  <a:schemeClr val="tx1"/>
                </a:solidFill>
                <a:round/>
              </a:ln>
            </p:spPr>
            <p:txBody>
              <a:bodyPr anchor="ctr">
                <a:spAutoFit/>
              </a:bodyPr>
              <a:lstStyle/>
              <a:p>
                <a:endParaRPr lang="zh-CN" altLang="en-US"/>
              </a:p>
            </p:txBody>
          </p:sp>
          <p:sp>
            <p:nvSpPr>
              <p:cNvPr id="78899" name="Text Box 84"/>
              <p:cNvSpPr txBox="1">
                <a:spLocks noChangeArrowheads="1"/>
              </p:cNvSpPr>
              <p:nvPr/>
            </p:nvSpPr>
            <p:spPr bwMode="auto">
              <a:xfrm>
                <a:off x="1442" y="3902"/>
                <a:ext cx="754" cy="256"/>
              </a:xfrm>
              <a:prstGeom prst="rect">
                <a:avLst/>
              </a:prstGeom>
              <a:noFill/>
              <a:ln w="9525">
                <a:solidFill>
                  <a:srgbClr val="0066FF"/>
                </a:solidFill>
                <a:miter lim="800000"/>
              </a:ln>
            </p:spPr>
            <p:txBody>
              <a:bodyPr wrap="none" anchor="ctr">
                <a:spAutoFit/>
              </a:bodyPr>
              <a:lstStyle/>
              <a:p>
                <a:r>
                  <a:rPr kumimoji="1" lang="zh-CN" altLang="en-US" sz="2000">
                    <a:latin typeface="Times New Roman" panose="02020603050405020304" pitchFamily="18" charset="0"/>
                  </a:rPr>
                  <a:t>访问：</a:t>
                </a:r>
                <a:r>
                  <a:rPr kumimoji="1" lang="en-US" altLang="zh-CN" sz="1200">
                    <a:latin typeface="Times New Roman" panose="02020603050405020304" pitchFamily="18" charset="0"/>
                  </a:rPr>
                  <a:t>C B</a:t>
                </a:r>
                <a:endParaRPr kumimoji="1" lang="en-US" altLang="zh-CN" sz="1200">
                  <a:latin typeface="Times New Roman" panose="02020603050405020304" pitchFamily="18" charset="0"/>
                </a:endParaRPr>
              </a:p>
            </p:txBody>
          </p:sp>
          <p:grpSp>
            <p:nvGrpSpPr>
              <p:cNvPr id="13" name="Group 85"/>
              <p:cNvGrpSpPr/>
              <p:nvPr/>
            </p:nvGrpSpPr>
            <p:grpSpPr bwMode="auto">
              <a:xfrm>
                <a:off x="407" y="3647"/>
                <a:ext cx="368" cy="250"/>
                <a:chOff x="407" y="3647"/>
                <a:chExt cx="368" cy="250"/>
              </a:xfrm>
            </p:grpSpPr>
            <p:sp>
              <p:nvSpPr>
                <p:cNvPr id="78901" name="Text Box 86"/>
                <p:cNvSpPr txBox="1">
                  <a:spLocks noChangeArrowheads="1"/>
                </p:cNvSpPr>
                <p:nvPr/>
              </p:nvSpPr>
              <p:spPr bwMode="auto">
                <a:xfrm>
                  <a:off x="407" y="3647"/>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p</a:t>
                  </a:r>
                  <a:endParaRPr kumimoji="1" lang="en-US" altLang="zh-CN" sz="2000">
                    <a:latin typeface="Times New Roman" panose="02020603050405020304" pitchFamily="18" charset="0"/>
                  </a:endParaRPr>
                </a:p>
              </p:txBody>
            </p:sp>
            <p:sp>
              <p:nvSpPr>
                <p:cNvPr id="78902" name="Line 87"/>
                <p:cNvSpPr>
                  <a:spLocks noChangeShapeType="1"/>
                </p:cNvSpPr>
                <p:nvPr/>
              </p:nvSpPr>
              <p:spPr bwMode="auto">
                <a:xfrm flipV="1">
                  <a:off x="542" y="3707"/>
                  <a:ext cx="233" cy="89"/>
                </a:xfrm>
                <a:prstGeom prst="line">
                  <a:avLst/>
                </a:prstGeom>
                <a:noFill/>
                <a:ln w="9525">
                  <a:solidFill>
                    <a:srgbClr val="0066FF"/>
                  </a:solidFill>
                  <a:round/>
                  <a:tailEnd type="triangle" w="med" len="med"/>
                </a:ln>
              </p:spPr>
              <p:txBody>
                <a:bodyPr anchor="ctr">
                  <a:spAutoFit/>
                </a:bodyPr>
                <a:lstStyle/>
                <a:p>
                  <a:endParaRPr lang="zh-CN" altLang="en-US"/>
                </a:p>
              </p:txBody>
            </p:sp>
          </p:grpSp>
        </p:grpSp>
        <p:sp>
          <p:nvSpPr>
            <p:cNvPr id="78889" name="Text Box 88"/>
            <p:cNvSpPr txBox="1">
              <a:spLocks noChangeArrowheads="1"/>
            </p:cNvSpPr>
            <p:nvPr/>
          </p:nvSpPr>
          <p:spPr bwMode="auto">
            <a:xfrm>
              <a:off x="283" y="3997"/>
              <a:ext cx="302"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(7)</a:t>
              </a:r>
              <a:endParaRPr kumimoji="1" lang="en-US" altLang="zh-CN" sz="2000">
                <a:latin typeface="Times New Roman" panose="02020603050405020304" pitchFamily="18" charset="0"/>
              </a:endParaRPr>
            </a:p>
          </p:txBody>
        </p:sp>
      </p:grpSp>
      <p:grpSp>
        <p:nvGrpSpPr>
          <p:cNvPr id="14" name="Group 89"/>
          <p:cNvGrpSpPr/>
          <p:nvPr/>
        </p:nvGrpSpPr>
        <p:grpSpPr bwMode="auto">
          <a:xfrm>
            <a:off x="4872038" y="3836988"/>
            <a:ext cx="3748087" cy="3021012"/>
            <a:chOff x="3069" y="2417"/>
            <a:chExt cx="2361" cy="1903"/>
          </a:xfrm>
        </p:grpSpPr>
        <p:grpSp>
          <p:nvGrpSpPr>
            <p:cNvPr id="15" name="Group 90"/>
            <p:cNvGrpSpPr/>
            <p:nvPr/>
          </p:nvGrpSpPr>
          <p:grpSpPr bwMode="auto">
            <a:xfrm>
              <a:off x="3069" y="2417"/>
              <a:ext cx="2298" cy="1903"/>
              <a:chOff x="3069" y="2417"/>
              <a:chExt cx="2298" cy="1903"/>
            </a:xfrm>
          </p:grpSpPr>
          <p:grpSp>
            <p:nvGrpSpPr>
              <p:cNvPr id="16" name="Group 91"/>
              <p:cNvGrpSpPr/>
              <p:nvPr/>
            </p:nvGrpSpPr>
            <p:grpSpPr bwMode="auto">
              <a:xfrm>
                <a:off x="3069" y="2477"/>
                <a:ext cx="1022" cy="1672"/>
                <a:chOff x="703" y="2015"/>
                <a:chExt cx="1022" cy="1672"/>
              </a:xfrm>
            </p:grpSpPr>
            <p:sp>
              <p:nvSpPr>
                <p:cNvPr id="78875" name="Oval 92"/>
                <p:cNvSpPr>
                  <a:spLocks noChangeArrowheads="1"/>
                </p:cNvSpPr>
                <p:nvPr/>
              </p:nvSpPr>
              <p:spPr bwMode="auto">
                <a:xfrm>
                  <a:off x="1222" y="2015"/>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78876" name="Oval 93"/>
                <p:cNvSpPr>
                  <a:spLocks noChangeArrowheads="1"/>
                </p:cNvSpPr>
                <p:nvPr/>
              </p:nvSpPr>
              <p:spPr bwMode="auto">
                <a:xfrm>
                  <a:off x="974" y="2367"/>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78877" name="Oval 94"/>
                <p:cNvSpPr>
                  <a:spLocks noChangeArrowheads="1"/>
                </p:cNvSpPr>
                <p:nvPr/>
              </p:nvSpPr>
              <p:spPr bwMode="auto">
                <a:xfrm>
                  <a:off x="703"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78878" name="Oval 95"/>
                <p:cNvSpPr>
                  <a:spLocks noChangeArrowheads="1"/>
                </p:cNvSpPr>
                <p:nvPr/>
              </p:nvSpPr>
              <p:spPr bwMode="auto">
                <a:xfrm>
                  <a:off x="1215"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78879" name="Oval 96"/>
                <p:cNvSpPr>
                  <a:spLocks noChangeArrowheads="1"/>
                </p:cNvSpPr>
                <p:nvPr/>
              </p:nvSpPr>
              <p:spPr bwMode="auto">
                <a:xfrm>
                  <a:off x="1015" y="3051"/>
                  <a:ext cx="255" cy="235"/>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78880" name="Oval 97"/>
                <p:cNvSpPr>
                  <a:spLocks noChangeArrowheads="1"/>
                </p:cNvSpPr>
                <p:nvPr/>
              </p:nvSpPr>
              <p:spPr bwMode="auto">
                <a:xfrm>
                  <a:off x="1470" y="3051"/>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78881" name="Oval 98"/>
                <p:cNvSpPr>
                  <a:spLocks noChangeArrowheads="1"/>
                </p:cNvSpPr>
                <p:nvPr/>
              </p:nvSpPr>
              <p:spPr bwMode="auto">
                <a:xfrm>
                  <a:off x="1225" y="3463"/>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78882" name="Line 99"/>
                <p:cNvSpPr>
                  <a:spLocks noChangeShapeType="1"/>
                </p:cNvSpPr>
                <p:nvPr/>
              </p:nvSpPr>
              <p:spPr bwMode="auto">
                <a:xfrm flipH="1">
                  <a:off x="1156" y="2200"/>
                  <a:ext cx="111" cy="190"/>
                </a:xfrm>
                <a:prstGeom prst="line">
                  <a:avLst/>
                </a:prstGeom>
                <a:noFill/>
                <a:ln w="9525">
                  <a:solidFill>
                    <a:schemeClr val="tx1"/>
                  </a:solidFill>
                  <a:round/>
                </a:ln>
              </p:spPr>
              <p:txBody>
                <a:bodyPr anchor="ctr">
                  <a:spAutoFit/>
                </a:bodyPr>
                <a:lstStyle/>
                <a:p>
                  <a:endParaRPr lang="zh-CN" altLang="en-US"/>
                </a:p>
              </p:txBody>
            </p:sp>
            <p:sp>
              <p:nvSpPr>
                <p:cNvPr id="78883" name="Line 100"/>
                <p:cNvSpPr>
                  <a:spLocks noChangeShapeType="1"/>
                </p:cNvSpPr>
                <p:nvPr/>
              </p:nvSpPr>
              <p:spPr bwMode="auto">
                <a:xfrm flipH="1">
                  <a:off x="911" y="2566"/>
                  <a:ext cx="122" cy="189"/>
                </a:xfrm>
                <a:prstGeom prst="line">
                  <a:avLst/>
                </a:prstGeom>
                <a:noFill/>
                <a:ln w="9525">
                  <a:solidFill>
                    <a:schemeClr val="tx1"/>
                  </a:solidFill>
                  <a:round/>
                </a:ln>
              </p:spPr>
              <p:txBody>
                <a:bodyPr wrap="none" anchor="ctr">
                  <a:spAutoFit/>
                </a:bodyPr>
                <a:lstStyle/>
                <a:p>
                  <a:endParaRPr lang="zh-CN" altLang="en-US"/>
                </a:p>
              </p:txBody>
            </p:sp>
            <p:sp>
              <p:nvSpPr>
                <p:cNvPr id="78884" name="Line 101"/>
                <p:cNvSpPr>
                  <a:spLocks noChangeShapeType="1"/>
                </p:cNvSpPr>
                <p:nvPr/>
              </p:nvSpPr>
              <p:spPr bwMode="auto">
                <a:xfrm>
                  <a:off x="1189" y="2566"/>
                  <a:ext cx="133" cy="189"/>
                </a:xfrm>
                <a:prstGeom prst="line">
                  <a:avLst/>
                </a:prstGeom>
                <a:noFill/>
                <a:ln w="9525">
                  <a:solidFill>
                    <a:schemeClr val="tx1"/>
                  </a:solidFill>
                  <a:round/>
                </a:ln>
              </p:spPr>
              <p:txBody>
                <a:bodyPr wrap="none" anchor="ctr">
                  <a:spAutoFit/>
                </a:bodyPr>
                <a:lstStyle/>
                <a:p>
                  <a:endParaRPr lang="zh-CN" altLang="en-US"/>
                </a:p>
              </p:txBody>
            </p:sp>
            <p:sp>
              <p:nvSpPr>
                <p:cNvPr id="78885" name="Line 102"/>
                <p:cNvSpPr>
                  <a:spLocks noChangeShapeType="1"/>
                </p:cNvSpPr>
                <p:nvPr/>
              </p:nvSpPr>
              <p:spPr bwMode="auto">
                <a:xfrm flipH="1">
                  <a:off x="1211" y="2955"/>
                  <a:ext cx="78" cy="145"/>
                </a:xfrm>
                <a:prstGeom prst="line">
                  <a:avLst/>
                </a:prstGeom>
                <a:noFill/>
                <a:ln w="9525">
                  <a:solidFill>
                    <a:schemeClr val="tx1"/>
                  </a:solidFill>
                  <a:round/>
                </a:ln>
              </p:spPr>
              <p:txBody>
                <a:bodyPr wrap="none" anchor="ctr">
                  <a:spAutoFit/>
                </a:bodyPr>
                <a:lstStyle/>
                <a:p>
                  <a:endParaRPr lang="zh-CN" altLang="en-US"/>
                </a:p>
              </p:txBody>
            </p:sp>
            <p:sp>
              <p:nvSpPr>
                <p:cNvPr id="78886" name="Line 103"/>
                <p:cNvSpPr>
                  <a:spLocks noChangeShapeType="1"/>
                </p:cNvSpPr>
                <p:nvPr/>
              </p:nvSpPr>
              <p:spPr bwMode="auto">
                <a:xfrm>
                  <a:off x="1411" y="2933"/>
                  <a:ext cx="112" cy="145"/>
                </a:xfrm>
                <a:prstGeom prst="line">
                  <a:avLst/>
                </a:prstGeom>
                <a:noFill/>
                <a:ln w="9525">
                  <a:solidFill>
                    <a:schemeClr val="tx1"/>
                  </a:solidFill>
                  <a:round/>
                </a:ln>
              </p:spPr>
              <p:txBody>
                <a:bodyPr anchor="ctr">
                  <a:spAutoFit/>
                </a:bodyPr>
                <a:lstStyle/>
                <a:p>
                  <a:endParaRPr lang="zh-CN" altLang="en-US"/>
                </a:p>
              </p:txBody>
            </p:sp>
            <p:sp>
              <p:nvSpPr>
                <p:cNvPr id="78887" name="Line 104"/>
                <p:cNvSpPr>
                  <a:spLocks noChangeShapeType="1"/>
                </p:cNvSpPr>
                <p:nvPr/>
              </p:nvSpPr>
              <p:spPr bwMode="auto">
                <a:xfrm>
                  <a:off x="1178" y="3277"/>
                  <a:ext cx="133" cy="189"/>
                </a:xfrm>
                <a:prstGeom prst="line">
                  <a:avLst/>
                </a:prstGeom>
                <a:noFill/>
                <a:ln w="9525">
                  <a:solidFill>
                    <a:schemeClr val="tx1"/>
                  </a:solidFill>
                  <a:round/>
                </a:ln>
              </p:spPr>
              <p:txBody>
                <a:bodyPr wrap="none" anchor="ctr">
                  <a:spAutoFit/>
                </a:bodyPr>
                <a:lstStyle/>
                <a:p>
                  <a:endParaRPr lang="zh-CN" altLang="en-US"/>
                </a:p>
              </p:txBody>
            </p:sp>
          </p:grpSp>
          <p:sp>
            <p:nvSpPr>
              <p:cNvPr id="78863" name="Text Box 105"/>
              <p:cNvSpPr txBox="1">
                <a:spLocks noChangeArrowheads="1"/>
              </p:cNvSpPr>
              <p:nvPr/>
            </p:nvSpPr>
            <p:spPr bwMode="auto">
              <a:xfrm>
                <a:off x="4227" y="3070"/>
                <a:ext cx="320" cy="251"/>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top</a:t>
                </a:r>
                <a:endParaRPr kumimoji="1" lang="en-US" altLang="zh-CN" sz="2000">
                  <a:latin typeface="Times New Roman" panose="02020603050405020304" pitchFamily="18" charset="0"/>
                </a:endParaRPr>
              </a:p>
            </p:txBody>
          </p:sp>
          <p:sp>
            <p:nvSpPr>
              <p:cNvPr id="78864" name="Rectangle 106"/>
              <p:cNvSpPr>
                <a:spLocks noChangeArrowheads="1"/>
              </p:cNvSpPr>
              <p:nvPr/>
            </p:nvSpPr>
            <p:spPr bwMode="auto">
              <a:xfrm>
                <a:off x="4507" y="3549"/>
                <a:ext cx="855" cy="234"/>
              </a:xfrm>
              <a:prstGeom prst="rect">
                <a:avLst/>
              </a:prstGeom>
              <a:noFill/>
              <a:ln w="9525">
                <a:solidFill>
                  <a:schemeClr val="tx1"/>
                </a:solidFill>
                <a:miter lim="800000"/>
              </a:ln>
            </p:spPr>
            <p:txBody>
              <a:bodyPr wrap="none" anchor="ctr"/>
              <a:lstStyle/>
              <a:p>
                <a:pPr algn="ctr"/>
                <a:r>
                  <a:rPr kumimoji="1" lang="en-US" altLang="zh-CN" sz="2000">
                    <a:latin typeface="Times New Roman" panose="02020603050405020304" pitchFamily="18" charset="0"/>
                  </a:rPr>
                  <a:t>p-&gt;A</a:t>
                </a:r>
                <a:endParaRPr kumimoji="1" lang="en-US" altLang="zh-CN" sz="2000">
                  <a:latin typeface="Times New Roman" panose="02020603050405020304" pitchFamily="18" charset="0"/>
                </a:endParaRPr>
              </a:p>
            </p:txBody>
          </p:sp>
          <p:sp>
            <p:nvSpPr>
              <p:cNvPr id="78865" name="Rectangle 107"/>
              <p:cNvSpPr>
                <a:spLocks noChangeArrowheads="1"/>
              </p:cNvSpPr>
              <p:nvPr/>
            </p:nvSpPr>
            <p:spPr bwMode="auto">
              <a:xfrm>
                <a:off x="4507" y="3313"/>
                <a:ext cx="855" cy="234"/>
              </a:xfrm>
              <a:prstGeom prst="rect">
                <a:avLst/>
              </a:prstGeom>
              <a:noFill/>
              <a:ln w="9525">
                <a:solidFill>
                  <a:schemeClr val="tx1"/>
                </a:solidFill>
                <a:miter lim="800000"/>
              </a:ln>
            </p:spPr>
            <p:txBody>
              <a:bodyPr wrap="none" anchor="ctr"/>
              <a:lstStyle/>
              <a:p>
                <a:pPr algn="ctr"/>
                <a:r>
                  <a:rPr kumimoji="1" lang="en-US" altLang="zh-CN" sz="2000">
                    <a:latin typeface="Times New Roman" panose="02020603050405020304" pitchFamily="18" charset="0"/>
                  </a:rPr>
                  <a:t>p-&gt;D</a:t>
                </a:r>
                <a:endParaRPr kumimoji="1" lang="en-US" altLang="zh-CN" sz="2000">
                  <a:latin typeface="Times New Roman" panose="02020603050405020304" pitchFamily="18" charset="0"/>
                </a:endParaRPr>
              </a:p>
            </p:txBody>
          </p:sp>
          <p:sp>
            <p:nvSpPr>
              <p:cNvPr id="78866" name="Rectangle 108"/>
              <p:cNvSpPr>
                <a:spLocks noChangeArrowheads="1"/>
              </p:cNvSpPr>
              <p:nvPr/>
            </p:nvSpPr>
            <p:spPr bwMode="auto">
              <a:xfrm>
                <a:off x="4508" y="3079"/>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8867" name="Rectangle 109"/>
              <p:cNvSpPr>
                <a:spLocks noChangeArrowheads="1"/>
              </p:cNvSpPr>
              <p:nvPr/>
            </p:nvSpPr>
            <p:spPr bwMode="auto">
              <a:xfrm>
                <a:off x="4507" y="2846"/>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8868" name="Rectangle 110"/>
              <p:cNvSpPr>
                <a:spLocks noChangeArrowheads="1"/>
              </p:cNvSpPr>
              <p:nvPr/>
            </p:nvSpPr>
            <p:spPr bwMode="auto">
              <a:xfrm>
                <a:off x="4507" y="2612"/>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8869" name="Line 111"/>
              <p:cNvSpPr>
                <a:spLocks noChangeShapeType="1"/>
              </p:cNvSpPr>
              <p:nvPr/>
            </p:nvSpPr>
            <p:spPr bwMode="auto">
              <a:xfrm>
                <a:off x="4510" y="2417"/>
                <a:ext cx="0" cy="200"/>
              </a:xfrm>
              <a:prstGeom prst="line">
                <a:avLst/>
              </a:prstGeom>
              <a:noFill/>
              <a:ln w="9525">
                <a:solidFill>
                  <a:schemeClr val="tx1"/>
                </a:solidFill>
                <a:round/>
              </a:ln>
            </p:spPr>
            <p:txBody>
              <a:bodyPr wrap="none" anchor="ctr">
                <a:spAutoFit/>
              </a:bodyPr>
              <a:lstStyle/>
              <a:p>
                <a:endParaRPr lang="zh-CN" altLang="en-US"/>
              </a:p>
            </p:txBody>
          </p:sp>
          <p:sp>
            <p:nvSpPr>
              <p:cNvPr id="78870" name="Line 112"/>
              <p:cNvSpPr>
                <a:spLocks noChangeShapeType="1"/>
              </p:cNvSpPr>
              <p:nvPr/>
            </p:nvSpPr>
            <p:spPr bwMode="auto">
              <a:xfrm flipH="1">
                <a:off x="5367" y="2417"/>
                <a:ext cx="0" cy="200"/>
              </a:xfrm>
              <a:prstGeom prst="line">
                <a:avLst/>
              </a:prstGeom>
              <a:noFill/>
              <a:ln w="9525">
                <a:solidFill>
                  <a:schemeClr val="tx1"/>
                </a:solidFill>
                <a:round/>
              </a:ln>
            </p:spPr>
            <p:txBody>
              <a:bodyPr anchor="ctr">
                <a:spAutoFit/>
              </a:bodyPr>
              <a:lstStyle/>
              <a:p>
                <a:endParaRPr lang="zh-CN" altLang="en-US"/>
              </a:p>
            </p:txBody>
          </p:sp>
          <p:sp>
            <p:nvSpPr>
              <p:cNvPr id="78871" name="Text Box 113"/>
              <p:cNvSpPr txBox="1">
                <a:spLocks noChangeArrowheads="1"/>
              </p:cNvSpPr>
              <p:nvPr/>
            </p:nvSpPr>
            <p:spPr bwMode="auto">
              <a:xfrm>
                <a:off x="4061" y="3808"/>
                <a:ext cx="830" cy="251"/>
              </a:xfrm>
              <a:prstGeom prst="rect">
                <a:avLst/>
              </a:prstGeom>
              <a:noFill/>
              <a:ln w="9525">
                <a:solidFill>
                  <a:srgbClr val="0066FF"/>
                </a:solidFill>
                <a:miter lim="800000"/>
              </a:ln>
            </p:spPr>
            <p:txBody>
              <a:bodyPr wrap="none" anchor="ctr">
                <a:spAutoFit/>
              </a:bodyPr>
              <a:lstStyle/>
              <a:p>
                <a:pPr algn="l">
                  <a:buClrTx/>
                  <a:buSzTx/>
                </a:pPr>
                <a:r>
                  <a:rPr kumimoji="1" lang="zh-CN" altLang="en-US" sz="2000">
                    <a:latin typeface="Times New Roman" panose="02020603050405020304" pitchFamily="18" charset="0"/>
                  </a:rPr>
                  <a:t>访问：</a:t>
                </a:r>
                <a:r>
                  <a:rPr kumimoji="1" lang="en-US" altLang="zh-CN" sz="1200">
                    <a:latin typeface="Times New Roman" panose="02020603050405020304" pitchFamily="18" charset="0"/>
                    <a:cs typeface="+mn-ea"/>
                  </a:rPr>
                  <a:t>C B E</a:t>
                </a:r>
                <a:endParaRPr kumimoji="1" lang="en-US" altLang="zh-CN" sz="1200">
                  <a:latin typeface="Times New Roman" panose="02020603050405020304" pitchFamily="18" charset="0"/>
                  <a:cs typeface="+mn-ea"/>
                </a:endParaRPr>
              </a:p>
            </p:txBody>
          </p:sp>
          <p:grpSp>
            <p:nvGrpSpPr>
              <p:cNvPr id="17" name="Group 114"/>
              <p:cNvGrpSpPr/>
              <p:nvPr/>
            </p:nvGrpSpPr>
            <p:grpSpPr bwMode="auto">
              <a:xfrm>
                <a:off x="3226" y="4070"/>
                <a:ext cx="368" cy="250"/>
                <a:chOff x="407" y="3647"/>
                <a:chExt cx="368" cy="250"/>
              </a:xfrm>
            </p:grpSpPr>
            <p:sp>
              <p:nvSpPr>
                <p:cNvPr id="78873" name="Text Box 115"/>
                <p:cNvSpPr txBox="1">
                  <a:spLocks noChangeArrowheads="1"/>
                </p:cNvSpPr>
                <p:nvPr/>
              </p:nvSpPr>
              <p:spPr bwMode="auto">
                <a:xfrm>
                  <a:off x="407" y="3647"/>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p</a:t>
                  </a:r>
                  <a:endParaRPr kumimoji="1" lang="en-US" altLang="zh-CN" sz="2000">
                    <a:latin typeface="Times New Roman" panose="02020603050405020304" pitchFamily="18" charset="0"/>
                  </a:endParaRPr>
                </a:p>
              </p:txBody>
            </p:sp>
            <p:sp>
              <p:nvSpPr>
                <p:cNvPr id="78874" name="Line 116"/>
                <p:cNvSpPr>
                  <a:spLocks noChangeShapeType="1"/>
                </p:cNvSpPr>
                <p:nvPr/>
              </p:nvSpPr>
              <p:spPr bwMode="auto">
                <a:xfrm flipV="1">
                  <a:off x="542" y="3707"/>
                  <a:ext cx="233" cy="89"/>
                </a:xfrm>
                <a:prstGeom prst="line">
                  <a:avLst/>
                </a:prstGeom>
                <a:noFill/>
                <a:ln w="9525">
                  <a:solidFill>
                    <a:srgbClr val="0066FF"/>
                  </a:solidFill>
                  <a:round/>
                  <a:tailEnd type="triangle" w="med" len="med"/>
                </a:ln>
              </p:spPr>
              <p:txBody>
                <a:bodyPr anchor="ctr">
                  <a:spAutoFit/>
                </a:bodyPr>
                <a:lstStyle/>
                <a:p>
                  <a:endParaRPr lang="zh-CN" altLang="en-US"/>
                </a:p>
              </p:txBody>
            </p:sp>
          </p:grpSp>
        </p:grpSp>
        <p:sp>
          <p:nvSpPr>
            <p:cNvPr id="78861" name="Text Box 117"/>
            <p:cNvSpPr txBox="1">
              <a:spLocks noChangeArrowheads="1"/>
            </p:cNvSpPr>
            <p:nvPr/>
          </p:nvSpPr>
          <p:spPr bwMode="auto">
            <a:xfrm>
              <a:off x="5128" y="3975"/>
              <a:ext cx="302"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(8)</a:t>
              </a:r>
              <a:endParaRPr kumimoji="1" lang="en-US" altLang="zh-CN" sz="2000">
                <a:latin typeface="Times New Roman" panose="02020603050405020304" pitchFamily="18" charset="0"/>
              </a:endParaRPr>
            </a:p>
          </p:txBody>
        </p:sp>
      </p:grpSp>
      <p:sp>
        <p:nvSpPr>
          <p:cNvPr id="364663" name="Line 119"/>
          <p:cNvSpPr>
            <a:spLocks noChangeShapeType="1"/>
          </p:cNvSpPr>
          <p:nvPr/>
        </p:nvSpPr>
        <p:spPr bwMode="auto">
          <a:xfrm>
            <a:off x="144463" y="3789363"/>
            <a:ext cx="8820150" cy="0"/>
          </a:xfrm>
          <a:prstGeom prst="line">
            <a:avLst/>
          </a:prstGeom>
          <a:noFill/>
          <a:ln w="12700" cap="sq">
            <a:solidFill>
              <a:srgbClr val="0000FF"/>
            </a:solidFill>
            <a:round/>
            <a:headEnd type="none" w="sm" len="sm"/>
            <a:tailEnd type="none" w="sm" len="sm"/>
          </a:ln>
        </p:spPr>
        <p:txBody>
          <a:bodyPr/>
          <a:lstStyle/>
          <a:p>
            <a:endParaRPr lang="zh-CN" altLang="en-US"/>
          </a:p>
        </p:txBody>
      </p:sp>
      <p:sp>
        <p:nvSpPr>
          <p:cNvPr id="364664" name="Text Box 120"/>
          <p:cNvSpPr txBox="1">
            <a:spLocks noChangeArrowheads="1"/>
          </p:cNvSpPr>
          <p:nvPr/>
        </p:nvSpPr>
        <p:spPr bwMode="auto">
          <a:xfrm>
            <a:off x="1908175" y="1557338"/>
            <a:ext cx="1152525" cy="336550"/>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altLang="zh-CN" sz="1600" b="1">
                <a:solidFill>
                  <a:srgbClr val="FF0000"/>
                </a:solidFill>
                <a:effectLst>
                  <a:outerShdw blurRad="38100" dist="38100" dir="2700000" algn="tl">
                    <a:srgbClr val="C0C0C0"/>
                  </a:outerShdw>
                </a:effectLst>
                <a:latin typeface="楷体_GB2312" pitchFamily="49" charset="-122"/>
              </a:rPr>
              <a:t>D</a:t>
            </a:r>
            <a:r>
              <a:rPr lang="zh-CN" altLang="en-US" sz="1600" b="1">
                <a:solidFill>
                  <a:srgbClr val="FF0000"/>
                </a:solidFill>
                <a:effectLst>
                  <a:outerShdw blurRad="38100" dist="38100" dir="2700000" algn="tl">
                    <a:srgbClr val="C0C0C0"/>
                  </a:outerShdw>
                </a:effectLst>
                <a:latin typeface="楷体_GB2312" pitchFamily="49" charset="-122"/>
              </a:rPr>
              <a:t>入栈</a:t>
            </a:r>
            <a:endParaRPr lang="zh-CN" altLang="en-US" sz="1600" b="1">
              <a:solidFill>
                <a:srgbClr val="FF0000"/>
              </a:solidFill>
              <a:effectLst>
                <a:outerShdw blurRad="38100" dist="38100" dir="2700000" algn="tl">
                  <a:srgbClr val="C0C0C0"/>
                </a:outerShdw>
              </a:effectLst>
              <a:latin typeface="楷体_GB2312" pitchFamily="49" charset="-122"/>
            </a:endParaRPr>
          </a:p>
        </p:txBody>
      </p:sp>
      <p:sp>
        <p:nvSpPr>
          <p:cNvPr id="364665" name="Text Box 121"/>
          <p:cNvSpPr txBox="1">
            <a:spLocks noChangeArrowheads="1"/>
          </p:cNvSpPr>
          <p:nvPr/>
        </p:nvSpPr>
        <p:spPr bwMode="auto">
          <a:xfrm>
            <a:off x="6732588" y="1412875"/>
            <a:ext cx="863600" cy="366713"/>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altLang="zh-CN" sz="1800" b="1">
                <a:solidFill>
                  <a:srgbClr val="FF0000"/>
                </a:solidFill>
                <a:effectLst>
                  <a:outerShdw blurRad="38100" dist="38100" dir="2700000" algn="tl">
                    <a:srgbClr val="C0C0C0"/>
                  </a:outerShdw>
                </a:effectLst>
                <a:latin typeface="楷体_GB2312" pitchFamily="49" charset="-122"/>
              </a:rPr>
              <a:t>E</a:t>
            </a:r>
            <a:r>
              <a:rPr lang="zh-CN" altLang="en-US" sz="1800" b="1">
                <a:solidFill>
                  <a:srgbClr val="FF0000"/>
                </a:solidFill>
                <a:effectLst>
                  <a:outerShdw blurRad="38100" dist="38100" dir="2700000" algn="tl">
                    <a:srgbClr val="C0C0C0"/>
                  </a:outerShdw>
                </a:effectLst>
                <a:latin typeface="楷体_GB2312" pitchFamily="49" charset="-122"/>
              </a:rPr>
              <a:t>入栈</a:t>
            </a:r>
            <a:endParaRPr lang="zh-CN" altLang="en-US" sz="1800" b="1">
              <a:solidFill>
                <a:srgbClr val="FF0000"/>
              </a:solidFill>
              <a:effectLst>
                <a:outerShdw blurRad="38100" dist="38100" dir="2700000" algn="tl">
                  <a:srgbClr val="C0C0C0"/>
                </a:outerShdw>
              </a:effectLst>
              <a:latin typeface="楷体_GB2312" pitchFamily="49" charset="-122"/>
            </a:endParaRPr>
          </a:p>
        </p:txBody>
      </p:sp>
      <p:sp>
        <p:nvSpPr>
          <p:cNvPr id="364666" name="Text Box 122"/>
          <p:cNvSpPr txBox="1">
            <a:spLocks noChangeArrowheads="1"/>
          </p:cNvSpPr>
          <p:nvPr/>
        </p:nvSpPr>
        <p:spPr bwMode="auto">
          <a:xfrm>
            <a:off x="6011863" y="4652963"/>
            <a:ext cx="1152525" cy="336550"/>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altLang="zh-CN" sz="1600" b="1">
                <a:solidFill>
                  <a:srgbClr val="FF0000"/>
                </a:solidFill>
                <a:effectLst>
                  <a:outerShdw blurRad="38100" dist="38100" dir="2700000" algn="tl">
                    <a:srgbClr val="C0C0C0"/>
                  </a:outerShdw>
                </a:effectLst>
                <a:latin typeface="楷体_GB2312" pitchFamily="49" charset="-122"/>
              </a:rPr>
              <a:t>G</a:t>
            </a:r>
            <a:r>
              <a:rPr lang="zh-CN" altLang="en-US" sz="1600" b="1">
                <a:solidFill>
                  <a:srgbClr val="FF0000"/>
                </a:solidFill>
                <a:effectLst>
                  <a:outerShdw blurRad="38100" dist="38100" dir="2700000" algn="tl">
                    <a:srgbClr val="C0C0C0"/>
                  </a:outerShdw>
                </a:effectLst>
                <a:latin typeface="楷体_GB2312" pitchFamily="49" charset="-122"/>
              </a:rPr>
              <a:t>入栈</a:t>
            </a:r>
            <a:endParaRPr lang="zh-CN" altLang="en-US" sz="1600" b="1">
              <a:solidFill>
                <a:srgbClr val="FF0000"/>
              </a:solidFill>
              <a:effectLst>
                <a:outerShdw blurRad="38100" dist="38100" dir="2700000" algn="tl">
                  <a:srgbClr val="C0C0C0"/>
                </a:outerShdw>
              </a:effectLst>
              <a:latin typeface="楷体_GB2312" pitchFamily="49" charset="-122"/>
            </a:endParaRPr>
          </a:p>
        </p:txBody>
      </p:sp>
      <p:sp>
        <p:nvSpPr>
          <p:cNvPr id="364667" name="Text Box 123"/>
          <p:cNvSpPr txBox="1">
            <a:spLocks noChangeArrowheads="1"/>
          </p:cNvSpPr>
          <p:nvPr/>
        </p:nvSpPr>
        <p:spPr bwMode="auto">
          <a:xfrm>
            <a:off x="1979613" y="4941888"/>
            <a:ext cx="1152525" cy="336550"/>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zh-CN" altLang="en-US" sz="1600" b="1">
                <a:solidFill>
                  <a:srgbClr val="FF0000"/>
                </a:solidFill>
                <a:effectLst>
                  <a:outerShdw blurRad="38100" dist="38100" dir="2700000" algn="tl">
                    <a:srgbClr val="C0C0C0"/>
                  </a:outerShdw>
                </a:effectLst>
                <a:latin typeface="楷体_GB2312" pitchFamily="49" charset="-122"/>
              </a:rPr>
              <a:t>弹出栈顶</a:t>
            </a:r>
            <a:r>
              <a:rPr lang="en-US" altLang="zh-CN" sz="1600" b="1">
                <a:solidFill>
                  <a:srgbClr val="FF0000"/>
                </a:solidFill>
                <a:effectLst>
                  <a:outerShdw blurRad="38100" dist="38100" dir="2700000" algn="tl">
                    <a:srgbClr val="C0C0C0"/>
                  </a:outerShdw>
                </a:effectLst>
                <a:latin typeface="楷体_GB2312" pitchFamily="49" charset="-122"/>
              </a:rPr>
              <a:t>E</a:t>
            </a:r>
            <a:endParaRPr lang="en-US" altLang="zh-CN" sz="1600" b="1">
              <a:solidFill>
                <a:srgbClr val="FF0000"/>
              </a:solidFill>
              <a:effectLst>
                <a:outerShdw blurRad="38100" dist="38100" dir="2700000" algn="tl">
                  <a:srgbClr val="C0C0C0"/>
                </a:outerShdw>
              </a:effectLst>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64664"/>
                                        </p:tgtEl>
                                        <p:attrNameLst>
                                          <p:attrName>style.visibility</p:attrName>
                                        </p:attrNameLst>
                                      </p:cBhvr>
                                      <p:to>
                                        <p:strVal val="visible"/>
                                      </p:to>
                                    </p:set>
                                    <p:animEffect transition="in" filter="wipe(down)">
                                      <p:cBhvr>
                                        <p:cTn id="12" dur="500"/>
                                        <p:tgtEl>
                                          <p:spTgt spid="364664"/>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out)">
                                      <p:cBhvr>
                                        <p:cTn id="17" dur="500"/>
                                        <p:tgtEl>
                                          <p:spTgt spid="6"/>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64665"/>
                                        </p:tgtEl>
                                        <p:attrNameLst>
                                          <p:attrName>style.visibility</p:attrName>
                                        </p:attrNameLst>
                                      </p:cBhvr>
                                      <p:to>
                                        <p:strVal val="visible"/>
                                      </p:to>
                                    </p:set>
                                    <p:animEffect transition="in" filter="wipe(down)">
                                      <p:cBhvr>
                                        <p:cTn id="22" dur="500"/>
                                        <p:tgtEl>
                                          <p:spTgt spid="364665"/>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4663"/>
                                        </p:tgtEl>
                                        <p:attrNameLst>
                                          <p:attrName>style.visibility</p:attrName>
                                        </p:attrNameLst>
                                      </p:cBhvr>
                                      <p:to>
                                        <p:strVal val="visible"/>
                                      </p:to>
                                    </p:set>
                                    <p:animEffect transition="in" filter="wipe(left)">
                                      <p:cBhvr>
                                        <p:cTn id="27" dur="500"/>
                                        <p:tgtEl>
                                          <p:spTgt spid="36466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ox(out)">
                                      <p:cBhvr>
                                        <p:cTn id="32" dur="500"/>
                                        <p:tgtEl>
                                          <p:spTgt spid="10"/>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64667"/>
                                        </p:tgtEl>
                                        <p:attrNameLst>
                                          <p:attrName>style.visibility</p:attrName>
                                        </p:attrNameLst>
                                      </p:cBhvr>
                                      <p:to>
                                        <p:strVal val="visible"/>
                                      </p:to>
                                    </p:set>
                                    <p:animEffect transition="in" filter="wipe(down)">
                                      <p:cBhvr>
                                        <p:cTn id="37" dur="500"/>
                                        <p:tgtEl>
                                          <p:spTgt spid="364667"/>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ox(out)">
                                      <p:cBhvr>
                                        <p:cTn id="42" dur="500"/>
                                        <p:tgtEl>
                                          <p:spTgt spid="14"/>
                                        </p:tgtEl>
                                      </p:cBhvr>
                                    </p:animEffect>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64666"/>
                                        </p:tgtEl>
                                        <p:attrNameLst>
                                          <p:attrName>style.visibility</p:attrName>
                                        </p:attrNameLst>
                                      </p:cBhvr>
                                      <p:to>
                                        <p:strVal val="visible"/>
                                      </p:to>
                                    </p:set>
                                    <p:animEffect transition="in" filter="wipe(down)">
                                      <p:cBhvr>
                                        <p:cTn id="47" dur="500"/>
                                        <p:tgtEl>
                                          <p:spTgt spid="364666"/>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663" grpId="0" animBg="1"/>
      <p:bldP spid="364664" grpId="0"/>
      <p:bldP spid="364665" grpId="0"/>
      <p:bldP spid="364666" grpId="0"/>
      <p:bldP spid="36466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p:cNvSpPr>
            <a:spLocks noGrp="1"/>
          </p:cNvSpPr>
          <p:nvPr>
            <p:ph type="sldNum" sz="quarter" idx="4294967295"/>
          </p:nvPr>
        </p:nvSpPr>
        <p:spPr>
          <a:xfrm>
            <a:off x="7042150" y="6243638"/>
            <a:ext cx="1905000" cy="457200"/>
          </a:xfrm>
          <a:prstGeom prst="rect">
            <a:avLst/>
          </a:prstGeom>
          <a:noFill/>
        </p:spPr>
        <p:txBody>
          <a:bodyPr/>
          <a:lstStyle/>
          <a:p>
            <a:fld id="{6ACAB4C7-ACD6-49B8-A668-3FF1FD5EC2E6}" type="slidenum">
              <a:rPr lang="en-US" altLang="zh-CN" smtClean="0"/>
            </a:fld>
            <a:endParaRPr lang="en-US" altLang="zh-CN" smtClean="0"/>
          </a:p>
        </p:txBody>
      </p:sp>
      <p:grpSp>
        <p:nvGrpSpPr>
          <p:cNvPr id="2" name="Group 2"/>
          <p:cNvGrpSpPr/>
          <p:nvPr/>
        </p:nvGrpSpPr>
        <p:grpSpPr bwMode="auto">
          <a:xfrm>
            <a:off x="688975" y="403860"/>
            <a:ext cx="3825875" cy="3127375"/>
            <a:chOff x="434" y="261"/>
            <a:chExt cx="2410" cy="1970"/>
          </a:xfrm>
        </p:grpSpPr>
        <p:grpSp>
          <p:nvGrpSpPr>
            <p:cNvPr id="3" name="Group 3"/>
            <p:cNvGrpSpPr/>
            <p:nvPr/>
          </p:nvGrpSpPr>
          <p:grpSpPr bwMode="auto">
            <a:xfrm>
              <a:off x="434" y="261"/>
              <a:ext cx="2410" cy="1970"/>
              <a:chOff x="434" y="261"/>
              <a:chExt cx="2410" cy="1970"/>
            </a:xfrm>
          </p:grpSpPr>
          <p:grpSp>
            <p:nvGrpSpPr>
              <p:cNvPr id="4" name="Group 4"/>
              <p:cNvGrpSpPr/>
              <p:nvPr/>
            </p:nvGrpSpPr>
            <p:grpSpPr bwMode="auto">
              <a:xfrm>
                <a:off x="546" y="321"/>
                <a:ext cx="1022" cy="1672"/>
                <a:chOff x="703" y="2015"/>
                <a:chExt cx="1022" cy="1672"/>
              </a:xfrm>
            </p:grpSpPr>
            <p:sp>
              <p:nvSpPr>
                <p:cNvPr id="79977" name="Oval 5"/>
                <p:cNvSpPr>
                  <a:spLocks noChangeArrowheads="1"/>
                </p:cNvSpPr>
                <p:nvPr/>
              </p:nvSpPr>
              <p:spPr bwMode="auto">
                <a:xfrm>
                  <a:off x="1222" y="2015"/>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79978" name="Oval 6"/>
                <p:cNvSpPr>
                  <a:spLocks noChangeArrowheads="1"/>
                </p:cNvSpPr>
                <p:nvPr/>
              </p:nvSpPr>
              <p:spPr bwMode="auto">
                <a:xfrm>
                  <a:off x="974" y="2367"/>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79979" name="Oval 7"/>
                <p:cNvSpPr>
                  <a:spLocks noChangeArrowheads="1"/>
                </p:cNvSpPr>
                <p:nvPr/>
              </p:nvSpPr>
              <p:spPr bwMode="auto">
                <a:xfrm>
                  <a:off x="703"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79980" name="Oval 8"/>
                <p:cNvSpPr>
                  <a:spLocks noChangeArrowheads="1"/>
                </p:cNvSpPr>
                <p:nvPr/>
              </p:nvSpPr>
              <p:spPr bwMode="auto">
                <a:xfrm>
                  <a:off x="1215"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79981" name="Oval 9"/>
                <p:cNvSpPr>
                  <a:spLocks noChangeArrowheads="1"/>
                </p:cNvSpPr>
                <p:nvPr/>
              </p:nvSpPr>
              <p:spPr bwMode="auto">
                <a:xfrm>
                  <a:off x="1015" y="3051"/>
                  <a:ext cx="255" cy="235"/>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79982" name="Oval 10"/>
                <p:cNvSpPr>
                  <a:spLocks noChangeArrowheads="1"/>
                </p:cNvSpPr>
                <p:nvPr/>
              </p:nvSpPr>
              <p:spPr bwMode="auto">
                <a:xfrm>
                  <a:off x="1470" y="3051"/>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79983" name="Oval 11"/>
                <p:cNvSpPr>
                  <a:spLocks noChangeArrowheads="1"/>
                </p:cNvSpPr>
                <p:nvPr/>
              </p:nvSpPr>
              <p:spPr bwMode="auto">
                <a:xfrm>
                  <a:off x="1225" y="3463"/>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79984" name="Line 12"/>
                <p:cNvSpPr>
                  <a:spLocks noChangeShapeType="1"/>
                </p:cNvSpPr>
                <p:nvPr/>
              </p:nvSpPr>
              <p:spPr bwMode="auto">
                <a:xfrm flipH="1">
                  <a:off x="1156" y="2200"/>
                  <a:ext cx="111" cy="190"/>
                </a:xfrm>
                <a:prstGeom prst="line">
                  <a:avLst/>
                </a:prstGeom>
                <a:noFill/>
                <a:ln w="9525">
                  <a:solidFill>
                    <a:schemeClr val="tx1"/>
                  </a:solidFill>
                  <a:round/>
                </a:ln>
              </p:spPr>
              <p:txBody>
                <a:bodyPr anchor="ctr">
                  <a:spAutoFit/>
                </a:bodyPr>
                <a:lstStyle/>
                <a:p>
                  <a:endParaRPr lang="zh-CN" altLang="en-US"/>
                </a:p>
              </p:txBody>
            </p:sp>
            <p:sp>
              <p:nvSpPr>
                <p:cNvPr id="79985" name="Line 13"/>
                <p:cNvSpPr>
                  <a:spLocks noChangeShapeType="1"/>
                </p:cNvSpPr>
                <p:nvPr/>
              </p:nvSpPr>
              <p:spPr bwMode="auto">
                <a:xfrm flipH="1">
                  <a:off x="911" y="2566"/>
                  <a:ext cx="122" cy="189"/>
                </a:xfrm>
                <a:prstGeom prst="line">
                  <a:avLst/>
                </a:prstGeom>
                <a:noFill/>
                <a:ln w="9525">
                  <a:solidFill>
                    <a:schemeClr val="tx1"/>
                  </a:solidFill>
                  <a:round/>
                </a:ln>
              </p:spPr>
              <p:txBody>
                <a:bodyPr wrap="none" anchor="ctr">
                  <a:spAutoFit/>
                </a:bodyPr>
                <a:lstStyle/>
                <a:p>
                  <a:endParaRPr lang="zh-CN" altLang="en-US"/>
                </a:p>
              </p:txBody>
            </p:sp>
            <p:sp>
              <p:nvSpPr>
                <p:cNvPr id="79986" name="Line 14"/>
                <p:cNvSpPr>
                  <a:spLocks noChangeShapeType="1"/>
                </p:cNvSpPr>
                <p:nvPr/>
              </p:nvSpPr>
              <p:spPr bwMode="auto">
                <a:xfrm>
                  <a:off x="1189" y="2566"/>
                  <a:ext cx="133" cy="189"/>
                </a:xfrm>
                <a:prstGeom prst="line">
                  <a:avLst/>
                </a:prstGeom>
                <a:noFill/>
                <a:ln w="9525">
                  <a:solidFill>
                    <a:schemeClr val="tx1"/>
                  </a:solidFill>
                  <a:round/>
                </a:ln>
              </p:spPr>
              <p:txBody>
                <a:bodyPr wrap="none" anchor="ctr">
                  <a:spAutoFit/>
                </a:bodyPr>
                <a:lstStyle/>
                <a:p>
                  <a:endParaRPr lang="zh-CN" altLang="en-US"/>
                </a:p>
              </p:txBody>
            </p:sp>
            <p:sp>
              <p:nvSpPr>
                <p:cNvPr id="79987" name="Line 15"/>
                <p:cNvSpPr>
                  <a:spLocks noChangeShapeType="1"/>
                </p:cNvSpPr>
                <p:nvPr/>
              </p:nvSpPr>
              <p:spPr bwMode="auto">
                <a:xfrm flipH="1">
                  <a:off x="1211" y="2955"/>
                  <a:ext cx="78" cy="145"/>
                </a:xfrm>
                <a:prstGeom prst="line">
                  <a:avLst/>
                </a:prstGeom>
                <a:noFill/>
                <a:ln w="9525">
                  <a:solidFill>
                    <a:schemeClr val="tx1"/>
                  </a:solidFill>
                  <a:round/>
                </a:ln>
              </p:spPr>
              <p:txBody>
                <a:bodyPr wrap="none" anchor="ctr">
                  <a:spAutoFit/>
                </a:bodyPr>
                <a:lstStyle/>
                <a:p>
                  <a:endParaRPr lang="zh-CN" altLang="en-US"/>
                </a:p>
              </p:txBody>
            </p:sp>
            <p:sp>
              <p:nvSpPr>
                <p:cNvPr id="79988" name="Line 16"/>
                <p:cNvSpPr>
                  <a:spLocks noChangeShapeType="1"/>
                </p:cNvSpPr>
                <p:nvPr/>
              </p:nvSpPr>
              <p:spPr bwMode="auto">
                <a:xfrm>
                  <a:off x="1411" y="2933"/>
                  <a:ext cx="112" cy="145"/>
                </a:xfrm>
                <a:prstGeom prst="line">
                  <a:avLst/>
                </a:prstGeom>
                <a:noFill/>
                <a:ln w="9525">
                  <a:solidFill>
                    <a:schemeClr val="tx1"/>
                  </a:solidFill>
                  <a:round/>
                </a:ln>
              </p:spPr>
              <p:txBody>
                <a:bodyPr anchor="ctr">
                  <a:spAutoFit/>
                </a:bodyPr>
                <a:lstStyle/>
                <a:p>
                  <a:endParaRPr lang="zh-CN" altLang="en-US"/>
                </a:p>
              </p:txBody>
            </p:sp>
            <p:sp>
              <p:nvSpPr>
                <p:cNvPr id="79989" name="Line 17"/>
                <p:cNvSpPr>
                  <a:spLocks noChangeShapeType="1"/>
                </p:cNvSpPr>
                <p:nvPr/>
              </p:nvSpPr>
              <p:spPr bwMode="auto">
                <a:xfrm>
                  <a:off x="1178" y="3277"/>
                  <a:ext cx="133" cy="189"/>
                </a:xfrm>
                <a:prstGeom prst="line">
                  <a:avLst/>
                </a:prstGeom>
                <a:noFill/>
                <a:ln w="9525">
                  <a:solidFill>
                    <a:schemeClr val="tx1"/>
                  </a:solidFill>
                  <a:round/>
                </a:ln>
              </p:spPr>
              <p:txBody>
                <a:bodyPr wrap="none" anchor="ctr">
                  <a:spAutoFit/>
                </a:bodyPr>
                <a:lstStyle/>
                <a:p>
                  <a:endParaRPr lang="zh-CN" altLang="en-US"/>
                </a:p>
              </p:txBody>
            </p:sp>
          </p:grpSp>
          <p:sp>
            <p:nvSpPr>
              <p:cNvPr id="79967" name="Text Box 18"/>
              <p:cNvSpPr txBox="1">
                <a:spLocks noChangeArrowheads="1"/>
              </p:cNvSpPr>
              <p:nvPr/>
            </p:nvSpPr>
            <p:spPr bwMode="auto">
              <a:xfrm>
                <a:off x="1670" y="692"/>
                <a:ext cx="320" cy="251"/>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top</a:t>
                </a:r>
                <a:endParaRPr kumimoji="1" lang="en-US" altLang="zh-CN" sz="2000">
                  <a:latin typeface="Times New Roman" panose="02020603050405020304" pitchFamily="18" charset="0"/>
                </a:endParaRPr>
              </a:p>
            </p:txBody>
          </p:sp>
          <p:sp>
            <p:nvSpPr>
              <p:cNvPr id="79968" name="Rectangle 19"/>
              <p:cNvSpPr>
                <a:spLocks noChangeArrowheads="1"/>
              </p:cNvSpPr>
              <p:nvPr/>
            </p:nvSpPr>
            <p:spPr bwMode="auto">
              <a:xfrm>
                <a:off x="1984" y="1393"/>
                <a:ext cx="855" cy="234"/>
              </a:xfrm>
              <a:prstGeom prst="rect">
                <a:avLst/>
              </a:prstGeom>
              <a:noFill/>
              <a:ln w="9525">
                <a:solidFill>
                  <a:schemeClr val="tx1"/>
                </a:solidFill>
                <a:miter lim="800000"/>
              </a:ln>
            </p:spPr>
            <p:txBody>
              <a:bodyPr wrap="none" anchor="ctr"/>
              <a:lstStyle/>
              <a:p>
                <a:pPr algn="ctr"/>
                <a:r>
                  <a:rPr kumimoji="1" lang="en-US" altLang="zh-CN" sz="2000">
                    <a:latin typeface="Times New Roman" panose="02020603050405020304" pitchFamily="18" charset="0"/>
                  </a:rPr>
                  <a:t>p-&gt;A</a:t>
                </a:r>
                <a:endParaRPr kumimoji="1" lang="en-US" altLang="zh-CN" sz="2000">
                  <a:latin typeface="Times New Roman" panose="02020603050405020304" pitchFamily="18" charset="0"/>
                </a:endParaRPr>
              </a:p>
            </p:txBody>
          </p:sp>
          <p:sp>
            <p:nvSpPr>
              <p:cNvPr id="79969" name="Rectangle 20"/>
              <p:cNvSpPr>
                <a:spLocks noChangeArrowheads="1"/>
              </p:cNvSpPr>
              <p:nvPr/>
            </p:nvSpPr>
            <p:spPr bwMode="auto">
              <a:xfrm>
                <a:off x="1984" y="1157"/>
                <a:ext cx="855" cy="234"/>
              </a:xfrm>
              <a:prstGeom prst="rect">
                <a:avLst/>
              </a:prstGeom>
              <a:noFill/>
              <a:ln w="9525">
                <a:solidFill>
                  <a:schemeClr val="tx1"/>
                </a:solidFill>
                <a:miter lim="800000"/>
              </a:ln>
            </p:spPr>
            <p:txBody>
              <a:bodyPr wrap="none" anchor="ctr"/>
              <a:lstStyle/>
              <a:p>
                <a:pPr algn="ctr"/>
                <a:r>
                  <a:rPr kumimoji="1" lang="en-US" altLang="zh-CN" sz="2000">
                    <a:latin typeface="Times New Roman" panose="02020603050405020304" pitchFamily="18" charset="0"/>
                  </a:rPr>
                  <a:t>p-&gt;D</a:t>
                </a:r>
                <a:endParaRPr kumimoji="1" lang="en-US" altLang="zh-CN" sz="2000">
                  <a:latin typeface="Times New Roman" panose="02020603050405020304" pitchFamily="18" charset="0"/>
                </a:endParaRPr>
              </a:p>
            </p:txBody>
          </p:sp>
          <p:sp>
            <p:nvSpPr>
              <p:cNvPr id="79970" name="Rectangle 21"/>
              <p:cNvSpPr>
                <a:spLocks noChangeArrowheads="1"/>
              </p:cNvSpPr>
              <p:nvPr/>
            </p:nvSpPr>
            <p:spPr bwMode="auto">
              <a:xfrm>
                <a:off x="1985" y="923"/>
                <a:ext cx="855" cy="234"/>
              </a:xfrm>
              <a:prstGeom prst="rect">
                <a:avLst/>
              </a:prstGeom>
              <a:noFill/>
              <a:ln w="9525">
                <a:solidFill>
                  <a:schemeClr val="tx1"/>
                </a:solidFill>
                <a:miter lim="800000"/>
              </a:ln>
            </p:spPr>
            <p:txBody>
              <a:bodyPr wrap="none" anchor="ctr"/>
              <a:lstStyle/>
              <a:p>
                <a:pPr algn="ctr"/>
                <a:r>
                  <a:rPr kumimoji="1" lang="en-US" altLang="zh-CN" sz="2000">
                    <a:latin typeface="Times New Roman" panose="02020603050405020304" pitchFamily="18" charset="0"/>
                  </a:rPr>
                  <a:t>p-&gt;G</a:t>
                </a:r>
                <a:endParaRPr kumimoji="1" lang="en-US" altLang="zh-CN" sz="2000">
                  <a:latin typeface="Times New Roman" panose="02020603050405020304" pitchFamily="18" charset="0"/>
                </a:endParaRPr>
              </a:p>
            </p:txBody>
          </p:sp>
          <p:sp>
            <p:nvSpPr>
              <p:cNvPr id="79971" name="Rectangle 22"/>
              <p:cNvSpPr>
                <a:spLocks noChangeArrowheads="1"/>
              </p:cNvSpPr>
              <p:nvPr/>
            </p:nvSpPr>
            <p:spPr bwMode="auto">
              <a:xfrm>
                <a:off x="1984" y="690"/>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9972" name="Rectangle 23"/>
              <p:cNvSpPr>
                <a:spLocks noChangeArrowheads="1"/>
              </p:cNvSpPr>
              <p:nvPr/>
            </p:nvSpPr>
            <p:spPr bwMode="auto">
              <a:xfrm>
                <a:off x="1984" y="456"/>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9973" name="Line 24"/>
              <p:cNvSpPr>
                <a:spLocks noChangeShapeType="1"/>
              </p:cNvSpPr>
              <p:nvPr/>
            </p:nvSpPr>
            <p:spPr bwMode="auto">
              <a:xfrm>
                <a:off x="1987" y="261"/>
                <a:ext cx="0" cy="200"/>
              </a:xfrm>
              <a:prstGeom prst="line">
                <a:avLst/>
              </a:prstGeom>
              <a:noFill/>
              <a:ln w="9525">
                <a:solidFill>
                  <a:schemeClr val="tx1"/>
                </a:solidFill>
                <a:round/>
              </a:ln>
            </p:spPr>
            <p:txBody>
              <a:bodyPr wrap="none" anchor="ctr">
                <a:spAutoFit/>
              </a:bodyPr>
              <a:lstStyle/>
              <a:p>
                <a:endParaRPr lang="zh-CN" altLang="en-US"/>
              </a:p>
            </p:txBody>
          </p:sp>
          <p:sp>
            <p:nvSpPr>
              <p:cNvPr id="79974" name="Line 25"/>
              <p:cNvSpPr>
                <a:spLocks noChangeShapeType="1"/>
              </p:cNvSpPr>
              <p:nvPr/>
            </p:nvSpPr>
            <p:spPr bwMode="auto">
              <a:xfrm flipH="1">
                <a:off x="2844" y="261"/>
                <a:ext cx="0" cy="200"/>
              </a:xfrm>
              <a:prstGeom prst="line">
                <a:avLst/>
              </a:prstGeom>
              <a:noFill/>
              <a:ln w="9525">
                <a:solidFill>
                  <a:schemeClr val="tx1"/>
                </a:solidFill>
                <a:round/>
              </a:ln>
            </p:spPr>
            <p:txBody>
              <a:bodyPr anchor="ctr">
                <a:spAutoFit/>
              </a:bodyPr>
              <a:lstStyle/>
              <a:p>
                <a:endParaRPr lang="zh-CN" altLang="en-US"/>
              </a:p>
            </p:txBody>
          </p:sp>
          <p:sp>
            <p:nvSpPr>
              <p:cNvPr id="79975" name="Text Box 26"/>
              <p:cNvSpPr txBox="1">
                <a:spLocks noChangeArrowheads="1"/>
              </p:cNvSpPr>
              <p:nvPr/>
            </p:nvSpPr>
            <p:spPr bwMode="auto">
              <a:xfrm>
                <a:off x="1538" y="1740"/>
                <a:ext cx="837" cy="256"/>
              </a:xfrm>
              <a:prstGeom prst="rect">
                <a:avLst/>
              </a:prstGeom>
              <a:noFill/>
              <a:ln w="9525">
                <a:solidFill>
                  <a:srgbClr val="0066FF"/>
                </a:solidFill>
                <a:miter lim="800000"/>
              </a:ln>
            </p:spPr>
            <p:txBody>
              <a:bodyPr wrap="none" anchor="ctr">
                <a:spAutoFit/>
              </a:bodyPr>
              <a:lstStyle/>
              <a:p>
                <a:r>
                  <a:rPr kumimoji="1" lang="zh-CN" altLang="en-US" sz="2000">
                    <a:latin typeface="Times New Roman" panose="02020603050405020304" pitchFamily="18" charset="0"/>
                  </a:rPr>
                  <a:t>访问：</a:t>
                </a:r>
                <a:r>
                  <a:rPr kumimoji="1" lang="en-US" altLang="zh-CN" sz="1200">
                    <a:latin typeface="Times New Roman" panose="02020603050405020304" pitchFamily="18" charset="0"/>
                  </a:rPr>
                  <a:t>C B E</a:t>
                </a:r>
                <a:endParaRPr kumimoji="1" lang="en-US" altLang="zh-CN" sz="1200">
                  <a:latin typeface="Times New Roman" panose="02020603050405020304" pitchFamily="18" charset="0"/>
                </a:endParaRPr>
              </a:p>
            </p:txBody>
          </p:sp>
          <p:sp>
            <p:nvSpPr>
              <p:cNvPr id="79976" name="Text Box 27"/>
              <p:cNvSpPr txBox="1">
                <a:spLocks noChangeArrowheads="1"/>
              </p:cNvSpPr>
              <p:nvPr/>
            </p:nvSpPr>
            <p:spPr bwMode="auto">
              <a:xfrm>
                <a:off x="434" y="1980"/>
                <a:ext cx="712" cy="251"/>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p=NULL</a:t>
                </a:r>
                <a:endParaRPr kumimoji="1" lang="en-US" altLang="zh-CN" sz="2000">
                  <a:latin typeface="Times New Roman" panose="02020603050405020304" pitchFamily="18" charset="0"/>
                </a:endParaRPr>
              </a:p>
            </p:txBody>
          </p:sp>
        </p:grpSp>
        <p:sp>
          <p:nvSpPr>
            <p:cNvPr id="79965" name="Text Box 28"/>
            <p:cNvSpPr txBox="1">
              <a:spLocks noChangeArrowheads="1"/>
            </p:cNvSpPr>
            <p:nvPr/>
          </p:nvSpPr>
          <p:spPr bwMode="auto">
            <a:xfrm>
              <a:off x="2484" y="1764"/>
              <a:ext cx="302"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(9)</a:t>
              </a:r>
              <a:endParaRPr kumimoji="1" lang="en-US" altLang="zh-CN" sz="2000">
                <a:latin typeface="Times New Roman" panose="02020603050405020304" pitchFamily="18" charset="0"/>
              </a:endParaRPr>
            </a:p>
          </p:txBody>
        </p:sp>
      </p:grpSp>
      <p:grpSp>
        <p:nvGrpSpPr>
          <p:cNvPr id="5" name="Group 29"/>
          <p:cNvGrpSpPr/>
          <p:nvPr/>
        </p:nvGrpSpPr>
        <p:grpSpPr bwMode="auto">
          <a:xfrm>
            <a:off x="395288" y="3789363"/>
            <a:ext cx="3700462" cy="2835275"/>
            <a:chOff x="243" y="2405"/>
            <a:chExt cx="2331" cy="1786"/>
          </a:xfrm>
        </p:grpSpPr>
        <p:grpSp>
          <p:nvGrpSpPr>
            <p:cNvPr id="6" name="Group 30"/>
            <p:cNvGrpSpPr/>
            <p:nvPr/>
          </p:nvGrpSpPr>
          <p:grpSpPr bwMode="auto">
            <a:xfrm>
              <a:off x="276" y="2405"/>
              <a:ext cx="2298" cy="1735"/>
              <a:chOff x="276" y="2405"/>
              <a:chExt cx="2298" cy="1735"/>
            </a:xfrm>
          </p:grpSpPr>
          <p:grpSp>
            <p:nvGrpSpPr>
              <p:cNvPr id="7" name="Group 31"/>
              <p:cNvGrpSpPr/>
              <p:nvPr/>
            </p:nvGrpSpPr>
            <p:grpSpPr bwMode="auto">
              <a:xfrm>
                <a:off x="276" y="2465"/>
                <a:ext cx="1022" cy="1672"/>
                <a:chOff x="703" y="2015"/>
                <a:chExt cx="1022" cy="1672"/>
              </a:xfrm>
            </p:grpSpPr>
            <p:sp>
              <p:nvSpPr>
                <p:cNvPr id="79951" name="Oval 32"/>
                <p:cNvSpPr>
                  <a:spLocks noChangeArrowheads="1"/>
                </p:cNvSpPr>
                <p:nvPr/>
              </p:nvSpPr>
              <p:spPr bwMode="auto">
                <a:xfrm>
                  <a:off x="1222" y="2015"/>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79952" name="Oval 33"/>
                <p:cNvSpPr>
                  <a:spLocks noChangeArrowheads="1"/>
                </p:cNvSpPr>
                <p:nvPr/>
              </p:nvSpPr>
              <p:spPr bwMode="auto">
                <a:xfrm>
                  <a:off x="974" y="2367"/>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79953" name="Oval 34"/>
                <p:cNvSpPr>
                  <a:spLocks noChangeArrowheads="1"/>
                </p:cNvSpPr>
                <p:nvPr/>
              </p:nvSpPr>
              <p:spPr bwMode="auto">
                <a:xfrm>
                  <a:off x="703"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79954" name="Oval 35"/>
                <p:cNvSpPr>
                  <a:spLocks noChangeArrowheads="1"/>
                </p:cNvSpPr>
                <p:nvPr/>
              </p:nvSpPr>
              <p:spPr bwMode="auto">
                <a:xfrm>
                  <a:off x="1215"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79955" name="Oval 36"/>
                <p:cNvSpPr>
                  <a:spLocks noChangeArrowheads="1"/>
                </p:cNvSpPr>
                <p:nvPr/>
              </p:nvSpPr>
              <p:spPr bwMode="auto">
                <a:xfrm>
                  <a:off x="1015" y="3051"/>
                  <a:ext cx="255" cy="235"/>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79956" name="Oval 37"/>
                <p:cNvSpPr>
                  <a:spLocks noChangeArrowheads="1"/>
                </p:cNvSpPr>
                <p:nvPr/>
              </p:nvSpPr>
              <p:spPr bwMode="auto">
                <a:xfrm>
                  <a:off x="1470" y="3051"/>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79957" name="Oval 38"/>
                <p:cNvSpPr>
                  <a:spLocks noChangeArrowheads="1"/>
                </p:cNvSpPr>
                <p:nvPr/>
              </p:nvSpPr>
              <p:spPr bwMode="auto">
                <a:xfrm>
                  <a:off x="1225" y="3463"/>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79958" name="Line 39"/>
                <p:cNvSpPr>
                  <a:spLocks noChangeShapeType="1"/>
                </p:cNvSpPr>
                <p:nvPr/>
              </p:nvSpPr>
              <p:spPr bwMode="auto">
                <a:xfrm flipH="1">
                  <a:off x="1156" y="2200"/>
                  <a:ext cx="111" cy="190"/>
                </a:xfrm>
                <a:prstGeom prst="line">
                  <a:avLst/>
                </a:prstGeom>
                <a:noFill/>
                <a:ln w="9525">
                  <a:solidFill>
                    <a:schemeClr val="tx1"/>
                  </a:solidFill>
                  <a:round/>
                </a:ln>
              </p:spPr>
              <p:txBody>
                <a:bodyPr anchor="ctr">
                  <a:spAutoFit/>
                </a:bodyPr>
                <a:lstStyle/>
                <a:p>
                  <a:endParaRPr lang="zh-CN" altLang="en-US"/>
                </a:p>
              </p:txBody>
            </p:sp>
            <p:sp>
              <p:nvSpPr>
                <p:cNvPr id="79959" name="Line 40"/>
                <p:cNvSpPr>
                  <a:spLocks noChangeShapeType="1"/>
                </p:cNvSpPr>
                <p:nvPr/>
              </p:nvSpPr>
              <p:spPr bwMode="auto">
                <a:xfrm flipH="1">
                  <a:off x="911" y="2566"/>
                  <a:ext cx="122" cy="189"/>
                </a:xfrm>
                <a:prstGeom prst="line">
                  <a:avLst/>
                </a:prstGeom>
                <a:noFill/>
                <a:ln w="9525">
                  <a:solidFill>
                    <a:schemeClr val="tx1"/>
                  </a:solidFill>
                  <a:round/>
                </a:ln>
              </p:spPr>
              <p:txBody>
                <a:bodyPr wrap="none" anchor="ctr">
                  <a:spAutoFit/>
                </a:bodyPr>
                <a:lstStyle/>
                <a:p>
                  <a:endParaRPr lang="zh-CN" altLang="en-US"/>
                </a:p>
              </p:txBody>
            </p:sp>
            <p:sp>
              <p:nvSpPr>
                <p:cNvPr id="79960" name="Line 41"/>
                <p:cNvSpPr>
                  <a:spLocks noChangeShapeType="1"/>
                </p:cNvSpPr>
                <p:nvPr/>
              </p:nvSpPr>
              <p:spPr bwMode="auto">
                <a:xfrm>
                  <a:off x="1189" y="2566"/>
                  <a:ext cx="133" cy="189"/>
                </a:xfrm>
                <a:prstGeom prst="line">
                  <a:avLst/>
                </a:prstGeom>
                <a:noFill/>
                <a:ln w="9525">
                  <a:solidFill>
                    <a:schemeClr val="tx1"/>
                  </a:solidFill>
                  <a:round/>
                </a:ln>
              </p:spPr>
              <p:txBody>
                <a:bodyPr wrap="none" anchor="ctr">
                  <a:spAutoFit/>
                </a:bodyPr>
                <a:lstStyle/>
                <a:p>
                  <a:endParaRPr lang="zh-CN" altLang="en-US"/>
                </a:p>
              </p:txBody>
            </p:sp>
            <p:sp>
              <p:nvSpPr>
                <p:cNvPr id="79961" name="Line 42"/>
                <p:cNvSpPr>
                  <a:spLocks noChangeShapeType="1"/>
                </p:cNvSpPr>
                <p:nvPr/>
              </p:nvSpPr>
              <p:spPr bwMode="auto">
                <a:xfrm flipH="1">
                  <a:off x="1211" y="2955"/>
                  <a:ext cx="78" cy="145"/>
                </a:xfrm>
                <a:prstGeom prst="line">
                  <a:avLst/>
                </a:prstGeom>
                <a:noFill/>
                <a:ln w="9525">
                  <a:solidFill>
                    <a:schemeClr val="tx1"/>
                  </a:solidFill>
                  <a:round/>
                </a:ln>
              </p:spPr>
              <p:txBody>
                <a:bodyPr wrap="none" anchor="ctr">
                  <a:spAutoFit/>
                </a:bodyPr>
                <a:lstStyle/>
                <a:p>
                  <a:endParaRPr lang="zh-CN" altLang="en-US"/>
                </a:p>
              </p:txBody>
            </p:sp>
            <p:sp>
              <p:nvSpPr>
                <p:cNvPr id="79962" name="Line 43"/>
                <p:cNvSpPr>
                  <a:spLocks noChangeShapeType="1"/>
                </p:cNvSpPr>
                <p:nvPr/>
              </p:nvSpPr>
              <p:spPr bwMode="auto">
                <a:xfrm>
                  <a:off x="1411" y="2933"/>
                  <a:ext cx="112" cy="145"/>
                </a:xfrm>
                <a:prstGeom prst="line">
                  <a:avLst/>
                </a:prstGeom>
                <a:noFill/>
                <a:ln w="9525">
                  <a:solidFill>
                    <a:schemeClr val="tx1"/>
                  </a:solidFill>
                  <a:round/>
                </a:ln>
              </p:spPr>
              <p:txBody>
                <a:bodyPr anchor="ctr">
                  <a:spAutoFit/>
                </a:bodyPr>
                <a:lstStyle/>
                <a:p>
                  <a:endParaRPr lang="zh-CN" altLang="en-US"/>
                </a:p>
              </p:txBody>
            </p:sp>
            <p:sp>
              <p:nvSpPr>
                <p:cNvPr id="79963" name="Line 44"/>
                <p:cNvSpPr>
                  <a:spLocks noChangeShapeType="1"/>
                </p:cNvSpPr>
                <p:nvPr/>
              </p:nvSpPr>
              <p:spPr bwMode="auto">
                <a:xfrm>
                  <a:off x="1178" y="3277"/>
                  <a:ext cx="133" cy="189"/>
                </a:xfrm>
                <a:prstGeom prst="line">
                  <a:avLst/>
                </a:prstGeom>
                <a:noFill/>
                <a:ln w="9525">
                  <a:solidFill>
                    <a:schemeClr val="tx1"/>
                  </a:solidFill>
                  <a:round/>
                </a:ln>
              </p:spPr>
              <p:txBody>
                <a:bodyPr wrap="none" anchor="ctr">
                  <a:spAutoFit/>
                </a:bodyPr>
                <a:lstStyle/>
                <a:p>
                  <a:endParaRPr lang="zh-CN" altLang="en-US"/>
                </a:p>
              </p:txBody>
            </p:sp>
          </p:grpSp>
          <p:sp>
            <p:nvSpPr>
              <p:cNvPr id="79939" name="Text Box 45"/>
              <p:cNvSpPr txBox="1">
                <a:spLocks noChangeArrowheads="1"/>
              </p:cNvSpPr>
              <p:nvPr/>
            </p:nvSpPr>
            <p:spPr bwMode="auto">
              <a:xfrm>
                <a:off x="1424" y="3313"/>
                <a:ext cx="320" cy="251"/>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top</a:t>
                </a:r>
                <a:endParaRPr kumimoji="1" lang="en-US" altLang="zh-CN" sz="2000">
                  <a:latin typeface="Times New Roman" panose="02020603050405020304" pitchFamily="18" charset="0"/>
                </a:endParaRPr>
              </a:p>
            </p:txBody>
          </p:sp>
          <p:sp>
            <p:nvSpPr>
              <p:cNvPr id="79940" name="Rectangle 46"/>
              <p:cNvSpPr>
                <a:spLocks noChangeArrowheads="1"/>
              </p:cNvSpPr>
              <p:nvPr/>
            </p:nvSpPr>
            <p:spPr bwMode="auto">
              <a:xfrm>
                <a:off x="1714" y="3537"/>
                <a:ext cx="855" cy="234"/>
              </a:xfrm>
              <a:prstGeom prst="rect">
                <a:avLst/>
              </a:prstGeom>
              <a:noFill/>
              <a:ln w="9525">
                <a:solidFill>
                  <a:schemeClr val="tx1"/>
                </a:solidFill>
                <a:miter lim="800000"/>
              </a:ln>
            </p:spPr>
            <p:txBody>
              <a:bodyPr wrap="none" anchor="ctr"/>
              <a:lstStyle/>
              <a:p>
                <a:pPr algn="ctr"/>
                <a:r>
                  <a:rPr kumimoji="1" lang="en-US" altLang="zh-CN" sz="2000">
                    <a:latin typeface="Times New Roman" panose="02020603050405020304" pitchFamily="18" charset="0"/>
                  </a:rPr>
                  <a:t>p-&gt;A</a:t>
                </a:r>
                <a:endParaRPr kumimoji="1" lang="en-US" altLang="zh-CN" sz="2000">
                  <a:latin typeface="Times New Roman" panose="02020603050405020304" pitchFamily="18" charset="0"/>
                </a:endParaRPr>
              </a:p>
            </p:txBody>
          </p:sp>
          <p:sp>
            <p:nvSpPr>
              <p:cNvPr id="79941" name="Rectangle 47"/>
              <p:cNvSpPr>
                <a:spLocks noChangeArrowheads="1"/>
              </p:cNvSpPr>
              <p:nvPr/>
            </p:nvSpPr>
            <p:spPr bwMode="auto">
              <a:xfrm>
                <a:off x="1714" y="3301"/>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9942" name="Rectangle 48"/>
              <p:cNvSpPr>
                <a:spLocks noChangeArrowheads="1"/>
              </p:cNvSpPr>
              <p:nvPr/>
            </p:nvSpPr>
            <p:spPr bwMode="auto">
              <a:xfrm>
                <a:off x="1715" y="3067"/>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9943" name="Rectangle 49"/>
              <p:cNvSpPr>
                <a:spLocks noChangeArrowheads="1"/>
              </p:cNvSpPr>
              <p:nvPr/>
            </p:nvSpPr>
            <p:spPr bwMode="auto">
              <a:xfrm>
                <a:off x="1714" y="2834"/>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9944" name="Rectangle 50"/>
              <p:cNvSpPr>
                <a:spLocks noChangeArrowheads="1"/>
              </p:cNvSpPr>
              <p:nvPr/>
            </p:nvSpPr>
            <p:spPr bwMode="auto">
              <a:xfrm>
                <a:off x="1714" y="2600"/>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9945" name="Line 51"/>
              <p:cNvSpPr>
                <a:spLocks noChangeShapeType="1"/>
              </p:cNvSpPr>
              <p:nvPr/>
            </p:nvSpPr>
            <p:spPr bwMode="auto">
              <a:xfrm>
                <a:off x="1717" y="2405"/>
                <a:ext cx="0" cy="200"/>
              </a:xfrm>
              <a:prstGeom prst="line">
                <a:avLst/>
              </a:prstGeom>
              <a:noFill/>
              <a:ln w="9525">
                <a:solidFill>
                  <a:schemeClr val="tx1"/>
                </a:solidFill>
                <a:round/>
              </a:ln>
            </p:spPr>
            <p:txBody>
              <a:bodyPr wrap="none" anchor="ctr">
                <a:spAutoFit/>
              </a:bodyPr>
              <a:lstStyle/>
              <a:p>
                <a:endParaRPr lang="zh-CN" altLang="en-US"/>
              </a:p>
            </p:txBody>
          </p:sp>
          <p:sp>
            <p:nvSpPr>
              <p:cNvPr id="79946" name="Line 52"/>
              <p:cNvSpPr>
                <a:spLocks noChangeShapeType="1"/>
              </p:cNvSpPr>
              <p:nvPr/>
            </p:nvSpPr>
            <p:spPr bwMode="auto">
              <a:xfrm flipH="1">
                <a:off x="2574" y="2405"/>
                <a:ext cx="0" cy="200"/>
              </a:xfrm>
              <a:prstGeom prst="line">
                <a:avLst/>
              </a:prstGeom>
              <a:noFill/>
              <a:ln w="9525">
                <a:solidFill>
                  <a:schemeClr val="tx1"/>
                </a:solidFill>
                <a:round/>
              </a:ln>
            </p:spPr>
            <p:txBody>
              <a:bodyPr anchor="ctr">
                <a:spAutoFit/>
              </a:bodyPr>
              <a:lstStyle/>
              <a:p>
                <a:endParaRPr lang="zh-CN" altLang="en-US"/>
              </a:p>
            </p:txBody>
          </p:sp>
          <p:sp>
            <p:nvSpPr>
              <p:cNvPr id="79947" name="Text Box 53"/>
              <p:cNvSpPr txBox="1">
                <a:spLocks noChangeArrowheads="1"/>
              </p:cNvSpPr>
              <p:nvPr/>
            </p:nvSpPr>
            <p:spPr bwMode="auto">
              <a:xfrm>
                <a:off x="1268" y="3884"/>
                <a:ext cx="1023" cy="256"/>
              </a:xfrm>
              <a:prstGeom prst="rect">
                <a:avLst/>
              </a:prstGeom>
              <a:noFill/>
              <a:ln w="9525">
                <a:solidFill>
                  <a:srgbClr val="0066FF"/>
                </a:solidFill>
                <a:miter lim="800000"/>
              </a:ln>
            </p:spPr>
            <p:txBody>
              <a:bodyPr wrap="none" anchor="ctr">
                <a:spAutoFit/>
              </a:bodyPr>
              <a:lstStyle/>
              <a:p>
                <a:r>
                  <a:rPr kumimoji="1" lang="zh-CN" altLang="en-US" sz="2000">
                    <a:latin typeface="Times New Roman" panose="02020603050405020304" pitchFamily="18" charset="0"/>
                  </a:rPr>
                  <a:t>访问：</a:t>
                </a:r>
                <a:r>
                  <a:rPr kumimoji="1" lang="en-US" altLang="zh-CN" sz="1200">
                    <a:latin typeface="Times New Roman" panose="02020603050405020304" pitchFamily="18" charset="0"/>
                  </a:rPr>
                  <a:t>C B E G D</a:t>
                </a:r>
                <a:endParaRPr kumimoji="1" lang="en-US" altLang="zh-CN" sz="1200">
                  <a:latin typeface="Times New Roman" panose="02020603050405020304" pitchFamily="18" charset="0"/>
                </a:endParaRPr>
              </a:p>
            </p:txBody>
          </p:sp>
          <p:grpSp>
            <p:nvGrpSpPr>
              <p:cNvPr id="8" name="Group 54"/>
              <p:cNvGrpSpPr/>
              <p:nvPr/>
            </p:nvGrpSpPr>
            <p:grpSpPr bwMode="auto">
              <a:xfrm>
                <a:off x="1033" y="2784"/>
                <a:ext cx="207" cy="460"/>
                <a:chOff x="3989" y="662"/>
                <a:chExt cx="207" cy="460"/>
              </a:xfrm>
            </p:grpSpPr>
            <p:sp>
              <p:nvSpPr>
                <p:cNvPr id="79949" name="Text Box 55"/>
                <p:cNvSpPr txBox="1">
                  <a:spLocks noChangeArrowheads="1"/>
                </p:cNvSpPr>
                <p:nvPr/>
              </p:nvSpPr>
              <p:spPr bwMode="auto">
                <a:xfrm>
                  <a:off x="4000" y="662"/>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p</a:t>
                  </a:r>
                  <a:endParaRPr kumimoji="1" lang="en-US" altLang="zh-CN" sz="2000">
                    <a:latin typeface="Times New Roman" panose="02020603050405020304" pitchFamily="18" charset="0"/>
                  </a:endParaRPr>
                </a:p>
              </p:txBody>
            </p:sp>
            <p:sp>
              <p:nvSpPr>
                <p:cNvPr id="79950" name="Line 56"/>
                <p:cNvSpPr>
                  <a:spLocks noChangeShapeType="1"/>
                </p:cNvSpPr>
                <p:nvPr/>
              </p:nvSpPr>
              <p:spPr bwMode="auto">
                <a:xfrm flipH="1">
                  <a:off x="3989" y="933"/>
                  <a:ext cx="123" cy="189"/>
                </a:xfrm>
                <a:prstGeom prst="line">
                  <a:avLst/>
                </a:prstGeom>
                <a:noFill/>
                <a:ln w="9525">
                  <a:solidFill>
                    <a:srgbClr val="0066FF"/>
                  </a:solidFill>
                  <a:round/>
                  <a:tailEnd type="triangle" w="med" len="med"/>
                </a:ln>
              </p:spPr>
              <p:txBody>
                <a:bodyPr wrap="none" anchor="ctr">
                  <a:spAutoFit/>
                </a:bodyPr>
                <a:lstStyle/>
                <a:p>
                  <a:endParaRPr lang="zh-CN" altLang="en-US"/>
                </a:p>
              </p:txBody>
            </p:sp>
          </p:grpSp>
        </p:grpSp>
        <p:sp>
          <p:nvSpPr>
            <p:cNvPr id="79937" name="Text Box 57"/>
            <p:cNvSpPr txBox="1">
              <a:spLocks noChangeArrowheads="1"/>
            </p:cNvSpPr>
            <p:nvPr/>
          </p:nvSpPr>
          <p:spPr bwMode="auto">
            <a:xfrm>
              <a:off x="243" y="3941"/>
              <a:ext cx="382"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(11)</a:t>
              </a:r>
              <a:endParaRPr kumimoji="1" lang="en-US" altLang="zh-CN" sz="2000">
                <a:latin typeface="Times New Roman" panose="02020603050405020304" pitchFamily="18" charset="0"/>
              </a:endParaRPr>
            </a:p>
          </p:txBody>
        </p:sp>
      </p:grpSp>
      <p:grpSp>
        <p:nvGrpSpPr>
          <p:cNvPr id="9" name="Group 58"/>
          <p:cNvGrpSpPr/>
          <p:nvPr/>
        </p:nvGrpSpPr>
        <p:grpSpPr bwMode="auto">
          <a:xfrm>
            <a:off x="4805363" y="3759200"/>
            <a:ext cx="3648075" cy="2876550"/>
            <a:chOff x="3027" y="2368"/>
            <a:chExt cx="2298" cy="1812"/>
          </a:xfrm>
        </p:grpSpPr>
        <p:grpSp>
          <p:nvGrpSpPr>
            <p:cNvPr id="10" name="Group 59"/>
            <p:cNvGrpSpPr/>
            <p:nvPr/>
          </p:nvGrpSpPr>
          <p:grpSpPr bwMode="auto">
            <a:xfrm>
              <a:off x="3027" y="2368"/>
              <a:ext cx="2298" cy="1735"/>
              <a:chOff x="3027" y="2368"/>
              <a:chExt cx="2298" cy="1735"/>
            </a:xfrm>
          </p:grpSpPr>
          <p:grpSp>
            <p:nvGrpSpPr>
              <p:cNvPr id="11" name="Group 60"/>
              <p:cNvGrpSpPr/>
              <p:nvPr/>
            </p:nvGrpSpPr>
            <p:grpSpPr bwMode="auto">
              <a:xfrm>
                <a:off x="3027" y="2428"/>
                <a:ext cx="1022" cy="1672"/>
                <a:chOff x="703" y="2015"/>
                <a:chExt cx="1022" cy="1672"/>
              </a:xfrm>
            </p:grpSpPr>
            <p:sp>
              <p:nvSpPr>
                <p:cNvPr id="79923" name="Oval 61"/>
                <p:cNvSpPr>
                  <a:spLocks noChangeArrowheads="1"/>
                </p:cNvSpPr>
                <p:nvPr/>
              </p:nvSpPr>
              <p:spPr bwMode="auto">
                <a:xfrm>
                  <a:off x="1222" y="2015"/>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79924" name="Oval 62"/>
                <p:cNvSpPr>
                  <a:spLocks noChangeArrowheads="1"/>
                </p:cNvSpPr>
                <p:nvPr/>
              </p:nvSpPr>
              <p:spPr bwMode="auto">
                <a:xfrm>
                  <a:off x="974" y="2367"/>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79925" name="Oval 63"/>
                <p:cNvSpPr>
                  <a:spLocks noChangeArrowheads="1"/>
                </p:cNvSpPr>
                <p:nvPr/>
              </p:nvSpPr>
              <p:spPr bwMode="auto">
                <a:xfrm>
                  <a:off x="703"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79926" name="Oval 64"/>
                <p:cNvSpPr>
                  <a:spLocks noChangeArrowheads="1"/>
                </p:cNvSpPr>
                <p:nvPr/>
              </p:nvSpPr>
              <p:spPr bwMode="auto">
                <a:xfrm>
                  <a:off x="1215"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79927" name="Oval 65"/>
                <p:cNvSpPr>
                  <a:spLocks noChangeArrowheads="1"/>
                </p:cNvSpPr>
                <p:nvPr/>
              </p:nvSpPr>
              <p:spPr bwMode="auto">
                <a:xfrm>
                  <a:off x="1015" y="3051"/>
                  <a:ext cx="255" cy="235"/>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79928" name="Oval 66"/>
                <p:cNvSpPr>
                  <a:spLocks noChangeArrowheads="1"/>
                </p:cNvSpPr>
                <p:nvPr/>
              </p:nvSpPr>
              <p:spPr bwMode="auto">
                <a:xfrm>
                  <a:off x="1470" y="3051"/>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79929" name="Oval 67"/>
                <p:cNvSpPr>
                  <a:spLocks noChangeArrowheads="1"/>
                </p:cNvSpPr>
                <p:nvPr/>
              </p:nvSpPr>
              <p:spPr bwMode="auto">
                <a:xfrm>
                  <a:off x="1225" y="3463"/>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79930" name="Line 68"/>
                <p:cNvSpPr>
                  <a:spLocks noChangeShapeType="1"/>
                </p:cNvSpPr>
                <p:nvPr/>
              </p:nvSpPr>
              <p:spPr bwMode="auto">
                <a:xfrm flipH="1">
                  <a:off x="1156" y="2200"/>
                  <a:ext cx="111" cy="190"/>
                </a:xfrm>
                <a:prstGeom prst="line">
                  <a:avLst/>
                </a:prstGeom>
                <a:noFill/>
                <a:ln w="9525">
                  <a:solidFill>
                    <a:schemeClr val="tx1"/>
                  </a:solidFill>
                  <a:round/>
                </a:ln>
              </p:spPr>
              <p:txBody>
                <a:bodyPr anchor="ctr">
                  <a:spAutoFit/>
                </a:bodyPr>
                <a:lstStyle/>
                <a:p>
                  <a:endParaRPr lang="zh-CN" altLang="en-US"/>
                </a:p>
              </p:txBody>
            </p:sp>
            <p:sp>
              <p:nvSpPr>
                <p:cNvPr id="79931" name="Line 69"/>
                <p:cNvSpPr>
                  <a:spLocks noChangeShapeType="1"/>
                </p:cNvSpPr>
                <p:nvPr/>
              </p:nvSpPr>
              <p:spPr bwMode="auto">
                <a:xfrm flipH="1">
                  <a:off x="911" y="2566"/>
                  <a:ext cx="122" cy="189"/>
                </a:xfrm>
                <a:prstGeom prst="line">
                  <a:avLst/>
                </a:prstGeom>
                <a:noFill/>
                <a:ln w="9525">
                  <a:solidFill>
                    <a:schemeClr val="tx1"/>
                  </a:solidFill>
                  <a:round/>
                </a:ln>
              </p:spPr>
              <p:txBody>
                <a:bodyPr wrap="none" anchor="ctr">
                  <a:spAutoFit/>
                </a:bodyPr>
                <a:lstStyle/>
                <a:p>
                  <a:endParaRPr lang="zh-CN" altLang="en-US"/>
                </a:p>
              </p:txBody>
            </p:sp>
            <p:sp>
              <p:nvSpPr>
                <p:cNvPr id="79932" name="Line 70"/>
                <p:cNvSpPr>
                  <a:spLocks noChangeShapeType="1"/>
                </p:cNvSpPr>
                <p:nvPr/>
              </p:nvSpPr>
              <p:spPr bwMode="auto">
                <a:xfrm>
                  <a:off x="1189" y="2566"/>
                  <a:ext cx="133" cy="189"/>
                </a:xfrm>
                <a:prstGeom prst="line">
                  <a:avLst/>
                </a:prstGeom>
                <a:noFill/>
                <a:ln w="9525">
                  <a:solidFill>
                    <a:schemeClr val="tx1"/>
                  </a:solidFill>
                  <a:round/>
                </a:ln>
              </p:spPr>
              <p:txBody>
                <a:bodyPr wrap="none" anchor="ctr">
                  <a:spAutoFit/>
                </a:bodyPr>
                <a:lstStyle/>
                <a:p>
                  <a:endParaRPr lang="zh-CN" altLang="en-US"/>
                </a:p>
              </p:txBody>
            </p:sp>
            <p:sp>
              <p:nvSpPr>
                <p:cNvPr id="79933" name="Line 71"/>
                <p:cNvSpPr>
                  <a:spLocks noChangeShapeType="1"/>
                </p:cNvSpPr>
                <p:nvPr/>
              </p:nvSpPr>
              <p:spPr bwMode="auto">
                <a:xfrm flipH="1">
                  <a:off x="1211" y="2955"/>
                  <a:ext cx="78" cy="145"/>
                </a:xfrm>
                <a:prstGeom prst="line">
                  <a:avLst/>
                </a:prstGeom>
                <a:noFill/>
                <a:ln w="9525">
                  <a:solidFill>
                    <a:schemeClr val="tx1"/>
                  </a:solidFill>
                  <a:round/>
                </a:ln>
              </p:spPr>
              <p:txBody>
                <a:bodyPr wrap="none" anchor="ctr">
                  <a:spAutoFit/>
                </a:bodyPr>
                <a:lstStyle/>
                <a:p>
                  <a:endParaRPr lang="zh-CN" altLang="en-US"/>
                </a:p>
              </p:txBody>
            </p:sp>
            <p:sp>
              <p:nvSpPr>
                <p:cNvPr id="79934" name="Line 72"/>
                <p:cNvSpPr>
                  <a:spLocks noChangeShapeType="1"/>
                </p:cNvSpPr>
                <p:nvPr/>
              </p:nvSpPr>
              <p:spPr bwMode="auto">
                <a:xfrm>
                  <a:off x="1411" y="2933"/>
                  <a:ext cx="112" cy="145"/>
                </a:xfrm>
                <a:prstGeom prst="line">
                  <a:avLst/>
                </a:prstGeom>
                <a:noFill/>
                <a:ln w="9525">
                  <a:solidFill>
                    <a:schemeClr val="tx1"/>
                  </a:solidFill>
                  <a:round/>
                </a:ln>
              </p:spPr>
              <p:txBody>
                <a:bodyPr anchor="ctr">
                  <a:spAutoFit/>
                </a:bodyPr>
                <a:lstStyle/>
                <a:p>
                  <a:endParaRPr lang="zh-CN" altLang="en-US"/>
                </a:p>
              </p:txBody>
            </p:sp>
            <p:sp>
              <p:nvSpPr>
                <p:cNvPr id="79935" name="Line 73"/>
                <p:cNvSpPr>
                  <a:spLocks noChangeShapeType="1"/>
                </p:cNvSpPr>
                <p:nvPr/>
              </p:nvSpPr>
              <p:spPr bwMode="auto">
                <a:xfrm>
                  <a:off x="1178" y="3277"/>
                  <a:ext cx="133" cy="189"/>
                </a:xfrm>
                <a:prstGeom prst="line">
                  <a:avLst/>
                </a:prstGeom>
                <a:noFill/>
                <a:ln w="9525">
                  <a:solidFill>
                    <a:schemeClr val="tx1"/>
                  </a:solidFill>
                  <a:round/>
                </a:ln>
              </p:spPr>
              <p:txBody>
                <a:bodyPr wrap="none" anchor="ctr">
                  <a:spAutoFit/>
                </a:bodyPr>
                <a:lstStyle/>
                <a:p>
                  <a:endParaRPr lang="zh-CN" altLang="en-US"/>
                </a:p>
              </p:txBody>
            </p:sp>
          </p:grpSp>
          <p:sp>
            <p:nvSpPr>
              <p:cNvPr id="79911" name="Text Box 74"/>
              <p:cNvSpPr txBox="1">
                <a:spLocks noChangeArrowheads="1"/>
              </p:cNvSpPr>
              <p:nvPr/>
            </p:nvSpPr>
            <p:spPr bwMode="auto">
              <a:xfrm>
                <a:off x="4186" y="3043"/>
                <a:ext cx="320" cy="251"/>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top</a:t>
                </a:r>
                <a:endParaRPr kumimoji="1" lang="en-US" altLang="zh-CN" sz="2000">
                  <a:latin typeface="Times New Roman" panose="02020603050405020304" pitchFamily="18" charset="0"/>
                </a:endParaRPr>
              </a:p>
            </p:txBody>
          </p:sp>
          <p:sp>
            <p:nvSpPr>
              <p:cNvPr id="79912" name="Rectangle 75"/>
              <p:cNvSpPr>
                <a:spLocks noChangeArrowheads="1"/>
              </p:cNvSpPr>
              <p:nvPr/>
            </p:nvSpPr>
            <p:spPr bwMode="auto">
              <a:xfrm>
                <a:off x="4465" y="3500"/>
                <a:ext cx="855" cy="234"/>
              </a:xfrm>
              <a:prstGeom prst="rect">
                <a:avLst/>
              </a:prstGeom>
              <a:noFill/>
              <a:ln w="9525">
                <a:solidFill>
                  <a:schemeClr val="tx1"/>
                </a:solidFill>
                <a:miter lim="800000"/>
              </a:ln>
            </p:spPr>
            <p:txBody>
              <a:bodyPr wrap="none" anchor="ctr"/>
              <a:lstStyle/>
              <a:p>
                <a:pPr algn="ctr"/>
                <a:r>
                  <a:rPr kumimoji="1" lang="en-US" altLang="zh-CN" sz="2000">
                    <a:latin typeface="Times New Roman" panose="02020603050405020304" pitchFamily="18" charset="0"/>
                  </a:rPr>
                  <a:t>p-&gt;A</a:t>
                </a:r>
                <a:endParaRPr kumimoji="1" lang="en-US" altLang="zh-CN" sz="2000">
                  <a:latin typeface="Times New Roman" panose="02020603050405020304" pitchFamily="18" charset="0"/>
                </a:endParaRPr>
              </a:p>
            </p:txBody>
          </p:sp>
          <p:sp>
            <p:nvSpPr>
              <p:cNvPr id="79913" name="Rectangle 76"/>
              <p:cNvSpPr>
                <a:spLocks noChangeArrowheads="1"/>
              </p:cNvSpPr>
              <p:nvPr/>
            </p:nvSpPr>
            <p:spPr bwMode="auto">
              <a:xfrm>
                <a:off x="4465" y="3264"/>
                <a:ext cx="855" cy="234"/>
              </a:xfrm>
              <a:prstGeom prst="rect">
                <a:avLst/>
              </a:prstGeom>
              <a:noFill/>
              <a:ln w="9525">
                <a:solidFill>
                  <a:schemeClr val="tx1"/>
                </a:solidFill>
                <a:miter lim="800000"/>
              </a:ln>
            </p:spPr>
            <p:txBody>
              <a:bodyPr wrap="none" anchor="ctr"/>
              <a:lstStyle/>
              <a:p>
                <a:pPr algn="ctr"/>
                <a:r>
                  <a:rPr kumimoji="1" lang="en-US" altLang="zh-CN" sz="2000">
                    <a:latin typeface="Times New Roman" panose="02020603050405020304" pitchFamily="18" charset="0"/>
                  </a:rPr>
                  <a:t>p-&gt;F</a:t>
                </a:r>
                <a:endParaRPr kumimoji="1" lang="en-US" altLang="zh-CN" sz="2000">
                  <a:latin typeface="Times New Roman" panose="02020603050405020304" pitchFamily="18" charset="0"/>
                </a:endParaRPr>
              </a:p>
            </p:txBody>
          </p:sp>
          <p:sp>
            <p:nvSpPr>
              <p:cNvPr id="79914" name="Rectangle 77"/>
              <p:cNvSpPr>
                <a:spLocks noChangeArrowheads="1"/>
              </p:cNvSpPr>
              <p:nvPr/>
            </p:nvSpPr>
            <p:spPr bwMode="auto">
              <a:xfrm>
                <a:off x="4466" y="3030"/>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9915" name="Rectangle 78"/>
              <p:cNvSpPr>
                <a:spLocks noChangeArrowheads="1"/>
              </p:cNvSpPr>
              <p:nvPr/>
            </p:nvSpPr>
            <p:spPr bwMode="auto">
              <a:xfrm>
                <a:off x="4465" y="2797"/>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9916" name="Rectangle 79"/>
              <p:cNvSpPr>
                <a:spLocks noChangeArrowheads="1"/>
              </p:cNvSpPr>
              <p:nvPr/>
            </p:nvSpPr>
            <p:spPr bwMode="auto">
              <a:xfrm>
                <a:off x="4465" y="2563"/>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9917" name="Line 80"/>
              <p:cNvSpPr>
                <a:spLocks noChangeShapeType="1"/>
              </p:cNvSpPr>
              <p:nvPr/>
            </p:nvSpPr>
            <p:spPr bwMode="auto">
              <a:xfrm>
                <a:off x="4468" y="2368"/>
                <a:ext cx="0" cy="200"/>
              </a:xfrm>
              <a:prstGeom prst="line">
                <a:avLst/>
              </a:prstGeom>
              <a:noFill/>
              <a:ln w="9525">
                <a:solidFill>
                  <a:schemeClr val="tx1"/>
                </a:solidFill>
                <a:round/>
              </a:ln>
            </p:spPr>
            <p:txBody>
              <a:bodyPr wrap="none" anchor="ctr">
                <a:spAutoFit/>
              </a:bodyPr>
              <a:lstStyle/>
              <a:p>
                <a:endParaRPr lang="zh-CN" altLang="en-US"/>
              </a:p>
            </p:txBody>
          </p:sp>
          <p:sp>
            <p:nvSpPr>
              <p:cNvPr id="79918" name="Line 81"/>
              <p:cNvSpPr>
                <a:spLocks noChangeShapeType="1"/>
              </p:cNvSpPr>
              <p:nvPr/>
            </p:nvSpPr>
            <p:spPr bwMode="auto">
              <a:xfrm flipH="1">
                <a:off x="5325" y="2368"/>
                <a:ext cx="0" cy="200"/>
              </a:xfrm>
              <a:prstGeom prst="line">
                <a:avLst/>
              </a:prstGeom>
              <a:noFill/>
              <a:ln w="9525">
                <a:solidFill>
                  <a:schemeClr val="tx1"/>
                </a:solidFill>
                <a:round/>
              </a:ln>
            </p:spPr>
            <p:txBody>
              <a:bodyPr anchor="ctr">
                <a:spAutoFit/>
              </a:bodyPr>
              <a:lstStyle/>
              <a:p>
                <a:endParaRPr lang="zh-CN" altLang="en-US"/>
              </a:p>
            </p:txBody>
          </p:sp>
          <p:sp>
            <p:nvSpPr>
              <p:cNvPr id="79919" name="Text Box 82"/>
              <p:cNvSpPr txBox="1">
                <a:spLocks noChangeArrowheads="1"/>
              </p:cNvSpPr>
              <p:nvPr/>
            </p:nvSpPr>
            <p:spPr bwMode="auto">
              <a:xfrm>
                <a:off x="4019" y="3847"/>
                <a:ext cx="959" cy="256"/>
              </a:xfrm>
              <a:prstGeom prst="rect">
                <a:avLst/>
              </a:prstGeom>
              <a:noFill/>
              <a:ln w="9525">
                <a:solidFill>
                  <a:srgbClr val="0066FF"/>
                </a:solidFill>
                <a:miter lim="800000"/>
              </a:ln>
            </p:spPr>
            <p:txBody>
              <a:bodyPr wrap="none" anchor="ctr">
                <a:spAutoFit/>
              </a:bodyPr>
              <a:lstStyle/>
              <a:p>
                <a:r>
                  <a:rPr kumimoji="1" lang="zh-CN" altLang="en-US" sz="2000">
                    <a:latin typeface="Times New Roman" panose="02020603050405020304" pitchFamily="18" charset="0"/>
                  </a:rPr>
                  <a:t>访问</a:t>
                </a:r>
                <a:r>
                  <a:rPr kumimoji="1" lang="zh-CN" altLang="en-US" sz="1200">
                    <a:latin typeface="Times New Roman" panose="02020603050405020304" pitchFamily="18" charset="0"/>
                  </a:rPr>
                  <a:t>：</a:t>
                </a:r>
                <a:r>
                  <a:rPr kumimoji="1" lang="en-US" altLang="zh-CN" sz="1200">
                    <a:latin typeface="Times New Roman" panose="02020603050405020304" pitchFamily="18" charset="0"/>
                  </a:rPr>
                  <a:t>C B E G D</a:t>
                </a:r>
                <a:endParaRPr kumimoji="1" lang="en-US" altLang="zh-CN" sz="1200">
                  <a:latin typeface="Times New Roman" panose="02020603050405020304" pitchFamily="18" charset="0"/>
                </a:endParaRPr>
              </a:p>
            </p:txBody>
          </p:sp>
          <p:grpSp>
            <p:nvGrpSpPr>
              <p:cNvPr id="12" name="Group 83"/>
              <p:cNvGrpSpPr/>
              <p:nvPr/>
            </p:nvGrpSpPr>
            <p:grpSpPr bwMode="auto">
              <a:xfrm>
                <a:off x="3929" y="3002"/>
                <a:ext cx="207" cy="460"/>
                <a:chOff x="3989" y="662"/>
                <a:chExt cx="207" cy="460"/>
              </a:xfrm>
            </p:grpSpPr>
            <p:sp>
              <p:nvSpPr>
                <p:cNvPr id="79921" name="Text Box 84"/>
                <p:cNvSpPr txBox="1">
                  <a:spLocks noChangeArrowheads="1"/>
                </p:cNvSpPr>
                <p:nvPr/>
              </p:nvSpPr>
              <p:spPr bwMode="auto">
                <a:xfrm>
                  <a:off x="4000" y="662"/>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p</a:t>
                  </a:r>
                  <a:endParaRPr kumimoji="1" lang="en-US" altLang="zh-CN" sz="2000">
                    <a:latin typeface="Times New Roman" panose="02020603050405020304" pitchFamily="18" charset="0"/>
                  </a:endParaRPr>
                </a:p>
              </p:txBody>
            </p:sp>
            <p:sp>
              <p:nvSpPr>
                <p:cNvPr id="79922" name="Line 85"/>
                <p:cNvSpPr>
                  <a:spLocks noChangeShapeType="1"/>
                </p:cNvSpPr>
                <p:nvPr/>
              </p:nvSpPr>
              <p:spPr bwMode="auto">
                <a:xfrm flipH="1">
                  <a:off x="3989" y="933"/>
                  <a:ext cx="123" cy="189"/>
                </a:xfrm>
                <a:prstGeom prst="line">
                  <a:avLst/>
                </a:prstGeom>
                <a:noFill/>
                <a:ln w="9525">
                  <a:solidFill>
                    <a:srgbClr val="0066FF"/>
                  </a:solidFill>
                  <a:round/>
                  <a:tailEnd type="triangle" w="med" len="med"/>
                </a:ln>
              </p:spPr>
              <p:txBody>
                <a:bodyPr wrap="none" anchor="ctr">
                  <a:spAutoFit/>
                </a:bodyPr>
                <a:lstStyle/>
                <a:p>
                  <a:endParaRPr lang="zh-CN" altLang="en-US"/>
                </a:p>
              </p:txBody>
            </p:sp>
          </p:grpSp>
        </p:grpSp>
        <p:sp>
          <p:nvSpPr>
            <p:cNvPr id="79909" name="Text Box 86"/>
            <p:cNvSpPr txBox="1">
              <a:spLocks noChangeArrowheads="1"/>
            </p:cNvSpPr>
            <p:nvPr/>
          </p:nvSpPr>
          <p:spPr bwMode="auto">
            <a:xfrm>
              <a:off x="3122" y="3930"/>
              <a:ext cx="382"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(12)</a:t>
              </a:r>
              <a:endParaRPr kumimoji="1" lang="en-US" altLang="zh-CN" sz="2000">
                <a:latin typeface="Times New Roman" panose="02020603050405020304" pitchFamily="18" charset="0"/>
              </a:endParaRPr>
            </a:p>
          </p:txBody>
        </p:sp>
      </p:grpSp>
      <p:grpSp>
        <p:nvGrpSpPr>
          <p:cNvPr id="13" name="Group 87"/>
          <p:cNvGrpSpPr/>
          <p:nvPr/>
        </p:nvGrpSpPr>
        <p:grpSpPr bwMode="auto">
          <a:xfrm>
            <a:off x="4841875" y="403860"/>
            <a:ext cx="3906838" cy="3127375"/>
            <a:chOff x="2976" y="335"/>
            <a:chExt cx="2461" cy="1970"/>
          </a:xfrm>
        </p:grpSpPr>
        <p:sp>
          <p:nvSpPr>
            <p:cNvPr id="79880" name="Line 88"/>
            <p:cNvSpPr>
              <a:spLocks noChangeShapeType="1"/>
            </p:cNvSpPr>
            <p:nvPr/>
          </p:nvSpPr>
          <p:spPr bwMode="auto">
            <a:xfrm flipV="1">
              <a:off x="3300" y="2055"/>
              <a:ext cx="178" cy="145"/>
            </a:xfrm>
            <a:prstGeom prst="line">
              <a:avLst/>
            </a:prstGeom>
            <a:noFill/>
            <a:ln w="9525">
              <a:solidFill>
                <a:srgbClr val="0066FF"/>
              </a:solidFill>
              <a:round/>
              <a:tailEnd type="triangle" w="med" len="med"/>
            </a:ln>
          </p:spPr>
          <p:txBody>
            <a:bodyPr wrap="none" anchor="ctr">
              <a:spAutoFit/>
            </a:bodyPr>
            <a:lstStyle/>
            <a:p>
              <a:endParaRPr lang="zh-CN" altLang="en-US"/>
            </a:p>
          </p:txBody>
        </p:sp>
        <p:grpSp>
          <p:nvGrpSpPr>
            <p:cNvPr id="14" name="Group 89"/>
            <p:cNvGrpSpPr/>
            <p:nvPr/>
          </p:nvGrpSpPr>
          <p:grpSpPr bwMode="auto">
            <a:xfrm>
              <a:off x="2976" y="335"/>
              <a:ext cx="2461" cy="1970"/>
              <a:chOff x="2976" y="335"/>
              <a:chExt cx="2461" cy="1970"/>
            </a:xfrm>
          </p:grpSpPr>
          <p:grpSp>
            <p:nvGrpSpPr>
              <p:cNvPr id="15" name="Group 90"/>
              <p:cNvGrpSpPr/>
              <p:nvPr/>
            </p:nvGrpSpPr>
            <p:grpSpPr bwMode="auto">
              <a:xfrm>
                <a:off x="2976" y="335"/>
                <a:ext cx="2298" cy="1970"/>
                <a:chOff x="2976" y="335"/>
                <a:chExt cx="2298" cy="1970"/>
              </a:xfrm>
            </p:grpSpPr>
            <p:grpSp>
              <p:nvGrpSpPr>
                <p:cNvPr id="16" name="Group 91"/>
                <p:cNvGrpSpPr/>
                <p:nvPr/>
              </p:nvGrpSpPr>
              <p:grpSpPr bwMode="auto">
                <a:xfrm>
                  <a:off x="2976" y="395"/>
                  <a:ext cx="1022" cy="1672"/>
                  <a:chOff x="703" y="2015"/>
                  <a:chExt cx="1022" cy="1672"/>
                </a:xfrm>
              </p:grpSpPr>
              <p:sp>
                <p:nvSpPr>
                  <p:cNvPr id="79895" name="Oval 92"/>
                  <p:cNvSpPr>
                    <a:spLocks noChangeArrowheads="1"/>
                  </p:cNvSpPr>
                  <p:nvPr/>
                </p:nvSpPr>
                <p:spPr bwMode="auto">
                  <a:xfrm>
                    <a:off x="1222" y="2015"/>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79896" name="Oval 93"/>
                  <p:cNvSpPr>
                    <a:spLocks noChangeArrowheads="1"/>
                  </p:cNvSpPr>
                  <p:nvPr/>
                </p:nvSpPr>
                <p:spPr bwMode="auto">
                  <a:xfrm>
                    <a:off x="974" y="2367"/>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79897" name="Oval 94"/>
                  <p:cNvSpPr>
                    <a:spLocks noChangeArrowheads="1"/>
                  </p:cNvSpPr>
                  <p:nvPr/>
                </p:nvSpPr>
                <p:spPr bwMode="auto">
                  <a:xfrm>
                    <a:off x="703"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79898" name="Oval 95"/>
                  <p:cNvSpPr>
                    <a:spLocks noChangeArrowheads="1"/>
                  </p:cNvSpPr>
                  <p:nvPr/>
                </p:nvSpPr>
                <p:spPr bwMode="auto">
                  <a:xfrm>
                    <a:off x="1215"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79899" name="Oval 96"/>
                  <p:cNvSpPr>
                    <a:spLocks noChangeArrowheads="1"/>
                  </p:cNvSpPr>
                  <p:nvPr/>
                </p:nvSpPr>
                <p:spPr bwMode="auto">
                  <a:xfrm>
                    <a:off x="1015" y="3051"/>
                    <a:ext cx="255" cy="235"/>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79900" name="Oval 97"/>
                  <p:cNvSpPr>
                    <a:spLocks noChangeArrowheads="1"/>
                  </p:cNvSpPr>
                  <p:nvPr/>
                </p:nvSpPr>
                <p:spPr bwMode="auto">
                  <a:xfrm>
                    <a:off x="1470" y="3051"/>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79901" name="Oval 98"/>
                  <p:cNvSpPr>
                    <a:spLocks noChangeArrowheads="1"/>
                  </p:cNvSpPr>
                  <p:nvPr/>
                </p:nvSpPr>
                <p:spPr bwMode="auto">
                  <a:xfrm>
                    <a:off x="1225" y="3463"/>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79902" name="Line 99"/>
                  <p:cNvSpPr>
                    <a:spLocks noChangeShapeType="1"/>
                  </p:cNvSpPr>
                  <p:nvPr/>
                </p:nvSpPr>
                <p:spPr bwMode="auto">
                  <a:xfrm flipH="1">
                    <a:off x="1156" y="2200"/>
                    <a:ext cx="111" cy="190"/>
                  </a:xfrm>
                  <a:prstGeom prst="line">
                    <a:avLst/>
                  </a:prstGeom>
                  <a:noFill/>
                  <a:ln w="9525">
                    <a:solidFill>
                      <a:schemeClr val="tx1"/>
                    </a:solidFill>
                    <a:round/>
                  </a:ln>
                </p:spPr>
                <p:txBody>
                  <a:bodyPr anchor="ctr">
                    <a:spAutoFit/>
                  </a:bodyPr>
                  <a:lstStyle/>
                  <a:p>
                    <a:endParaRPr lang="zh-CN" altLang="en-US"/>
                  </a:p>
                </p:txBody>
              </p:sp>
              <p:sp>
                <p:nvSpPr>
                  <p:cNvPr id="79903" name="Line 100"/>
                  <p:cNvSpPr>
                    <a:spLocks noChangeShapeType="1"/>
                  </p:cNvSpPr>
                  <p:nvPr/>
                </p:nvSpPr>
                <p:spPr bwMode="auto">
                  <a:xfrm flipH="1">
                    <a:off x="911" y="2566"/>
                    <a:ext cx="122" cy="189"/>
                  </a:xfrm>
                  <a:prstGeom prst="line">
                    <a:avLst/>
                  </a:prstGeom>
                  <a:noFill/>
                  <a:ln w="9525">
                    <a:solidFill>
                      <a:schemeClr val="tx1"/>
                    </a:solidFill>
                    <a:round/>
                  </a:ln>
                </p:spPr>
                <p:txBody>
                  <a:bodyPr wrap="none" anchor="ctr">
                    <a:spAutoFit/>
                  </a:bodyPr>
                  <a:lstStyle/>
                  <a:p>
                    <a:endParaRPr lang="zh-CN" altLang="en-US"/>
                  </a:p>
                </p:txBody>
              </p:sp>
              <p:sp>
                <p:nvSpPr>
                  <p:cNvPr id="79904" name="Line 101"/>
                  <p:cNvSpPr>
                    <a:spLocks noChangeShapeType="1"/>
                  </p:cNvSpPr>
                  <p:nvPr/>
                </p:nvSpPr>
                <p:spPr bwMode="auto">
                  <a:xfrm>
                    <a:off x="1189" y="2566"/>
                    <a:ext cx="133" cy="189"/>
                  </a:xfrm>
                  <a:prstGeom prst="line">
                    <a:avLst/>
                  </a:prstGeom>
                  <a:noFill/>
                  <a:ln w="9525">
                    <a:solidFill>
                      <a:schemeClr val="tx1"/>
                    </a:solidFill>
                    <a:round/>
                  </a:ln>
                </p:spPr>
                <p:txBody>
                  <a:bodyPr wrap="none" anchor="ctr">
                    <a:spAutoFit/>
                  </a:bodyPr>
                  <a:lstStyle/>
                  <a:p>
                    <a:endParaRPr lang="zh-CN" altLang="en-US"/>
                  </a:p>
                </p:txBody>
              </p:sp>
              <p:sp>
                <p:nvSpPr>
                  <p:cNvPr id="79905" name="Line 102"/>
                  <p:cNvSpPr>
                    <a:spLocks noChangeShapeType="1"/>
                  </p:cNvSpPr>
                  <p:nvPr/>
                </p:nvSpPr>
                <p:spPr bwMode="auto">
                  <a:xfrm flipH="1">
                    <a:off x="1211" y="2955"/>
                    <a:ext cx="78" cy="145"/>
                  </a:xfrm>
                  <a:prstGeom prst="line">
                    <a:avLst/>
                  </a:prstGeom>
                  <a:noFill/>
                  <a:ln w="9525">
                    <a:solidFill>
                      <a:schemeClr val="tx1"/>
                    </a:solidFill>
                    <a:round/>
                  </a:ln>
                </p:spPr>
                <p:txBody>
                  <a:bodyPr wrap="none" anchor="ctr">
                    <a:spAutoFit/>
                  </a:bodyPr>
                  <a:lstStyle/>
                  <a:p>
                    <a:endParaRPr lang="zh-CN" altLang="en-US"/>
                  </a:p>
                </p:txBody>
              </p:sp>
              <p:sp>
                <p:nvSpPr>
                  <p:cNvPr id="79906" name="Line 103"/>
                  <p:cNvSpPr>
                    <a:spLocks noChangeShapeType="1"/>
                  </p:cNvSpPr>
                  <p:nvPr/>
                </p:nvSpPr>
                <p:spPr bwMode="auto">
                  <a:xfrm>
                    <a:off x="1411" y="2933"/>
                    <a:ext cx="112" cy="145"/>
                  </a:xfrm>
                  <a:prstGeom prst="line">
                    <a:avLst/>
                  </a:prstGeom>
                  <a:noFill/>
                  <a:ln w="9525">
                    <a:solidFill>
                      <a:schemeClr val="tx1"/>
                    </a:solidFill>
                    <a:round/>
                  </a:ln>
                </p:spPr>
                <p:txBody>
                  <a:bodyPr anchor="ctr">
                    <a:spAutoFit/>
                  </a:bodyPr>
                  <a:lstStyle/>
                  <a:p>
                    <a:endParaRPr lang="zh-CN" altLang="en-US"/>
                  </a:p>
                </p:txBody>
              </p:sp>
              <p:sp>
                <p:nvSpPr>
                  <p:cNvPr id="79907" name="Line 104"/>
                  <p:cNvSpPr>
                    <a:spLocks noChangeShapeType="1"/>
                  </p:cNvSpPr>
                  <p:nvPr/>
                </p:nvSpPr>
                <p:spPr bwMode="auto">
                  <a:xfrm>
                    <a:off x="1178" y="3277"/>
                    <a:ext cx="133" cy="189"/>
                  </a:xfrm>
                  <a:prstGeom prst="line">
                    <a:avLst/>
                  </a:prstGeom>
                  <a:noFill/>
                  <a:ln w="9525">
                    <a:solidFill>
                      <a:schemeClr val="tx1"/>
                    </a:solidFill>
                    <a:round/>
                  </a:ln>
                </p:spPr>
                <p:txBody>
                  <a:bodyPr wrap="none" anchor="ctr">
                    <a:spAutoFit/>
                  </a:bodyPr>
                  <a:lstStyle/>
                  <a:p>
                    <a:endParaRPr lang="zh-CN" altLang="en-US"/>
                  </a:p>
                </p:txBody>
              </p:sp>
            </p:grpSp>
            <p:sp>
              <p:nvSpPr>
                <p:cNvPr id="79885" name="Text Box 105"/>
                <p:cNvSpPr txBox="1">
                  <a:spLocks noChangeArrowheads="1"/>
                </p:cNvSpPr>
                <p:nvPr/>
              </p:nvSpPr>
              <p:spPr bwMode="auto">
                <a:xfrm>
                  <a:off x="4134" y="1000"/>
                  <a:ext cx="320" cy="251"/>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top</a:t>
                  </a:r>
                  <a:endParaRPr kumimoji="1" lang="en-US" altLang="zh-CN" sz="2000">
                    <a:latin typeface="Times New Roman" panose="02020603050405020304" pitchFamily="18" charset="0"/>
                  </a:endParaRPr>
                </a:p>
              </p:txBody>
            </p:sp>
            <p:sp>
              <p:nvSpPr>
                <p:cNvPr id="79886" name="Rectangle 106"/>
                <p:cNvSpPr>
                  <a:spLocks noChangeArrowheads="1"/>
                </p:cNvSpPr>
                <p:nvPr/>
              </p:nvSpPr>
              <p:spPr bwMode="auto">
                <a:xfrm>
                  <a:off x="4414" y="1467"/>
                  <a:ext cx="855" cy="234"/>
                </a:xfrm>
                <a:prstGeom prst="rect">
                  <a:avLst/>
                </a:prstGeom>
                <a:noFill/>
                <a:ln w="9525">
                  <a:solidFill>
                    <a:schemeClr val="tx1"/>
                  </a:solidFill>
                  <a:miter lim="800000"/>
                </a:ln>
              </p:spPr>
              <p:txBody>
                <a:bodyPr wrap="none" anchor="ctr"/>
                <a:lstStyle/>
                <a:p>
                  <a:pPr algn="ctr"/>
                  <a:r>
                    <a:rPr kumimoji="1" lang="en-US" altLang="zh-CN" sz="2000">
                      <a:latin typeface="Times New Roman" panose="02020603050405020304" pitchFamily="18" charset="0"/>
                    </a:rPr>
                    <a:t>p-&gt;A</a:t>
                  </a:r>
                  <a:endParaRPr kumimoji="1" lang="en-US" altLang="zh-CN" sz="2000">
                    <a:latin typeface="Times New Roman" panose="02020603050405020304" pitchFamily="18" charset="0"/>
                  </a:endParaRPr>
                </a:p>
              </p:txBody>
            </p:sp>
            <p:sp>
              <p:nvSpPr>
                <p:cNvPr id="79887" name="Rectangle 107"/>
                <p:cNvSpPr>
                  <a:spLocks noChangeArrowheads="1"/>
                </p:cNvSpPr>
                <p:nvPr/>
              </p:nvSpPr>
              <p:spPr bwMode="auto">
                <a:xfrm>
                  <a:off x="4414" y="1231"/>
                  <a:ext cx="855" cy="234"/>
                </a:xfrm>
                <a:prstGeom prst="rect">
                  <a:avLst/>
                </a:prstGeom>
                <a:noFill/>
                <a:ln w="9525">
                  <a:solidFill>
                    <a:schemeClr val="tx1"/>
                  </a:solidFill>
                  <a:miter lim="800000"/>
                </a:ln>
              </p:spPr>
              <p:txBody>
                <a:bodyPr wrap="none" anchor="ctr"/>
                <a:lstStyle/>
                <a:p>
                  <a:pPr algn="ctr"/>
                  <a:r>
                    <a:rPr kumimoji="1" lang="en-US" altLang="zh-CN" sz="2000">
                      <a:latin typeface="Times New Roman" panose="02020603050405020304" pitchFamily="18" charset="0"/>
                    </a:rPr>
                    <a:t>p-&gt;D</a:t>
                  </a:r>
                  <a:endParaRPr kumimoji="1" lang="en-US" altLang="zh-CN" sz="2000">
                    <a:latin typeface="Times New Roman" panose="02020603050405020304" pitchFamily="18" charset="0"/>
                  </a:endParaRPr>
                </a:p>
              </p:txBody>
            </p:sp>
            <p:sp>
              <p:nvSpPr>
                <p:cNvPr id="79888" name="Rectangle 108"/>
                <p:cNvSpPr>
                  <a:spLocks noChangeArrowheads="1"/>
                </p:cNvSpPr>
                <p:nvPr/>
              </p:nvSpPr>
              <p:spPr bwMode="auto">
                <a:xfrm>
                  <a:off x="4415" y="997"/>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9889" name="Rectangle 109"/>
                <p:cNvSpPr>
                  <a:spLocks noChangeArrowheads="1"/>
                </p:cNvSpPr>
                <p:nvPr/>
              </p:nvSpPr>
              <p:spPr bwMode="auto">
                <a:xfrm>
                  <a:off x="4414" y="764"/>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9890" name="Rectangle 110"/>
                <p:cNvSpPr>
                  <a:spLocks noChangeArrowheads="1"/>
                </p:cNvSpPr>
                <p:nvPr/>
              </p:nvSpPr>
              <p:spPr bwMode="auto">
                <a:xfrm>
                  <a:off x="4414" y="530"/>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79891" name="Line 111"/>
                <p:cNvSpPr>
                  <a:spLocks noChangeShapeType="1"/>
                </p:cNvSpPr>
                <p:nvPr/>
              </p:nvSpPr>
              <p:spPr bwMode="auto">
                <a:xfrm>
                  <a:off x="4417" y="335"/>
                  <a:ext cx="0" cy="200"/>
                </a:xfrm>
                <a:prstGeom prst="line">
                  <a:avLst/>
                </a:prstGeom>
                <a:noFill/>
                <a:ln w="9525">
                  <a:solidFill>
                    <a:schemeClr val="tx1"/>
                  </a:solidFill>
                  <a:round/>
                </a:ln>
              </p:spPr>
              <p:txBody>
                <a:bodyPr wrap="none" anchor="ctr">
                  <a:spAutoFit/>
                </a:bodyPr>
                <a:lstStyle/>
                <a:p>
                  <a:endParaRPr lang="zh-CN" altLang="en-US"/>
                </a:p>
              </p:txBody>
            </p:sp>
            <p:sp>
              <p:nvSpPr>
                <p:cNvPr id="79892" name="Line 112"/>
                <p:cNvSpPr>
                  <a:spLocks noChangeShapeType="1"/>
                </p:cNvSpPr>
                <p:nvPr/>
              </p:nvSpPr>
              <p:spPr bwMode="auto">
                <a:xfrm flipH="1">
                  <a:off x="5274" y="335"/>
                  <a:ext cx="0" cy="200"/>
                </a:xfrm>
                <a:prstGeom prst="line">
                  <a:avLst/>
                </a:prstGeom>
                <a:noFill/>
                <a:ln w="9525">
                  <a:solidFill>
                    <a:schemeClr val="tx1"/>
                  </a:solidFill>
                  <a:round/>
                </a:ln>
              </p:spPr>
              <p:txBody>
                <a:bodyPr anchor="ctr">
                  <a:spAutoFit/>
                </a:bodyPr>
                <a:lstStyle/>
                <a:p>
                  <a:endParaRPr lang="zh-CN" altLang="en-US"/>
                </a:p>
              </p:txBody>
            </p:sp>
            <p:sp>
              <p:nvSpPr>
                <p:cNvPr id="79893" name="Text Box 113"/>
                <p:cNvSpPr txBox="1">
                  <a:spLocks noChangeArrowheads="1"/>
                </p:cNvSpPr>
                <p:nvPr/>
              </p:nvSpPr>
              <p:spPr bwMode="auto">
                <a:xfrm>
                  <a:off x="3968" y="1814"/>
                  <a:ext cx="930" cy="256"/>
                </a:xfrm>
                <a:prstGeom prst="rect">
                  <a:avLst/>
                </a:prstGeom>
                <a:noFill/>
                <a:ln w="9525">
                  <a:solidFill>
                    <a:srgbClr val="0066FF"/>
                  </a:solidFill>
                  <a:miter lim="800000"/>
                </a:ln>
              </p:spPr>
              <p:txBody>
                <a:bodyPr wrap="none" anchor="ctr">
                  <a:spAutoFit/>
                </a:bodyPr>
                <a:lstStyle/>
                <a:p>
                  <a:r>
                    <a:rPr kumimoji="1" lang="zh-CN" altLang="en-US" sz="2000">
                      <a:latin typeface="Times New Roman" panose="02020603050405020304" pitchFamily="18" charset="0"/>
                    </a:rPr>
                    <a:t>访问：</a:t>
                  </a:r>
                  <a:r>
                    <a:rPr kumimoji="1" lang="en-US" altLang="zh-CN" sz="1200">
                      <a:latin typeface="Times New Roman" panose="02020603050405020304" pitchFamily="18" charset="0"/>
                    </a:rPr>
                    <a:t>C B E G</a:t>
                  </a:r>
                  <a:endParaRPr kumimoji="1" lang="en-US" altLang="zh-CN" sz="1200">
                    <a:latin typeface="Times New Roman" panose="02020603050405020304" pitchFamily="18" charset="0"/>
                  </a:endParaRPr>
                </a:p>
              </p:txBody>
            </p:sp>
            <p:sp>
              <p:nvSpPr>
                <p:cNvPr id="79894" name="Text Box 114"/>
                <p:cNvSpPr txBox="1">
                  <a:spLocks noChangeArrowheads="1"/>
                </p:cNvSpPr>
                <p:nvPr/>
              </p:nvSpPr>
              <p:spPr bwMode="auto">
                <a:xfrm>
                  <a:off x="3122" y="2055"/>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p</a:t>
                  </a:r>
                  <a:endParaRPr kumimoji="1" lang="en-US" altLang="zh-CN" sz="2000">
                    <a:latin typeface="Times New Roman" panose="02020603050405020304" pitchFamily="18" charset="0"/>
                  </a:endParaRPr>
                </a:p>
              </p:txBody>
            </p:sp>
          </p:grpSp>
          <p:sp>
            <p:nvSpPr>
              <p:cNvPr id="79883" name="Text Box 115"/>
              <p:cNvSpPr txBox="1">
                <a:spLocks noChangeArrowheads="1"/>
              </p:cNvSpPr>
              <p:nvPr/>
            </p:nvSpPr>
            <p:spPr bwMode="auto">
              <a:xfrm>
                <a:off x="5055" y="1808"/>
                <a:ext cx="382"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(10)</a:t>
                </a:r>
                <a:endParaRPr kumimoji="1" lang="en-US" altLang="zh-CN" sz="2000">
                  <a:latin typeface="Times New Roman" panose="02020603050405020304" pitchFamily="18" charset="0"/>
                </a:endParaRPr>
              </a:p>
            </p:txBody>
          </p:sp>
        </p:grpSp>
      </p:grpSp>
      <p:sp>
        <p:nvSpPr>
          <p:cNvPr id="365685" name="Line 117"/>
          <p:cNvSpPr>
            <a:spLocks noChangeShapeType="1"/>
          </p:cNvSpPr>
          <p:nvPr/>
        </p:nvSpPr>
        <p:spPr bwMode="auto">
          <a:xfrm>
            <a:off x="144463" y="3644900"/>
            <a:ext cx="8820150" cy="0"/>
          </a:xfrm>
          <a:prstGeom prst="line">
            <a:avLst/>
          </a:prstGeom>
          <a:noFill/>
          <a:ln w="12700" cap="sq">
            <a:solidFill>
              <a:srgbClr val="0000FF"/>
            </a:solidFill>
            <a:round/>
            <a:headEnd type="none" w="sm" len="sm"/>
            <a:tailEnd type="none" w="sm" len="sm"/>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out)">
                                      <p:cBhvr>
                                        <p:cTn id="12" dur="500"/>
                                        <p:tgtEl>
                                          <p:spTgt spid="13"/>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5685"/>
                                        </p:tgtEl>
                                        <p:attrNameLst>
                                          <p:attrName>style.visibility</p:attrName>
                                        </p:attrNameLst>
                                      </p:cBhvr>
                                      <p:to>
                                        <p:strVal val="visible"/>
                                      </p:to>
                                    </p:set>
                                    <p:animEffect transition="in" filter="wipe(left)">
                                      <p:cBhvr>
                                        <p:cTn id="17" dur="500"/>
                                        <p:tgtEl>
                                          <p:spTgt spid="36568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out)">
                                      <p:cBhvr>
                                        <p:cTn id="22" dur="500"/>
                                        <p:tgtEl>
                                          <p:spTgt spid="5"/>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out)">
                                      <p:cBhvr>
                                        <p:cTn id="27" dur="500"/>
                                        <p:tgtEl>
                                          <p:spTgt spid="9"/>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68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4294967295"/>
          </p:nvPr>
        </p:nvSpPr>
        <p:spPr>
          <a:xfrm>
            <a:off x="7042150" y="6243638"/>
            <a:ext cx="1905000" cy="457200"/>
          </a:xfrm>
          <a:prstGeom prst="rect">
            <a:avLst/>
          </a:prstGeom>
          <a:noFill/>
        </p:spPr>
        <p:txBody>
          <a:bodyPr/>
          <a:lstStyle/>
          <a:p>
            <a:fld id="{D53E3EDA-FD8D-41E2-9C93-11FF2F7AAE94}" type="slidenum">
              <a:rPr lang="en-US" altLang="zh-CN" smtClean="0"/>
            </a:fld>
            <a:endParaRPr lang="en-US" altLang="zh-CN" dirty="0" smtClean="0"/>
          </a:p>
        </p:txBody>
      </p:sp>
      <p:sp>
        <p:nvSpPr>
          <p:cNvPr id="22531" name="Rectangle 2"/>
          <p:cNvSpPr>
            <a:spLocks noGrp="1" noChangeArrowheads="1"/>
          </p:cNvSpPr>
          <p:nvPr>
            <p:ph type="title"/>
          </p:nvPr>
        </p:nvSpPr>
        <p:spPr/>
        <p:txBody>
          <a:bodyPr/>
          <a:lstStyle/>
          <a:p>
            <a:pPr eaLnBrk="1" hangingPunct="1"/>
            <a:r>
              <a:rPr kumimoji="1" lang="zh-CN" altLang="en-US" sz="3600" b="1" smtClean="0">
                <a:solidFill>
                  <a:schemeClr val="tx1"/>
                </a:solidFill>
                <a:effectLst>
                  <a:outerShdw blurRad="38100" dist="19050" dir="2700000" algn="tl" rotWithShape="0">
                    <a:schemeClr val="dk1">
                      <a:alpha val="40000"/>
                    </a:schemeClr>
                  </a:outerShdw>
                </a:effectLst>
              </a:rPr>
              <a:t>二、树的基本术语</a:t>
            </a:r>
            <a:endParaRPr kumimoji="1" lang="zh-CN" altLang="en-US" sz="3600" b="1" smtClean="0">
              <a:solidFill>
                <a:schemeClr val="tx1"/>
              </a:solidFill>
              <a:effectLst>
                <a:outerShdw blurRad="38100" dist="19050" dir="2700000" algn="tl" rotWithShape="0">
                  <a:schemeClr val="dk1">
                    <a:alpha val="40000"/>
                  </a:schemeClr>
                </a:outerShdw>
              </a:effectLst>
            </a:endParaRPr>
          </a:p>
        </p:txBody>
      </p:sp>
      <p:sp>
        <p:nvSpPr>
          <p:cNvPr id="446467" name="Rectangle 3"/>
          <p:cNvSpPr>
            <a:spLocks noChangeArrowheads="1"/>
          </p:cNvSpPr>
          <p:nvPr/>
        </p:nvSpPr>
        <p:spPr bwMode="auto">
          <a:xfrm>
            <a:off x="682625" y="1053926"/>
            <a:ext cx="7634288" cy="5759450"/>
          </a:xfrm>
          <a:prstGeom prst="rect">
            <a:avLst/>
          </a:prstGeom>
          <a:noFill/>
          <a:ln w="9525">
            <a:noFill/>
            <a:miter lim="800000"/>
          </a:ln>
          <a:effectLst/>
        </p:spPr>
        <p:txBody>
          <a:bodyPr/>
          <a:lstStyle/>
          <a:p>
            <a:pPr marL="342900" indent="-342900">
              <a:spcBef>
                <a:spcPct val="20000"/>
              </a:spcBef>
              <a:buClr>
                <a:schemeClr val="folHlink"/>
              </a:buClr>
              <a:buSzPct val="60000"/>
              <a:buFont typeface="Wingdings" panose="05000000000000000000" pitchFamily="2" charset="2"/>
              <a:buChar char="n"/>
              <a:defRPr/>
            </a:pPr>
            <a:r>
              <a:rPr lang="zh-CN" altLang="en-US" sz="2600" b="1" dirty="0">
                <a:solidFill>
                  <a:srgbClr val="0000FF"/>
                </a:solidFill>
                <a:effectLst>
                  <a:outerShdw blurRad="38100" dist="38100" dir="2700000" algn="tl">
                    <a:srgbClr val="C0C0C0"/>
                  </a:outerShdw>
                </a:effectLst>
                <a:latin typeface="楷体_GB2312" pitchFamily="49" charset="-122"/>
              </a:rPr>
              <a:t>结点</a:t>
            </a:r>
            <a:r>
              <a:rPr lang="en-US" altLang="zh-CN" sz="2600" b="1" dirty="0" smtClean="0">
                <a:effectLst>
                  <a:outerShdw blurRad="38100" dist="38100" dir="2700000" algn="tl">
                    <a:srgbClr val="C0C0C0"/>
                  </a:outerShdw>
                </a:effectLst>
                <a:latin typeface="楷体_GB2312" pitchFamily="49" charset="-122"/>
              </a:rPr>
              <a:t>(Node)</a:t>
            </a:r>
            <a:r>
              <a:rPr lang="en-US" altLang="zh-CN" sz="2600" b="1" dirty="0" smtClean="0">
                <a:effectLst>
                  <a:outerShdw blurRad="38100" dist="38100" dir="2700000" algn="tl">
                    <a:srgbClr val="C0C0C0"/>
                  </a:outerShdw>
                </a:effectLst>
                <a:latin typeface="Arial" panose="020B0604020202020204"/>
              </a:rPr>
              <a:t>—</a:t>
            </a:r>
            <a:r>
              <a:rPr lang="zh-CN" altLang="en-US" sz="2600" b="1" dirty="0" smtClean="0">
                <a:effectLst>
                  <a:outerShdw blurRad="38100" dist="38100" dir="2700000" algn="tl">
                    <a:srgbClr val="C0C0C0"/>
                  </a:outerShdw>
                </a:effectLst>
                <a:latin typeface="Arial" panose="020B0604020202020204"/>
              </a:rPr>
              <a:t>是</a:t>
            </a:r>
            <a:r>
              <a:rPr lang="zh-CN" altLang="en-US" sz="2600" b="1" dirty="0" smtClean="0">
                <a:solidFill>
                  <a:srgbClr val="0000FF"/>
                </a:solidFill>
                <a:effectLst>
                  <a:outerShdw blurRad="38100" dist="38100" dir="2700000" algn="tl">
                    <a:srgbClr val="C0C0C0"/>
                  </a:outerShdw>
                </a:effectLst>
                <a:latin typeface="楷体_GB2312" pitchFamily="49" charset="-122"/>
              </a:rPr>
              <a:t>树</a:t>
            </a:r>
            <a:r>
              <a:rPr lang="zh-CN" altLang="en-US" sz="2600" b="1" dirty="0">
                <a:solidFill>
                  <a:srgbClr val="0000FF"/>
                </a:solidFill>
                <a:effectLst>
                  <a:outerShdw blurRad="38100" dist="38100" dir="2700000" algn="tl">
                    <a:srgbClr val="C0C0C0"/>
                  </a:outerShdw>
                </a:effectLst>
                <a:latin typeface="楷体_GB2312" pitchFamily="49" charset="-122"/>
              </a:rPr>
              <a:t>中</a:t>
            </a:r>
            <a:r>
              <a:rPr lang="zh-CN" altLang="en-US" sz="2600" b="1" dirty="0" smtClean="0">
                <a:solidFill>
                  <a:srgbClr val="0000FF"/>
                </a:solidFill>
                <a:effectLst>
                  <a:outerShdw blurRad="38100" dist="38100" dir="2700000" algn="tl">
                    <a:srgbClr val="C0C0C0"/>
                  </a:outerShdw>
                </a:effectLst>
                <a:latin typeface="楷体_GB2312" pitchFamily="49" charset="-122"/>
              </a:rPr>
              <a:t>的一个</a:t>
            </a:r>
            <a:r>
              <a:rPr lang="zh-CN" altLang="en-US" sz="2600" b="1" dirty="0" smtClean="0">
                <a:solidFill>
                  <a:srgbClr val="FF0000"/>
                </a:solidFill>
                <a:effectLst>
                  <a:outerShdw blurRad="38100" dist="38100" dir="2700000" algn="tl">
                    <a:srgbClr val="C0C0C0"/>
                  </a:outerShdw>
                </a:effectLst>
                <a:latin typeface="楷体_GB2312" pitchFamily="49" charset="-122"/>
              </a:rPr>
              <a:t>独立</a:t>
            </a:r>
            <a:r>
              <a:rPr lang="zh-CN" altLang="en-US" sz="2600" b="1" dirty="0" smtClean="0">
                <a:solidFill>
                  <a:srgbClr val="0000FF"/>
                </a:solidFill>
                <a:effectLst>
                  <a:outerShdw blurRad="38100" dist="38100" dir="2700000" algn="tl">
                    <a:srgbClr val="C0C0C0"/>
                  </a:outerShdw>
                </a:effectLst>
                <a:latin typeface="楷体_GB2312" pitchFamily="49" charset="-122"/>
              </a:rPr>
              <a:t>单位</a:t>
            </a:r>
            <a:r>
              <a:rPr lang="zh-CN" altLang="en-US" sz="2600" b="1" dirty="0" smtClean="0">
                <a:effectLst>
                  <a:outerShdw blurRad="38100" dist="38100" dir="2700000" algn="tl">
                    <a:srgbClr val="C0C0C0"/>
                  </a:outerShdw>
                </a:effectLst>
                <a:latin typeface="楷体_GB2312" pitchFamily="49" charset="-122"/>
              </a:rPr>
              <a:t>，包括</a:t>
            </a:r>
            <a:br>
              <a:rPr lang="zh-CN" altLang="en-US" sz="2600" b="1" dirty="0" smtClean="0">
                <a:effectLst>
                  <a:outerShdw blurRad="38100" dist="38100" dir="2700000" algn="tl">
                    <a:srgbClr val="C0C0C0"/>
                  </a:outerShdw>
                </a:effectLst>
                <a:latin typeface="楷体_GB2312" pitchFamily="49" charset="-122"/>
              </a:rPr>
            </a:br>
            <a:r>
              <a:rPr lang="zh-CN" altLang="en-US" sz="2600" b="1" dirty="0" smtClean="0">
                <a:effectLst>
                  <a:outerShdw blurRad="38100" dist="38100" dir="2700000" algn="tl">
                    <a:srgbClr val="C0C0C0"/>
                  </a:outerShdw>
                </a:effectLst>
                <a:latin typeface="楷体_GB2312" pitchFamily="49" charset="-122"/>
              </a:rPr>
              <a:t>一个</a:t>
            </a:r>
            <a:r>
              <a:rPr lang="zh-CN" altLang="en-US" sz="2600" b="1" dirty="0" smtClean="0">
                <a:solidFill>
                  <a:srgbClr val="0000FF"/>
                </a:solidFill>
                <a:effectLst>
                  <a:outerShdw blurRad="38100" dist="38100" dir="2700000" algn="tl">
                    <a:srgbClr val="C0C0C0"/>
                  </a:outerShdw>
                </a:effectLst>
                <a:latin typeface="楷体_GB2312" pitchFamily="49" charset="-122"/>
              </a:rPr>
              <a:t>数据元素</a:t>
            </a:r>
            <a:r>
              <a:rPr lang="zh-CN" altLang="en-US" sz="2600" b="1" dirty="0" smtClean="0">
                <a:effectLst>
                  <a:outerShdw blurRad="38100" dist="38100" dir="2700000" algn="tl">
                    <a:srgbClr val="C0C0C0"/>
                  </a:outerShdw>
                </a:effectLst>
                <a:latin typeface="楷体_GB2312" pitchFamily="49" charset="-122"/>
              </a:rPr>
              <a:t>及若干个指向</a:t>
            </a:r>
            <a:r>
              <a:rPr lang="zh-CN" altLang="en-US" sz="2600" b="1" dirty="0">
                <a:effectLst>
                  <a:outerShdw blurRad="38100" dist="38100" dir="2700000" algn="tl">
                    <a:srgbClr val="C0C0C0"/>
                  </a:outerShdw>
                </a:effectLst>
                <a:latin typeface="楷体_GB2312" pitchFamily="49" charset="-122"/>
              </a:rPr>
              <a:t>其子树的</a:t>
            </a:r>
            <a:r>
              <a:rPr lang="zh-CN" altLang="en-US" sz="2600" b="1" dirty="0">
                <a:solidFill>
                  <a:srgbClr val="0000FF"/>
                </a:solidFill>
                <a:effectLst>
                  <a:outerShdw blurRad="38100" dist="38100" dir="2700000" algn="tl">
                    <a:srgbClr val="C0C0C0"/>
                  </a:outerShdw>
                </a:effectLst>
                <a:latin typeface="楷体_GB2312" pitchFamily="49" charset="-122"/>
              </a:rPr>
              <a:t>分支</a:t>
            </a:r>
            <a:endParaRPr lang="zh-CN" altLang="en-US" sz="2600" b="1" dirty="0">
              <a:solidFill>
                <a:srgbClr val="0000FF"/>
              </a:solidFill>
              <a:effectLst>
                <a:outerShdw blurRad="38100" dist="38100" dir="2700000" algn="tl">
                  <a:srgbClr val="C0C0C0"/>
                </a:outerShdw>
              </a:effectLst>
              <a:latin typeface="楷体_GB2312" pitchFamily="49" charset="-122"/>
            </a:endParaRPr>
          </a:p>
          <a:p>
            <a:pPr marL="342900" indent="-342900">
              <a:spcBef>
                <a:spcPct val="20000"/>
              </a:spcBef>
              <a:buClr>
                <a:schemeClr val="folHlink"/>
              </a:buClr>
              <a:buSzPct val="60000"/>
              <a:buFont typeface="Wingdings" panose="05000000000000000000" pitchFamily="2" charset="2"/>
              <a:buChar char="n"/>
              <a:defRPr/>
            </a:pPr>
            <a:r>
              <a:rPr lang="zh-CN" altLang="en-US" sz="2600" b="1" dirty="0">
                <a:solidFill>
                  <a:srgbClr val="0000FF"/>
                </a:solidFill>
                <a:effectLst>
                  <a:outerShdw blurRad="38100" dist="38100" dir="2700000" algn="tl">
                    <a:srgbClr val="C0C0C0"/>
                  </a:outerShdw>
                </a:effectLst>
                <a:latin typeface="楷体_GB2312" pitchFamily="49" charset="-122"/>
              </a:rPr>
              <a:t>结点的度</a:t>
            </a:r>
            <a:r>
              <a:rPr lang="en-US" altLang="zh-CN" sz="2600" b="1" dirty="0">
                <a:effectLst>
                  <a:outerShdw blurRad="38100" dist="38100" dir="2700000" algn="tl">
                    <a:srgbClr val="C0C0C0"/>
                  </a:outerShdw>
                </a:effectLst>
                <a:latin typeface="Arial" panose="020B0604020202020204"/>
              </a:rPr>
              <a:t>—</a:t>
            </a:r>
            <a:r>
              <a:rPr lang="zh-CN" altLang="en-US" sz="2600" b="1" dirty="0">
                <a:effectLst>
                  <a:outerShdw blurRad="38100" dist="38100" dir="2700000" algn="tl">
                    <a:srgbClr val="C0C0C0"/>
                  </a:outerShdw>
                </a:effectLst>
                <a:latin typeface="楷体_GB2312" pitchFamily="49" charset="-122"/>
              </a:rPr>
              <a:t>结点拥有</a:t>
            </a:r>
            <a:r>
              <a:rPr lang="zh-CN" altLang="en-US" sz="2600" b="1" dirty="0" smtClean="0">
                <a:effectLst>
                  <a:outerShdw blurRad="38100" dist="38100" dir="2700000" algn="tl">
                    <a:srgbClr val="C0C0C0"/>
                  </a:outerShdw>
                </a:effectLst>
                <a:latin typeface="楷体_GB2312" pitchFamily="49" charset="-122"/>
              </a:rPr>
              <a:t>的</a:t>
            </a:r>
            <a:r>
              <a:rPr lang="zh-CN" altLang="en-US" sz="2600" b="1" dirty="0" smtClean="0">
                <a:solidFill>
                  <a:srgbClr val="0000FF"/>
                </a:solidFill>
                <a:effectLst>
                  <a:outerShdw blurRad="38100" dist="38100" dir="2700000" algn="tl">
                    <a:srgbClr val="C0C0C0"/>
                  </a:outerShdw>
                </a:effectLst>
                <a:latin typeface="楷体_GB2312" pitchFamily="49" charset="-122"/>
                <a:cs typeface="+mn-ea"/>
              </a:rPr>
              <a:t>分支</a:t>
            </a:r>
            <a:r>
              <a:rPr lang="zh-CN" altLang="en-US" sz="2600" b="1" dirty="0" smtClean="0">
                <a:effectLst>
                  <a:outerShdw blurRad="38100" dist="38100" dir="2700000" algn="tl">
                    <a:srgbClr val="C0C0C0"/>
                  </a:outerShdw>
                </a:effectLst>
                <a:latin typeface="楷体_GB2312" pitchFamily="49" charset="-122"/>
              </a:rPr>
              <a:t>（</a:t>
            </a:r>
            <a:r>
              <a:rPr lang="zh-CN" altLang="en-US" sz="2600" b="1" dirty="0" smtClean="0">
                <a:solidFill>
                  <a:srgbClr val="0000FF"/>
                </a:solidFill>
                <a:effectLst>
                  <a:outerShdw blurRad="38100" dist="38100" dir="2700000" algn="tl">
                    <a:srgbClr val="C0C0C0"/>
                  </a:outerShdw>
                </a:effectLst>
                <a:latin typeface="楷体_GB2312" pitchFamily="49" charset="-122"/>
              </a:rPr>
              <a:t>子树</a:t>
            </a:r>
            <a:r>
              <a:rPr lang="zh-CN" altLang="en-US" sz="2600" b="1" dirty="0" smtClean="0">
                <a:effectLst>
                  <a:outerShdw blurRad="38100" dist="38100" dir="2700000" algn="tl">
                    <a:srgbClr val="C0C0C0"/>
                  </a:outerShdw>
                </a:effectLst>
                <a:latin typeface="楷体_GB2312" pitchFamily="49" charset="-122"/>
              </a:rPr>
              <a:t>）</a:t>
            </a:r>
            <a:r>
              <a:rPr lang="zh-CN" altLang="en-US" sz="2600" b="1" dirty="0" smtClean="0">
                <a:solidFill>
                  <a:srgbClr val="0000FF"/>
                </a:solidFill>
                <a:effectLst>
                  <a:outerShdw blurRad="38100" dist="38100" dir="2700000" algn="tl">
                    <a:srgbClr val="C0C0C0"/>
                  </a:outerShdw>
                </a:effectLst>
                <a:latin typeface="楷体_GB2312" pitchFamily="49" charset="-122"/>
              </a:rPr>
              <a:t>个数</a:t>
            </a:r>
            <a:endParaRPr lang="zh-CN" altLang="en-US" sz="2600" b="1" dirty="0">
              <a:solidFill>
                <a:srgbClr val="0000FF"/>
              </a:solidFill>
              <a:effectLst>
                <a:outerShdw blurRad="38100" dist="38100" dir="2700000" algn="tl">
                  <a:srgbClr val="C0C0C0"/>
                </a:outerShdw>
              </a:effectLst>
              <a:latin typeface="楷体_GB2312" pitchFamily="49" charset="-122"/>
            </a:endParaRPr>
          </a:p>
          <a:p>
            <a:pPr marL="342900" indent="-342900">
              <a:spcBef>
                <a:spcPct val="20000"/>
              </a:spcBef>
              <a:buClr>
                <a:schemeClr val="folHlink"/>
              </a:buClr>
              <a:buSzPct val="60000"/>
              <a:buFont typeface="Wingdings" panose="05000000000000000000" pitchFamily="2" charset="2"/>
              <a:buChar char="n"/>
              <a:defRPr/>
            </a:pPr>
            <a:r>
              <a:rPr lang="zh-CN" altLang="en-US" sz="2600" b="1" dirty="0">
                <a:solidFill>
                  <a:srgbClr val="0000FF"/>
                </a:solidFill>
                <a:effectLst>
                  <a:outerShdw blurRad="38100" dist="38100" dir="2700000" algn="tl">
                    <a:srgbClr val="C0C0C0"/>
                  </a:outerShdw>
                </a:effectLst>
                <a:latin typeface="楷体_GB2312" pitchFamily="49" charset="-122"/>
              </a:rPr>
              <a:t>叶子</a:t>
            </a:r>
            <a:r>
              <a:rPr lang="en-US" altLang="zh-CN" sz="2600" b="1" dirty="0">
                <a:effectLst>
                  <a:outerShdw blurRad="38100" dist="38100" dir="2700000" algn="tl">
                    <a:srgbClr val="C0C0C0"/>
                  </a:outerShdw>
                </a:effectLst>
                <a:latin typeface="Arial" panose="020B0604020202020204"/>
              </a:rPr>
              <a:t>—</a:t>
            </a:r>
            <a:r>
              <a:rPr lang="zh-CN" altLang="en-US" sz="2600" b="1" dirty="0">
                <a:solidFill>
                  <a:srgbClr val="0000FF"/>
                </a:solidFill>
                <a:effectLst>
                  <a:outerShdw blurRad="38100" dist="38100" dir="2700000" algn="tl">
                    <a:srgbClr val="C0C0C0"/>
                  </a:outerShdw>
                </a:effectLst>
                <a:latin typeface="楷体_GB2312" pitchFamily="49" charset="-122"/>
              </a:rPr>
              <a:t>度为</a:t>
            </a:r>
            <a:r>
              <a:rPr lang="en-US" altLang="zh-CN" sz="2600" b="1" dirty="0">
                <a:solidFill>
                  <a:srgbClr val="0000FF"/>
                </a:solidFill>
                <a:effectLst>
                  <a:outerShdw blurRad="38100" dist="38100" dir="2700000" algn="tl">
                    <a:srgbClr val="C0C0C0"/>
                  </a:outerShdw>
                </a:effectLst>
                <a:latin typeface="楷体_GB2312" pitchFamily="49" charset="-122"/>
              </a:rPr>
              <a:t>0</a:t>
            </a:r>
            <a:r>
              <a:rPr lang="zh-CN" altLang="en-US" sz="2600" b="1" dirty="0">
                <a:effectLst>
                  <a:outerShdw blurRad="38100" dist="38100" dir="2700000" algn="tl">
                    <a:srgbClr val="C0C0C0"/>
                  </a:outerShdw>
                </a:effectLst>
                <a:latin typeface="楷体_GB2312" pitchFamily="49" charset="-122"/>
              </a:rPr>
              <a:t>的结点</a:t>
            </a:r>
            <a:endParaRPr lang="zh-CN" altLang="en-US" sz="2600" b="1" dirty="0">
              <a:effectLst>
                <a:outerShdw blurRad="38100" dist="38100" dir="2700000" algn="tl">
                  <a:srgbClr val="C0C0C0"/>
                </a:outerShdw>
              </a:effectLst>
              <a:latin typeface="楷体_GB2312" pitchFamily="49" charset="-122"/>
            </a:endParaRPr>
          </a:p>
          <a:p>
            <a:pPr marL="342900" indent="-342900">
              <a:spcBef>
                <a:spcPct val="20000"/>
              </a:spcBef>
              <a:buClr>
                <a:schemeClr val="folHlink"/>
              </a:buClr>
              <a:buSzPct val="60000"/>
              <a:buFont typeface="Wingdings" panose="05000000000000000000" pitchFamily="2" charset="2"/>
              <a:buChar char="n"/>
              <a:defRPr/>
            </a:pPr>
            <a:r>
              <a:rPr lang="zh-CN" altLang="en-US" sz="2600" b="1" dirty="0">
                <a:solidFill>
                  <a:srgbClr val="0000FF"/>
                </a:solidFill>
                <a:effectLst>
                  <a:outerShdw blurRad="38100" dist="38100" dir="2700000" algn="tl">
                    <a:srgbClr val="C0C0C0"/>
                  </a:outerShdw>
                </a:effectLst>
                <a:latin typeface="楷体_GB2312" pitchFamily="49" charset="-122"/>
              </a:rPr>
              <a:t>树的度</a:t>
            </a:r>
            <a:r>
              <a:rPr lang="en-US" altLang="zh-CN" sz="2600" b="1" dirty="0">
                <a:effectLst>
                  <a:outerShdw blurRad="38100" dist="38100" dir="2700000" algn="tl">
                    <a:srgbClr val="C0C0C0"/>
                  </a:outerShdw>
                </a:effectLst>
                <a:latin typeface="Arial" panose="020B0604020202020204"/>
              </a:rPr>
              <a:t>—</a:t>
            </a:r>
            <a:r>
              <a:rPr lang="zh-CN" altLang="en-US" sz="2600" b="1" dirty="0">
                <a:effectLst>
                  <a:outerShdw blurRad="38100" dist="38100" dir="2700000" algn="tl">
                    <a:srgbClr val="C0C0C0"/>
                  </a:outerShdw>
                </a:effectLst>
                <a:latin typeface="楷体_GB2312" pitchFamily="49" charset="-122"/>
              </a:rPr>
              <a:t>树中各结点的</a:t>
            </a:r>
            <a:r>
              <a:rPr lang="zh-CN" altLang="en-US" sz="2600" b="1" dirty="0">
                <a:solidFill>
                  <a:srgbClr val="0000FF"/>
                </a:solidFill>
                <a:effectLst>
                  <a:outerShdw blurRad="38100" dist="38100" dir="2700000" algn="tl">
                    <a:srgbClr val="C0C0C0"/>
                  </a:outerShdw>
                </a:effectLst>
                <a:latin typeface="楷体_GB2312" pitchFamily="49" charset="-122"/>
              </a:rPr>
              <a:t>度数的最大值</a:t>
            </a:r>
            <a:endParaRPr lang="zh-CN" altLang="en-US" sz="2600" b="1" dirty="0">
              <a:solidFill>
                <a:srgbClr val="0000FF"/>
              </a:solidFill>
              <a:effectLst>
                <a:outerShdw blurRad="38100" dist="38100" dir="2700000" algn="tl">
                  <a:srgbClr val="C0C0C0"/>
                </a:outerShdw>
              </a:effectLst>
              <a:latin typeface="楷体_GB2312" pitchFamily="49" charset="-122"/>
            </a:endParaRPr>
          </a:p>
          <a:p>
            <a:pPr marL="342900" indent="-342900">
              <a:spcBef>
                <a:spcPct val="20000"/>
              </a:spcBef>
              <a:buClr>
                <a:schemeClr val="folHlink"/>
              </a:buClr>
              <a:buSzPct val="60000"/>
              <a:buFont typeface="Wingdings" panose="05000000000000000000" pitchFamily="2" charset="2"/>
              <a:buChar char="n"/>
              <a:defRPr/>
            </a:pPr>
            <a:r>
              <a:rPr lang="zh-CN" altLang="en-US" sz="2600" b="1" dirty="0">
                <a:solidFill>
                  <a:srgbClr val="0000FF"/>
                </a:solidFill>
                <a:effectLst>
                  <a:outerShdw blurRad="38100" dist="38100" dir="2700000" algn="tl">
                    <a:srgbClr val="C0C0C0"/>
                  </a:outerShdw>
                </a:effectLst>
                <a:latin typeface="楷体_GB2312" pitchFamily="49" charset="-122"/>
              </a:rPr>
              <a:t>孩子</a:t>
            </a:r>
            <a:r>
              <a:rPr lang="en-US" altLang="zh-CN" sz="2600" b="1" dirty="0">
                <a:effectLst>
                  <a:outerShdw blurRad="38100" dist="38100" dir="2700000" algn="tl">
                    <a:srgbClr val="C0C0C0"/>
                  </a:outerShdw>
                </a:effectLst>
                <a:latin typeface="Arial" panose="020B0604020202020204"/>
              </a:rPr>
              <a:t>—</a:t>
            </a:r>
            <a:r>
              <a:rPr lang="zh-CN" altLang="en-US" sz="2600" b="1" dirty="0">
                <a:effectLst>
                  <a:outerShdw blurRad="38100" dist="38100" dir="2700000" algn="tl">
                    <a:srgbClr val="C0C0C0"/>
                  </a:outerShdw>
                </a:effectLst>
                <a:latin typeface="楷体_GB2312" pitchFamily="49" charset="-122"/>
              </a:rPr>
              <a:t>结点的</a:t>
            </a:r>
            <a:r>
              <a:rPr lang="zh-CN" altLang="en-US" sz="2600" b="1" dirty="0">
                <a:solidFill>
                  <a:srgbClr val="0000FF"/>
                </a:solidFill>
                <a:effectLst>
                  <a:outerShdw blurRad="38100" dist="38100" dir="2700000" algn="tl">
                    <a:srgbClr val="C0C0C0"/>
                  </a:outerShdw>
                </a:effectLst>
                <a:latin typeface="楷体_GB2312" pitchFamily="49" charset="-122"/>
              </a:rPr>
              <a:t>子树的根</a:t>
            </a:r>
            <a:r>
              <a:rPr lang="zh-CN" altLang="en-US" sz="2600" b="1" dirty="0">
                <a:effectLst>
                  <a:outerShdw blurRad="38100" dist="38100" dir="2700000" algn="tl">
                    <a:srgbClr val="C0C0C0"/>
                  </a:outerShdw>
                </a:effectLst>
                <a:latin typeface="楷体_GB2312" pitchFamily="49" charset="-122"/>
              </a:rPr>
              <a:t>称为</a:t>
            </a:r>
            <a:endParaRPr lang="zh-CN" altLang="en-US" sz="2600" b="1" dirty="0">
              <a:effectLst>
                <a:outerShdw blurRad="38100" dist="38100" dir="2700000" algn="tl">
                  <a:srgbClr val="C0C0C0"/>
                </a:outerShdw>
              </a:effectLst>
              <a:latin typeface="楷体_GB2312" pitchFamily="49" charset="-122"/>
            </a:endParaRPr>
          </a:p>
          <a:p>
            <a:pPr marL="342900" indent="-342900">
              <a:spcBef>
                <a:spcPct val="20000"/>
              </a:spcBef>
              <a:buClr>
                <a:schemeClr val="folHlink"/>
              </a:buClr>
              <a:buSzPct val="60000"/>
              <a:buFont typeface="Wingdings" panose="05000000000000000000" pitchFamily="2" charset="2"/>
              <a:buNone/>
              <a:defRPr/>
            </a:pPr>
            <a:r>
              <a:rPr lang="zh-CN" altLang="en-US" sz="2600" b="1" dirty="0">
                <a:effectLst>
                  <a:outerShdw blurRad="38100" dist="38100" dir="2700000" algn="tl">
                    <a:srgbClr val="C0C0C0"/>
                  </a:outerShdw>
                </a:effectLst>
                <a:latin typeface="楷体_GB2312" pitchFamily="49" charset="-122"/>
              </a:rPr>
              <a:t>  该结点的</a:t>
            </a:r>
            <a:r>
              <a:rPr lang="zh-CN" altLang="en-US" sz="2600" b="1" dirty="0">
                <a:solidFill>
                  <a:srgbClr val="0000FF"/>
                </a:solidFill>
                <a:effectLst>
                  <a:outerShdw blurRad="38100" dist="38100" dir="2700000" algn="tl">
                    <a:srgbClr val="C0C0C0"/>
                  </a:outerShdw>
                </a:effectLst>
                <a:latin typeface="楷体_GB2312" pitchFamily="49" charset="-122"/>
              </a:rPr>
              <a:t>孩子（结点）</a:t>
            </a:r>
            <a:endParaRPr lang="zh-CN" altLang="en-US" sz="2600" b="1" dirty="0">
              <a:solidFill>
                <a:srgbClr val="0000FF"/>
              </a:solidFill>
              <a:effectLst>
                <a:outerShdw blurRad="38100" dist="38100" dir="2700000" algn="tl">
                  <a:srgbClr val="C0C0C0"/>
                </a:outerShdw>
              </a:effectLst>
              <a:latin typeface="楷体_GB2312" pitchFamily="49" charset="-122"/>
            </a:endParaRPr>
          </a:p>
          <a:p>
            <a:pPr marL="342900" indent="-342900">
              <a:spcBef>
                <a:spcPct val="20000"/>
              </a:spcBef>
              <a:buClr>
                <a:schemeClr val="folHlink"/>
              </a:buClr>
              <a:buSzPct val="60000"/>
              <a:buFont typeface="Wingdings" panose="05000000000000000000" pitchFamily="2" charset="2"/>
              <a:buChar char="n"/>
              <a:defRPr/>
            </a:pPr>
            <a:r>
              <a:rPr lang="zh-CN" altLang="en-US" sz="2600" b="1" dirty="0" smtClean="0">
                <a:solidFill>
                  <a:srgbClr val="0000FF"/>
                </a:solidFill>
                <a:effectLst>
                  <a:outerShdw blurRad="38100" dist="38100" dir="2700000" algn="tl">
                    <a:srgbClr val="C0C0C0"/>
                  </a:outerShdw>
                </a:effectLst>
                <a:latin typeface="楷体_GB2312" pitchFamily="49" charset="-122"/>
              </a:rPr>
              <a:t>双亲</a:t>
            </a:r>
            <a:r>
              <a:rPr lang="en-US" altLang="zh-CN" sz="2600" b="1" dirty="0" smtClean="0">
                <a:effectLst>
                  <a:outerShdw blurRad="38100" dist="38100" dir="2700000" algn="tl">
                    <a:srgbClr val="C0C0C0"/>
                  </a:outerShdw>
                </a:effectLst>
                <a:latin typeface="Arial" panose="020B0604020202020204"/>
              </a:rPr>
              <a:t>—</a:t>
            </a:r>
            <a:r>
              <a:rPr lang="zh-CN" altLang="en-US" sz="2600" b="1" dirty="0">
                <a:effectLst>
                  <a:outerShdw blurRad="38100" dist="38100" dir="2700000" algn="tl">
                    <a:srgbClr val="C0C0C0"/>
                  </a:outerShdw>
                </a:effectLst>
                <a:latin typeface="楷体_GB2312" pitchFamily="49" charset="-122"/>
              </a:rPr>
              <a:t>孩子结点的上一层结点</a:t>
            </a:r>
            <a:endParaRPr lang="zh-CN" altLang="en-US" sz="2600" b="1" dirty="0">
              <a:effectLst>
                <a:outerShdw blurRad="38100" dist="38100" dir="2700000" algn="tl">
                  <a:srgbClr val="C0C0C0"/>
                </a:outerShdw>
              </a:effectLst>
              <a:latin typeface="楷体_GB2312" pitchFamily="49" charset="-122"/>
            </a:endParaRPr>
          </a:p>
          <a:p>
            <a:pPr marL="342900" indent="-342900">
              <a:spcBef>
                <a:spcPct val="20000"/>
              </a:spcBef>
              <a:buClr>
                <a:schemeClr val="folHlink"/>
              </a:buClr>
              <a:buSzPct val="60000"/>
              <a:defRPr/>
            </a:pPr>
            <a:r>
              <a:rPr lang="zh-CN" altLang="en-US" sz="2600" b="1" dirty="0">
                <a:effectLst>
                  <a:outerShdw blurRad="38100" dist="38100" dir="2700000" algn="tl">
                    <a:srgbClr val="C0C0C0"/>
                  </a:outerShdw>
                </a:effectLst>
                <a:latin typeface="楷体_GB2312" pitchFamily="49" charset="-122"/>
              </a:rPr>
              <a:t>  称为该</a:t>
            </a:r>
            <a:r>
              <a:rPr lang="zh-CN" altLang="en-US" sz="2600" b="1" dirty="0" smtClean="0">
                <a:effectLst>
                  <a:outerShdw blurRad="38100" dist="38100" dir="2700000" algn="tl">
                    <a:srgbClr val="C0C0C0"/>
                  </a:outerShdw>
                </a:effectLst>
                <a:latin typeface="楷体_GB2312" pitchFamily="49" charset="-122"/>
              </a:rPr>
              <a:t>结点的</a:t>
            </a:r>
            <a:r>
              <a:rPr lang="zh-CN" altLang="en-US" sz="2600" b="1" dirty="0" smtClean="0">
                <a:solidFill>
                  <a:srgbClr val="0000FF"/>
                </a:solidFill>
                <a:effectLst>
                  <a:outerShdw blurRad="38100" dist="38100" dir="2700000" algn="tl">
                    <a:srgbClr val="C0C0C0"/>
                  </a:outerShdw>
                </a:effectLst>
                <a:latin typeface="楷体_GB2312" pitchFamily="49" charset="-122"/>
              </a:rPr>
              <a:t>双亲（结点）</a:t>
            </a:r>
            <a:endParaRPr lang="en-US" altLang="zh-CN" sz="2600" b="1" dirty="0">
              <a:effectLst>
                <a:outerShdw blurRad="38100" dist="38100" dir="2700000" algn="tl">
                  <a:srgbClr val="C0C0C0"/>
                </a:outerShdw>
              </a:effectLst>
              <a:latin typeface="楷体_GB2312" pitchFamily="49" charset="-122"/>
            </a:endParaRPr>
          </a:p>
          <a:p>
            <a:pPr marL="342900" indent="-342900">
              <a:spcBef>
                <a:spcPct val="20000"/>
              </a:spcBef>
              <a:buClr>
                <a:schemeClr val="folHlink"/>
              </a:buClr>
              <a:buSzPct val="60000"/>
              <a:buFont typeface="Wingdings" panose="05000000000000000000" pitchFamily="2" charset="2"/>
              <a:buChar char="n"/>
              <a:defRPr/>
            </a:pPr>
            <a:r>
              <a:rPr lang="zh-CN" altLang="en-US" sz="2600" b="1" dirty="0">
                <a:solidFill>
                  <a:srgbClr val="0000FF"/>
                </a:solidFill>
                <a:effectLst>
                  <a:outerShdw blurRad="38100" dist="38100" dir="2700000" algn="tl">
                    <a:srgbClr val="C0C0C0"/>
                  </a:outerShdw>
                </a:effectLst>
                <a:latin typeface="楷体_GB2312" pitchFamily="49" charset="-122"/>
              </a:rPr>
              <a:t>兄弟</a:t>
            </a:r>
            <a:r>
              <a:rPr lang="en-US" altLang="zh-CN" sz="2600" b="1" dirty="0">
                <a:effectLst>
                  <a:outerShdw blurRad="38100" dist="38100" dir="2700000" algn="tl">
                    <a:srgbClr val="C0C0C0"/>
                  </a:outerShdw>
                </a:effectLst>
                <a:latin typeface="Arial" panose="020B0604020202020204"/>
              </a:rPr>
              <a:t>——</a:t>
            </a:r>
            <a:r>
              <a:rPr lang="zh-CN" altLang="en-US" sz="2600" b="1" dirty="0">
                <a:solidFill>
                  <a:srgbClr val="0000FF"/>
                </a:solidFill>
                <a:effectLst>
                  <a:outerShdw blurRad="38100" dist="38100" dir="2700000" algn="tl">
                    <a:srgbClr val="C0C0C0"/>
                  </a:outerShdw>
                </a:effectLst>
                <a:latin typeface="楷体_GB2312" pitchFamily="49" charset="-122"/>
              </a:rPr>
              <a:t>同一双亲</a:t>
            </a:r>
            <a:r>
              <a:rPr lang="zh-CN" altLang="en-US" sz="2600" b="1" dirty="0">
                <a:effectLst>
                  <a:outerShdw blurRad="38100" dist="38100" dir="2700000" algn="tl">
                    <a:srgbClr val="C0C0C0"/>
                  </a:outerShdw>
                </a:effectLst>
                <a:latin typeface="楷体_GB2312" pitchFamily="49" charset="-122"/>
              </a:rPr>
              <a:t>的孩子互称</a:t>
            </a:r>
            <a:r>
              <a:rPr lang="zh-CN" altLang="en-US" sz="2600" b="1" dirty="0">
                <a:solidFill>
                  <a:srgbClr val="0000FF"/>
                </a:solidFill>
                <a:effectLst>
                  <a:outerShdw blurRad="38100" dist="38100" dir="2700000" algn="tl">
                    <a:srgbClr val="C0C0C0"/>
                  </a:outerShdw>
                </a:effectLst>
                <a:latin typeface="楷体_GB2312" pitchFamily="49" charset="-122"/>
              </a:rPr>
              <a:t>兄弟（结点）</a:t>
            </a:r>
            <a:endParaRPr lang="zh-CN" altLang="en-US" sz="2600" b="1" dirty="0">
              <a:solidFill>
                <a:srgbClr val="0000FF"/>
              </a:solidFill>
              <a:effectLst>
                <a:outerShdw blurRad="38100" dist="38100" dir="2700000" algn="tl">
                  <a:srgbClr val="C0C0C0"/>
                </a:outerShdw>
              </a:effectLst>
              <a:latin typeface="楷体_GB2312" pitchFamily="49" charset="-122"/>
            </a:endParaRPr>
          </a:p>
          <a:p>
            <a:pPr marL="342900" indent="-342900">
              <a:spcBef>
                <a:spcPct val="20000"/>
              </a:spcBef>
              <a:buClr>
                <a:schemeClr val="folHlink"/>
              </a:buClr>
              <a:buSzPct val="60000"/>
              <a:buFont typeface="Wingdings" panose="05000000000000000000" pitchFamily="2" charset="2"/>
              <a:buChar char="n"/>
              <a:defRPr/>
            </a:pPr>
            <a:r>
              <a:rPr lang="zh-CN" altLang="en-US" sz="2600" b="1" dirty="0">
                <a:solidFill>
                  <a:srgbClr val="0000FF"/>
                </a:solidFill>
                <a:effectLst>
                  <a:outerShdw blurRad="38100" dist="38100" dir="2700000" algn="tl">
                    <a:srgbClr val="C0C0C0"/>
                  </a:outerShdw>
                </a:effectLst>
                <a:latin typeface="楷体_GB2312" pitchFamily="49" charset="-122"/>
              </a:rPr>
              <a:t>结点的层次</a:t>
            </a:r>
            <a:r>
              <a:rPr lang="en-US" altLang="zh-CN" sz="2600" b="1" dirty="0">
                <a:effectLst>
                  <a:outerShdw blurRad="38100" dist="38100" dir="2700000" algn="tl">
                    <a:srgbClr val="C0C0C0"/>
                  </a:outerShdw>
                </a:effectLst>
                <a:latin typeface="Arial" panose="020B0604020202020204"/>
              </a:rPr>
              <a:t>——</a:t>
            </a:r>
            <a:r>
              <a:rPr lang="zh-CN" altLang="en-US" sz="2600" b="1" dirty="0">
                <a:effectLst>
                  <a:outerShdw blurRad="38100" dist="38100" dir="2700000" algn="tl">
                    <a:srgbClr val="C0C0C0"/>
                  </a:outerShdw>
                </a:effectLst>
                <a:latin typeface="楷体_GB2312" pitchFamily="49" charset="-122"/>
              </a:rPr>
              <a:t>从根结点算起，根为第一层，</a:t>
            </a:r>
            <a:endParaRPr lang="zh-CN" altLang="en-US" sz="2600" b="1" dirty="0">
              <a:effectLst>
                <a:outerShdw blurRad="38100" dist="38100" dir="2700000" algn="tl">
                  <a:srgbClr val="C0C0C0"/>
                </a:outerShdw>
              </a:effectLst>
              <a:latin typeface="楷体_GB2312" pitchFamily="49" charset="-122"/>
            </a:endParaRPr>
          </a:p>
          <a:p>
            <a:pPr marL="342900" indent="-342900">
              <a:spcBef>
                <a:spcPct val="20000"/>
              </a:spcBef>
              <a:buClr>
                <a:schemeClr val="folHlink"/>
              </a:buClr>
              <a:buSzPct val="60000"/>
              <a:buFont typeface="Wingdings" panose="05000000000000000000" pitchFamily="2" charset="2"/>
              <a:buNone/>
              <a:defRPr/>
            </a:pPr>
            <a:r>
              <a:rPr lang="zh-CN" altLang="en-US" sz="3500" b="1" dirty="0">
                <a:effectLst>
                  <a:outerShdw blurRad="38100" dist="38100" dir="2700000" algn="tl">
                    <a:srgbClr val="C0C0C0"/>
                  </a:outerShdw>
                </a:effectLst>
                <a:latin typeface="楷体_GB2312" pitchFamily="49" charset="-122"/>
              </a:rPr>
              <a:t> </a:t>
            </a:r>
            <a:r>
              <a:rPr lang="zh-CN" altLang="en-US" sz="2800" b="1" dirty="0">
                <a:effectLst>
                  <a:outerShdw blurRad="38100" dist="38100" dir="2700000" algn="tl">
                    <a:srgbClr val="C0C0C0"/>
                  </a:outerShdw>
                </a:effectLst>
                <a:latin typeface="楷体_GB2312" pitchFamily="49" charset="-122"/>
              </a:rPr>
              <a:t>它的孩子为第二层</a:t>
            </a:r>
            <a:r>
              <a:rPr lang="en-US" altLang="zh-CN" sz="2800" b="1" dirty="0">
                <a:effectLst>
                  <a:outerShdw blurRad="38100" dist="38100" dir="2700000" algn="tl">
                    <a:srgbClr val="C0C0C0"/>
                  </a:outerShdw>
                </a:effectLst>
                <a:latin typeface="Arial" panose="020B0604020202020204"/>
              </a:rPr>
              <a:t>……</a:t>
            </a:r>
            <a:endParaRPr lang="en-US" altLang="zh-CN" sz="2800" b="1" dirty="0">
              <a:effectLst>
                <a:outerShdw blurRad="38100" dist="38100" dir="2700000" algn="tl">
                  <a:srgbClr val="C0C0C0"/>
                </a:outerShdw>
              </a:effectLst>
              <a:latin typeface="楷体_GB2312" pitchFamily="49" charset="-122"/>
            </a:endParaRPr>
          </a:p>
        </p:txBody>
      </p:sp>
      <p:grpSp>
        <p:nvGrpSpPr>
          <p:cNvPr id="2" name="Group 4"/>
          <p:cNvGrpSpPr/>
          <p:nvPr/>
        </p:nvGrpSpPr>
        <p:grpSpPr bwMode="auto">
          <a:xfrm>
            <a:off x="6516688" y="3070225"/>
            <a:ext cx="2627312" cy="1871663"/>
            <a:chOff x="2243" y="1124"/>
            <a:chExt cx="2723" cy="1755"/>
          </a:xfrm>
        </p:grpSpPr>
        <p:sp>
          <p:nvSpPr>
            <p:cNvPr id="22535" name="Oval 5"/>
            <p:cNvSpPr>
              <a:spLocks noChangeArrowheads="1"/>
            </p:cNvSpPr>
            <p:nvPr/>
          </p:nvSpPr>
          <p:spPr bwMode="auto">
            <a:xfrm>
              <a:off x="3526" y="1124"/>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22536" name="Oval 6"/>
            <p:cNvSpPr>
              <a:spLocks noChangeArrowheads="1"/>
            </p:cNvSpPr>
            <p:nvPr/>
          </p:nvSpPr>
          <p:spPr bwMode="auto">
            <a:xfrm>
              <a:off x="2880" y="1636"/>
              <a:ext cx="290" cy="292"/>
            </a:xfrm>
            <a:prstGeom prst="ellipse">
              <a:avLst/>
            </a:prstGeom>
            <a:noFill/>
            <a:ln w="9525">
              <a:solidFill>
                <a:schemeClr val="tx1"/>
              </a:solidFill>
              <a:round/>
            </a:ln>
          </p:spPr>
          <p:txBody>
            <a:bodyPr wrap="none" anchor="ctr"/>
            <a:lstStyle/>
            <a:p>
              <a:pPr algn="ctr"/>
              <a:r>
                <a:rPr kumimoji="1" lang="en-US" altLang="zh-CN" sz="2000">
                  <a:solidFill>
                    <a:srgbClr val="FF0000"/>
                  </a:solidFill>
                  <a:latin typeface="Times New Roman" panose="02020603050405020304" pitchFamily="18" charset="0"/>
                </a:rPr>
                <a:t>B</a:t>
              </a:r>
              <a:endParaRPr kumimoji="1" lang="en-US" altLang="zh-CN" sz="2000">
                <a:solidFill>
                  <a:srgbClr val="FF0000"/>
                </a:solidFill>
                <a:latin typeface="Times New Roman" panose="02020603050405020304" pitchFamily="18" charset="0"/>
              </a:endParaRPr>
            </a:p>
          </p:txBody>
        </p:sp>
        <p:sp>
          <p:nvSpPr>
            <p:cNvPr id="22537" name="Oval 7"/>
            <p:cNvSpPr>
              <a:spLocks noChangeArrowheads="1"/>
            </p:cNvSpPr>
            <p:nvPr/>
          </p:nvSpPr>
          <p:spPr bwMode="auto">
            <a:xfrm>
              <a:off x="3526" y="1636"/>
              <a:ext cx="290" cy="292"/>
            </a:xfrm>
            <a:prstGeom prst="ellipse">
              <a:avLst/>
            </a:prstGeom>
            <a:noFill/>
            <a:ln w="9525">
              <a:solidFill>
                <a:schemeClr val="tx1"/>
              </a:solidFill>
              <a:round/>
            </a:ln>
          </p:spPr>
          <p:txBody>
            <a:bodyPr wrap="none" anchor="ctr"/>
            <a:lstStyle/>
            <a:p>
              <a:pPr algn="ctr"/>
              <a:r>
                <a:rPr kumimoji="1" lang="en-US" altLang="zh-CN" sz="2000">
                  <a:solidFill>
                    <a:srgbClr val="FF0000"/>
                  </a:solidFill>
                  <a:latin typeface="Times New Roman" panose="02020603050405020304" pitchFamily="18" charset="0"/>
                </a:rPr>
                <a:t>C</a:t>
              </a:r>
              <a:endParaRPr kumimoji="1" lang="en-US" altLang="zh-CN" sz="2000">
                <a:solidFill>
                  <a:srgbClr val="FF0000"/>
                </a:solidFill>
                <a:latin typeface="Times New Roman" panose="02020603050405020304" pitchFamily="18" charset="0"/>
              </a:endParaRPr>
            </a:p>
          </p:txBody>
        </p:sp>
        <p:sp>
          <p:nvSpPr>
            <p:cNvPr id="22538" name="Oval 8"/>
            <p:cNvSpPr>
              <a:spLocks noChangeArrowheads="1"/>
            </p:cNvSpPr>
            <p:nvPr/>
          </p:nvSpPr>
          <p:spPr bwMode="auto">
            <a:xfrm>
              <a:off x="4303" y="1636"/>
              <a:ext cx="290" cy="292"/>
            </a:xfrm>
            <a:prstGeom prst="ellipse">
              <a:avLst/>
            </a:prstGeom>
            <a:noFill/>
            <a:ln w="9525">
              <a:solidFill>
                <a:schemeClr val="tx1"/>
              </a:solidFill>
              <a:round/>
            </a:ln>
          </p:spPr>
          <p:txBody>
            <a:bodyPr wrap="none" anchor="ctr"/>
            <a:lstStyle/>
            <a:p>
              <a:pPr algn="ctr"/>
              <a:r>
                <a:rPr kumimoji="1" lang="en-US" altLang="zh-CN" sz="2000">
                  <a:solidFill>
                    <a:srgbClr val="FF0000"/>
                  </a:solidFill>
                  <a:latin typeface="Times New Roman" panose="02020603050405020304" pitchFamily="18" charset="0"/>
                </a:rPr>
                <a:t>D</a:t>
              </a:r>
              <a:endParaRPr kumimoji="1" lang="en-US" altLang="zh-CN" sz="2000">
                <a:solidFill>
                  <a:srgbClr val="FF0000"/>
                </a:solidFill>
                <a:latin typeface="Times New Roman" panose="02020603050405020304" pitchFamily="18" charset="0"/>
              </a:endParaRPr>
            </a:p>
          </p:txBody>
        </p:sp>
        <p:sp>
          <p:nvSpPr>
            <p:cNvPr id="22539" name="Oval 9"/>
            <p:cNvSpPr>
              <a:spLocks noChangeArrowheads="1"/>
            </p:cNvSpPr>
            <p:nvPr/>
          </p:nvSpPr>
          <p:spPr bwMode="auto">
            <a:xfrm>
              <a:off x="2504" y="212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22540" name="Oval 10"/>
            <p:cNvSpPr>
              <a:spLocks noChangeArrowheads="1"/>
            </p:cNvSpPr>
            <p:nvPr/>
          </p:nvSpPr>
          <p:spPr bwMode="auto">
            <a:xfrm>
              <a:off x="3148" y="212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22541" name="Oval 11"/>
            <p:cNvSpPr>
              <a:spLocks noChangeArrowheads="1"/>
            </p:cNvSpPr>
            <p:nvPr/>
          </p:nvSpPr>
          <p:spPr bwMode="auto">
            <a:xfrm>
              <a:off x="3526" y="212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22542" name="Oval 12"/>
            <p:cNvSpPr>
              <a:spLocks noChangeArrowheads="1"/>
            </p:cNvSpPr>
            <p:nvPr/>
          </p:nvSpPr>
          <p:spPr bwMode="auto">
            <a:xfrm>
              <a:off x="3893" y="212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22543" name="Oval 13"/>
            <p:cNvSpPr>
              <a:spLocks noChangeArrowheads="1"/>
            </p:cNvSpPr>
            <p:nvPr/>
          </p:nvSpPr>
          <p:spPr bwMode="auto">
            <a:xfrm>
              <a:off x="4303" y="212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I</a:t>
              </a:r>
              <a:endParaRPr kumimoji="1" lang="en-US" altLang="zh-CN" sz="2000">
                <a:latin typeface="Times New Roman" panose="02020603050405020304" pitchFamily="18" charset="0"/>
              </a:endParaRPr>
            </a:p>
          </p:txBody>
        </p:sp>
        <p:sp>
          <p:nvSpPr>
            <p:cNvPr id="22544" name="Oval 14"/>
            <p:cNvSpPr>
              <a:spLocks noChangeArrowheads="1"/>
            </p:cNvSpPr>
            <p:nvPr/>
          </p:nvSpPr>
          <p:spPr bwMode="auto">
            <a:xfrm>
              <a:off x="4676" y="212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J</a:t>
              </a:r>
              <a:endParaRPr kumimoji="1" lang="en-US" altLang="zh-CN" sz="2000">
                <a:latin typeface="Times New Roman" panose="02020603050405020304" pitchFamily="18" charset="0"/>
              </a:endParaRPr>
            </a:p>
          </p:txBody>
        </p:sp>
        <p:sp>
          <p:nvSpPr>
            <p:cNvPr id="22545" name="Oval 15"/>
            <p:cNvSpPr>
              <a:spLocks noChangeArrowheads="1"/>
            </p:cNvSpPr>
            <p:nvPr/>
          </p:nvSpPr>
          <p:spPr bwMode="auto">
            <a:xfrm>
              <a:off x="2243" y="2587"/>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K</a:t>
              </a:r>
              <a:endParaRPr kumimoji="1" lang="en-US" altLang="zh-CN" sz="2000">
                <a:latin typeface="Times New Roman" panose="02020603050405020304" pitchFamily="18" charset="0"/>
              </a:endParaRPr>
            </a:p>
          </p:txBody>
        </p:sp>
        <p:sp>
          <p:nvSpPr>
            <p:cNvPr id="22546" name="Oval 16"/>
            <p:cNvSpPr>
              <a:spLocks noChangeArrowheads="1"/>
            </p:cNvSpPr>
            <p:nvPr/>
          </p:nvSpPr>
          <p:spPr bwMode="auto">
            <a:xfrm>
              <a:off x="2754" y="2587"/>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L</a:t>
              </a:r>
              <a:endParaRPr kumimoji="1" lang="en-US" altLang="zh-CN" sz="2000">
                <a:latin typeface="Times New Roman" panose="02020603050405020304" pitchFamily="18" charset="0"/>
              </a:endParaRPr>
            </a:p>
          </p:txBody>
        </p:sp>
        <p:sp>
          <p:nvSpPr>
            <p:cNvPr id="22547" name="Oval 17"/>
            <p:cNvSpPr>
              <a:spLocks noChangeArrowheads="1"/>
            </p:cNvSpPr>
            <p:nvPr/>
          </p:nvSpPr>
          <p:spPr bwMode="auto">
            <a:xfrm>
              <a:off x="3877" y="2587"/>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M</a:t>
              </a:r>
              <a:endParaRPr kumimoji="1" lang="en-US" altLang="zh-CN" sz="2000">
                <a:latin typeface="Times New Roman" panose="02020603050405020304" pitchFamily="18" charset="0"/>
              </a:endParaRPr>
            </a:p>
          </p:txBody>
        </p:sp>
        <p:sp>
          <p:nvSpPr>
            <p:cNvPr id="22548" name="Line 18"/>
            <p:cNvSpPr>
              <a:spLocks noChangeShapeType="1"/>
            </p:cNvSpPr>
            <p:nvPr/>
          </p:nvSpPr>
          <p:spPr bwMode="auto">
            <a:xfrm>
              <a:off x="3667" y="1422"/>
              <a:ext cx="0" cy="211"/>
            </a:xfrm>
            <a:prstGeom prst="line">
              <a:avLst/>
            </a:prstGeom>
            <a:noFill/>
            <a:ln w="9525">
              <a:solidFill>
                <a:schemeClr val="tx1"/>
              </a:solidFill>
              <a:round/>
            </a:ln>
          </p:spPr>
          <p:txBody>
            <a:bodyPr wrap="none" anchor="ctr">
              <a:spAutoFit/>
            </a:bodyPr>
            <a:lstStyle/>
            <a:p>
              <a:endParaRPr lang="zh-CN" altLang="en-US"/>
            </a:p>
          </p:txBody>
        </p:sp>
        <p:sp>
          <p:nvSpPr>
            <p:cNvPr id="22549" name="Line 19"/>
            <p:cNvSpPr>
              <a:spLocks noChangeShapeType="1"/>
            </p:cNvSpPr>
            <p:nvPr/>
          </p:nvSpPr>
          <p:spPr bwMode="auto">
            <a:xfrm flipH="1">
              <a:off x="3667" y="1933"/>
              <a:ext cx="0" cy="189"/>
            </a:xfrm>
            <a:prstGeom prst="line">
              <a:avLst/>
            </a:prstGeom>
            <a:noFill/>
            <a:ln w="9525">
              <a:solidFill>
                <a:schemeClr val="tx1"/>
              </a:solidFill>
              <a:round/>
            </a:ln>
          </p:spPr>
          <p:txBody>
            <a:bodyPr anchor="ctr">
              <a:spAutoFit/>
            </a:bodyPr>
            <a:lstStyle/>
            <a:p>
              <a:endParaRPr lang="zh-CN" altLang="en-US"/>
            </a:p>
          </p:txBody>
        </p:sp>
        <p:sp>
          <p:nvSpPr>
            <p:cNvPr id="22550" name="Line 20"/>
            <p:cNvSpPr>
              <a:spLocks noChangeShapeType="1"/>
            </p:cNvSpPr>
            <p:nvPr/>
          </p:nvSpPr>
          <p:spPr bwMode="auto">
            <a:xfrm>
              <a:off x="4445" y="1933"/>
              <a:ext cx="0" cy="189"/>
            </a:xfrm>
            <a:prstGeom prst="line">
              <a:avLst/>
            </a:prstGeom>
            <a:noFill/>
            <a:ln w="9525">
              <a:solidFill>
                <a:schemeClr val="tx1"/>
              </a:solidFill>
              <a:round/>
            </a:ln>
          </p:spPr>
          <p:txBody>
            <a:bodyPr wrap="none" anchor="ctr">
              <a:spAutoFit/>
            </a:bodyPr>
            <a:lstStyle/>
            <a:p>
              <a:endParaRPr lang="zh-CN" altLang="en-US"/>
            </a:p>
          </p:txBody>
        </p:sp>
        <p:sp>
          <p:nvSpPr>
            <p:cNvPr id="22551" name="Line 21"/>
            <p:cNvSpPr>
              <a:spLocks noChangeShapeType="1"/>
            </p:cNvSpPr>
            <p:nvPr/>
          </p:nvSpPr>
          <p:spPr bwMode="auto">
            <a:xfrm flipH="1">
              <a:off x="4089" y="1889"/>
              <a:ext cx="256" cy="255"/>
            </a:xfrm>
            <a:prstGeom prst="line">
              <a:avLst/>
            </a:prstGeom>
            <a:noFill/>
            <a:ln w="9525">
              <a:solidFill>
                <a:schemeClr val="tx1"/>
              </a:solidFill>
              <a:round/>
            </a:ln>
          </p:spPr>
          <p:txBody>
            <a:bodyPr anchor="ctr">
              <a:spAutoFit/>
            </a:bodyPr>
            <a:lstStyle/>
            <a:p>
              <a:endParaRPr lang="zh-CN" altLang="en-US"/>
            </a:p>
          </p:txBody>
        </p:sp>
        <p:sp>
          <p:nvSpPr>
            <p:cNvPr id="22552" name="Line 22"/>
            <p:cNvSpPr>
              <a:spLocks noChangeShapeType="1"/>
            </p:cNvSpPr>
            <p:nvPr/>
          </p:nvSpPr>
          <p:spPr bwMode="auto">
            <a:xfrm>
              <a:off x="4556" y="1889"/>
              <a:ext cx="234" cy="233"/>
            </a:xfrm>
            <a:prstGeom prst="line">
              <a:avLst/>
            </a:prstGeom>
            <a:noFill/>
            <a:ln w="9525">
              <a:solidFill>
                <a:schemeClr val="tx1"/>
              </a:solidFill>
              <a:round/>
            </a:ln>
          </p:spPr>
          <p:txBody>
            <a:bodyPr wrap="none" anchor="ctr">
              <a:spAutoFit/>
            </a:bodyPr>
            <a:lstStyle/>
            <a:p>
              <a:endParaRPr lang="zh-CN" altLang="en-US"/>
            </a:p>
          </p:txBody>
        </p:sp>
        <p:sp>
          <p:nvSpPr>
            <p:cNvPr id="22553" name="Line 23"/>
            <p:cNvSpPr>
              <a:spLocks noChangeShapeType="1"/>
            </p:cNvSpPr>
            <p:nvPr/>
          </p:nvSpPr>
          <p:spPr bwMode="auto">
            <a:xfrm>
              <a:off x="3767" y="1322"/>
              <a:ext cx="567" cy="411"/>
            </a:xfrm>
            <a:prstGeom prst="line">
              <a:avLst/>
            </a:prstGeom>
            <a:noFill/>
            <a:ln w="9525">
              <a:solidFill>
                <a:schemeClr val="tx1"/>
              </a:solidFill>
              <a:round/>
            </a:ln>
          </p:spPr>
          <p:txBody>
            <a:bodyPr wrap="none" anchor="ctr">
              <a:spAutoFit/>
            </a:bodyPr>
            <a:lstStyle/>
            <a:p>
              <a:endParaRPr lang="zh-CN" altLang="en-US"/>
            </a:p>
          </p:txBody>
        </p:sp>
        <p:sp>
          <p:nvSpPr>
            <p:cNvPr id="22554" name="Line 24"/>
            <p:cNvSpPr>
              <a:spLocks noChangeShapeType="1"/>
            </p:cNvSpPr>
            <p:nvPr/>
          </p:nvSpPr>
          <p:spPr bwMode="auto">
            <a:xfrm flipH="1">
              <a:off x="3112" y="1344"/>
              <a:ext cx="422" cy="345"/>
            </a:xfrm>
            <a:prstGeom prst="line">
              <a:avLst/>
            </a:prstGeom>
            <a:noFill/>
            <a:ln w="9525">
              <a:solidFill>
                <a:schemeClr val="tx1"/>
              </a:solidFill>
              <a:round/>
            </a:ln>
          </p:spPr>
          <p:txBody>
            <a:bodyPr wrap="none" anchor="ctr">
              <a:spAutoFit/>
            </a:bodyPr>
            <a:lstStyle/>
            <a:p>
              <a:endParaRPr lang="zh-CN" altLang="en-US"/>
            </a:p>
          </p:txBody>
        </p:sp>
        <p:sp>
          <p:nvSpPr>
            <p:cNvPr id="22555" name="Line 25"/>
            <p:cNvSpPr>
              <a:spLocks noChangeShapeType="1"/>
            </p:cNvSpPr>
            <p:nvPr/>
          </p:nvSpPr>
          <p:spPr bwMode="auto">
            <a:xfrm>
              <a:off x="3078" y="1911"/>
              <a:ext cx="167" cy="233"/>
            </a:xfrm>
            <a:prstGeom prst="line">
              <a:avLst/>
            </a:prstGeom>
            <a:noFill/>
            <a:ln w="9525">
              <a:solidFill>
                <a:schemeClr val="tx1"/>
              </a:solidFill>
              <a:round/>
            </a:ln>
          </p:spPr>
          <p:txBody>
            <a:bodyPr wrap="none" anchor="ctr">
              <a:spAutoFit/>
            </a:bodyPr>
            <a:lstStyle/>
            <a:p>
              <a:endParaRPr lang="zh-CN" altLang="en-US"/>
            </a:p>
          </p:txBody>
        </p:sp>
        <p:sp>
          <p:nvSpPr>
            <p:cNvPr id="22556" name="Line 26"/>
            <p:cNvSpPr>
              <a:spLocks noChangeShapeType="1"/>
            </p:cNvSpPr>
            <p:nvPr/>
          </p:nvSpPr>
          <p:spPr bwMode="auto">
            <a:xfrm flipH="1">
              <a:off x="2734" y="1922"/>
              <a:ext cx="222" cy="222"/>
            </a:xfrm>
            <a:prstGeom prst="line">
              <a:avLst/>
            </a:prstGeom>
            <a:noFill/>
            <a:ln w="9525">
              <a:solidFill>
                <a:schemeClr val="tx1"/>
              </a:solidFill>
              <a:round/>
            </a:ln>
          </p:spPr>
          <p:txBody>
            <a:bodyPr wrap="none" anchor="ctr">
              <a:spAutoFit/>
            </a:bodyPr>
            <a:lstStyle/>
            <a:p>
              <a:endParaRPr lang="zh-CN" altLang="en-US"/>
            </a:p>
          </p:txBody>
        </p:sp>
        <p:sp>
          <p:nvSpPr>
            <p:cNvPr id="22557" name="Line 27"/>
            <p:cNvSpPr>
              <a:spLocks noChangeShapeType="1"/>
            </p:cNvSpPr>
            <p:nvPr/>
          </p:nvSpPr>
          <p:spPr bwMode="auto">
            <a:xfrm flipH="1">
              <a:off x="2434" y="2411"/>
              <a:ext cx="122" cy="189"/>
            </a:xfrm>
            <a:prstGeom prst="line">
              <a:avLst/>
            </a:prstGeom>
            <a:noFill/>
            <a:ln w="9525">
              <a:solidFill>
                <a:schemeClr val="tx1"/>
              </a:solidFill>
              <a:round/>
            </a:ln>
          </p:spPr>
          <p:txBody>
            <a:bodyPr wrap="none" anchor="ctr">
              <a:spAutoFit/>
            </a:bodyPr>
            <a:lstStyle/>
            <a:p>
              <a:endParaRPr lang="zh-CN" altLang="en-US"/>
            </a:p>
          </p:txBody>
        </p:sp>
        <p:sp>
          <p:nvSpPr>
            <p:cNvPr id="22558" name="Line 28"/>
            <p:cNvSpPr>
              <a:spLocks noChangeShapeType="1"/>
            </p:cNvSpPr>
            <p:nvPr/>
          </p:nvSpPr>
          <p:spPr bwMode="auto">
            <a:xfrm>
              <a:off x="2734" y="2378"/>
              <a:ext cx="166" cy="222"/>
            </a:xfrm>
            <a:prstGeom prst="line">
              <a:avLst/>
            </a:prstGeom>
            <a:noFill/>
            <a:ln w="9525">
              <a:solidFill>
                <a:schemeClr val="tx1"/>
              </a:solidFill>
              <a:round/>
            </a:ln>
          </p:spPr>
          <p:txBody>
            <a:bodyPr wrap="none" anchor="ctr">
              <a:spAutoFit/>
            </a:bodyPr>
            <a:lstStyle/>
            <a:p>
              <a:endParaRPr lang="zh-CN" altLang="en-US"/>
            </a:p>
          </p:txBody>
        </p:sp>
        <p:sp>
          <p:nvSpPr>
            <p:cNvPr id="22559" name="Line 29"/>
            <p:cNvSpPr>
              <a:spLocks noChangeShapeType="1"/>
            </p:cNvSpPr>
            <p:nvPr/>
          </p:nvSpPr>
          <p:spPr bwMode="auto">
            <a:xfrm>
              <a:off x="4034" y="2411"/>
              <a:ext cx="0" cy="189"/>
            </a:xfrm>
            <a:prstGeom prst="line">
              <a:avLst/>
            </a:prstGeom>
            <a:noFill/>
            <a:ln w="9525">
              <a:solidFill>
                <a:schemeClr val="tx1"/>
              </a:solidFill>
              <a:round/>
            </a:ln>
          </p:spPr>
          <p:txBody>
            <a:bodyPr anchor="ctr">
              <a:spAutoFit/>
            </a:bodyPr>
            <a:lstStyle/>
            <a:p>
              <a:endParaRPr lang="zh-CN" altLang="en-US"/>
            </a:p>
          </p:txBody>
        </p:sp>
      </p:grpSp>
      <p:sp>
        <p:nvSpPr>
          <p:cNvPr id="446495" name="Text Box 31"/>
          <p:cNvSpPr txBox="1">
            <a:spLocks noChangeArrowheads="1"/>
          </p:cNvSpPr>
          <p:nvPr/>
        </p:nvSpPr>
        <p:spPr bwMode="auto">
          <a:xfrm>
            <a:off x="7596188" y="4933950"/>
            <a:ext cx="1547812" cy="396875"/>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zh-CN" altLang="en-US" sz="2000" b="1">
                <a:solidFill>
                  <a:schemeClr val="hlink"/>
                </a:solidFill>
                <a:effectLst>
                  <a:outerShdw blurRad="38100" dist="38100" dir="2700000" algn="tl">
                    <a:srgbClr val="C0C0C0"/>
                  </a:outerShdw>
                </a:effectLst>
              </a:rPr>
              <a:t>树的示意图</a:t>
            </a:r>
            <a:endParaRPr lang="zh-CN" altLang="en-US" sz="2000" b="1">
              <a:solidFill>
                <a:schemeClr val="hlink"/>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464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446467">
                                            <p:txEl>
                                              <p:pRg st="4294967295" end="4294967295"/>
                                            </p:txEl>
                                          </p:spTgt>
                                        </p:tgtEl>
                                        <p:attrNameLst>
                                          <p:attrName>style.visibility</p:attrName>
                                        </p:attrNameLst>
                                      </p:cBhvr>
                                      <p:to>
                                        <p:strVal val="visible"/>
                                      </p:to>
                                    </p:set>
                                    <p:anim calcmode="lin" valueType="num">
                                      <p:cBhvr additive="base">
                                        <p:cTn id="15" dur="500" fill="hold"/>
                                        <p:tgtEl>
                                          <p:spTgt spid="446467">
                                            <p:txEl>
                                              <p:pRg st="4294967295" end="4294967295"/>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46467">
                                            <p:txEl>
                                              <p:pRg st="4294967295" end="4294967295"/>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46467">
                                            <p:txEl>
                                              <p:pRg st="0" end="0"/>
                                            </p:txEl>
                                          </p:spTgt>
                                        </p:tgtEl>
                                        <p:attrNameLst>
                                          <p:attrName>style.visibility</p:attrName>
                                        </p:attrNameLst>
                                      </p:cBhvr>
                                      <p:to>
                                        <p:strVal val="visible"/>
                                      </p:to>
                                    </p:set>
                                    <p:anim calcmode="lin" valueType="num">
                                      <p:cBhvr additive="base">
                                        <p:cTn id="21" dur="500" fill="hold"/>
                                        <p:tgtEl>
                                          <p:spTgt spid="446467">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464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446467">
                                            <p:txEl>
                                              <p:pRg st="1" end="1"/>
                                            </p:txEl>
                                          </p:spTgt>
                                        </p:tgtEl>
                                        <p:attrNameLst>
                                          <p:attrName>style.visibility</p:attrName>
                                        </p:attrNameLst>
                                      </p:cBhvr>
                                      <p:to>
                                        <p:strVal val="visible"/>
                                      </p:to>
                                    </p:set>
                                    <p:anim calcmode="lin" valueType="num">
                                      <p:cBhvr additive="base">
                                        <p:cTn id="27" dur="500" fill="hold"/>
                                        <p:tgtEl>
                                          <p:spTgt spid="446467">
                                            <p:txEl>
                                              <p:pRg st="1" end="1"/>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464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446467">
                                            <p:txEl>
                                              <p:pRg st="2" end="2"/>
                                            </p:txEl>
                                          </p:spTgt>
                                        </p:tgtEl>
                                        <p:attrNameLst>
                                          <p:attrName>style.visibility</p:attrName>
                                        </p:attrNameLst>
                                      </p:cBhvr>
                                      <p:to>
                                        <p:strVal val="visible"/>
                                      </p:to>
                                    </p:set>
                                    <p:anim calcmode="lin" valueType="num">
                                      <p:cBhvr additive="base">
                                        <p:cTn id="33" dur="500" fill="hold"/>
                                        <p:tgtEl>
                                          <p:spTgt spid="446467">
                                            <p:txEl>
                                              <p:pRg st="2" end="2"/>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464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446467">
                                            <p:txEl>
                                              <p:pRg st="3" end="3"/>
                                            </p:txEl>
                                          </p:spTgt>
                                        </p:tgtEl>
                                        <p:attrNameLst>
                                          <p:attrName>style.visibility</p:attrName>
                                        </p:attrNameLst>
                                      </p:cBhvr>
                                      <p:to>
                                        <p:strVal val="visible"/>
                                      </p:to>
                                    </p:set>
                                    <p:anim calcmode="lin" valueType="num">
                                      <p:cBhvr additive="base">
                                        <p:cTn id="39" dur="500" fill="hold"/>
                                        <p:tgtEl>
                                          <p:spTgt spid="446467">
                                            <p:txEl>
                                              <p:pRg st="3" end="3"/>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464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446467">
                                            <p:txEl>
                                              <p:pRg st="4" end="4"/>
                                            </p:txEl>
                                          </p:spTgt>
                                        </p:tgtEl>
                                        <p:attrNameLst>
                                          <p:attrName>style.visibility</p:attrName>
                                        </p:attrNameLst>
                                      </p:cBhvr>
                                      <p:to>
                                        <p:strVal val="visible"/>
                                      </p:to>
                                    </p:set>
                                    <p:anim calcmode="lin" valueType="num">
                                      <p:cBhvr additive="base">
                                        <p:cTn id="45" dur="500" fill="hold"/>
                                        <p:tgtEl>
                                          <p:spTgt spid="446467">
                                            <p:txEl>
                                              <p:pRg st="4" end="4"/>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4464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446467">
                                            <p:txEl>
                                              <p:pRg st="5" end="5"/>
                                            </p:txEl>
                                          </p:spTgt>
                                        </p:tgtEl>
                                        <p:attrNameLst>
                                          <p:attrName>style.visibility</p:attrName>
                                        </p:attrNameLst>
                                      </p:cBhvr>
                                      <p:to>
                                        <p:strVal val="visible"/>
                                      </p:to>
                                    </p:set>
                                    <p:anim calcmode="lin" valueType="num">
                                      <p:cBhvr additive="base">
                                        <p:cTn id="51" dur="500" fill="hold"/>
                                        <p:tgtEl>
                                          <p:spTgt spid="446467">
                                            <p:txEl>
                                              <p:pRg st="5" end="5"/>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4464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446467">
                                            <p:txEl>
                                              <p:pRg st="6" end="6"/>
                                            </p:txEl>
                                          </p:spTgt>
                                        </p:tgtEl>
                                        <p:attrNameLst>
                                          <p:attrName>style.visibility</p:attrName>
                                        </p:attrNameLst>
                                      </p:cBhvr>
                                      <p:to>
                                        <p:strVal val="visible"/>
                                      </p:to>
                                    </p:set>
                                    <p:anim calcmode="lin" valueType="num">
                                      <p:cBhvr additive="base">
                                        <p:cTn id="57" dur="500" fill="hold"/>
                                        <p:tgtEl>
                                          <p:spTgt spid="446467">
                                            <p:txEl>
                                              <p:pRg st="6" end="6"/>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44646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446467">
                                            <p:txEl>
                                              <p:pRg st="7" end="7"/>
                                            </p:txEl>
                                          </p:spTgt>
                                        </p:tgtEl>
                                        <p:attrNameLst>
                                          <p:attrName>style.visibility</p:attrName>
                                        </p:attrNameLst>
                                      </p:cBhvr>
                                      <p:to>
                                        <p:strVal val="visible"/>
                                      </p:to>
                                    </p:set>
                                    <p:anim calcmode="lin" valueType="num">
                                      <p:cBhvr additive="base">
                                        <p:cTn id="63" dur="500" fill="hold"/>
                                        <p:tgtEl>
                                          <p:spTgt spid="446467">
                                            <p:txEl>
                                              <p:pRg st="7" end="7"/>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44646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446467">
                                            <p:txEl>
                                              <p:pRg st="8" end="8"/>
                                            </p:txEl>
                                          </p:spTgt>
                                        </p:tgtEl>
                                        <p:attrNameLst>
                                          <p:attrName>style.visibility</p:attrName>
                                        </p:attrNameLst>
                                      </p:cBhvr>
                                      <p:to>
                                        <p:strVal val="visible"/>
                                      </p:to>
                                    </p:set>
                                    <p:anim calcmode="lin" valueType="num">
                                      <p:cBhvr additive="base">
                                        <p:cTn id="69" dur="500" fill="hold"/>
                                        <p:tgtEl>
                                          <p:spTgt spid="446467">
                                            <p:txEl>
                                              <p:pRg st="8" end="8"/>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44646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446467">
                                            <p:txEl>
                                              <p:pRg st="9" end="9"/>
                                            </p:txEl>
                                          </p:spTgt>
                                        </p:tgtEl>
                                        <p:attrNameLst>
                                          <p:attrName>style.visibility</p:attrName>
                                        </p:attrNameLst>
                                      </p:cBhvr>
                                      <p:to>
                                        <p:strVal val="visible"/>
                                      </p:to>
                                    </p:set>
                                    <p:anim calcmode="lin" valueType="num">
                                      <p:cBhvr additive="base">
                                        <p:cTn id="75" dur="500" fill="hold"/>
                                        <p:tgtEl>
                                          <p:spTgt spid="446467">
                                            <p:txEl>
                                              <p:pRg st="9" end="9"/>
                                            </p:txEl>
                                          </p:spTgt>
                                        </p:tgtEl>
                                        <p:attrNameLst>
                                          <p:attrName>ppt_x</p:attrName>
                                        </p:attrNameLst>
                                      </p:cBhvr>
                                      <p:tavLst>
                                        <p:tav tm="0">
                                          <p:val>
                                            <p:strVal val="0-#ppt_w/2"/>
                                          </p:val>
                                        </p:tav>
                                        <p:tav tm="100000">
                                          <p:val>
                                            <p:strVal val="#ppt_x"/>
                                          </p:val>
                                        </p:tav>
                                      </p:tavLst>
                                    </p:anim>
                                    <p:anim calcmode="lin" valueType="num">
                                      <p:cBhvr additive="base">
                                        <p:cTn id="76" dur="500" fill="hold"/>
                                        <p:tgtEl>
                                          <p:spTgt spid="44646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446467">
                                            <p:txEl>
                                              <p:pRg st="10" end="10"/>
                                            </p:txEl>
                                          </p:spTgt>
                                        </p:tgtEl>
                                        <p:attrNameLst>
                                          <p:attrName>style.visibility</p:attrName>
                                        </p:attrNameLst>
                                      </p:cBhvr>
                                      <p:to>
                                        <p:strVal val="visible"/>
                                      </p:to>
                                    </p:set>
                                    <p:anim calcmode="lin" valueType="num">
                                      <p:cBhvr additive="base">
                                        <p:cTn id="81" dur="500" fill="hold"/>
                                        <p:tgtEl>
                                          <p:spTgt spid="446467">
                                            <p:txEl>
                                              <p:pRg st="10" end="10"/>
                                            </p:txEl>
                                          </p:spTgt>
                                        </p:tgtEl>
                                        <p:attrNameLst>
                                          <p:attrName>ppt_x</p:attrName>
                                        </p:attrNameLst>
                                      </p:cBhvr>
                                      <p:tavLst>
                                        <p:tav tm="0">
                                          <p:val>
                                            <p:strVal val="0-#ppt_w/2"/>
                                          </p:val>
                                        </p:tav>
                                        <p:tav tm="100000">
                                          <p:val>
                                            <p:strVal val="#ppt_x"/>
                                          </p:val>
                                        </p:tav>
                                      </p:tavLst>
                                    </p:anim>
                                    <p:anim calcmode="lin" valueType="num">
                                      <p:cBhvr additive="base">
                                        <p:cTn id="82" dur="500" fill="hold"/>
                                        <p:tgtEl>
                                          <p:spTgt spid="446467">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bldLvl="5" autoUpdateAnimBg="0" build="p"/>
      <p:bldP spid="44649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p:cNvSpPr>
            <a:spLocks noGrp="1"/>
          </p:cNvSpPr>
          <p:nvPr>
            <p:ph type="sldNum" sz="quarter" idx="4294967295"/>
          </p:nvPr>
        </p:nvSpPr>
        <p:spPr>
          <a:xfrm>
            <a:off x="7042150" y="6243638"/>
            <a:ext cx="1905000" cy="457200"/>
          </a:xfrm>
          <a:prstGeom prst="rect">
            <a:avLst/>
          </a:prstGeom>
          <a:noFill/>
        </p:spPr>
        <p:txBody>
          <a:bodyPr/>
          <a:lstStyle/>
          <a:p>
            <a:fld id="{38B822A5-D6C2-44E5-B812-673229E2E15A}" type="slidenum">
              <a:rPr lang="en-US" altLang="zh-CN" smtClean="0"/>
            </a:fld>
            <a:endParaRPr lang="en-US" altLang="zh-CN" smtClean="0"/>
          </a:p>
        </p:txBody>
      </p:sp>
      <p:grpSp>
        <p:nvGrpSpPr>
          <p:cNvPr id="2" name="Group 2"/>
          <p:cNvGrpSpPr/>
          <p:nvPr/>
        </p:nvGrpSpPr>
        <p:grpSpPr bwMode="auto">
          <a:xfrm>
            <a:off x="615950" y="403860"/>
            <a:ext cx="3981450" cy="3001963"/>
            <a:chOff x="388" y="357"/>
            <a:chExt cx="2508" cy="1891"/>
          </a:xfrm>
        </p:grpSpPr>
        <p:grpSp>
          <p:nvGrpSpPr>
            <p:cNvPr id="3" name="Group 3"/>
            <p:cNvGrpSpPr/>
            <p:nvPr/>
          </p:nvGrpSpPr>
          <p:grpSpPr bwMode="auto">
            <a:xfrm>
              <a:off x="471" y="357"/>
              <a:ext cx="2425" cy="1891"/>
              <a:chOff x="471" y="357"/>
              <a:chExt cx="2425" cy="1891"/>
            </a:xfrm>
          </p:grpSpPr>
          <p:grpSp>
            <p:nvGrpSpPr>
              <p:cNvPr id="4" name="Group 4"/>
              <p:cNvGrpSpPr/>
              <p:nvPr/>
            </p:nvGrpSpPr>
            <p:grpSpPr bwMode="auto">
              <a:xfrm>
                <a:off x="471" y="417"/>
                <a:ext cx="1022" cy="1672"/>
                <a:chOff x="703" y="2015"/>
                <a:chExt cx="1022" cy="1672"/>
              </a:xfrm>
            </p:grpSpPr>
            <p:sp>
              <p:nvSpPr>
                <p:cNvPr id="80970" name="Oval 5"/>
                <p:cNvSpPr>
                  <a:spLocks noChangeArrowheads="1"/>
                </p:cNvSpPr>
                <p:nvPr/>
              </p:nvSpPr>
              <p:spPr bwMode="auto">
                <a:xfrm>
                  <a:off x="1222" y="2015"/>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80971" name="Oval 6"/>
                <p:cNvSpPr>
                  <a:spLocks noChangeArrowheads="1"/>
                </p:cNvSpPr>
                <p:nvPr/>
              </p:nvSpPr>
              <p:spPr bwMode="auto">
                <a:xfrm>
                  <a:off x="974" y="2367"/>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80972" name="Oval 7"/>
                <p:cNvSpPr>
                  <a:spLocks noChangeArrowheads="1"/>
                </p:cNvSpPr>
                <p:nvPr/>
              </p:nvSpPr>
              <p:spPr bwMode="auto">
                <a:xfrm>
                  <a:off x="703"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80973" name="Oval 8"/>
                <p:cNvSpPr>
                  <a:spLocks noChangeArrowheads="1"/>
                </p:cNvSpPr>
                <p:nvPr/>
              </p:nvSpPr>
              <p:spPr bwMode="auto">
                <a:xfrm>
                  <a:off x="1215"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80974" name="Oval 9"/>
                <p:cNvSpPr>
                  <a:spLocks noChangeArrowheads="1"/>
                </p:cNvSpPr>
                <p:nvPr/>
              </p:nvSpPr>
              <p:spPr bwMode="auto">
                <a:xfrm>
                  <a:off x="1015" y="3051"/>
                  <a:ext cx="255" cy="235"/>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80975" name="Oval 10"/>
                <p:cNvSpPr>
                  <a:spLocks noChangeArrowheads="1"/>
                </p:cNvSpPr>
                <p:nvPr/>
              </p:nvSpPr>
              <p:spPr bwMode="auto">
                <a:xfrm>
                  <a:off x="1470" y="3051"/>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80976" name="Oval 11"/>
                <p:cNvSpPr>
                  <a:spLocks noChangeArrowheads="1"/>
                </p:cNvSpPr>
                <p:nvPr/>
              </p:nvSpPr>
              <p:spPr bwMode="auto">
                <a:xfrm>
                  <a:off x="1225" y="3463"/>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80977" name="Line 12"/>
                <p:cNvSpPr>
                  <a:spLocks noChangeShapeType="1"/>
                </p:cNvSpPr>
                <p:nvPr/>
              </p:nvSpPr>
              <p:spPr bwMode="auto">
                <a:xfrm flipH="1">
                  <a:off x="1156" y="2200"/>
                  <a:ext cx="111" cy="190"/>
                </a:xfrm>
                <a:prstGeom prst="line">
                  <a:avLst/>
                </a:prstGeom>
                <a:noFill/>
                <a:ln w="9525">
                  <a:solidFill>
                    <a:schemeClr val="tx1"/>
                  </a:solidFill>
                  <a:round/>
                </a:ln>
              </p:spPr>
              <p:txBody>
                <a:bodyPr anchor="ctr">
                  <a:spAutoFit/>
                </a:bodyPr>
                <a:lstStyle/>
                <a:p>
                  <a:endParaRPr lang="zh-CN" altLang="en-US"/>
                </a:p>
              </p:txBody>
            </p:sp>
            <p:sp>
              <p:nvSpPr>
                <p:cNvPr id="80978" name="Line 13"/>
                <p:cNvSpPr>
                  <a:spLocks noChangeShapeType="1"/>
                </p:cNvSpPr>
                <p:nvPr/>
              </p:nvSpPr>
              <p:spPr bwMode="auto">
                <a:xfrm flipH="1">
                  <a:off x="911" y="2566"/>
                  <a:ext cx="122" cy="189"/>
                </a:xfrm>
                <a:prstGeom prst="line">
                  <a:avLst/>
                </a:prstGeom>
                <a:noFill/>
                <a:ln w="9525">
                  <a:solidFill>
                    <a:schemeClr val="tx1"/>
                  </a:solidFill>
                  <a:round/>
                </a:ln>
              </p:spPr>
              <p:txBody>
                <a:bodyPr wrap="none" anchor="ctr">
                  <a:spAutoFit/>
                </a:bodyPr>
                <a:lstStyle/>
                <a:p>
                  <a:endParaRPr lang="zh-CN" altLang="en-US"/>
                </a:p>
              </p:txBody>
            </p:sp>
            <p:sp>
              <p:nvSpPr>
                <p:cNvPr id="80979" name="Line 14"/>
                <p:cNvSpPr>
                  <a:spLocks noChangeShapeType="1"/>
                </p:cNvSpPr>
                <p:nvPr/>
              </p:nvSpPr>
              <p:spPr bwMode="auto">
                <a:xfrm>
                  <a:off x="1189" y="2566"/>
                  <a:ext cx="133" cy="189"/>
                </a:xfrm>
                <a:prstGeom prst="line">
                  <a:avLst/>
                </a:prstGeom>
                <a:noFill/>
                <a:ln w="9525">
                  <a:solidFill>
                    <a:schemeClr val="tx1"/>
                  </a:solidFill>
                  <a:round/>
                </a:ln>
              </p:spPr>
              <p:txBody>
                <a:bodyPr wrap="none" anchor="ctr">
                  <a:spAutoFit/>
                </a:bodyPr>
                <a:lstStyle/>
                <a:p>
                  <a:endParaRPr lang="zh-CN" altLang="en-US"/>
                </a:p>
              </p:txBody>
            </p:sp>
            <p:sp>
              <p:nvSpPr>
                <p:cNvPr id="80980" name="Line 15"/>
                <p:cNvSpPr>
                  <a:spLocks noChangeShapeType="1"/>
                </p:cNvSpPr>
                <p:nvPr/>
              </p:nvSpPr>
              <p:spPr bwMode="auto">
                <a:xfrm flipH="1">
                  <a:off x="1211" y="2955"/>
                  <a:ext cx="78" cy="145"/>
                </a:xfrm>
                <a:prstGeom prst="line">
                  <a:avLst/>
                </a:prstGeom>
                <a:noFill/>
                <a:ln w="9525">
                  <a:solidFill>
                    <a:schemeClr val="tx1"/>
                  </a:solidFill>
                  <a:round/>
                </a:ln>
              </p:spPr>
              <p:txBody>
                <a:bodyPr wrap="none" anchor="ctr">
                  <a:spAutoFit/>
                </a:bodyPr>
                <a:lstStyle/>
                <a:p>
                  <a:endParaRPr lang="zh-CN" altLang="en-US"/>
                </a:p>
              </p:txBody>
            </p:sp>
            <p:sp>
              <p:nvSpPr>
                <p:cNvPr id="80981" name="Line 16"/>
                <p:cNvSpPr>
                  <a:spLocks noChangeShapeType="1"/>
                </p:cNvSpPr>
                <p:nvPr/>
              </p:nvSpPr>
              <p:spPr bwMode="auto">
                <a:xfrm>
                  <a:off x="1411" y="2933"/>
                  <a:ext cx="112" cy="145"/>
                </a:xfrm>
                <a:prstGeom prst="line">
                  <a:avLst/>
                </a:prstGeom>
                <a:noFill/>
                <a:ln w="9525">
                  <a:solidFill>
                    <a:schemeClr val="tx1"/>
                  </a:solidFill>
                  <a:round/>
                </a:ln>
              </p:spPr>
              <p:txBody>
                <a:bodyPr anchor="ctr">
                  <a:spAutoFit/>
                </a:bodyPr>
                <a:lstStyle/>
                <a:p>
                  <a:endParaRPr lang="zh-CN" altLang="en-US"/>
                </a:p>
              </p:txBody>
            </p:sp>
            <p:sp>
              <p:nvSpPr>
                <p:cNvPr id="80982" name="Line 17"/>
                <p:cNvSpPr>
                  <a:spLocks noChangeShapeType="1"/>
                </p:cNvSpPr>
                <p:nvPr/>
              </p:nvSpPr>
              <p:spPr bwMode="auto">
                <a:xfrm>
                  <a:off x="1178" y="3277"/>
                  <a:ext cx="133" cy="189"/>
                </a:xfrm>
                <a:prstGeom prst="line">
                  <a:avLst/>
                </a:prstGeom>
                <a:noFill/>
                <a:ln w="9525">
                  <a:solidFill>
                    <a:schemeClr val="tx1"/>
                  </a:solidFill>
                  <a:round/>
                </a:ln>
              </p:spPr>
              <p:txBody>
                <a:bodyPr wrap="none" anchor="ctr">
                  <a:spAutoFit/>
                </a:bodyPr>
                <a:lstStyle/>
                <a:p>
                  <a:endParaRPr lang="zh-CN" altLang="en-US"/>
                </a:p>
              </p:txBody>
            </p:sp>
          </p:grpSp>
          <p:sp>
            <p:nvSpPr>
              <p:cNvPr id="80960" name="Text Box 18"/>
              <p:cNvSpPr txBox="1">
                <a:spLocks noChangeArrowheads="1"/>
              </p:cNvSpPr>
              <p:nvPr/>
            </p:nvSpPr>
            <p:spPr bwMode="auto">
              <a:xfrm>
                <a:off x="1630" y="1254"/>
                <a:ext cx="320" cy="251"/>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top</a:t>
                </a:r>
                <a:endParaRPr kumimoji="1" lang="en-US" altLang="zh-CN" sz="2000">
                  <a:latin typeface="Times New Roman" panose="02020603050405020304" pitchFamily="18" charset="0"/>
                </a:endParaRPr>
              </a:p>
            </p:txBody>
          </p:sp>
          <p:sp>
            <p:nvSpPr>
              <p:cNvPr id="80961" name="Rectangle 19"/>
              <p:cNvSpPr>
                <a:spLocks noChangeArrowheads="1"/>
              </p:cNvSpPr>
              <p:nvPr/>
            </p:nvSpPr>
            <p:spPr bwMode="auto">
              <a:xfrm>
                <a:off x="1909" y="1489"/>
                <a:ext cx="855" cy="234"/>
              </a:xfrm>
              <a:prstGeom prst="rect">
                <a:avLst/>
              </a:prstGeom>
              <a:noFill/>
              <a:ln w="9525">
                <a:solidFill>
                  <a:schemeClr val="tx1"/>
                </a:solidFill>
                <a:miter lim="800000"/>
              </a:ln>
            </p:spPr>
            <p:txBody>
              <a:bodyPr wrap="none" anchor="ctr"/>
              <a:lstStyle/>
              <a:p>
                <a:pPr algn="ctr"/>
                <a:r>
                  <a:rPr kumimoji="1" lang="en-US" altLang="zh-CN" sz="2000">
                    <a:latin typeface="Times New Roman" panose="02020603050405020304" pitchFamily="18" charset="0"/>
                  </a:rPr>
                  <a:t>p-&gt;A</a:t>
                </a:r>
                <a:endParaRPr kumimoji="1" lang="en-US" altLang="zh-CN" sz="2000">
                  <a:latin typeface="Times New Roman" panose="02020603050405020304" pitchFamily="18" charset="0"/>
                </a:endParaRPr>
              </a:p>
            </p:txBody>
          </p:sp>
          <p:sp>
            <p:nvSpPr>
              <p:cNvPr id="80962" name="Rectangle 20"/>
              <p:cNvSpPr>
                <a:spLocks noChangeArrowheads="1"/>
              </p:cNvSpPr>
              <p:nvPr/>
            </p:nvSpPr>
            <p:spPr bwMode="auto">
              <a:xfrm>
                <a:off x="1909" y="1253"/>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80963" name="Rectangle 21"/>
              <p:cNvSpPr>
                <a:spLocks noChangeArrowheads="1"/>
              </p:cNvSpPr>
              <p:nvPr/>
            </p:nvSpPr>
            <p:spPr bwMode="auto">
              <a:xfrm>
                <a:off x="1910" y="1019"/>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80964" name="Rectangle 22"/>
              <p:cNvSpPr>
                <a:spLocks noChangeArrowheads="1"/>
              </p:cNvSpPr>
              <p:nvPr/>
            </p:nvSpPr>
            <p:spPr bwMode="auto">
              <a:xfrm>
                <a:off x="1909" y="786"/>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80965" name="Rectangle 23"/>
              <p:cNvSpPr>
                <a:spLocks noChangeArrowheads="1"/>
              </p:cNvSpPr>
              <p:nvPr/>
            </p:nvSpPr>
            <p:spPr bwMode="auto">
              <a:xfrm>
                <a:off x="1909" y="552"/>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80966" name="Line 24"/>
              <p:cNvSpPr>
                <a:spLocks noChangeShapeType="1"/>
              </p:cNvSpPr>
              <p:nvPr/>
            </p:nvSpPr>
            <p:spPr bwMode="auto">
              <a:xfrm>
                <a:off x="1912" y="357"/>
                <a:ext cx="0" cy="200"/>
              </a:xfrm>
              <a:prstGeom prst="line">
                <a:avLst/>
              </a:prstGeom>
              <a:noFill/>
              <a:ln w="9525">
                <a:solidFill>
                  <a:schemeClr val="tx1"/>
                </a:solidFill>
                <a:round/>
              </a:ln>
            </p:spPr>
            <p:txBody>
              <a:bodyPr wrap="none" anchor="ctr">
                <a:spAutoFit/>
              </a:bodyPr>
              <a:lstStyle/>
              <a:p>
                <a:endParaRPr lang="zh-CN" altLang="en-US"/>
              </a:p>
            </p:txBody>
          </p:sp>
          <p:sp>
            <p:nvSpPr>
              <p:cNvPr id="80967" name="Line 25"/>
              <p:cNvSpPr>
                <a:spLocks noChangeShapeType="1"/>
              </p:cNvSpPr>
              <p:nvPr/>
            </p:nvSpPr>
            <p:spPr bwMode="auto">
              <a:xfrm flipH="1">
                <a:off x="2769" y="357"/>
                <a:ext cx="0" cy="200"/>
              </a:xfrm>
              <a:prstGeom prst="line">
                <a:avLst/>
              </a:prstGeom>
              <a:noFill/>
              <a:ln w="9525">
                <a:solidFill>
                  <a:schemeClr val="tx1"/>
                </a:solidFill>
                <a:round/>
              </a:ln>
            </p:spPr>
            <p:txBody>
              <a:bodyPr anchor="ctr">
                <a:spAutoFit/>
              </a:bodyPr>
              <a:lstStyle/>
              <a:p>
                <a:endParaRPr lang="zh-CN" altLang="en-US"/>
              </a:p>
            </p:txBody>
          </p:sp>
          <p:sp>
            <p:nvSpPr>
              <p:cNvPr id="80968" name="Text Box 26"/>
              <p:cNvSpPr txBox="1">
                <a:spLocks noChangeArrowheads="1"/>
              </p:cNvSpPr>
              <p:nvPr/>
            </p:nvSpPr>
            <p:spPr bwMode="auto">
              <a:xfrm>
                <a:off x="1796" y="1992"/>
                <a:ext cx="1100" cy="256"/>
              </a:xfrm>
              <a:prstGeom prst="rect">
                <a:avLst/>
              </a:prstGeom>
              <a:noFill/>
              <a:ln w="9525">
                <a:solidFill>
                  <a:srgbClr val="0066FF"/>
                </a:solidFill>
                <a:miter lim="800000"/>
              </a:ln>
            </p:spPr>
            <p:txBody>
              <a:bodyPr wrap="none" anchor="ctr">
                <a:spAutoFit/>
              </a:bodyPr>
              <a:lstStyle/>
              <a:p>
                <a:r>
                  <a:rPr kumimoji="1" lang="zh-CN" altLang="en-US" sz="2000">
                    <a:latin typeface="Times New Roman" panose="02020603050405020304" pitchFamily="18" charset="0"/>
                  </a:rPr>
                  <a:t>访问：</a:t>
                </a:r>
                <a:r>
                  <a:rPr kumimoji="1" lang="en-US" altLang="zh-CN" sz="1200">
                    <a:latin typeface="Times New Roman" panose="02020603050405020304" pitchFamily="18" charset="0"/>
                  </a:rPr>
                  <a:t>C B E G D F</a:t>
                </a:r>
                <a:endParaRPr kumimoji="1" lang="en-US" altLang="zh-CN" sz="1200">
                  <a:latin typeface="Times New Roman" panose="02020603050405020304" pitchFamily="18" charset="0"/>
                </a:endParaRPr>
              </a:p>
            </p:txBody>
          </p:sp>
          <p:sp>
            <p:nvSpPr>
              <p:cNvPr id="80969" name="Text Box 27"/>
              <p:cNvSpPr txBox="1">
                <a:spLocks noChangeArrowheads="1"/>
              </p:cNvSpPr>
              <p:nvPr/>
            </p:nvSpPr>
            <p:spPr bwMode="auto">
              <a:xfrm>
                <a:off x="1203" y="1680"/>
                <a:ext cx="714"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p=NULL</a:t>
                </a:r>
                <a:endParaRPr kumimoji="1" lang="en-US" altLang="zh-CN" sz="2000">
                  <a:latin typeface="Times New Roman" panose="02020603050405020304" pitchFamily="18" charset="0"/>
                </a:endParaRPr>
              </a:p>
            </p:txBody>
          </p:sp>
        </p:grpSp>
        <p:sp>
          <p:nvSpPr>
            <p:cNvPr id="80958" name="Text Box 28"/>
            <p:cNvSpPr txBox="1">
              <a:spLocks noChangeArrowheads="1"/>
            </p:cNvSpPr>
            <p:nvPr/>
          </p:nvSpPr>
          <p:spPr bwMode="auto">
            <a:xfrm>
              <a:off x="388" y="1864"/>
              <a:ext cx="382"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(13)</a:t>
              </a:r>
              <a:endParaRPr kumimoji="1" lang="en-US" altLang="zh-CN" sz="2000">
                <a:latin typeface="Times New Roman" panose="02020603050405020304" pitchFamily="18" charset="0"/>
              </a:endParaRPr>
            </a:p>
          </p:txBody>
        </p:sp>
      </p:grpSp>
      <p:grpSp>
        <p:nvGrpSpPr>
          <p:cNvPr id="5" name="Group 29"/>
          <p:cNvGrpSpPr/>
          <p:nvPr/>
        </p:nvGrpSpPr>
        <p:grpSpPr bwMode="auto">
          <a:xfrm>
            <a:off x="4535488" y="-27940"/>
            <a:ext cx="3648075" cy="3514725"/>
            <a:chOff x="2857" y="0"/>
            <a:chExt cx="2298" cy="2214"/>
          </a:xfrm>
        </p:grpSpPr>
        <p:grpSp>
          <p:nvGrpSpPr>
            <p:cNvPr id="6" name="Group 30"/>
            <p:cNvGrpSpPr/>
            <p:nvPr/>
          </p:nvGrpSpPr>
          <p:grpSpPr bwMode="auto">
            <a:xfrm>
              <a:off x="2857" y="0"/>
              <a:ext cx="2298" cy="2177"/>
              <a:chOff x="2857" y="0"/>
              <a:chExt cx="2298" cy="2177"/>
            </a:xfrm>
          </p:grpSpPr>
          <p:grpSp>
            <p:nvGrpSpPr>
              <p:cNvPr id="7" name="Group 31"/>
              <p:cNvGrpSpPr/>
              <p:nvPr/>
            </p:nvGrpSpPr>
            <p:grpSpPr bwMode="auto">
              <a:xfrm>
                <a:off x="2857" y="302"/>
                <a:ext cx="1022" cy="1672"/>
                <a:chOff x="703" y="2015"/>
                <a:chExt cx="1022" cy="1672"/>
              </a:xfrm>
            </p:grpSpPr>
            <p:sp>
              <p:nvSpPr>
                <p:cNvPr id="80944" name="Oval 32"/>
                <p:cNvSpPr>
                  <a:spLocks noChangeArrowheads="1"/>
                </p:cNvSpPr>
                <p:nvPr/>
              </p:nvSpPr>
              <p:spPr bwMode="auto">
                <a:xfrm>
                  <a:off x="1222" y="2015"/>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80945" name="Oval 33"/>
                <p:cNvSpPr>
                  <a:spLocks noChangeArrowheads="1"/>
                </p:cNvSpPr>
                <p:nvPr/>
              </p:nvSpPr>
              <p:spPr bwMode="auto">
                <a:xfrm>
                  <a:off x="974" y="2367"/>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80946" name="Oval 34"/>
                <p:cNvSpPr>
                  <a:spLocks noChangeArrowheads="1"/>
                </p:cNvSpPr>
                <p:nvPr/>
              </p:nvSpPr>
              <p:spPr bwMode="auto">
                <a:xfrm>
                  <a:off x="703"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80947" name="Oval 35"/>
                <p:cNvSpPr>
                  <a:spLocks noChangeArrowheads="1"/>
                </p:cNvSpPr>
                <p:nvPr/>
              </p:nvSpPr>
              <p:spPr bwMode="auto">
                <a:xfrm>
                  <a:off x="1215"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80948" name="Oval 36"/>
                <p:cNvSpPr>
                  <a:spLocks noChangeArrowheads="1"/>
                </p:cNvSpPr>
                <p:nvPr/>
              </p:nvSpPr>
              <p:spPr bwMode="auto">
                <a:xfrm>
                  <a:off x="1015" y="3051"/>
                  <a:ext cx="255" cy="235"/>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80949" name="Oval 37"/>
                <p:cNvSpPr>
                  <a:spLocks noChangeArrowheads="1"/>
                </p:cNvSpPr>
                <p:nvPr/>
              </p:nvSpPr>
              <p:spPr bwMode="auto">
                <a:xfrm>
                  <a:off x="1470" y="3051"/>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80950" name="Oval 38"/>
                <p:cNvSpPr>
                  <a:spLocks noChangeArrowheads="1"/>
                </p:cNvSpPr>
                <p:nvPr/>
              </p:nvSpPr>
              <p:spPr bwMode="auto">
                <a:xfrm>
                  <a:off x="1225" y="3463"/>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80951" name="Line 39"/>
                <p:cNvSpPr>
                  <a:spLocks noChangeShapeType="1"/>
                </p:cNvSpPr>
                <p:nvPr/>
              </p:nvSpPr>
              <p:spPr bwMode="auto">
                <a:xfrm flipH="1">
                  <a:off x="1156" y="2200"/>
                  <a:ext cx="111" cy="190"/>
                </a:xfrm>
                <a:prstGeom prst="line">
                  <a:avLst/>
                </a:prstGeom>
                <a:noFill/>
                <a:ln w="9525">
                  <a:solidFill>
                    <a:schemeClr val="tx1"/>
                  </a:solidFill>
                  <a:round/>
                </a:ln>
              </p:spPr>
              <p:txBody>
                <a:bodyPr anchor="ctr">
                  <a:spAutoFit/>
                </a:bodyPr>
                <a:lstStyle/>
                <a:p>
                  <a:endParaRPr lang="zh-CN" altLang="en-US"/>
                </a:p>
              </p:txBody>
            </p:sp>
            <p:sp>
              <p:nvSpPr>
                <p:cNvPr id="80952" name="Line 40"/>
                <p:cNvSpPr>
                  <a:spLocks noChangeShapeType="1"/>
                </p:cNvSpPr>
                <p:nvPr/>
              </p:nvSpPr>
              <p:spPr bwMode="auto">
                <a:xfrm flipH="1">
                  <a:off x="911" y="2566"/>
                  <a:ext cx="122" cy="189"/>
                </a:xfrm>
                <a:prstGeom prst="line">
                  <a:avLst/>
                </a:prstGeom>
                <a:noFill/>
                <a:ln w="9525">
                  <a:solidFill>
                    <a:schemeClr val="tx1"/>
                  </a:solidFill>
                  <a:round/>
                </a:ln>
              </p:spPr>
              <p:txBody>
                <a:bodyPr wrap="none" anchor="ctr">
                  <a:spAutoFit/>
                </a:bodyPr>
                <a:lstStyle/>
                <a:p>
                  <a:endParaRPr lang="zh-CN" altLang="en-US"/>
                </a:p>
              </p:txBody>
            </p:sp>
            <p:sp>
              <p:nvSpPr>
                <p:cNvPr id="80953" name="Line 41"/>
                <p:cNvSpPr>
                  <a:spLocks noChangeShapeType="1"/>
                </p:cNvSpPr>
                <p:nvPr/>
              </p:nvSpPr>
              <p:spPr bwMode="auto">
                <a:xfrm>
                  <a:off x="1189" y="2566"/>
                  <a:ext cx="133" cy="189"/>
                </a:xfrm>
                <a:prstGeom prst="line">
                  <a:avLst/>
                </a:prstGeom>
                <a:noFill/>
                <a:ln w="9525">
                  <a:solidFill>
                    <a:schemeClr val="tx1"/>
                  </a:solidFill>
                  <a:round/>
                </a:ln>
              </p:spPr>
              <p:txBody>
                <a:bodyPr wrap="none" anchor="ctr">
                  <a:spAutoFit/>
                </a:bodyPr>
                <a:lstStyle/>
                <a:p>
                  <a:endParaRPr lang="zh-CN" altLang="en-US"/>
                </a:p>
              </p:txBody>
            </p:sp>
            <p:sp>
              <p:nvSpPr>
                <p:cNvPr id="80954" name="Line 42"/>
                <p:cNvSpPr>
                  <a:spLocks noChangeShapeType="1"/>
                </p:cNvSpPr>
                <p:nvPr/>
              </p:nvSpPr>
              <p:spPr bwMode="auto">
                <a:xfrm flipH="1">
                  <a:off x="1211" y="2955"/>
                  <a:ext cx="78" cy="145"/>
                </a:xfrm>
                <a:prstGeom prst="line">
                  <a:avLst/>
                </a:prstGeom>
                <a:noFill/>
                <a:ln w="9525">
                  <a:solidFill>
                    <a:schemeClr val="tx1"/>
                  </a:solidFill>
                  <a:round/>
                </a:ln>
              </p:spPr>
              <p:txBody>
                <a:bodyPr wrap="none" anchor="ctr">
                  <a:spAutoFit/>
                </a:bodyPr>
                <a:lstStyle/>
                <a:p>
                  <a:endParaRPr lang="zh-CN" altLang="en-US"/>
                </a:p>
              </p:txBody>
            </p:sp>
            <p:sp>
              <p:nvSpPr>
                <p:cNvPr id="80955" name="Line 43"/>
                <p:cNvSpPr>
                  <a:spLocks noChangeShapeType="1"/>
                </p:cNvSpPr>
                <p:nvPr/>
              </p:nvSpPr>
              <p:spPr bwMode="auto">
                <a:xfrm>
                  <a:off x="1411" y="2933"/>
                  <a:ext cx="112" cy="145"/>
                </a:xfrm>
                <a:prstGeom prst="line">
                  <a:avLst/>
                </a:prstGeom>
                <a:noFill/>
                <a:ln w="9525">
                  <a:solidFill>
                    <a:schemeClr val="tx1"/>
                  </a:solidFill>
                  <a:round/>
                </a:ln>
              </p:spPr>
              <p:txBody>
                <a:bodyPr anchor="ctr">
                  <a:spAutoFit/>
                </a:bodyPr>
                <a:lstStyle/>
                <a:p>
                  <a:endParaRPr lang="zh-CN" altLang="en-US"/>
                </a:p>
              </p:txBody>
            </p:sp>
            <p:sp>
              <p:nvSpPr>
                <p:cNvPr id="80956" name="Line 44"/>
                <p:cNvSpPr>
                  <a:spLocks noChangeShapeType="1"/>
                </p:cNvSpPr>
                <p:nvPr/>
              </p:nvSpPr>
              <p:spPr bwMode="auto">
                <a:xfrm>
                  <a:off x="1178" y="3277"/>
                  <a:ext cx="133" cy="189"/>
                </a:xfrm>
                <a:prstGeom prst="line">
                  <a:avLst/>
                </a:prstGeom>
                <a:noFill/>
                <a:ln w="9525">
                  <a:solidFill>
                    <a:schemeClr val="tx1"/>
                  </a:solidFill>
                  <a:round/>
                </a:ln>
              </p:spPr>
              <p:txBody>
                <a:bodyPr wrap="none" anchor="ctr">
                  <a:spAutoFit/>
                </a:bodyPr>
                <a:lstStyle/>
                <a:p>
                  <a:endParaRPr lang="zh-CN" altLang="en-US"/>
                </a:p>
              </p:txBody>
            </p:sp>
          </p:grpSp>
          <p:sp>
            <p:nvSpPr>
              <p:cNvPr id="80932" name="Text Box 45"/>
              <p:cNvSpPr txBox="1">
                <a:spLocks noChangeArrowheads="1"/>
              </p:cNvSpPr>
              <p:nvPr/>
            </p:nvSpPr>
            <p:spPr bwMode="auto">
              <a:xfrm>
                <a:off x="4016" y="1384"/>
                <a:ext cx="320" cy="251"/>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top</a:t>
                </a:r>
                <a:endParaRPr kumimoji="1" lang="en-US" altLang="zh-CN" sz="2000">
                  <a:latin typeface="Times New Roman" panose="02020603050405020304" pitchFamily="18" charset="0"/>
                </a:endParaRPr>
              </a:p>
            </p:txBody>
          </p:sp>
          <p:sp>
            <p:nvSpPr>
              <p:cNvPr id="80933" name="Rectangle 46"/>
              <p:cNvSpPr>
                <a:spLocks noChangeArrowheads="1"/>
              </p:cNvSpPr>
              <p:nvPr/>
            </p:nvSpPr>
            <p:spPr bwMode="auto">
              <a:xfrm>
                <a:off x="4295" y="1374"/>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80934" name="Rectangle 47"/>
              <p:cNvSpPr>
                <a:spLocks noChangeArrowheads="1"/>
              </p:cNvSpPr>
              <p:nvPr/>
            </p:nvSpPr>
            <p:spPr bwMode="auto">
              <a:xfrm>
                <a:off x="4295" y="1138"/>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80935" name="Rectangle 48"/>
              <p:cNvSpPr>
                <a:spLocks noChangeArrowheads="1"/>
              </p:cNvSpPr>
              <p:nvPr/>
            </p:nvSpPr>
            <p:spPr bwMode="auto">
              <a:xfrm>
                <a:off x="4296" y="904"/>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80936" name="Rectangle 49"/>
              <p:cNvSpPr>
                <a:spLocks noChangeArrowheads="1"/>
              </p:cNvSpPr>
              <p:nvPr/>
            </p:nvSpPr>
            <p:spPr bwMode="auto">
              <a:xfrm>
                <a:off x="4295" y="671"/>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80937" name="Rectangle 50"/>
              <p:cNvSpPr>
                <a:spLocks noChangeArrowheads="1"/>
              </p:cNvSpPr>
              <p:nvPr/>
            </p:nvSpPr>
            <p:spPr bwMode="auto">
              <a:xfrm>
                <a:off x="4295" y="437"/>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80938" name="Line 51"/>
              <p:cNvSpPr>
                <a:spLocks noChangeShapeType="1"/>
              </p:cNvSpPr>
              <p:nvPr/>
            </p:nvSpPr>
            <p:spPr bwMode="auto">
              <a:xfrm>
                <a:off x="4298" y="242"/>
                <a:ext cx="0" cy="200"/>
              </a:xfrm>
              <a:prstGeom prst="line">
                <a:avLst/>
              </a:prstGeom>
              <a:noFill/>
              <a:ln w="9525">
                <a:solidFill>
                  <a:schemeClr val="tx1"/>
                </a:solidFill>
                <a:round/>
              </a:ln>
            </p:spPr>
            <p:txBody>
              <a:bodyPr wrap="none" anchor="ctr">
                <a:spAutoFit/>
              </a:bodyPr>
              <a:lstStyle/>
              <a:p>
                <a:endParaRPr lang="zh-CN" altLang="en-US"/>
              </a:p>
            </p:txBody>
          </p:sp>
          <p:sp>
            <p:nvSpPr>
              <p:cNvPr id="80939" name="Line 52"/>
              <p:cNvSpPr>
                <a:spLocks noChangeShapeType="1"/>
              </p:cNvSpPr>
              <p:nvPr/>
            </p:nvSpPr>
            <p:spPr bwMode="auto">
              <a:xfrm flipH="1">
                <a:off x="5155" y="242"/>
                <a:ext cx="0" cy="200"/>
              </a:xfrm>
              <a:prstGeom prst="line">
                <a:avLst/>
              </a:prstGeom>
              <a:noFill/>
              <a:ln w="9525">
                <a:solidFill>
                  <a:schemeClr val="tx1"/>
                </a:solidFill>
                <a:round/>
              </a:ln>
            </p:spPr>
            <p:txBody>
              <a:bodyPr anchor="ctr">
                <a:spAutoFit/>
              </a:bodyPr>
              <a:lstStyle/>
              <a:p>
                <a:endParaRPr lang="zh-CN" altLang="en-US"/>
              </a:p>
            </p:txBody>
          </p:sp>
          <p:sp>
            <p:nvSpPr>
              <p:cNvPr id="80940" name="Text Box 53"/>
              <p:cNvSpPr txBox="1">
                <a:spLocks noChangeArrowheads="1"/>
              </p:cNvSpPr>
              <p:nvPr/>
            </p:nvSpPr>
            <p:spPr bwMode="auto">
              <a:xfrm>
                <a:off x="3960" y="1921"/>
                <a:ext cx="1193" cy="256"/>
              </a:xfrm>
              <a:prstGeom prst="rect">
                <a:avLst/>
              </a:prstGeom>
              <a:noFill/>
              <a:ln w="9525">
                <a:solidFill>
                  <a:srgbClr val="0066FF"/>
                </a:solidFill>
                <a:miter lim="800000"/>
              </a:ln>
            </p:spPr>
            <p:txBody>
              <a:bodyPr wrap="none" anchor="ctr">
                <a:spAutoFit/>
              </a:bodyPr>
              <a:lstStyle/>
              <a:p>
                <a:r>
                  <a:rPr kumimoji="1" lang="zh-CN" altLang="en-US" sz="2000">
                    <a:latin typeface="Times New Roman" panose="02020603050405020304" pitchFamily="18" charset="0"/>
                  </a:rPr>
                  <a:t>访问：</a:t>
                </a:r>
                <a:r>
                  <a:rPr kumimoji="1" lang="en-US" altLang="zh-CN" sz="1200">
                    <a:latin typeface="Times New Roman" panose="02020603050405020304" pitchFamily="18" charset="0"/>
                  </a:rPr>
                  <a:t>C B E G D F A</a:t>
                </a:r>
                <a:endParaRPr kumimoji="1" lang="en-US" altLang="zh-CN" sz="1200">
                  <a:latin typeface="Times New Roman" panose="02020603050405020304" pitchFamily="18" charset="0"/>
                </a:endParaRPr>
              </a:p>
            </p:txBody>
          </p:sp>
          <p:grpSp>
            <p:nvGrpSpPr>
              <p:cNvPr id="8" name="Group 54"/>
              <p:cNvGrpSpPr/>
              <p:nvPr/>
            </p:nvGrpSpPr>
            <p:grpSpPr bwMode="auto">
              <a:xfrm>
                <a:off x="3612" y="0"/>
                <a:ext cx="254" cy="333"/>
                <a:chOff x="3612" y="0"/>
                <a:chExt cx="254" cy="333"/>
              </a:xfrm>
            </p:grpSpPr>
            <p:sp>
              <p:nvSpPr>
                <p:cNvPr id="80942" name="Text Box 55"/>
                <p:cNvSpPr txBox="1">
                  <a:spLocks noChangeArrowheads="1"/>
                </p:cNvSpPr>
                <p:nvPr/>
              </p:nvSpPr>
              <p:spPr bwMode="auto">
                <a:xfrm>
                  <a:off x="3670" y="0"/>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p</a:t>
                  </a:r>
                  <a:endParaRPr kumimoji="1" lang="en-US" altLang="zh-CN" sz="2000">
                    <a:latin typeface="Times New Roman" panose="02020603050405020304" pitchFamily="18" charset="0"/>
                  </a:endParaRPr>
                </a:p>
              </p:txBody>
            </p:sp>
            <p:sp>
              <p:nvSpPr>
                <p:cNvPr id="80943" name="Line 56"/>
                <p:cNvSpPr>
                  <a:spLocks noChangeShapeType="1"/>
                </p:cNvSpPr>
                <p:nvPr/>
              </p:nvSpPr>
              <p:spPr bwMode="auto">
                <a:xfrm flipH="1">
                  <a:off x="3612" y="211"/>
                  <a:ext cx="133" cy="122"/>
                </a:xfrm>
                <a:prstGeom prst="line">
                  <a:avLst/>
                </a:prstGeom>
                <a:noFill/>
                <a:ln w="9525">
                  <a:solidFill>
                    <a:srgbClr val="0066FF"/>
                  </a:solidFill>
                  <a:round/>
                  <a:tailEnd type="triangle" w="med" len="med"/>
                </a:ln>
              </p:spPr>
              <p:txBody>
                <a:bodyPr wrap="none" anchor="ctr">
                  <a:spAutoFit/>
                </a:bodyPr>
                <a:lstStyle/>
                <a:p>
                  <a:endParaRPr lang="zh-CN" altLang="en-US"/>
                </a:p>
              </p:txBody>
            </p:sp>
          </p:grpSp>
        </p:grpSp>
        <p:sp>
          <p:nvSpPr>
            <p:cNvPr id="80930" name="Text Box 57"/>
            <p:cNvSpPr txBox="1">
              <a:spLocks noChangeArrowheads="1"/>
            </p:cNvSpPr>
            <p:nvPr/>
          </p:nvSpPr>
          <p:spPr bwMode="auto">
            <a:xfrm>
              <a:off x="3399" y="1964"/>
              <a:ext cx="382"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(14)</a:t>
              </a:r>
              <a:endParaRPr kumimoji="1" lang="en-US" altLang="zh-CN" sz="2000">
                <a:latin typeface="Times New Roman" panose="02020603050405020304" pitchFamily="18" charset="0"/>
              </a:endParaRPr>
            </a:p>
          </p:txBody>
        </p:sp>
      </p:grpSp>
      <p:grpSp>
        <p:nvGrpSpPr>
          <p:cNvPr id="9" name="Group 58"/>
          <p:cNvGrpSpPr/>
          <p:nvPr/>
        </p:nvGrpSpPr>
        <p:grpSpPr bwMode="auto">
          <a:xfrm>
            <a:off x="488950" y="3573463"/>
            <a:ext cx="4276725" cy="3225800"/>
            <a:chOff x="308" y="2288"/>
            <a:chExt cx="2694" cy="2032"/>
          </a:xfrm>
        </p:grpSpPr>
        <p:grpSp>
          <p:nvGrpSpPr>
            <p:cNvPr id="10" name="Group 59"/>
            <p:cNvGrpSpPr/>
            <p:nvPr/>
          </p:nvGrpSpPr>
          <p:grpSpPr bwMode="auto">
            <a:xfrm>
              <a:off x="308" y="2288"/>
              <a:ext cx="2694" cy="2032"/>
              <a:chOff x="308" y="2288"/>
              <a:chExt cx="2694" cy="2032"/>
            </a:xfrm>
          </p:grpSpPr>
          <p:grpSp>
            <p:nvGrpSpPr>
              <p:cNvPr id="11" name="Group 60"/>
              <p:cNvGrpSpPr/>
              <p:nvPr/>
            </p:nvGrpSpPr>
            <p:grpSpPr bwMode="auto">
              <a:xfrm>
                <a:off x="308" y="2445"/>
                <a:ext cx="1022" cy="1672"/>
                <a:chOff x="703" y="2015"/>
                <a:chExt cx="1022" cy="1672"/>
              </a:xfrm>
            </p:grpSpPr>
            <p:sp>
              <p:nvSpPr>
                <p:cNvPr id="80916" name="Oval 61"/>
                <p:cNvSpPr>
                  <a:spLocks noChangeArrowheads="1"/>
                </p:cNvSpPr>
                <p:nvPr/>
              </p:nvSpPr>
              <p:spPr bwMode="auto">
                <a:xfrm>
                  <a:off x="1222" y="2015"/>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80917" name="Oval 62"/>
                <p:cNvSpPr>
                  <a:spLocks noChangeArrowheads="1"/>
                </p:cNvSpPr>
                <p:nvPr/>
              </p:nvSpPr>
              <p:spPr bwMode="auto">
                <a:xfrm>
                  <a:off x="974" y="2367"/>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80918" name="Oval 63"/>
                <p:cNvSpPr>
                  <a:spLocks noChangeArrowheads="1"/>
                </p:cNvSpPr>
                <p:nvPr/>
              </p:nvSpPr>
              <p:spPr bwMode="auto">
                <a:xfrm>
                  <a:off x="703"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80919" name="Oval 64"/>
                <p:cNvSpPr>
                  <a:spLocks noChangeArrowheads="1"/>
                </p:cNvSpPr>
                <p:nvPr/>
              </p:nvSpPr>
              <p:spPr bwMode="auto">
                <a:xfrm>
                  <a:off x="1215" y="2729"/>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80920" name="Oval 65"/>
                <p:cNvSpPr>
                  <a:spLocks noChangeArrowheads="1"/>
                </p:cNvSpPr>
                <p:nvPr/>
              </p:nvSpPr>
              <p:spPr bwMode="auto">
                <a:xfrm>
                  <a:off x="1015" y="3051"/>
                  <a:ext cx="255" cy="235"/>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80921" name="Oval 66"/>
                <p:cNvSpPr>
                  <a:spLocks noChangeArrowheads="1"/>
                </p:cNvSpPr>
                <p:nvPr/>
              </p:nvSpPr>
              <p:spPr bwMode="auto">
                <a:xfrm>
                  <a:off x="1470" y="3051"/>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80922" name="Oval 67"/>
                <p:cNvSpPr>
                  <a:spLocks noChangeArrowheads="1"/>
                </p:cNvSpPr>
                <p:nvPr/>
              </p:nvSpPr>
              <p:spPr bwMode="auto">
                <a:xfrm>
                  <a:off x="1225" y="3463"/>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80923" name="Line 68"/>
                <p:cNvSpPr>
                  <a:spLocks noChangeShapeType="1"/>
                </p:cNvSpPr>
                <p:nvPr/>
              </p:nvSpPr>
              <p:spPr bwMode="auto">
                <a:xfrm flipH="1">
                  <a:off x="1156" y="2200"/>
                  <a:ext cx="111" cy="190"/>
                </a:xfrm>
                <a:prstGeom prst="line">
                  <a:avLst/>
                </a:prstGeom>
                <a:noFill/>
                <a:ln w="9525">
                  <a:solidFill>
                    <a:schemeClr val="tx1"/>
                  </a:solidFill>
                  <a:round/>
                </a:ln>
              </p:spPr>
              <p:txBody>
                <a:bodyPr anchor="ctr">
                  <a:spAutoFit/>
                </a:bodyPr>
                <a:lstStyle/>
                <a:p>
                  <a:endParaRPr lang="zh-CN" altLang="en-US"/>
                </a:p>
              </p:txBody>
            </p:sp>
            <p:sp>
              <p:nvSpPr>
                <p:cNvPr id="80924" name="Line 69"/>
                <p:cNvSpPr>
                  <a:spLocks noChangeShapeType="1"/>
                </p:cNvSpPr>
                <p:nvPr/>
              </p:nvSpPr>
              <p:spPr bwMode="auto">
                <a:xfrm flipH="1">
                  <a:off x="911" y="2566"/>
                  <a:ext cx="122" cy="189"/>
                </a:xfrm>
                <a:prstGeom prst="line">
                  <a:avLst/>
                </a:prstGeom>
                <a:noFill/>
                <a:ln w="9525">
                  <a:solidFill>
                    <a:schemeClr val="tx1"/>
                  </a:solidFill>
                  <a:round/>
                </a:ln>
              </p:spPr>
              <p:txBody>
                <a:bodyPr wrap="none" anchor="ctr">
                  <a:spAutoFit/>
                </a:bodyPr>
                <a:lstStyle/>
                <a:p>
                  <a:endParaRPr lang="zh-CN" altLang="en-US"/>
                </a:p>
              </p:txBody>
            </p:sp>
            <p:sp>
              <p:nvSpPr>
                <p:cNvPr id="80925" name="Line 70"/>
                <p:cNvSpPr>
                  <a:spLocks noChangeShapeType="1"/>
                </p:cNvSpPr>
                <p:nvPr/>
              </p:nvSpPr>
              <p:spPr bwMode="auto">
                <a:xfrm>
                  <a:off x="1189" y="2566"/>
                  <a:ext cx="133" cy="189"/>
                </a:xfrm>
                <a:prstGeom prst="line">
                  <a:avLst/>
                </a:prstGeom>
                <a:noFill/>
                <a:ln w="9525">
                  <a:solidFill>
                    <a:schemeClr val="tx1"/>
                  </a:solidFill>
                  <a:round/>
                </a:ln>
              </p:spPr>
              <p:txBody>
                <a:bodyPr wrap="none" anchor="ctr">
                  <a:spAutoFit/>
                </a:bodyPr>
                <a:lstStyle/>
                <a:p>
                  <a:endParaRPr lang="zh-CN" altLang="en-US"/>
                </a:p>
              </p:txBody>
            </p:sp>
            <p:sp>
              <p:nvSpPr>
                <p:cNvPr id="80926" name="Line 71"/>
                <p:cNvSpPr>
                  <a:spLocks noChangeShapeType="1"/>
                </p:cNvSpPr>
                <p:nvPr/>
              </p:nvSpPr>
              <p:spPr bwMode="auto">
                <a:xfrm flipH="1">
                  <a:off x="1211" y="2955"/>
                  <a:ext cx="78" cy="145"/>
                </a:xfrm>
                <a:prstGeom prst="line">
                  <a:avLst/>
                </a:prstGeom>
                <a:noFill/>
                <a:ln w="9525">
                  <a:solidFill>
                    <a:schemeClr val="tx1"/>
                  </a:solidFill>
                  <a:round/>
                </a:ln>
              </p:spPr>
              <p:txBody>
                <a:bodyPr wrap="none" anchor="ctr">
                  <a:spAutoFit/>
                </a:bodyPr>
                <a:lstStyle/>
                <a:p>
                  <a:endParaRPr lang="zh-CN" altLang="en-US"/>
                </a:p>
              </p:txBody>
            </p:sp>
            <p:sp>
              <p:nvSpPr>
                <p:cNvPr id="80927" name="Line 72"/>
                <p:cNvSpPr>
                  <a:spLocks noChangeShapeType="1"/>
                </p:cNvSpPr>
                <p:nvPr/>
              </p:nvSpPr>
              <p:spPr bwMode="auto">
                <a:xfrm>
                  <a:off x="1411" y="2933"/>
                  <a:ext cx="112" cy="145"/>
                </a:xfrm>
                <a:prstGeom prst="line">
                  <a:avLst/>
                </a:prstGeom>
                <a:noFill/>
                <a:ln w="9525">
                  <a:solidFill>
                    <a:schemeClr val="tx1"/>
                  </a:solidFill>
                  <a:round/>
                </a:ln>
              </p:spPr>
              <p:txBody>
                <a:bodyPr anchor="ctr">
                  <a:spAutoFit/>
                </a:bodyPr>
                <a:lstStyle/>
                <a:p>
                  <a:endParaRPr lang="zh-CN" altLang="en-US"/>
                </a:p>
              </p:txBody>
            </p:sp>
            <p:sp>
              <p:nvSpPr>
                <p:cNvPr id="80928" name="Line 73"/>
                <p:cNvSpPr>
                  <a:spLocks noChangeShapeType="1"/>
                </p:cNvSpPr>
                <p:nvPr/>
              </p:nvSpPr>
              <p:spPr bwMode="auto">
                <a:xfrm>
                  <a:off x="1178" y="3277"/>
                  <a:ext cx="133" cy="189"/>
                </a:xfrm>
                <a:prstGeom prst="line">
                  <a:avLst/>
                </a:prstGeom>
                <a:noFill/>
                <a:ln w="9525">
                  <a:solidFill>
                    <a:schemeClr val="tx1"/>
                  </a:solidFill>
                  <a:round/>
                </a:ln>
              </p:spPr>
              <p:txBody>
                <a:bodyPr wrap="none" anchor="ctr">
                  <a:spAutoFit/>
                </a:bodyPr>
                <a:lstStyle/>
                <a:p>
                  <a:endParaRPr lang="zh-CN" altLang="en-US"/>
                </a:p>
              </p:txBody>
            </p:sp>
          </p:grpSp>
          <p:sp>
            <p:nvSpPr>
              <p:cNvPr id="80906" name="Text Box 74"/>
              <p:cNvSpPr txBox="1">
                <a:spLocks noChangeArrowheads="1"/>
              </p:cNvSpPr>
              <p:nvPr/>
            </p:nvSpPr>
            <p:spPr bwMode="auto">
              <a:xfrm>
                <a:off x="1467" y="3527"/>
                <a:ext cx="320" cy="251"/>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top</a:t>
                </a:r>
                <a:endParaRPr kumimoji="1" lang="en-US" altLang="zh-CN" sz="2000">
                  <a:latin typeface="Times New Roman" panose="02020603050405020304" pitchFamily="18" charset="0"/>
                </a:endParaRPr>
              </a:p>
            </p:txBody>
          </p:sp>
          <p:sp>
            <p:nvSpPr>
              <p:cNvPr id="80907" name="Rectangle 75"/>
              <p:cNvSpPr>
                <a:spLocks noChangeArrowheads="1"/>
              </p:cNvSpPr>
              <p:nvPr/>
            </p:nvSpPr>
            <p:spPr bwMode="auto">
              <a:xfrm>
                <a:off x="1746" y="3517"/>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80908" name="Rectangle 76"/>
              <p:cNvSpPr>
                <a:spLocks noChangeArrowheads="1"/>
              </p:cNvSpPr>
              <p:nvPr/>
            </p:nvSpPr>
            <p:spPr bwMode="auto">
              <a:xfrm>
                <a:off x="1746" y="3281"/>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80909" name="Rectangle 77"/>
              <p:cNvSpPr>
                <a:spLocks noChangeArrowheads="1"/>
              </p:cNvSpPr>
              <p:nvPr/>
            </p:nvSpPr>
            <p:spPr bwMode="auto">
              <a:xfrm>
                <a:off x="1747" y="3047"/>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80910" name="Rectangle 78"/>
              <p:cNvSpPr>
                <a:spLocks noChangeArrowheads="1"/>
              </p:cNvSpPr>
              <p:nvPr/>
            </p:nvSpPr>
            <p:spPr bwMode="auto">
              <a:xfrm>
                <a:off x="1746" y="2814"/>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80911" name="Rectangle 79"/>
              <p:cNvSpPr>
                <a:spLocks noChangeArrowheads="1"/>
              </p:cNvSpPr>
              <p:nvPr/>
            </p:nvSpPr>
            <p:spPr bwMode="auto">
              <a:xfrm>
                <a:off x="1746" y="2580"/>
                <a:ext cx="855" cy="234"/>
              </a:xfrm>
              <a:prstGeom prst="rect">
                <a:avLst/>
              </a:prstGeom>
              <a:noFill/>
              <a:ln w="9525">
                <a:solidFill>
                  <a:schemeClr val="tx1"/>
                </a:solidFill>
                <a:miter lim="800000"/>
              </a:ln>
            </p:spPr>
            <p:txBody>
              <a:bodyPr wrap="none" anchor="ctr"/>
              <a:lstStyle/>
              <a:p>
                <a:pPr algn="ctr"/>
                <a:endParaRPr kumimoji="1" lang="zh-CN" altLang="zh-CN" sz="2000">
                  <a:latin typeface="Times New Roman" panose="02020603050405020304" pitchFamily="18" charset="0"/>
                </a:endParaRPr>
              </a:p>
            </p:txBody>
          </p:sp>
          <p:sp>
            <p:nvSpPr>
              <p:cNvPr id="80912" name="Line 80"/>
              <p:cNvSpPr>
                <a:spLocks noChangeShapeType="1"/>
              </p:cNvSpPr>
              <p:nvPr/>
            </p:nvSpPr>
            <p:spPr bwMode="auto">
              <a:xfrm>
                <a:off x="1749" y="2385"/>
                <a:ext cx="0" cy="200"/>
              </a:xfrm>
              <a:prstGeom prst="line">
                <a:avLst/>
              </a:prstGeom>
              <a:noFill/>
              <a:ln w="9525">
                <a:solidFill>
                  <a:schemeClr val="tx1"/>
                </a:solidFill>
                <a:round/>
              </a:ln>
            </p:spPr>
            <p:txBody>
              <a:bodyPr wrap="none" anchor="ctr">
                <a:spAutoFit/>
              </a:bodyPr>
              <a:lstStyle/>
              <a:p>
                <a:endParaRPr lang="zh-CN" altLang="en-US"/>
              </a:p>
            </p:txBody>
          </p:sp>
          <p:sp>
            <p:nvSpPr>
              <p:cNvPr id="80913" name="Line 81"/>
              <p:cNvSpPr>
                <a:spLocks noChangeShapeType="1"/>
              </p:cNvSpPr>
              <p:nvPr/>
            </p:nvSpPr>
            <p:spPr bwMode="auto">
              <a:xfrm flipH="1">
                <a:off x="2606" y="2385"/>
                <a:ext cx="0" cy="200"/>
              </a:xfrm>
              <a:prstGeom prst="line">
                <a:avLst/>
              </a:prstGeom>
              <a:noFill/>
              <a:ln w="9525">
                <a:solidFill>
                  <a:schemeClr val="tx1"/>
                </a:solidFill>
                <a:round/>
              </a:ln>
            </p:spPr>
            <p:txBody>
              <a:bodyPr anchor="ctr">
                <a:spAutoFit/>
              </a:bodyPr>
              <a:lstStyle/>
              <a:p>
                <a:endParaRPr lang="zh-CN" altLang="en-US"/>
              </a:p>
            </p:txBody>
          </p:sp>
          <p:sp>
            <p:nvSpPr>
              <p:cNvPr id="80914" name="Text Box 82"/>
              <p:cNvSpPr txBox="1">
                <a:spLocks noChangeArrowheads="1"/>
              </p:cNvSpPr>
              <p:nvPr/>
            </p:nvSpPr>
            <p:spPr bwMode="auto">
              <a:xfrm>
                <a:off x="1411" y="4064"/>
                <a:ext cx="1591" cy="256"/>
              </a:xfrm>
              <a:prstGeom prst="rect">
                <a:avLst/>
              </a:prstGeom>
              <a:noFill/>
              <a:ln w="9525">
                <a:solidFill>
                  <a:srgbClr val="0066FF"/>
                </a:solidFill>
                <a:miter lim="800000"/>
              </a:ln>
            </p:spPr>
            <p:txBody>
              <a:bodyPr wrap="none" anchor="ctr">
                <a:spAutoFit/>
              </a:bodyPr>
              <a:lstStyle/>
              <a:p>
                <a:r>
                  <a:rPr kumimoji="1" lang="zh-CN" altLang="en-US" sz="2000">
                    <a:latin typeface="Times New Roman" panose="02020603050405020304" pitchFamily="18" charset="0"/>
                  </a:rPr>
                  <a:t>访问：</a:t>
                </a:r>
                <a:r>
                  <a:rPr kumimoji="1" lang="en-US" altLang="zh-CN" sz="2000">
                    <a:latin typeface="Times New Roman" panose="02020603050405020304" pitchFamily="18" charset="0"/>
                  </a:rPr>
                  <a:t>C B E G D F A</a:t>
                </a:r>
                <a:endParaRPr kumimoji="1" lang="en-US" altLang="zh-CN" sz="2000">
                  <a:latin typeface="Times New Roman" panose="02020603050405020304" pitchFamily="18" charset="0"/>
                </a:endParaRPr>
              </a:p>
            </p:txBody>
          </p:sp>
          <p:sp>
            <p:nvSpPr>
              <p:cNvPr id="80915" name="Text Box 83"/>
              <p:cNvSpPr txBox="1">
                <a:spLocks noChangeArrowheads="1"/>
              </p:cNvSpPr>
              <p:nvPr/>
            </p:nvSpPr>
            <p:spPr bwMode="auto">
              <a:xfrm>
                <a:off x="984" y="2288"/>
                <a:ext cx="714"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p=NULL</a:t>
                </a:r>
                <a:endParaRPr kumimoji="1" lang="en-US" altLang="zh-CN" sz="2000">
                  <a:latin typeface="Times New Roman" panose="02020603050405020304" pitchFamily="18" charset="0"/>
                </a:endParaRPr>
              </a:p>
            </p:txBody>
          </p:sp>
        </p:grpSp>
        <p:sp>
          <p:nvSpPr>
            <p:cNvPr id="80904" name="Text Box 84"/>
            <p:cNvSpPr txBox="1">
              <a:spLocks noChangeArrowheads="1"/>
            </p:cNvSpPr>
            <p:nvPr/>
          </p:nvSpPr>
          <p:spPr bwMode="auto">
            <a:xfrm>
              <a:off x="310" y="4019"/>
              <a:ext cx="382"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(15)</a:t>
              </a:r>
              <a:endParaRPr kumimoji="1" lang="en-US" altLang="zh-CN" sz="2000">
                <a:latin typeface="Times New Roman" panose="02020603050405020304" pitchFamily="18" charset="0"/>
              </a:endParaRPr>
            </a:p>
          </p:txBody>
        </p:sp>
      </p:grpSp>
      <p:sp>
        <p:nvSpPr>
          <p:cNvPr id="371801" name="Line 89"/>
          <p:cNvSpPr>
            <a:spLocks noChangeShapeType="1"/>
          </p:cNvSpPr>
          <p:nvPr/>
        </p:nvSpPr>
        <p:spPr bwMode="auto">
          <a:xfrm>
            <a:off x="144463" y="3500438"/>
            <a:ext cx="8820150" cy="0"/>
          </a:xfrm>
          <a:prstGeom prst="line">
            <a:avLst/>
          </a:prstGeom>
          <a:noFill/>
          <a:ln w="12700" cap="sq">
            <a:solidFill>
              <a:srgbClr val="0000FF"/>
            </a:solidFill>
            <a:round/>
            <a:headEnd type="none" w="sm" len="sm"/>
            <a:tailEnd type="none" w="sm" len="sm"/>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out)">
                                      <p:cBhvr>
                                        <p:cTn id="12" dur="500"/>
                                        <p:tgtEl>
                                          <p:spTgt spid="5"/>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1801"/>
                                        </p:tgtEl>
                                        <p:attrNameLst>
                                          <p:attrName>style.visibility</p:attrName>
                                        </p:attrNameLst>
                                      </p:cBhvr>
                                      <p:to>
                                        <p:strVal val="visible"/>
                                      </p:to>
                                    </p:set>
                                    <p:animEffect transition="in" filter="wipe(left)">
                                      <p:cBhvr>
                                        <p:cTn id="17" dur="500"/>
                                        <p:tgtEl>
                                          <p:spTgt spid="37180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out)">
                                      <p:cBhvr>
                                        <p:cTn id="22" dur="500"/>
                                        <p:tgtEl>
                                          <p:spTgt spid="9"/>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80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4294967295"/>
          </p:nvPr>
        </p:nvSpPr>
        <p:spPr>
          <a:xfrm>
            <a:off x="7042150" y="6243638"/>
            <a:ext cx="1905000" cy="457200"/>
          </a:xfrm>
          <a:prstGeom prst="rect">
            <a:avLst/>
          </a:prstGeom>
          <a:noFill/>
        </p:spPr>
        <p:txBody>
          <a:bodyPr/>
          <a:lstStyle/>
          <a:p>
            <a:fld id="{671902DC-F653-414D-9BF0-848FBBCDFB38}" type="slidenum">
              <a:rPr lang="en-US" altLang="zh-CN" smtClean="0"/>
            </a:fld>
            <a:endParaRPr lang="en-US" altLang="zh-CN" smtClean="0"/>
          </a:p>
        </p:txBody>
      </p:sp>
      <p:sp>
        <p:nvSpPr>
          <p:cNvPr id="368643" name="Rectangle 3"/>
          <p:cNvSpPr>
            <a:spLocks noGrp="1" noChangeArrowheads="1"/>
          </p:cNvSpPr>
          <p:nvPr>
            <p:ph type="body" idx="1"/>
          </p:nvPr>
        </p:nvSpPr>
        <p:spPr>
          <a:xfrm>
            <a:off x="116840" y="1600200"/>
            <a:ext cx="8439785" cy="1008380"/>
          </a:xfrm>
        </p:spPr>
        <p:txBody>
          <a:bodyPr/>
          <a:lstStyle/>
          <a:p>
            <a:pPr eaLnBrk="1" hangingPunct="1">
              <a:buFont typeface="Wingdings" panose="05000000000000000000" pitchFamily="2" charset="2"/>
              <a:buNone/>
              <a:defRPr/>
            </a:pPr>
            <a:r>
              <a:rPr lang="en-US" altLang="zh-CN" sz="2400" smtClean="0">
                <a:latin typeface="楷体_GB2312" pitchFamily="49" charset="-122"/>
              </a:rPr>
              <a:t>  </a:t>
            </a:r>
            <a:r>
              <a:rPr lang="zh-CN" altLang="en-US" sz="2400" b="1" smtClean="0">
                <a:effectLst>
                  <a:outerShdw blurRad="38100" dist="38100" dir="2700000" algn="tl">
                    <a:srgbClr val="C0C0C0"/>
                  </a:outerShdw>
                </a:effectLst>
                <a:latin typeface="楷体_GB2312" pitchFamily="49" charset="-122"/>
              </a:rPr>
              <a:t>设待遍历的二叉树的根结点指针为</a:t>
            </a:r>
            <a:r>
              <a:rPr lang="en-US" altLang="zh-CN" sz="2400" b="1" smtClean="0">
                <a:effectLst>
                  <a:outerShdw blurRad="38100" dist="38100" dir="2700000" algn="tl">
                    <a:srgbClr val="C0C0C0"/>
                  </a:outerShdw>
                </a:effectLst>
                <a:latin typeface="楷体_GB2312" pitchFamily="49" charset="-122"/>
              </a:rPr>
              <a:t>T</a:t>
            </a:r>
            <a:r>
              <a:rPr lang="zh-CN" altLang="en-US" sz="2400" b="1" smtClean="0">
                <a:effectLst>
                  <a:outerShdw blurRad="38100" dist="38100" dir="2700000" algn="tl">
                    <a:srgbClr val="C0C0C0"/>
                  </a:outerShdw>
                </a:effectLst>
                <a:latin typeface="楷体_GB2312" pitchFamily="49" charset="-122"/>
              </a:rPr>
              <a:t>（算法开始时，令</a:t>
            </a:r>
            <a:r>
              <a:rPr lang="en-US" altLang="zh-CN" sz="2400" b="1" smtClean="0">
                <a:effectLst>
                  <a:outerShdw blurRad="38100" dist="38100" dir="2700000" algn="tl">
                    <a:srgbClr val="C0C0C0"/>
                  </a:outerShdw>
                </a:effectLst>
                <a:latin typeface="楷体_GB2312" pitchFamily="49" charset="-122"/>
              </a:rPr>
              <a:t>p=T</a:t>
            </a:r>
            <a:r>
              <a:rPr lang="zh-CN" altLang="en-US" sz="2400" b="1" smtClean="0">
                <a:effectLst>
                  <a:outerShdw blurRad="38100" dist="38100" dir="2700000" algn="tl">
                    <a:srgbClr val="C0C0C0"/>
                  </a:outerShdw>
                </a:effectLst>
                <a:latin typeface="楷体_GB2312" pitchFamily="49" charset="-122"/>
                <a:ea typeface="宋体" panose="02010600030101010101" pitchFamily="2" charset="-122"/>
              </a:rPr>
              <a:t>，并初始化一个空栈</a:t>
            </a:r>
            <a:r>
              <a:rPr lang="en-US" altLang="zh-CN" sz="2400" b="1" smtClean="0">
                <a:effectLst>
                  <a:outerShdw blurRad="38100" dist="38100" dir="2700000" algn="tl">
                    <a:srgbClr val="C0C0C0"/>
                  </a:outerShdw>
                </a:effectLst>
                <a:latin typeface="楷体_GB2312" pitchFamily="49" charset="-122"/>
                <a:ea typeface="宋体" panose="02010600030101010101" pitchFamily="2" charset="-122"/>
              </a:rPr>
              <a:t>S</a:t>
            </a:r>
            <a:r>
              <a:rPr lang="zh-CN" altLang="en-US" sz="2400" b="1" smtClean="0">
                <a:effectLst>
                  <a:outerShdw blurRad="38100" dist="38100" dir="2700000" algn="tl">
                    <a:srgbClr val="C0C0C0"/>
                  </a:outerShdw>
                </a:effectLst>
                <a:latin typeface="楷体_GB2312" pitchFamily="49" charset="-122"/>
              </a:rPr>
              <a:t>）。当</a:t>
            </a:r>
            <a:r>
              <a:rPr lang="en-US" altLang="zh-CN" sz="2400" b="1" smtClean="0">
                <a:effectLst>
                  <a:outerShdw blurRad="38100" dist="38100" dir="2700000" algn="tl">
                    <a:srgbClr val="C0C0C0"/>
                  </a:outerShdw>
                </a:effectLst>
                <a:latin typeface="楷体_GB2312" pitchFamily="49" charset="-122"/>
              </a:rPr>
              <a:t>p</a:t>
            </a:r>
            <a:r>
              <a:rPr lang="zh-CN" altLang="zh-CN" sz="2400" b="1" smtClean="0">
                <a:effectLst>
                  <a:outerShdw blurRad="38100" dist="38100" dir="2700000" algn="tl">
                    <a:srgbClr val="C0C0C0"/>
                  </a:outerShdw>
                </a:effectLst>
                <a:latin typeface="楷体_GB2312" pitchFamily="49" charset="-122"/>
                <a:ea typeface="宋体" panose="02010600030101010101" pitchFamily="2" charset="-122"/>
              </a:rPr>
              <a:t>非空或者栈</a:t>
            </a:r>
            <a:r>
              <a:rPr lang="en-US" altLang="zh-CN" sz="2400" b="1" smtClean="0">
                <a:effectLst>
                  <a:outerShdw blurRad="38100" dist="38100" dir="2700000" algn="tl">
                    <a:srgbClr val="C0C0C0"/>
                  </a:outerShdw>
                </a:effectLst>
                <a:latin typeface="楷体_GB2312" pitchFamily="49" charset="-122"/>
                <a:ea typeface="宋体" panose="02010600030101010101" pitchFamily="2" charset="-122"/>
              </a:rPr>
              <a:t>S</a:t>
            </a:r>
            <a:r>
              <a:rPr lang="zh-CN" altLang="en-US" sz="2400" b="1" smtClean="0">
                <a:effectLst>
                  <a:outerShdw blurRad="38100" dist="38100" dir="2700000" algn="tl">
                    <a:srgbClr val="C0C0C0"/>
                  </a:outerShdw>
                </a:effectLst>
                <a:latin typeface="楷体_GB2312" pitchFamily="49" charset="-122"/>
                <a:ea typeface="宋体" panose="02010600030101010101" pitchFamily="2" charset="-122"/>
              </a:rPr>
              <a:t>非空时，循环执行：</a:t>
            </a:r>
            <a:endParaRPr lang="zh-CN" altLang="en-US" sz="2400" b="1" smtClean="0">
              <a:effectLst>
                <a:outerShdw blurRad="38100" dist="38100" dir="2700000" algn="tl">
                  <a:srgbClr val="C0C0C0"/>
                </a:outerShdw>
              </a:effectLst>
              <a:latin typeface="楷体_GB2312" pitchFamily="49" charset="-122"/>
              <a:ea typeface="宋体" panose="02010600030101010101" pitchFamily="2" charset="-122"/>
            </a:endParaRPr>
          </a:p>
        </p:txBody>
      </p:sp>
      <p:sp>
        <p:nvSpPr>
          <p:cNvPr id="368644" name="Rectangle 4"/>
          <p:cNvSpPr>
            <a:spLocks noGrp="1" noChangeArrowheads="1"/>
          </p:cNvSpPr>
          <p:nvPr>
            <p:ph type="title"/>
          </p:nvPr>
        </p:nvSpPr>
        <p:spPr>
          <a:noFill/>
        </p:spPr>
        <p:txBody>
          <a:bodyPr/>
          <a:lstStyle/>
          <a:p>
            <a:pPr eaLnBrk="1" hangingPunct="1"/>
            <a:r>
              <a:rPr lang="zh-CN" altLang="en-US" sz="3200" b="1" smtClean="0"/>
              <a:t>中序遍历的非递归算法思路</a:t>
            </a:r>
            <a:endParaRPr lang="zh-CN" altLang="en-US" sz="3200" b="1" smtClean="0"/>
          </a:p>
        </p:txBody>
      </p:sp>
      <p:sp>
        <p:nvSpPr>
          <p:cNvPr id="368645" name="Text Box 5"/>
          <p:cNvSpPr txBox="1">
            <a:spLocks noChangeArrowheads="1"/>
          </p:cNvSpPr>
          <p:nvPr/>
        </p:nvSpPr>
        <p:spPr bwMode="auto">
          <a:xfrm>
            <a:off x="468313" y="2489835"/>
            <a:ext cx="8424862" cy="1599565"/>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altLang="zh-CN" b="1">
                <a:solidFill>
                  <a:srgbClr val="FF0000"/>
                </a:solidFill>
                <a:effectLst>
                  <a:outerShdw blurRad="38100" dist="38100" dir="2700000" algn="tl">
                    <a:srgbClr val="C0C0C0"/>
                  </a:outerShdw>
                </a:effectLst>
                <a:latin typeface="楷体_GB2312" pitchFamily="49" charset="-122"/>
              </a:rPr>
              <a:t>1</a:t>
            </a:r>
            <a:r>
              <a:rPr lang="zh-CN" altLang="en-US" b="1">
                <a:solidFill>
                  <a:srgbClr val="FF0000"/>
                </a:solidFill>
                <a:effectLst>
                  <a:outerShdw blurRad="38100" dist="38100" dir="2700000" algn="tl">
                    <a:srgbClr val="C0C0C0"/>
                  </a:outerShdw>
                </a:effectLst>
                <a:latin typeface="楷体_GB2312" pitchFamily="49" charset="-122"/>
              </a:rPr>
              <a:t>、如果</a:t>
            </a:r>
            <a:r>
              <a:rPr lang="en-US" altLang="zh-CN" b="1" u="sng">
                <a:solidFill>
                  <a:srgbClr val="FF0000"/>
                </a:solidFill>
                <a:effectLst>
                  <a:outerShdw blurRad="38100" dist="38100" dir="2700000" algn="tl">
                    <a:srgbClr val="C0C0C0"/>
                  </a:outerShdw>
                </a:effectLst>
                <a:latin typeface="楷体_GB2312" pitchFamily="49" charset="-122"/>
              </a:rPr>
              <a:t>p</a:t>
            </a:r>
            <a:r>
              <a:rPr lang="zh-CN" altLang="zh-CN" b="1" u="sng">
                <a:solidFill>
                  <a:srgbClr val="FF0000"/>
                </a:solidFill>
                <a:effectLst>
                  <a:outerShdw blurRad="38100" dist="38100" dir="2700000" algn="tl">
                    <a:srgbClr val="C0C0C0"/>
                  </a:outerShdw>
                </a:effectLst>
                <a:latin typeface="楷体_GB2312" pitchFamily="49" charset="-122"/>
              </a:rPr>
              <a:t>非空</a:t>
            </a:r>
            <a:r>
              <a:rPr lang="zh-CN" altLang="zh-CN" b="1">
                <a:solidFill>
                  <a:srgbClr val="FF0000"/>
                </a:solidFill>
                <a:effectLst>
                  <a:outerShdw blurRad="38100" dist="38100" dir="2700000" algn="tl">
                    <a:srgbClr val="C0C0C0"/>
                  </a:outerShdw>
                </a:effectLst>
                <a:latin typeface="楷体_GB2312" pitchFamily="49" charset="-122"/>
              </a:rPr>
              <a:t>，则将</a:t>
            </a:r>
            <a:r>
              <a:rPr lang="en-US" altLang="zh-CN" b="1">
                <a:solidFill>
                  <a:srgbClr val="FF0000"/>
                </a:solidFill>
                <a:effectLst>
                  <a:outerShdw blurRad="38100" dist="38100" dir="2700000" algn="tl">
                    <a:srgbClr val="C0C0C0"/>
                  </a:outerShdw>
                </a:effectLst>
                <a:latin typeface="楷体_GB2312" pitchFamily="49" charset="-122"/>
              </a:rPr>
              <a:t>p</a:t>
            </a:r>
            <a:r>
              <a:rPr lang="zh-CN" altLang="zh-CN" b="1">
                <a:solidFill>
                  <a:srgbClr val="FF0000"/>
                </a:solidFill>
                <a:effectLst>
                  <a:outerShdw blurRad="38100" dist="38100" dir="2700000" algn="tl">
                    <a:srgbClr val="C0C0C0"/>
                  </a:outerShdw>
                </a:effectLst>
                <a:latin typeface="楷体_GB2312" pitchFamily="49" charset="-122"/>
              </a:rPr>
              <a:t>进栈，</a:t>
            </a:r>
            <a:r>
              <a:rPr lang="en-US" altLang="zh-CN" b="1">
                <a:solidFill>
                  <a:srgbClr val="FF0000"/>
                </a:solidFill>
                <a:effectLst>
                  <a:outerShdw blurRad="38100" dist="38100" dir="2700000" algn="tl">
                    <a:srgbClr val="C0C0C0"/>
                  </a:outerShdw>
                </a:effectLst>
                <a:latin typeface="楷体_GB2312" pitchFamily="49" charset="-122"/>
              </a:rPr>
              <a:t>p</a:t>
            </a:r>
            <a:r>
              <a:rPr lang="zh-CN" altLang="zh-CN" b="1">
                <a:solidFill>
                  <a:srgbClr val="FF0000"/>
                </a:solidFill>
                <a:effectLst>
                  <a:outerShdw blurRad="38100" dist="38100" dir="2700000" algn="tl">
                    <a:srgbClr val="C0C0C0"/>
                  </a:outerShdw>
                </a:effectLst>
                <a:latin typeface="楷体_GB2312" pitchFamily="49" charset="-122"/>
              </a:rPr>
              <a:t>指向该结点的左孩子；</a:t>
            </a:r>
            <a:endParaRPr lang="zh-CN" altLang="zh-CN" b="1">
              <a:solidFill>
                <a:srgbClr val="FF0000"/>
              </a:solidFill>
              <a:effectLst>
                <a:outerShdw blurRad="38100" dist="38100" dir="2700000" algn="tl">
                  <a:srgbClr val="C0C0C0"/>
                </a:outerShdw>
              </a:effectLst>
              <a:latin typeface="楷体_GB2312" pitchFamily="49" charset="-122"/>
            </a:endParaRPr>
          </a:p>
          <a:p>
            <a:pPr>
              <a:spcBef>
                <a:spcPct val="50000"/>
              </a:spcBef>
              <a:defRPr/>
            </a:pPr>
            <a:r>
              <a:rPr lang="en-US" altLang="zh-CN" b="1">
                <a:solidFill>
                  <a:srgbClr val="FF0000"/>
                </a:solidFill>
                <a:effectLst>
                  <a:outerShdw blurRad="38100" dist="38100" dir="2700000" algn="tl">
                    <a:srgbClr val="C0C0C0"/>
                  </a:outerShdw>
                </a:effectLst>
                <a:latin typeface="楷体_GB2312" pitchFamily="49" charset="-122"/>
              </a:rPr>
              <a:t>2</a:t>
            </a:r>
            <a:r>
              <a:rPr lang="zh-CN" altLang="en-US" b="1">
                <a:solidFill>
                  <a:srgbClr val="FF0000"/>
                </a:solidFill>
                <a:effectLst>
                  <a:outerShdw blurRad="38100" dist="38100" dir="2700000" algn="tl">
                    <a:srgbClr val="C0C0C0"/>
                  </a:outerShdw>
                </a:effectLst>
                <a:latin typeface="楷体_GB2312" pitchFamily="49" charset="-122"/>
              </a:rPr>
              <a:t>、如果</a:t>
            </a:r>
            <a:r>
              <a:rPr lang="en-US" altLang="zh-CN" b="1" u="sng">
                <a:solidFill>
                  <a:srgbClr val="FF0000"/>
                </a:solidFill>
                <a:effectLst>
                  <a:outerShdw blurRad="38100" dist="38100" dir="2700000" algn="tl">
                    <a:srgbClr val="C0C0C0"/>
                  </a:outerShdw>
                </a:effectLst>
                <a:latin typeface="楷体_GB2312" pitchFamily="49" charset="-122"/>
              </a:rPr>
              <a:t>p</a:t>
            </a:r>
            <a:r>
              <a:rPr lang="zh-CN" altLang="zh-CN" b="1" u="sng">
                <a:solidFill>
                  <a:srgbClr val="FF0000"/>
                </a:solidFill>
                <a:effectLst>
                  <a:outerShdw blurRad="38100" dist="38100" dir="2700000" algn="tl">
                    <a:srgbClr val="C0C0C0"/>
                  </a:outerShdw>
                </a:effectLst>
                <a:latin typeface="楷体_GB2312" pitchFamily="49" charset="-122"/>
              </a:rPr>
              <a:t>为空</a:t>
            </a:r>
            <a:r>
              <a:rPr lang="zh-CN" altLang="zh-CN" b="1">
                <a:solidFill>
                  <a:srgbClr val="FF0000"/>
                </a:solidFill>
                <a:effectLst>
                  <a:outerShdw blurRad="38100" dist="38100" dir="2700000" algn="tl">
                    <a:srgbClr val="C0C0C0"/>
                  </a:outerShdw>
                </a:effectLst>
                <a:latin typeface="楷体_GB2312" pitchFamily="49" charset="-122"/>
              </a:rPr>
              <a:t>，则弹出栈顶元素并访问，将</a:t>
            </a:r>
            <a:r>
              <a:rPr lang="en-US" altLang="zh-CN" b="1">
                <a:solidFill>
                  <a:srgbClr val="FF0000"/>
                </a:solidFill>
                <a:effectLst>
                  <a:outerShdw blurRad="38100" dist="38100" dir="2700000" algn="tl">
                    <a:srgbClr val="C0C0C0"/>
                  </a:outerShdw>
                </a:effectLst>
                <a:latin typeface="楷体_GB2312" pitchFamily="49" charset="-122"/>
              </a:rPr>
              <a:t>p</a:t>
            </a:r>
            <a:r>
              <a:rPr lang="zh-CN" altLang="zh-CN" b="1">
                <a:solidFill>
                  <a:srgbClr val="FF0000"/>
                </a:solidFill>
                <a:effectLst>
                  <a:outerShdw blurRad="38100" dist="38100" dir="2700000" algn="tl">
                    <a:srgbClr val="C0C0C0"/>
                  </a:outerShdw>
                </a:effectLst>
                <a:latin typeface="楷体_GB2312" pitchFamily="49" charset="-122"/>
              </a:rPr>
              <a:t>指向该结点的右孩子。</a:t>
            </a:r>
            <a:endParaRPr lang="zh-CN" altLang="zh-CN" b="1">
              <a:solidFill>
                <a:srgbClr val="FF0000"/>
              </a:solidFill>
              <a:effectLst>
                <a:outerShdw blurRad="38100" dist="38100" dir="2700000" algn="tl">
                  <a:srgbClr val="C0C0C0"/>
                </a:outerShdw>
              </a:effectLst>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68644">
                                            <p:txEl>
                                              <p:pRg st="0" end="0"/>
                                            </p:txEl>
                                          </p:spTgt>
                                        </p:tgtEl>
                                        <p:attrNameLst>
                                          <p:attrName>style.visibility</p:attrName>
                                        </p:attrNameLst>
                                      </p:cBhvr>
                                      <p:to>
                                        <p:strVal val="visible"/>
                                      </p:to>
                                    </p:set>
                                    <p:anim calcmode="lin" valueType="num">
                                      <p:cBhvr additive="base">
                                        <p:cTn id="7" dur="500" fill="hold"/>
                                        <p:tgtEl>
                                          <p:spTgt spid="3686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44">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arrow.wav"/>
                                        </p:tgtEl>
                                      </p:cMediaNode>
                                    </p:audio>
                                  </p:sub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68643">
                                            <p:txEl>
                                              <p:pRg st="0" end="0"/>
                                            </p:txEl>
                                          </p:spTgt>
                                        </p:tgtEl>
                                        <p:attrNameLst>
                                          <p:attrName>style.visibility</p:attrName>
                                        </p:attrNameLst>
                                      </p:cBhvr>
                                      <p:to>
                                        <p:strVal val="visible"/>
                                      </p:to>
                                    </p:set>
                                    <p:animEffect transition="in" filter="wipe(left)">
                                      <p:cBhvr>
                                        <p:cTn id="13" dur="500"/>
                                        <p:tgtEl>
                                          <p:spTgt spid="36864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68645"/>
                                        </p:tgtEl>
                                        <p:attrNameLst>
                                          <p:attrName>style.visibility</p:attrName>
                                        </p:attrNameLst>
                                      </p:cBhvr>
                                      <p:to>
                                        <p:strVal val="visible"/>
                                      </p:to>
                                    </p:set>
                                    <p:animEffect transition="in" filter="wipe(left)">
                                      <p:cBhvr>
                                        <p:cTn id="18" dur="500"/>
                                        <p:tgtEl>
                                          <p:spTgt spid="368645"/>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p:bldP spid="368644" grpId="0" autoUpdateAnimBg="0" build="p"/>
      <p:bldP spid="368645"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4294967295"/>
          </p:nvPr>
        </p:nvSpPr>
        <p:spPr>
          <a:xfrm>
            <a:off x="7042150" y="6243638"/>
            <a:ext cx="1905000" cy="457200"/>
          </a:xfrm>
          <a:prstGeom prst="rect">
            <a:avLst/>
          </a:prstGeom>
          <a:noFill/>
        </p:spPr>
        <p:txBody>
          <a:bodyPr/>
          <a:lstStyle/>
          <a:p>
            <a:fld id="{1A30C963-9F4A-443C-ABC7-6F91401BA12F}" type="slidenum">
              <a:rPr lang="en-US" altLang="zh-CN" smtClean="0"/>
            </a:fld>
            <a:endParaRPr lang="en-US" altLang="zh-CN" smtClean="0"/>
          </a:p>
        </p:txBody>
      </p:sp>
      <p:sp>
        <p:nvSpPr>
          <p:cNvPr id="82947" name="Rectangle 2"/>
          <p:cNvSpPr>
            <a:spLocks noGrp="1" noChangeArrowheads="1"/>
          </p:cNvSpPr>
          <p:nvPr>
            <p:ph type="title"/>
          </p:nvPr>
        </p:nvSpPr>
        <p:spPr/>
        <p:txBody>
          <a:bodyPr/>
          <a:lstStyle/>
          <a:p>
            <a:pPr eaLnBrk="1" hangingPunct="1"/>
            <a:r>
              <a:rPr lang="zh-CN" altLang="en-US" sz="3600" b="1" smtClean="0"/>
              <a:t>中序遍历的非递归算法描述</a:t>
            </a:r>
            <a:endParaRPr lang="zh-CN" altLang="en-US" sz="3600" b="1" smtClean="0"/>
          </a:p>
        </p:txBody>
      </p:sp>
      <p:sp>
        <p:nvSpPr>
          <p:cNvPr id="366595" name="Rectangle 3"/>
          <p:cNvSpPr>
            <a:spLocks noGrp="1" noChangeArrowheads="1"/>
          </p:cNvSpPr>
          <p:nvPr>
            <p:ph type="body" idx="1"/>
          </p:nvPr>
        </p:nvSpPr>
        <p:spPr>
          <a:xfrm>
            <a:off x="611188" y="1052513"/>
            <a:ext cx="7993062" cy="2808287"/>
          </a:xfrm>
        </p:spPr>
        <p:txBody>
          <a:bodyPr/>
          <a:lstStyle/>
          <a:p>
            <a:pPr eaLnBrk="1" hangingPunct="1">
              <a:lnSpc>
                <a:spcPct val="90000"/>
              </a:lnSpc>
              <a:buFont typeface="Wingdings" panose="05000000000000000000" pitchFamily="2" charset="2"/>
              <a:buNone/>
              <a:defRPr/>
            </a:pPr>
            <a:r>
              <a:rPr lang="en-US" altLang="zh-CN" sz="2000" b="1" smtClean="0">
                <a:latin typeface="Times New Roman" panose="02020603050405020304" pitchFamily="18" charset="0"/>
              </a:rPr>
              <a:t>Status InOrderTraverse( BiTree T, status (*Visit)(TElemType e ))</a:t>
            </a:r>
            <a:endParaRPr lang="en-US" altLang="zh-CN" sz="2000" b="1" smtClean="0">
              <a:latin typeface="Times New Roman" panose="02020603050405020304" pitchFamily="18" charset="0"/>
            </a:endParaRPr>
          </a:p>
          <a:p>
            <a:pPr eaLnBrk="1" hangingPunct="1">
              <a:lnSpc>
                <a:spcPct val="90000"/>
              </a:lnSpc>
              <a:buFont typeface="Wingdings" panose="05000000000000000000" pitchFamily="2" charset="2"/>
              <a:buNone/>
              <a:defRPr/>
            </a:pPr>
            <a:r>
              <a:rPr lang="en-US" altLang="zh-CN" sz="2000" b="1" smtClean="0">
                <a:latin typeface="Times New Roman" panose="02020603050405020304" pitchFamily="18" charset="0"/>
              </a:rPr>
              <a:t>{	InitStack( S );</a:t>
            </a:r>
            <a:endParaRPr lang="en-US" altLang="zh-CN" sz="2000" b="1" smtClean="0">
              <a:latin typeface="Times New Roman" panose="02020603050405020304" pitchFamily="18" charset="0"/>
            </a:endParaRPr>
          </a:p>
          <a:p>
            <a:pPr eaLnBrk="1" hangingPunct="1">
              <a:lnSpc>
                <a:spcPct val="90000"/>
              </a:lnSpc>
              <a:buFont typeface="Wingdings" panose="05000000000000000000" pitchFamily="2" charset="2"/>
              <a:buNone/>
              <a:defRPr/>
            </a:pPr>
            <a:r>
              <a:rPr lang="en-US" altLang="zh-CN" sz="2000" smtClean="0">
                <a:latin typeface="Times New Roman" panose="02020603050405020304" pitchFamily="18" charset="0"/>
              </a:rPr>
              <a:t>	</a:t>
            </a:r>
            <a:r>
              <a:rPr lang="en-US" altLang="zh-CN" sz="2000" b="1" smtClean="0">
                <a:latin typeface="Times New Roman" panose="02020603050405020304" pitchFamily="18" charset="0"/>
              </a:rPr>
              <a:t>p = T;</a:t>
            </a:r>
            <a:endParaRPr lang="en-US" altLang="zh-CN" sz="2000" b="1" smtClean="0">
              <a:latin typeface="Times New Roman" panose="02020603050405020304" pitchFamily="18" charset="0"/>
            </a:endParaRPr>
          </a:p>
          <a:p>
            <a:pPr eaLnBrk="1" hangingPunct="1">
              <a:lnSpc>
                <a:spcPct val="90000"/>
              </a:lnSpc>
              <a:buFont typeface="Wingdings" panose="05000000000000000000" pitchFamily="2" charset="2"/>
              <a:buNone/>
              <a:defRPr/>
            </a:pPr>
            <a:r>
              <a:rPr lang="en-US" altLang="zh-CN" sz="2000" smtClean="0">
                <a:latin typeface="Times New Roman" panose="02020603050405020304" pitchFamily="18" charset="0"/>
              </a:rPr>
              <a:t>	while( </a:t>
            </a:r>
            <a:r>
              <a:rPr lang="en-US" altLang="zh-CN" sz="2000" smtClean="0">
                <a:solidFill>
                  <a:srgbClr val="FF0000"/>
                </a:solidFill>
                <a:latin typeface="Times New Roman" panose="02020603050405020304" pitchFamily="18" charset="0"/>
              </a:rPr>
              <a:t>p || !StackEmpty( S ))</a:t>
            </a:r>
            <a:endParaRPr lang="en-US" altLang="zh-CN" sz="2000" smtClean="0">
              <a:solidFill>
                <a:srgbClr val="FF0000"/>
              </a:solidFill>
              <a:latin typeface="Times New Roman" panose="02020603050405020304" pitchFamily="18" charset="0"/>
            </a:endParaRPr>
          </a:p>
          <a:p>
            <a:pPr eaLnBrk="1" hangingPunct="1">
              <a:lnSpc>
                <a:spcPct val="90000"/>
              </a:lnSpc>
              <a:buFont typeface="Wingdings" panose="05000000000000000000" pitchFamily="2" charset="2"/>
              <a:buNone/>
              <a:defRPr/>
            </a:pPr>
            <a:r>
              <a:rPr lang="en-US" altLang="zh-CN" sz="2000" smtClean="0">
                <a:latin typeface="Times New Roman" panose="02020603050405020304" pitchFamily="18" charset="0"/>
              </a:rPr>
              <a:t>	</a:t>
            </a:r>
            <a:r>
              <a:rPr lang="en-US" altLang="zh-CN" sz="2000" b="1" smtClean="0">
                <a:solidFill>
                  <a:srgbClr val="0000FF"/>
                </a:solidFill>
                <a:effectLst>
                  <a:outerShdw blurRad="38100" dist="38100" dir="2700000" algn="tl">
                    <a:srgbClr val="C0C0C0"/>
                  </a:outerShdw>
                </a:effectLst>
                <a:latin typeface="Times New Roman" panose="02020603050405020304" pitchFamily="18" charset="0"/>
              </a:rPr>
              <a:t>{</a:t>
            </a:r>
            <a:r>
              <a:rPr lang="en-US" altLang="zh-CN" sz="2000" smtClean="0">
                <a:latin typeface="Times New Roman" panose="02020603050405020304" pitchFamily="18" charset="0"/>
              </a:rPr>
              <a:t> </a:t>
            </a:r>
            <a:endParaRPr lang="en-US" altLang="zh-CN" sz="2000" smtClean="0">
              <a:latin typeface="Times New Roman" panose="02020603050405020304" pitchFamily="18" charset="0"/>
            </a:endParaRPr>
          </a:p>
          <a:p>
            <a:pPr eaLnBrk="1" hangingPunct="1">
              <a:lnSpc>
                <a:spcPct val="90000"/>
              </a:lnSpc>
              <a:buFont typeface="Wingdings" panose="05000000000000000000" pitchFamily="2" charset="2"/>
              <a:buNone/>
              <a:defRPr/>
            </a:pPr>
            <a:r>
              <a:rPr lang="en-US" altLang="zh-CN" sz="2000" smtClean="0">
                <a:latin typeface="Times New Roman" panose="02020603050405020304" pitchFamily="18" charset="0"/>
              </a:rPr>
              <a:t>         if </a:t>
            </a:r>
            <a:r>
              <a:rPr lang="en-US" altLang="zh-CN" sz="2000" smtClean="0">
                <a:solidFill>
                  <a:srgbClr val="FF0000"/>
                </a:solidFill>
                <a:latin typeface="Times New Roman" panose="02020603050405020304" pitchFamily="18" charset="0"/>
              </a:rPr>
              <a:t>( p</a:t>
            </a:r>
            <a:r>
              <a:rPr lang="en-US" altLang="zh-CN" sz="2000" smtClean="0">
                <a:latin typeface="Times New Roman" panose="02020603050405020304" pitchFamily="18" charset="0"/>
              </a:rPr>
              <a:t> )// </a:t>
            </a:r>
            <a:r>
              <a:rPr lang="zh-CN" altLang="en-US" sz="2000" smtClean="0">
                <a:latin typeface="Times New Roman" panose="02020603050405020304" pitchFamily="18" charset="0"/>
              </a:rPr>
              <a:t>根指针进栈，遍历左子树</a:t>
            </a:r>
            <a:endParaRPr lang="zh-CN" altLang="en-US" sz="2000" smtClean="0">
              <a:latin typeface="Times New Roman" panose="02020603050405020304" pitchFamily="18" charset="0"/>
            </a:endParaRPr>
          </a:p>
          <a:p>
            <a:pPr eaLnBrk="1" hangingPunct="1">
              <a:lnSpc>
                <a:spcPct val="90000"/>
              </a:lnSpc>
              <a:buFont typeface="Wingdings" panose="05000000000000000000" pitchFamily="2" charset="2"/>
              <a:buNone/>
              <a:defRPr/>
            </a:pPr>
            <a:r>
              <a:rPr lang="zh-CN" altLang="en-US" sz="2000" smtClean="0">
                <a:latin typeface="Times New Roman" panose="02020603050405020304" pitchFamily="18" charset="0"/>
              </a:rPr>
              <a:t>		</a:t>
            </a:r>
            <a:r>
              <a:rPr lang="en-US" altLang="zh-CN" sz="2000" smtClean="0">
                <a:latin typeface="Times New Roman" panose="02020603050405020304" pitchFamily="18" charset="0"/>
              </a:rPr>
              <a:t>{   </a:t>
            </a:r>
            <a:r>
              <a:rPr lang="en-US" altLang="zh-CN" sz="2000" b="1" smtClean="0">
                <a:solidFill>
                  <a:srgbClr val="0000FF"/>
                </a:solidFill>
                <a:latin typeface="Times New Roman" panose="02020603050405020304" pitchFamily="18" charset="0"/>
              </a:rPr>
              <a:t>Push( S, p );</a:t>
            </a:r>
            <a:endParaRPr lang="en-US" altLang="zh-CN" sz="2000" b="1" smtClean="0">
              <a:solidFill>
                <a:srgbClr val="0000FF"/>
              </a:solidFill>
              <a:latin typeface="Times New Roman" panose="02020603050405020304" pitchFamily="18" charset="0"/>
            </a:endParaRPr>
          </a:p>
          <a:p>
            <a:pPr eaLnBrk="1" hangingPunct="1">
              <a:lnSpc>
                <a:spcPct val="90000"/>
              </a:lnSpc>
              <a:buFont typeface="Wingdings" panose="05000000000000000000" pitchFamily="2" charset="2"/>
              <a:buNone/>
              <a:defRPr/>
            </a:pPr>
            <a:r>
              <a:rPr lang="en-US" altLang="zh-CN" sz="2000" b="1" smtClean="0">
                <a:solidFill>
                  <a:srgbClr val="0000FF"/>
                </a:solidFill>
                <a:latin typeface="Times New Roman" panose="02020603050405020304" pitchFamily="18" charset="0"/>
              </a:rPr>
              <a:t>		     p = p-&gt;LChild;</a:t>
            </a:r>
            <a:endParaRPr lang="en-US" altLang="zh-CN" sz="2000" b="1" smtClean="0">
              <a:solidFill>
                <a:srgbClr val="0000FF"/>
              </a:solidFill>
              <a:latin typeface="Times New Roman" panose="02020603050405020304" pitchFamily="18" charset="0"/>
            </a:endParaRPr>
          </a:p>
          <a:p>
            <a:pPr eaLnBrk="1" hangingPunct="1">
              <a:lnSpc>
                <a:spcPct val="90000"/>
              </a:lnSpc>
              <a:buFont typeface="Wingdings" panose="05000000000000000000" pitchFamily="2" charset="2"/>
              <a:buNone/>
              <a:defRPr/>
            </a:pPr>
            <a:r>
              <a:rPr lang="en-US" altLang="zh-CN" sz="2000" b="1" smtClean="0">
                <a:solidFill>
                  <a:srgbClr val="0000FF"/>
                </a:solidFill>
                <a:latin typeface="Times New Roman" panose="02020603050405020304" pitchFamily="18" charset="0"/>
              </a:rPr>
              <a:t>               </a:t>
            </a:r>
            <a:r>
              <a:rPr lang="en-US" altLang="zh-CN" sz="2000" smtClean="0">
                <a:latin typeface="Times New Roman" panose="02020603050405020304" pitchFamily="18" charset="0"/>
              </a:rPr>
              <a:t>}	</a:t>
            </a:r>
            <a:r>
              <a:rPr lang="en-US" altLang="zh-CN" sz="2000" smtClean="0"/>
              <a:t>	</a:t>
            </a:r>
            <a:endParaRPr lang="en-US" altLang="zh-CN" sz="2000" smtClean="0"/>
          </a:p>
        </p:txBody>
      </p:sp>
      <p:sp>
        <p:nvSpPr>
          <p:cNvPr id="366597" name="Rectangle 5"/>
          <p:cNvSpPr>
            <a:spLocks noChangeArrowheads="1"/>
          </p:cNvSpPr>
          <p:nvPr/>
        </p:nvSpPr>
        <p:spPr bwMode="auto">
          <a:xfrm>
            <a:off x="71755" y="4003675"/>
            <a:ext cx="7920038" cy="2881313"/>
          </a:xfrm>
          <a:prstGeom prst="rect">
            <a:avLst/>
          </a:prstGeom>
          <a:noFill/>
          <a:ln w="9525">
            <a:noFill/>
            <a:miter lim="800000"/>
          </a:ln>
          <a:effectLst/>
        </p:spPr>
        <p:txBody>
          <a:bodyPr/>
          <a:lstStyle/>
          <a:p>
            <a:pPr marL="342900" indent="-342900">
              <a:spcBef>
                <a:spcPct val="20000"/>
              </a:spcBef>
              <a:buClr>
                <a:schemeClr val="folHlink"/>
              </a:buClr>
              <a:buSzPct val="60000"/>
              <a:buFont typeface="Wingdings" panose="05000000000000000000" pitchFamily="2" charset="2"/>
              <a:buNone/>
              <a:defRPr/>
            </a:pPr>
            <a:r>
              <a:rPr lang="en-US" altLang="zh-CN" sz="2000"/>
              <a:t>		   </a:t>
            </a:r>
            <a:r>
              <a:rPr lang="en-US" altLang="zh-CN" sz="2000">
                <a:latin typeface="Times New Roman" panose="02020603050405020304" pitchFamily="18" charset="0"/>
              </a:rPr>
              <a:t>else // </a:t>
            </a:r>
            <a:r>
              <a:rPr lang="zh-CN" altLang="en-US" sz="1900">
                <a:latin typeface="Times New Roman" panose="02020603050405020304" pitchFamily="18" charset="0"/>
              </a:rPr>
              <a:t>根指针出栈，访问根结点，遍历右子树</a:t>
            </a:r>
            <a:endParaRPr lang="zh-CN" altLang="en-US" sz="1900">
              <a:latin typeface="Times New Roman" panose="02020603050405020304" pitchFamily="18" charset="0"/>
            </a:endParaRPr>
          </a:p>
          <a:p>
            <a:pPr marL="342900" indent="-342900">
              <a:spcBef>
                <a:spcPct val="20000"/>
              </a:spcBef>
              <a:buClr>
                <a:schemeClr val="folHlink"/>
              </a:buClr>
              <a:buSzPct val="60000"/>
              <a:buFont typeface="Wingdings" panose="05000000000000000000" pitchFamily="2" charset="2"/>
              <a:buNone/>
              <a:defRPr/>
            </a:pPr>
            <a:r>
              <a:rPr lang="zh-CN" altLang="en-US" sz="2000">
                <a:latin typeface="Times New Roman" panose="02020603050405020304" pitchFamily="18" charset="0"/>
              </a:rPr>
              <a:t>		       </a:t>
            </a:r>
            <a:r>
              <a:rPr lang="en-US" altLang="zh-CN" sz="2000" b="1">
                <a:solidFill>
                  <a:srgbClr val="FF0000"/>
                </a:solidFill>
                <a:effectLst>
                  <a:outerShdw blurRad="38100" dist="38100" dir="2700000" algn="tl">
                    <a:srgbClr val="C0C0C0"/>
                  </a:outerShdw>
                </a:effectLst>
                <a:latin typeface="Times New Roman" panose="02020603050405020304" pitchFamily="18" charset="0"/>
              </a:rPr>
              <a:t>{ </a:t>
            </a:r>
            <a:r>
              <a:rPr lang="en-US" altLang="zh-CN" sz="2000">
                <a:latin typeface="Times New Roman" panose="02020603050405020304" pitchFamily="18" charset="0"/>
              </a:rPr>
              <a:t>   </a:t>
            </a:r>
            <a:r>
              <a:rPr lang="en-US" altLang="zh-CN" sz="2000" b="1">
                <a:solidFill>
                  <a:srgbClr val="0000FF"/>
                </a:solidFill>
                <a:latin typeface="Times New Roman" panose="02020603050405020304" pitchFamily="18" charset="0"/>
              </a:rPr>
              <a:t>Pop( S, p );</a:t>
            </a:r>
            <a:endParaRPr lang="en-US" altLang="zh-CN" sz="2000" b="1">
              <a:solidFill>
                <a:srgbClr val="0000FF"/>
              </a:solidFill>
              <a:latin typeface="Times New Roman" panose="02020603050405020304" pitchFamily="18" charset="0"/>
            </a:endParaRPr>
          </a:p>
          <a:p>
            <a:pPr marL="342900" indent="-342900">
              <a:spcBef>
                <a:spcPct val="20000"/>
              </a:spcBef>
              <a:buClr>
                <a:schemeClr val="folHlink"/>
              </a:buClr>
              <a:buSzPct val="60000"/>
              <a:buFont typeface="Wingdings" panose="05000000000000000000" pitchFamily="2" charset="2"/>
              <a:buNone/>
              <a:defRPr/>
            </a:pPr>
            <a:r>
              <a:rPr lang="en-US" altLang="zh-CN" sz="2000" b="1">
                <a:solidFill>
                  <a:srgbClr val="0000FF"/>
                </a:solidFill>
                <a:latin typeface="Times New Roman" panose="02020603050405020304" pitchFamily="18" charset="0"/>
              </a:rPr>
              <a:t>		            Visit( p-&gt;data);</a:t>
            </a:r>
            <a:endParaRPr lang="en-US" altLang="zh-CN" sz="2000" b="1">
              <a:solidFill>
                <a:srgbClr val="0000FF"/>
              </a:solidFill>
              <a:latin typeface="Times New Roman" panose="02020603050405020304" pitchFamily="18" charset="0"/>
            </a:endParaRPr>
          </a:p>
          <a:p>
            <a:pPr marL="342900" indent="-342900">
              <a:spcBef>
                <a:spcPct val="20000"/>
              </a:spcBef>
              <a:buClr>
                <a:schemeClr val="folHlink"/>
              </a:buClr>
              <a:buSzPct val="60000"/>
              <a:buFont typeface="Wingdings" panose="05000000000000000000" pitchFamily="2" charset="2"/>
              <a:buNone/>
              <a:defRPr/>
            </a:pPr>
            <a:r>
              <a:rPr lang="en-US" altLang="zh-CN" sz="2000" b="1">
                <a:solidFill>
                  <a:srgbClr val="0000FF"/>
                </a:solidFill>
                <a:latin typeface="Times New Roman" panose="02020603050405020304" pitchFamily="18" charset="0"/>
              </a:rPr>
              <a:t>		            p = p-&gt;RChild; </a:t>
            </a:r>
            <a:r>
              <a:rPr lang="en-US" altLang="zh-CN" sz="2000">
                <a:latin typeface="Times New Roman" panose="02020603050405020304" pitchFamily="18" charset="0"/>
              </a:rPr>
              <a:t>// </a:t>
            </a:r>
            <a:r>
              <a:rPr lang="zh-CN" altLang="en-US" sz="2000">
                <a:latin typeface="Times New Roman" panose="02020603050405020304" pitchFamily="18" charset="0"/>
              </a:rPr>
              <a:t>右子树</a:t>
            </a:r>
            <a:endParaRPr lang="zh-CN" altLang="en-US" sz="2000">
              <a:latin typeface="Times New Roman" panose="02020603050405020304" pitchFamily="18" charset="0"/>
            </a:endParaRPr>
          </a:p>
          <a:p>
            <a:pPr marL="342900" indent="-342900">
              <a:spcBef>
                <a:spcPct val="10000"/>
              </a:spcBef>
              <a:buClr>
                <a:schemeClr val="folHlink"/>
              </a:buClr>
              <a:buSzPct val="60000"/>
              <a:buFont typeface="Wingdings" panose="05000000000000000000" pitchFamily="2" charset="2"/>
              <a:buNone/>
              <a:defRPr/>
            </a:pPr>
            <a:r>
              <a:rPr lang="zh-CN" altLang="en-US" sz="2000">
                <a:latin typeface="Times New Roman" panose="02020603050405020304" pitchFamily="18" charset="0"/>
              </a:rPr>
              <a:t>		       </a:t>
            </a:r>
            <a:r>
              <a:rPr lang="en-US" altLang="zh-CN" sz="2000" b="1">
                <a:solidFill>
                  <a:srgbClr val="FF0000"/>
                </a:solidFill>
                <a:latin typeface="Times New Roman" panose="02020603050405020304" pitchFamily="18" charset="0"/>
              </a:rPr>
              <a:t>}</a:t>
            </a:r>
            <a:r>
              <a:rPr lang="en-US" altLang="zh-CN" sz="2000">
                <a:latin typeface="Times New Roman" panose="02020603050405020304" pitchFamily="18" charset="0"/>
              </a:rPr>
              <a:t>// else</a:t>
            </a:r>
            <a:endParaRPr lang="en-US" altLang="zh-CN" sz="2000">
              <a:latin typeface="Times New Roman" panose="02020603050405020304" pitchFamily="18" charset="0"/>
            </a:endParaRPr>
          </a:p>
          <a:p>
            <a:pPr marL="342900" indent="-342900">
              <a:spcBef>
                <a:spcPct val="10000"/>
              </a:spcBef>
              <a:buClr>
                <a:schemeClr val="folHlink"/>
              </a:buClr>
              <a:buSzPct val="60000"/>
              <a:buFont typeface="Wingdings" panose="05000000000000000000" pitchFamily="2" charset="2"/>
              <a:buNone/>
              <a:defRPr/>
            </a:pPr>
            <a:r>
              <a:rPr lang="en-US" altLang="zh-CN" sz="2000">
                <a:latin typeface="Times New Roman" panose="02020603050405020304" pitchFamily="18" charset="0"/>
              </a:rPr>
              <a:t>	         </a:t>
            </a:r>
            <a:r>
              <a:rPr lang="en-US" altLang="zh-CN" sz="2000" b="1">
                <a:solidFill>
                  <a:srgbClr val="0000FF"/>
                </a:solidFill>
                <a:effectLst>
                  <a:outerShdw blurRad="38100" dist="38100" dir="2700000" algn="tl">
                    <a:srgbClr val="C0C0C0"/>
                  </a:outerShdw>
                </a:effectLst>
                <a:latin typeface="Times New Roman" panose="02020603050405020304" pitchFamily="18" charset="0"/>
              </a:rPr>
              <a:t>}</a:t>
            </a:r>
            <a:r>
              <a:rPr lang="en-US" altLang="zh-CN" sz="2000">
                <a:latin typeface="Times New Roman" panose="02020603050405020304" pitchFamily="18" charset="0"/>
              </a:rPr>
              <a:t>// while</a:t>
            </a:r>
            <a:endParaRPr lang="en-US" altLang="zh-CN" sz="2000">
              <a:latin typeface="Times New Roman" panose="02020603050405020304" pitchFamily="18" charset="0"/>
            </a:endParaRPr>
          </a:p>
          <a:p>
            <a:pPr marL="342900" indent="-342900">
              <a:spcBef>
                <a:spcPct val="10000"/>
              </a:spcBef>
              <a:buClr>
                <a:schemeClr val="folHlink"/>
              </a:buClr>
              <a:buSzPct val="60000"/>
              <a:buFont typeface="Wingdings" panose="05000000000000000000" pitchFamily="2" charset="2"/>
              <a:buNone/>
              <a:defRPr/>
            </a:pPr>
            <a:r>
              <a:rPr lang="en-US" altLang="zh-CN" sz="2000">
                <a:latin typeface="Times New Roman" panose="02020603050405020304" pitchFamily="18" charset="0"/>
              </a:rPr>
              <a:t>	         return OK;</a:t>
            </a:r>
            <a:endParaRPr lang="en-US" altLang="zh-CN" sz="2000">
              <a:latin typeface="Times New Roman" panose="02020603050405020304" pitchFamily="18" charset="0"/>
            </a:endParaRPr>
          </a:p>
          <a:p>
            <a:pPr marL="342900" indent="-342900">
              <a:spcBef>
                <a:spcPct val="10000"/>
              </a:spcBef>
              <a:buClr>
                <a:schemeClr val="folHlink"/>
              </a:buClr>
              <a:buSzPct val="60000"/>
              <a:buFont typeface="Wingdings" panose="05000000000000000000" pitchFamily="2" charset="2"/>
              <a:buNone/>
              <a:defRPr/>
            </a:pPr>
            <a:r>
              <a:rPr lang="en-US" altLang="zh-CN" sz="2000">
                <a:latin typeface="Times New Roman" panose="02020603050405020304" pitchFamily="18" charset="0"/>
              </a:rPr>
              <a:t>        }// InOrderTraverse</a:t>
            </a:r>
            <a:endParaRPr lang="en-US" altLang="zh-CN" sz="2000" b="1">
              <a:latin typeface="Times New Roman" panose="02020603050405020304" pitchFamily="18" charset="0"/>
            </a:endParaRPr>
          </a:p>
        </p:txBody>
      </p:sp>
      <p:grpSp>
        <p:nvGrpSpPr>
          <p:cNvPr id="2" name="Group 48"/>
          <p:cNvGrpSpPr/>
          <p:nvPr/>
        </p:nvGrpSpPr>
        <p:grpSpPr bwMode="auto">
          <a:xfrm>
            <a:off x="5292725" y="404813"/>
            <a:ext cx="3671888" cy="5662612"/>
            <a:chOff x="3152" y="527"/>
            <a:chExt cx="2313" cy="3567"/>
          </a:xfrm>
        </p:grpSpPr>
        <p:sp>
          <p:nvSpPr>
            <p:cNvPr id="366599" name="Oval 7"/>
            <p:cNvSpPr>
              <a:spLocks noChangeArrowheads="1"/>
            </p:cNvSpPr>
            <p:nvPr/>
          </p:nvSpPr>
          <p:spPr bwMode="auto">
            <a:xfrm>
              <a:off x="3704" y="527"/>
              <a:ext cx="173" cy="227"/>
            </a:xfrm>
            <a:prstGeom prst="ellipse">
              <a:avLst/>
            </a:prstGeom>
            <a:solidFill>
              <a:schemeClr val="bg1"/>
            </a:solidFill>
            <a:ln w="12700" cap="sq">
              <a:solidFill>
                <a:schemeClr val="tx1"/>
              </a:solidFill>
              <a:round/>
              <a:headEnd type="none" w="sm" len="sm"/>
              <a:tailEnd type="none" w="sm" len="sm"/>
            </a:ln>
            <a:effectLst/>
          </p:spPr>
          <p:txBody>
            <a:bodyPr wrap="none" anchor="ctr"/>
            <a:lstStyle/>
            <a:p>
              <a:pPr algn="ctr">
                <a:defRPr/>
              </a:pPr>
              <a:r>
                <a:rPr lang="zh-CN" altLang="en-US" sz="1200" b="1">
                  <a:effectLst>
                    <a:outerShdw blurRad="38100" dist="38100" dir="2700000" algn="tl">
                      <a:srgbClr val="C0C0C0"/>
                    </a:outerShdw>
                  </a:effectLst>
                </a:rPr>
                <a:t>开始</a:t>
              </a:r>
              <a:endParaRPr lang="zh-CN" altLang="en-US" sz="1200" b="1">
                <a:effectLst>
                  <a:outerShdw blurRad="38100" dist="38100" dir="2700000" algn="tl">
                    <a:srgbClr val="C0C0C0"/>
                  </a:outerShdw>
                </a:effectLst>
              </a:endParaRPr>
            </a:p>
          </p:txBody>
        </p:sp>
        <p:sp>
          <p:nvSpPr>
            <p:cNvPr id="82952" name="Rectangle 8"/>
            <p:cNvSpPr>
              <a:spLocks noChangeArrowheads="1"/>
            </p:cNvSpPr>
            <p:nvPr/>
          </p:nvSpPr>
          <p:spPr bwMode="auto">
            <a:xfrm>
              <a:off x="3498" y="890"/>
              <a:ext cx="621" cy="272"/>
            </a:xfrm>
            <a:prstGeom prst="rect">
              <a:avLst/>
            </a:prstGeom>
            <a:solidFill>
              <a:schemeClr val="bg1"/>
            </a:solidFill>
            <a:ln w="12700" cap="sq">
              <a:solidFill>
                <a:schemeClr val="tx1"/>
              </a:solidFill>
              <a:miter lim="800000"/>
              <a:headEnd type="none" w="sm" len="sm"/>
              <a:tailEnd type="none" w="sm" len="sm"/>
            </a:ln>
          </p:spPr>
          <p:txBody>
            <a:bodyPr wrap="none" anchor="ctr"/>
            <a:lstStyle/>
            <a:p>
              <a:pPr algn="ctr"/>
              <a:r>
                <a:rPr lang="zh-CN" altLang="en-US" sz="1400"/>
                <a:t>初始化栈</a:t>
              </a:r>
              <a:r>
                <a:rPr lang="en-US" altLang="zh-CN" sz="1400"/>
                <a:t>S</a:t>
              </a:r>
              <a:endParaRPr lang="en-US" altLang="zh-CN" sz="1400"/>
            </a:p>
          </p:txBody>
        </p:sp>
        <p:sp>
          <p:nvSpPr>
            <p:cNvPr id="82953" name="AutoShape 9"/>
            <p:cNvSpPr>
              <a:spLocks noChangeArrowheads="1"/>
            </p:cNvSpPr>
            <p:nvPr/>
          </p:nvSpPr>
          <p:spPr bwMode="auto">
            <a:xfrm>
              <a:off x="3428" y="2477"/>
              <a:ext cx="621" cy="499"/>
            </a:xfrm>
            <a:prstGeom prst="flowChartDecision">
              <a:avLst/>
            </a:prstGeom>
            <a:solidFill>
              <a:schemeClr val="bg1"/>
            </a:solidFill>
            <a:ln w="12700" cap="sq">
              <a:solidFill>
                <a:schemeClr val="tx1"/>
              </a:solidFill>
              <a:miter lim="800000"/>
              <a:headEnd type="none" w="sm" len="sm"/>
              <a:tailEnd type="none" w="sm" len="sm"/>
            </a:ln>
          </p:spPr>
          <p:txBody>
            <a:bodyPr wrap="none" anchor="ctr"/>
            <a:lstStyle/>
            <a:p>
              <a:pPr algn="ctr"/>
              <a:r>
                <a:rPr lang="en-US" altLang="zh-CN" sz="1400">
                  <a:latin typeface="Arial" panose="020B0604020202020204" pitchFamily="34" charset="0"/>
                </a:rPr>
                <a:t>p=NULL</a:t>
              </a:r>
              <a:endParaRPr lang="en-US" altLang="zh-CN" sz="1400">
                <a:latin typeface="Arial" panose="020B0604020202020204" pitchFamily="34" charset="0"/>
              </a:endParaRPr>
            </a:p>
          </p:txBody>
        </p:sp>
        <p:sp>
          <p:nvSpPr>
            <p:cNvPr id="82954" name="Rectangle 10"/>
            <p:cNvSpPr>
              <a:spLocks noChangeArrowheads="1"/>
            </p:cNvSpPr>
            <p:nvPr/>
          </p:nvSpPr>
          <p:spPr bwMode="auto">
            <a:xfrm>
              <a:off x="3359" y="1344"/>
              <a:ext cx="863" cy="272"/>
            </a:xfrm>
            <a:prstGeom prst="rect">
              <a:avLst/>
            </a:prstGeom>
            <a:solidFill>
              <a:schemeClr val="bg1"/>
            </a:solidFill>
            <a:ln w="12700" cap="sq">
              <a:solidFill>
                <a:schemeClr val="tx1"/>
              </a:solidFill>
              <a:miter lim="800000"/>
              <a:headEnd type="none" w="sm" len="sm"/>
              <a:tailEnd type="none" w="sm" len="sm"/>
            </a:ln>
          </p:spPr>
          <p:txBody>
            <a:bodyPr wrap="none" anchor="ctr"/>
            <a:lstStyle/>
            <a:p>
              <a:pPr algn="ctr"/>
              <a:r>
                <a:rPr lang="zh-CN" altLang="en-US" sz="1400"/>
                <a:t>初始化指针</a:t>
              </a:r>
              <a:r>
                <a:rPr lang="en-US" altLang="zh-CN" sz="1400"/>
                <a:t>p=T</a:t>
              </a:r>
              <a:endParaRPr lang="en-US" altLang="zh-CN" sz="1400"/>
            </a:p>
          </p:txBody>
        </p:sp>
        <p:sp>
          <p:nvSpPr>
            <p:cNvPr id="82955" name="Rectangle 11"/>
            <p:cNvSpPr>
              <a:spLocks noChangeArrowheads="1"/>
            </p:cNvSpPr>
            <p:nvPr/>
          </p:nvSpPr>
          <p:spPr bwMode="auto">
            <a:xfrm>
              <a:off x="3393" y="3158"/>
              <a:ext cx="794" cy="589"/>
            </a:xfrm>
            <a:prstGeom prst="rect">
              <a:avLst/>
            </a:prstGeom>
            <a:solidFill>
              <a:schemeClr val="bg1"/>
            </a:solidFill>
            <a:ln w="12700" cap="sq">
              <a:solidFill>
                <a:schemeClr val="tx1"/>
              </a:solidFill>
              <a:miter lim="800000"/>
              <a:headEnd type="none" w="sm" len="sm"/>
              <a:tailEnd type="none" w="sm" len="sm"/>
            </a:ln>
          </p:spPr>
          <p:txBody>
            <a:bodyPr wrap="none" anchor="ctr"/>
            <a:lstStyle/>
            <a:p>
              <a:pPr algn="ctr"/>
              <a:r>
                <a:rPr lang="en-US" altLang="zh-CN" sz="1400"/>
                <a:t>p</a:t>
              </a:r>
              <a:r>
                <a:rPr lang="zh-CN" altLang="en-US" sz="1400"/>
                <a:t>入栈</a:t>
              </a:r>
              <a:endParaRPr lang="zh-CN" altLang="en-US" sz="1400"/>
            </a:p>
            <a:p>
              <a:pPr algn="ctr"/>
              <a:r>
                <a:rPr lang="en-US" altLang="zh-CN" sz="1400"/>
                <a:t>p=p-&gt;LChild</a:t>
              </a:r>
              <a:endParaRPr lang="en-US" altLang="zh-CN" sz="1400"/>
            </a:p>
          </p:txBody>
        </p:sp>
        <p:sp>
          <p:nvSpPr>
            <p:cNvPr id="82956" name="Rectangle 12"/>
            <p:cNvSpPr>
              <a:spLocks noChangeArrowheads="1"/>
            </p:cNvSpPr>
            <p:nvPr/>
          </p:nvSpPr>
          <p:spPr bwMode="auto">
            <a:xfrm>
              <a:off x="4670" y="3112"/>
              <a:ext cx="795" cy="681"/>
            </a:xfrm>
            <a:prstGeom prst="rect">
              <a:avLst/>
            </a:prstGeom>
            <a:solidFill>
              <a:schemeClr val="bg1"/>
            </a:solidFill>
            <a:ln w="12700" cap="sq">
              <a:solidFill>
                <a:schemeClr val="tx1"/>
              </a:solidFill>
              <a:miter lim="800000"/>
              <a:headEnd type="none" w="sm" len="sm"/>
              <a:tailEnd type="none" w="sm" len="sm"/>
            </a:ln>
          </p:spPr>
          <p:txBody>
            <a:bodyPr wrap="none" anchor="ctr"/>
            <a:lstStyle/>
            <a:p>
              <a:pPr algn="ctr"/>
              <a:r>
                <a:rPr lang="zh-CN" altLang="en-US" sz="1400"/>
                <a:t>出栈：</a:t>
              </a:r>
              <a:r>
                <a:rPr lang="en-US" altLang="en-US" sz="1400"/>
                <a:t>→</a:t>
              </a:r>
              <a:r>
                <a:rPr lang="en-US" altLang="zh-CN" sz="1400"/>
                <a:t>p</a:t>
              </a:r>
              <a:endParaRPr lang="en-US" altLang="zh-CN" sz="1400"/>
            </a:p>
            <a:p>
              <a:pPr algn="ctr"/>
              <a:r>
                <a:rPr lang="zh-CN" altLang="zh-CN" sz="1400"/>
                <a:t>访问</a:t>
              </a:r>
              <a:r>
                <a:rPr lang="en-US" altLang="zh-CN" sz="1400"/>
                <a:t>p-&gt;data</a:t>
              </a:r>
              <a:endParaRPr lang="en-US" altLang="zh-CN" sz="1400"/>
            </a:p>
            <a:p>
              <a:pPr algn="ctr"/>
              <a:r>
                <a:rPr lang="en-US" altLang="zh-CN" sz="1400"/>
                <a:t>p=p-&gt;RChild</a:t>
              </a:r>
              <a:endParaRPr lang="en-US" altLang="zh-CN" sz="1400"/>
            </a:p>
          </p:txBody>
        </p:sp>
        <p:sp>
          <p:nvSpPr>
            <p:cNvPr id="82957" name="Line 14"/>
            <p:cNvSpPr>
              <a:spLocks noChangeShapeType="1"/>
            </p:cNvSpPr>
            <p:nvPr/>
          </p:nvSpPr>
          <p:spPr bwMode="auto">
            <a:xfrm>
              <a:off x="3773" y="754"/>
              <a:ext cx="0" cy="136"/>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82958" name="Line 15"/>
            <p:cNvSpPr>
              <a:spLocks noChangeShapeType="1"/>
            </p:cNvSpPr>
            <p:nvPr/>
          </p:nvSpPr>
          <p:spPr bwMode="auto">
            <a:xfrm>
              <a:off x="3808" y="1162"/>
              <a:ext cx="0" cy="182"/>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82959" name="Line 17"/>
            <p:cNvSpPr>
              <a:spLocks noChangeShapeType="1"/>
            </p:cNvSpPr>
            <p:nvPr/>
          </p:nvSpPr>
          <p:spPr bwMode="auto">
            <a:xfrm>
              <a:off x="3739" y="2251"/>
              <a:ext cx="0" cy="271"/>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82960" name="Line 19"/>
            <p:cNvSpPr>
              <a:spLocks noChangeShapeType="1"/>
            </p:cNvSpPr>
            <p:nvPr/>
          </p:nvSpPr>
          <p:spPr bwMode="auto">
            <a:xfrm>
              <a:off x="3739" y="2976"/>
              <a:ext cx="0" cy="182"/>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82961" name="Line 20"/>
            <p:cNvSpPr>
              <a:spLocks noChangeShapeType="1"/>
            </p:cNvSpPr>
            <p:nvPr/>
          </p:nvSpPr>
          <p:spPr bwMode="auto">
            <a:xfrm>
              <a:off x="4982" y="3793"/>
              <a:ext cx="0" cy="301"/>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82962" name="Line 21"/>
            <p:cNvSpPr>
              <a:spLocks noChangeShapeType="1"/>
            </p:cNvSpPr>
            <p:nvPr/>
          </p:nvSpPr>
          <p:spPr bwMode="auto">
            <a:xfrm>
              <a:off x="3739" y="3702"/>
              <a:ext cx="0" cy="272"/>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82963" name="Line 22"/>
            <p:cNvSpPr>
              <a:spLocks noChangeShapeType="1"/>
            </p:cNvSpPr>
            <p:nvPr/>
          </p:nvSpPr>
          <p:spPr bwMode="auto">
            <a:xfrm>
              <a:off x="3290" y="3974"/>
              <a:ext cx="449"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82964" name="Line 23"/>
            <p:cNvSpPr>
              <a:spLocks noChangeShapeType="1"/>
            </p:cNvSpPr>
            <p:nvPr/>
          </p:nvSpPr>
          <p:spPr bwMode="auto">
            <a:xfrm>
              <a:off x="3290" y="2431"/>
              <a:ext cx="0" cy="1543"/>
            </a:xfrm>
            <a:prstGeom prst="line">
              <a:avLst/>
            </a:prstGeom>
            <a:noFill/>
            <a:ln w="12700" cap="sq">
              <a:solidFill>
                <a:schemeClr val="tx1"/>
              </a:solidFill>
              <a:round/>
              <a:headEnd type="none" w="sm" len="sm"/>
              <a:tailEnd type="none" w="sm" len="sm"/>
            </a:ln>
          </p:spPr>
          <p:txBody>
            <a:bodyPr/>
            <a:lstStyle/>
            <a:p>
              <a:endParaRPr lang="zh-CN" altLang="en-US"/>
            </a:p>
          </p:txBody>
        </p:sp>
        <p:sp>
          <p:nvSpPr>
            <p:cNvPr id="82965" name="Line 24"/>
            <p:cNvSpPr>
              <a:spLocks noChangeShapeType="1"/>
            </p:cNvSpPr>
            <p:nvPr/>
          </p:nvSpPr>
          <p:spPr bwMode="auto">
            <a:xfrm>
              <a:off x="3290" y="2431"/>
              <a:ext cx="449"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82966" name="Line 28"/>
            <p:cNvSpPr>
              <a:spLocks noChangeShapeType="1"/>
            </p:cNvSpPr>
            <p:nvPr/>
          </p:nvSpPr>
          <p:spPr bwMode="auto">
            <a:xfrm>
              <a:off x="4291" y="2024"/>
              <a:ext cx="138"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82967" name="Oval 29"/>
            <p:cNvSpPr>
              <a:spLocks noChangeArrowheads="1"/>
            </p:cNvSpPr>
            <p:nvPr/>
          </p:nvSpPr>
          <p:spPr bwMode="auto">
            <a:xfrm>
              <a:off x="4429" y="1933"/>
              <a:ext cx="207" cy="227"/>
            </a:xfrm>
            <a:prstGeom prst="ellipse">
              <a:avLst/>
            </a:prstGeom>
            <a:solidFill>
              <a:schemeClr val="bg1"/>
            </a:solidFill>
            <a:ln w="12700" cap="sq">
              <a:solidFill>
                <a:schemeClr val="tx1"/>
              </a:solidFill>
              <a:round/>
              <a:headEnd type="none" w="sm" len="sm"/>
              <a:tailEnd type="none" w="sm" len="sm"/>
            </a:ln>
          </p:spPr>
          <p:txBody>
            <a:bodyPr wrap="none" anchor="ctr"/>
            <a:lstStyle/>
            <a:p>
              <a:pPr algn="ctr"/>
              <a:r>
                <a:rPr lang="zh-CN" altLang="en-US" sz="1400"/>
                <a:t>结束</a:t>
              </a:r>
              <a:endParaRPr lang="zh-CN" altLang="en-US" sz="1400"/>
            </a:p>
          </p:txBody>
        </p:sp>
        <p:sp>
          <p:nvSpPr>
            <p:cNvPr id="82968" name="Text Box 31"/>
            <p:cNvSpPr txBox="1">
              <a:spLocks noChangeArrowheads="1"/>
            </p:cNvSpPr>
            <p:nvPr/>
          </p:nvSpPr>
          <p:spPr bwMode="auto">
            <a:xfrm>
              <a:off x="3807" y="2930"/>
              <a:ext cx="173" cy="231"/>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800"/>
                <a:t>N</a:t>
              </a:r>
              <a:endParaRPr lang="en-US" altLang="zh-CN" sz="1800"/>
            </a:p>
          </p:txBody>
        </p:sp>
        <p:sp>
          <p:nvSpPr>
            <p:cNvPr id="82969" name="Text Box 33"/>
            <p:cNvSpPr txBox="1">
              <a:spLocks noChangeArrowheads="1"/>
            </p:cNvSpPr>
            <p:nvPr/>
          </p:nvSpPr>
          <p:spPr bwMode="auto">
            <a:xfrm>
              <a:off x="4256" y="1797"/>
              <a:ext cx="173" cy="231"/>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800"/>
                <a:t>Y</a:t>
              </a:r>
              <a:endParaRPr lang="en-US" altLang="zh-CN" sz="1800"/>
            </a:p>
          </p:txBody>
        </p:sp>
        <p:sp>
          <p:nvSpPr>
            <p:cNvPr id="82970" name="AutoShape 34"/>
            <p:cNvSpPr>
              <a:spLocks noChangeArrowheads="1"/>
            </p:cNvSpPr>
            <p:nvPr/>
          </p:nvSpPr>
          <p:spPr bwMode="auto">
            <a:xfrm>
              <a:off x="3325" y="1797"/>
              <a:ext cx="932" cy="454"/>
            </a:xfrm>
            <a:prstGeom prst="flowChartDecision">
              <a:avLst/>
            </a:prstGeom>
            <a:solidFill>
              <a:schemeClr val="bg1"/>
            </a:solidFill>
            <a:ln w="12700" cap="sq">
              <a:solidFill>
                <a:schemeClr val="tx1"/>
              </a:solidFill>
              <a:miter lim="800000"/>
              <a:headEnd type="none" w="sm" len="sm"/>
              <a:tailEnd type="none" w="sm" len="sm"/>
            </a:ln>
          </p:spPr>
          <p:txBody>
            <a:bodyPr wrap="none" anchor="ctr"/>
            <a:lstStyle/>
            <a:p>
              <a:pPr algn="ctr"/>
              <a:r>
                <a:rPr lang="en-US" altLang="zh-CN" sz="1400" b="1">
                  <a:latin typeface="楷体_GB2312" pitchFamily="49" charset="-122"/>
                </a:rPr>
                <a:t>p</a:t>
              </a:r>
              <a:r>
                <a:rPr lang="zh-CN" altLang="en-US" sz="1400" b="1">
                  <a:latin typeface="楷体_GB2312" pitchFamily="49" charset="-122"/>
                </a:rPr>
                <a:t>和栈均空吗？</a:t>
              </a:r>
              <a:endParaRPr lang="zh-CN" altLang="en-US" sz="1400" b="1">
                <a:latin typeface="楷体_GB2312" pitchFamily="49" charset="-122"/>
              </a:endParaRPr>
            </a:p>
          </p:txBody>
        </p:sp>
        <p:sp>
          <p:nvSpPr>
            <p:cNvPr id="82971" name="Line 35"/>
            <p:cNvSpPr>
              <a:spLocks noChangeShapeType="1"/>
            </p:cNvSpPr>
            <p:nvPr/>
          </p:nvSpPr>
          <p:spPr bwMode="auto">
            <a:xfrm>
              <a:off x="3186" y="1706"/>
              <a:ext cx="0" cy="2359"/>
            </a:xfrm>
            <a:prstGeom prst="line">
              <a:avLst/>
            </a:prstGeom>
            <a:noFill/>
            <a:ln w="12700" cap="sq">
              <a:solidFill>
                <a:schemeClr val="tx1"/>
              </a:solidFill>
              <a:round/>
              <a:headEnd type="none" w="sm" len="sm"/>
              <a:tailEnd type="none" w="sm" len="sm"/>
            </a:ln>
          </p:spPr>
          <p:txBody>
            <a:bodyPr/>
            <a:lstStyle/>
            <a:p>
              <a:endParaRPr lang="zh-CN" altLang="en-US"/>
            </a:p>
          </p:txBody>
        </p:sp>
        <p:sp>
          <p:nvSpPr>
            <p:cNvPr id="82972" name="Line 36"/>
            <p:cNvSpPr>
              <a:spLocks noChangeShapeType="1"/>
            </p:cNvSpPr>
            <p:nvPr/>
          </p:nvSpPr>
          <p:spPr bwMode="auto">
            <a:xfrm>
              <a:off x="3773" y="1616"/>
              <a:ext cx="0" cy="182"/>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82973" name="Line 37"/>
            <p:cNvSpPr>
              <a:spLocks noChangeShapeType="1"/>
            </p:cNvSpPr>
            <p:nvPr/>
          </p:nvSpPr>
          <p:spPr bwMode="auto">
            <a:xfrm>
              <a:off x="3152" y="1706"/>
              <a:ext cx="587"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82974" name="Line 38"/>
            <p:cNvSpPr>
              <a:spLocks noChangeShapeType="1"/>
            </p:cNvSpPr>
            <p:nvPr/>
          </p:nvSpPr>
          <p:spPr bwMode="auto">
            <a:xfrm>
              <a:off x="5016" y="2704"/>
              <a:ext cx="69"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82975" name="Line 39"/>
            <p:cNvSpPr>
              <a:spLocks noChangeShapeType="1"/>
            </p:cNvSpPr>
            <p:nvPr/>
          </p:nvSpPr>
          <p:spPr bwMode="auto">
            <a:xfrm>
              <a:off x="3186" y="4065"/>
              <a:ext cx="1796"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82976" name="Text Box 40"/>
            <p:cNvSpPr txBox="1">
              <a:spLocks noChangeArrowheads="1"/>
            </p:cNvSpPr>
            <p:nvPr/>
          </p:nvSpPr>
          <p:spPr bwMode="auto">
            <a:xfrm>
              <a:off x="4360" y="2886"/>
              <a:ext cx="173" cy="231"/>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800"/>
                <a:t>Y</a:t>
              </a:r>
              <a:endParaRPr lang="en-US" altLang="zh-CN" sz="1800"/>
            </a:p>
          </p:txBody>
        </p:sp>
        <p:sp>
          <p:nvSpPr>
            <p:cNvPr id="82977" name="Line 41"/>
            <p:cNvSpPr>
              <a:spLocks noChangeShapeType="1"/>
            </p:cNvSpPr>
            <p:nvPr/>
          </p:nvSpPr>
          <p:spPr bwMode="auto">
            <a:xfrm>
              <a:off x="4360" y="2750"/>
              <a:ext cx="35"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82978" name="Text Box 43"/>
            <p:cNvSpPr txBox="1">
              <a:spLocks noChangeArrowheads="1"/>
            </p:cNvSpPr>
            <p:nvPr/>
          </p:nvSpPr>
          <p:spPr bwMode="auto">
            <a:xfrm>
              <a:off x="3878" y="2296"/>
              <a:ext cx="212" cy="231"/>
            </a:xfrm>
            <a:prstGeom prst="rect">
              <a:avLst/>
            </a:prstGeom>
            <a:noFill/>
            <a:ln w="12700" cap="sq">
              <a:noFill/>
              <a:miter lim="800000"/>
              <a:headEnd type="none" w="sm" len="sm"/>
              <a:tailEnd type="none" w="sm" len="sm"/>
            </a:ln>
          </p:spPr>
          <p:txBody>
            <a:bodyPr wrap="none">
              <a:spAutoFit/>
            </a:bodyPr>
            <a:lstStyle/>
            <a:p>
              <a:r>
                <a:rPr lang="en-US" altLang="zh-CN" sz="1800"/>
                <a:t>N</a:t>
              </a:r>
              <a:endParaRPr lang="en-US" altLang="zh-CN" sz="1800"/>
            </a:p>
          </p:txBody>
        </p:sp>
        <p:sp>
          <p:nvSpPr>
            <p:cNvPr id="82979" name="Line 44"/>
            <p:cNvSpPr>
              <a:spLocks noChangeShapeType="1"/>
            </p:cNvSpPr>
            <p:nvPr/>
          </p:nvSpPr>
          <p:spPr bwMode="auto">
            <a:xfrm>
              <a:off x="4060" y="2704"/>
              <a:ext cx="952" cy="408"/>
            </a:xfrm>
            <a:prstGeom prst="line">
              <a:avLst/>
            </a:prstGeom>
            <a:noFill/>
            <a:ln w="76200" cap="sq" cmpd="tri">
              <a:solidFill>
                <a:srgbClr val="FF0000"/>
              </a:solidFill>
              <a:round/>
              <a:headEnd type="none" w="sm" len="sm"/>
              <a:tailEnd type="triangle" w="sm" len="sm"/>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6595">
                                            <p:txEl>
                                              <p:pRg st="0" end="0"/>
                                            </p:txEl>
                                          </p:spTgt>
                                        </p:tgtEl>
                                        <p:attrNameLst>
                                          <p:attrName>style.visibility</p:attrName>
                                        </p:attrNameLst>
                                      </p:cBhvr>
                                      <p:to>
                                        <p:strVal val="visible"/>
                                      </p:to>
                                    </p:set>
                                    <p:animEffect transition="in" filter="wipe(up)">
                                      <p:cBhvr>
                                        <p:cTn id="7" dur="500"/>
                                        <p:tgtEl>
                                          <p:spTgt spid="366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66595">
                                            <p:txEl>
                                              <p:pRg st="1" end="1"/>
                                            </p:txEl>
                                          </p:spTgt>
                                        </p:tgtEl>
                                        <p:attrNameLst>
                                          <p:attrName>style.visibility</p:attrName>
                                        </p:attrNameLst>
                                      </p:cBhvr>
                                      <p:to>
                                        <p:strVal val="visible"/>
                                      </p:to>
                                    </p:set>
                                    <p:animEffect transition="in" filter="wipe(up)">
                                      <p:cBhvr>
                                        <p:cTn id="12" dur="500"/>
                                        <p:tgtEl>
                                          <p:spTgt spid="3665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66595">
                                            <p:txEl>
                                              <p:pRg st="2" end="2"/>
                                            </p:txEl>
                                          </p:spTgt>
                                        </p:tgtEl>
                                        <p:attrNameLst>
                                          <p:attrName>style.visibility</p:attrName>
                                        </p:attrNameLst>
                                      </p:cBhvr>
                                      <p:to>
                                        <p:strVal val="visible"/>
                                      </p:to>
                                    </p:set>
                                    <p:animEffect transition="in" filter="wipe(up)">
                                      <p:cBhvr>
                                        <p:cTn id="17" dur="500"/>
                                        <p:tgtEl>
                                          <p:spTgt spid="3665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66595">
                                            <p:txEl>
                                              <p:pRg st="3" end="3"/>
                                            </p:txEl>
                                          </p:spTgt>
                                        </p:tgtEl>
                                        <p:attrNameLst>
                                          <p:attrName>style.visibility</p:attrName>
                                        </p:attrNameLst>
                                      </p:cBhvr>
                                      <p:to>
                                        <p:strVal val="visible"/>
                                      </p:to>
                                    </p:set>
                                    <p:animEffect transition="in" filter="wipe(up)">
                                      <p:cBhvr>
                                        <p:cTn id="22" dur="500"/>
                                        <p:tgtEl>
                                          <p:spTgt spid="3665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66595">
                                            <p:txEl>
                                              <p:pRg st="4" end="4"/>
                                            </p:txEl>
                                          </p:spTgt>
                                        </p:tgtEl>
                                        <p:attrNameLst>
                                          <p:attrName>style.visibility</p:attrName>
                                        </p:attrNameLst>
                                      </p:cBhvr>
                                      <p:to>
                                        <p:strVal val="visible"/>
                                      </p:to>
                                    </p:set>
                                    <p:animEffect transition="in" filter="wipe(up)">
                                      <p:cBhvr>
                                        <p:cTn id="27" dur="500"/>
                                        <p:tgtEl>
                                          <p:spTgt spid="3665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66595">
                                            <p:txEl>
                                              <p:pRg st="5" end="5"/>
                                            </p:txEl>
                                          </p:spTgt>
                                        </p:tgtEl>
                                        <p:attrNameLst>
                                          <p:attrName>style.visibility</p:attrName>
                                        </p:attrNameLst>
                                      </p:cBhvr>
                                      <p:to>
                                        <p:strVal val="visible"/>
                                      </p:to>
                                    </p:set>
                                    <p:animEffect transition="in" filter="wipe(up)">
                                      <p:cBhvr>
                                        <p:cTn id="32" dur="500"/>
                                        <p:tgtEl>
                                          <p:spTgt spid="3665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66595">
                                            <p:txEl>
                                              <p:pRg st="6" end="6"/>
                                            </p:txEl>
                                          </p:spTgt>
                                        </p:tgtEl>
                                        <p:attrNameLst>
                                          <p:attrName>style.visibility</p:attrName>
                                        </p:attrNameLst>
                                      </p:cBhvr>
                                      <p:to>
                                        <p:strVal val="visible"/>
                                      </p:to>
                                    </p:set>
                                    <p:animEffect transition="in" filter="wipe(up)">
                                      <p:cBhvr>
                                        <p:cTn id="37" dur="500"/>
                                        <p:tgtEl>
                                          <p:spTgt spid="3665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66595">
                                            <p:txEl>
                                              <p:pRg st="7" end="7"/>
                                            </p:txEl>
                                          </p:spTgt>
                                        </p:tgtEl>
                                        <p:attrNameLst>
                                          <p:attrName>style.visibility</p:attrName>
                                        </p:attrNameLst>
                                      </p:cBhvr>
                                      <p:to>
                                        <p:strVal val="visible"/>
                                      </p:to>
                                    </p:set>
                                    <p:animEffect transition="in" filter="wipe(up)">
                                      <p:cBhvr>
                                        <p:cTn id="42" dur="500"/>
                                        <p:tgtEl>
                                          <p:spTgt spid="36659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66595">
                                            <p:txEl>
                                              <p:pRg st="8" end="8"/>
                                            </p:txEl>
                                          </p:spTgt>
                                        </p:tgtEl>
                                        <p:attrNameLst>
                                          <p:attrName>style.visibility</p:attrName>
                                        </p:attrNameLst>
                                      </p:cBhvr>
                                      <p:to>
                                        <p:strVal val="visible"/>
                                      </p:to>
                                    </p:set>
                                    <p:animEffect transition="in" filter="wipe(up)">
                                      <p:cBhvr>
                                        <p:cTn id="47" dur="500"/>
                                        <p:tgtEl>
                                          <p:spTgt spid="36659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66597"/>
                                        </p:tgtEl>
                                        <p:attrNameLst>
                                          <p:attrName>style.visibility</p:attrName>
                                        </p:attrNameLst>
                                      </p:cBhvr>
                                      <p:to>
                                        <p:strVal val="visible"/>
                                      </p:to>
                                    </p:set>
                                    <p:animEffect transition="in" filter="wipe(up)">
                                      <p:cBhvr>
                                        <p:cTn id="52" dur="500"/>
                                        <p:tgtEl>
                                          <p:spTgt spid="366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p"/>
      <p:bldP spid="366597"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p:cNvSpPr>
            <a:spLocks noGrp="1"/>
          </p:cNvSpPr>
          <p:nvPr>
            <p:ph type="sldNum" sz="quarter" idx="4294967295"/>
          </p:nvPr>
        </p:nvSpPr>
        <p:spPr>
          <a:xfrm>
            <a:off x="7042150" y="6243638"/>
            <a:ext cx="1905000" cy="457200"/>
          </a:xfrm>
          <a:prstGeom prst="rect">
            <a:avLst/>
          </a:prstGeom>
          <a:noFill/>
        </p:spPr>
        <p:txBody>
          <a:bodyPr/>
          <a:lstStyle/>
          <a:p>
            <a:fld id="{A577EB04-3FB2-441C-9DAF-01B2AE66B015}" type="slidenum">
              <a:rPr lang="en-US" altLang="zh-CN" smtClean="0"/>
            </a:fld>
            <a:endParaRPr lang="en-US" altLang="zh-CN" smtClean="0"/>
          </a:p>
        </p:txBody>
      </p:sp>
      <p:sp>
        <p:nvSpPr>
          <p:cNvPr id="182274" name="Text Box 1026"/>
          <p:cNvSpPr txBox="1">
            <a:spLocks noChangeArrowheads="1"/>
          </p:cNvSpPr>
          <p:nvPr/>
        </p:nvSpPr>
        <p:spPr bwMode="auto">
          <a:xfrm>
            <a:off x="755650" y="981075"/>
            <a:ext cx="8039100" cy="5987415"/>
          </a:xfrm>
          <a:prstGeom prst="rect">
            <a:avLst/>
          </a:prstGeom>
          <a:noFill/>
          <a:ln w="12700" cap="sq">
            <a:noFill/>
            <a:miter lim="800000"/>
            <a:headEnd type="none" w="sm" len="sm"/>
            <a:tailEnd type="none" w="sm" len="sm"/>
          </a:ln>
          <a:effectLst/>
        </p:spPr>
        <p:txBody>
          <a:bodyPr>
            <a:spAutoFit/>
          </a:bodyPr>
          <a:lstStyle/>
          <a:p>
            <a:pPr>
              <a:lnSpc>
                <a:spcPct val="120000"/>
              </a:lnSpc>
              <a:defRPr/>
            </a:pPr>
            <a:r>
              <a:rPr lang="en-US" altLang="zh-CN" sz="2700" b="1" dirty="0" err="1">
                <a:effectLst>
                  <a:outerShdw blurRad="38100" dist="38100" dir="2700000" algn="tl">
                    <a:srgbClr val="C0C0C0"/>
                  </a:outerShdw>
                </a:effectLst>
                <a:latin typeface="Times New Roman" panose="02020603050405020304" pitchFamily="18" charset="0"/>
              </a:rPr>
              <a:t>int</a:t>
            </a:r>
            <a:r>
              <a:rPr lang="en-US" altLang="zh-CN" sz="2700" b="1" dirty="0">
                <a:effectLst>
                  <a:outerShdw blurRad="38100" dist="38100" dir="2700000" algn="tl">
                    <a:srgbClr val="C0C0C0"/>
                  </a:outerShdw>
                </a:effectLst>
                <a:latin typeface="Times New Roman" panose="02020603050405020304" pitchFamily="18" charset="0"/>
              </a:rPr>
              <a:t>  </a:t>
            </a:r>
            <a:r>
              <a:rPr kumimoji="1" lang="en-US" altLang="zh-CN" sz="2700" b="1" dirty="0" err="1">
                <a:solidFill>
                  <a:srgbClr val="0000FF"/>
                </a:solidFill>
                <a:effectLst>
                  <a:outerShdw blurRad="38100" dist="38100" dir="2700000" algn="tl">
                    <a:srgbClr val="C0C0C0"/>
                  </a:outerShdw>
                </a:effectLst>
                <a:latin typeface="Times New Roman" panose="02020603050405020304" pitchFamily="18" charset="0"/>
              </a:rPr>
              <a:t>CreateBiTree</a:t>
            </a:r>
            <a:r>
              <a:rPr kumimoji="1" lang="en-US" altLang="zh-CN" sz="2700" b="1" dirty="0">
                <a:solidFill>
                  <a:srgbClr val="008080"/>
                </a:solidFill>
                <a:effectLst>
                  <a:outerShdw blurRad="38100" dist="38100" dir="2700000" algn="tl">
                    <a:srgbClr val="C0C0C0"/>
                  </a:outerShdw>
                </a:effectLst>
                <a:latin typeface="Times New Roman" panose="02020603050405020304" pitchFamily="18" charset="0"/>
              </a:rPr>
              <a:t>(</a:t>
            </a:r>
            <a:r>
              <a:rPr kumimoji="1" lang="en-US" altLang="zh-CN" sz="2700" b="1" dirty="0" err="1">
                <a:solidFill>
                  <a:srgbClr val="008080"/>
                </a:solidFill>
                <a:effectLst>
                  <a:outerShdw blurRad="38100" dist="38100" dir="2700000" algn="tl">
                    <a:srgbClr val="C0C0C0"/>
                  </a:outerShdw>
                </a:effectLst>
                <a:latin typeface="Times New Roman" panose="02020603050405020304" pitchFamily="18" charset="0"/>
              </a:rPr>
              <a:t>BiTree</a:t>
            </a:r>
            <a:r>
              <a:rPr kumimoji="1" lang="en-US" altLang="zh-CN" sz="2700" b="1" dirty="0">
                <a:solidFill>
                  <a:srgbClr val="008080"/>
                </a:solidFill>
                <a:effectLst>
                  <a:outerShdw blurRad="38100" dist="38100" dir="2700000" algn="tl">
                    <a:srgbClr val="C0C0C0"/>
                  </a:outerShdw>
                </a:effectLst>
                <a:latin typeface="Times New Roman" panose="02020603050405020304" pitchFamily="18" charset="0"/>
              </a:rPr>
              <a:t> &amp;T)</a:t>
            </a:r>
            <a:r>
              <a:rPr kumimoji="1" lang="en-US" altLang="zh-CN" sz="2700" b="1" dirty="0">
                <a:effectLst>
                  <a:outerShdw blurRad="38100" dist="38100" dir="2700000" algn="tl">
                    <a:srgbClr val="C0C0C0"/>
                  </a:outerShdw>
                </a:effectLst>
                <a:latin typeface="Times New Roman" panose="02020603050405020304" pitchFamily="18" charset="0"/>
              </a:rPr>
              <a:t> {</a:t>
            </a:r>
            <a:endParaRPr kumimoji="1" lang="en-US" altLang="zh-CN" sz="2700" b="1" dirty="0">
              <a:effectLst>
                <a:outerShdw blurRad="38100" dist="38100" dir="2700000" algn="tl">
                  <a:srgbClr val="C0C0C0"/>
                </a:outerShdw>
              </a:effectLst>
              <a:latin typeface="Times New Roman" panose="02020603050405020304" pitchFamily="18" charset="0"/>
            </a:endParaRPr>
          </a:p>
          <a:p>
            <a:pPr>
              <a:defRPr/>
            </a:pPr>
            <a:r>
              <a:rPr kumimoji="1" lang="en-US" altLang="zh-CN" sz="2700" b="1" dirty="0">
                <a:effectLst>
                  <a:outerShdw blurRad="38100" dist="38100" dir="2700000" algn="tl">
                    <a:srgbClr val="C0C0C0"/>
                  </a:outerShdw>
                </a:effectLst>
                <a:latin typeface="Times New Roman" panose="02020603050405020304" pitchFamily="18" charset="0"/>
              </a:rPr>
              <a:t>    </a:t>
            </a:r>
            <a:r>
              <a:rPr kumimoji="1" lang="en-US" altLang="zh-CN" sz="2700" b="1" dirty="0" err="1">
                <a:effectLst>
                  <a:outerShdw blurRad="38100" dist="38100" dir="2700000" algn="tl">
                    <a:srgbClr val="C0C0C0"/>
                  </a:outerShdw>
                </a:effectLst>
                <a:latin typeface="Times New Roman" panose="02020603050405020304" pitchFamily="18" charset="0"/>
              </a:rPr>
              <a:t>scanf</a:t>
            </a:r>
            <a:r>
              <a:rPr kumimoji="1" lang="en-US" altLang="zh-CN" sz="2700" b="1" dirty="0">
                <a:effectLst>
                  <a:outerShdw blurRad="38100" dist="38100" dir="2700000" algn="tl">
                    <a:srgbClr val="C0C0C0"/>
                  </a:outerShdw>
                </a:effectLst>
                <a:latin typeface="Times New Roman" panose="02020603050405020304" pitchFamily="18" charset="0"/>
              </a:rPr>
              <a:t>(&amp;</a:t>
            </a:r>
            <a:r>
              <a:rPr kumimoji="1" lang="en-US" altLang="zh-CN" sz="2700" b="1" dirty="0" err="1">
                <a:effectLst>
                  <a:outerShdw blurRad="38100" dist="38100" dir="2700000" algn="tl">
                    <a:srgbClr val="C0C0C0"/>
                  </a:outerShdw>
                </a:effectLst>
                <a:latin typeface="Times New Roman" panose="02020603050405020304" pitchFamily="18" charset="0"/>
              </a:rPr>
              <a:t>ch</a:t>
            </a:r>
            <a:r>
              <a:rPr kumimoji="1" lang="en-US" altLang="zh-CN" sz="2700" b="1" dirty="0">
                <a:effectLst>
                  <a:outerShdw blurRad="38100" dist="38100" dir="2700000" algn="tl">
                    <a:srgbClr val="C0C0C0"/>
                  </a:outerShdw>
                </a:effectLst>
                <a:latin typeface="Times New Roman" panose="02020603050405020304" pitchFamily="18" charset="0"/>
              </a:rPr>
              <a:t>);   / </a:t>
            </a:r>
            <a:r>
              <a:rPr kumimoji="1" lang="en-US" altLang="zh-CN" sz="2700" b="1" dirty="0" smtClean="0">
                <a:effectLst>
                  <a:outerShdw blurRad="38100" dist="38100" dir="2700000" algn="tl">
                    <a:srgbClr val="C0C0C0"/>
                  </a:outerShdw>
                </a:effectLst>
                <a:latin typeface="Times New Roman" panose="02020603050405020304" pitchFamily="18" charset="0"/>
              </a:rPr>
              <a:t>/</a:t>
            </a:r>
            <a:r>
              <a:rPr kumimoji="1" lang="en-US" altLang="zh-CN" sz="2700" b="1" dirty="0" err="1">
                <a:effectLst>
                  <a:outerShdw blurRad="38100" dist="38100" dir="2700000" algn="tl">
                    <a:srgbClr val="C0C0C0"/>
                  </a:outerShdw>
                </a:effectLst>
                <a:latin typeface="Times New Roman" panose="02020603050405020304" pitchFamily="18" charset="0"/>
              </a:rPr>
              <a:t>cin</a:t>
            </a:r>
            <a:r>
              <a:rPr kumimoji="1" lang="en-US" altLang="zh-CN" sz="2700" b="1" dirty="0">
                <a:effectLst>
                  <a:outerShdw blurRad="38100" dist="38100" dir="2700000" algn="tl">
                    <a:srgbClr val="C0C0C0"/>
                  </a:outerShdw>
                </a:effectLst>
                <a:latin typeface="Times New Roman" panose="02020603050405020304" pitchFamily="18" charset="0"/>
              </a:rPr>
              <a:t>&gt;&gt;</a:t>
            </a:r>
            <a:r>
              <a:rPr kumimoji="1" lang="en-US" altLang="zh-CN" sz="2700" b="1" dirty="0" err="1">
                <a:effectLst>
                  <a:outerShdw blurRad="38100" dist="38100" dir="2700000" algn="tl">
                    <a:srgbClr val="C0C0C0"/>
                  </a:outerShdw>
                </a:effectLst>
                <a:latin typeface="Times New Roman" panose="02020603050405020304" pitchFamily="18" charset="0"/>
              </a:rPr>
              <a:t>ch</a:t>
            </a:r>
            <a:r>
              <a:rPr kumimoji="1" lang="en-US" altLang="zh-CN" sz="2700" b="1" dirty="0">
                <a:effectLst>
                  <a:outerShdw blurRad="38100" dist="38100" dir="2700000" algn="tl">
                    <a:srgbClr val="C0C0C0"/>
                  </a:outerShdw>
                </a:effectLst>
                <a:latin typeface="Times New Roman" panose="02020603050405020304" pitchFamily="18" charset="0"/>
              </a:rPr>
              <a:t>;</a:t>
            </a:r>
            <a:endParaRPr kumimoji="1" lang="en-US" altLang="zh-CN" sz="2700" b="1" dirty="0">
              <a:effectLst>
                <a:outerShdw blurRad="38100" dist="38100" dir="2700000" algn="tl">
                  <a:srgbClr val="C0C0C0"/>
                </a:outerShdw>
              </a:effectLst>
              <a:latin typeface="Times New Roman" panose="02020603050405020304" pitchFamily="18" charset="0"/>
            </a:endParaRPr>
          </a:p>
          <a:p>
            <a:pPr>
              <a:lnSpc>
                <a:spcPct val="120000"/>
              </a:lnSpc>
              <a:defRPr/>
            </a:pPr>
            <a:r>
              <a:rPr kumimoji="1" lang="en-US" altLang="zh-CN" sz="2700" b="1" dirty="0">
                <a:effectLst>
                  <a:outerShdw blurRad="38100" dist="38100" dir="2700000" algn="tl">
                    <a:srgbClr val="C0C0C0"/>
                  </a:outerShdw>
                </a:effectLst>
                <a:latin typeface="Times New Roman" panose="02020603050405020304" pitchFamily="18" charset="0"/>
              </a:rPr>
              <a:t>    </a:t>
            </a:r>
            <a:r>
              <a:rPr kumimoji="1" lang="en-US" altLang="zh-CN" sz="2700" b="1" dirty="0">
                <a:solidFill>
                  <a:schemeClr val="hlink"/>
                </a:solidFill>
                <a:effectLst>
                  <a:outerShdw blurRad="38100" dist="38100" dir="2700000" algn="tl">
                    <a:srgbClr val="C0C0C0"/>
                  </a:outerShdw>
                </a:effectLst>
                <a:latin typeface="Times New Roman" panose="02020603050405020304" pitchFamily="18" charset="0"/>
              </a:rPr>
              <a:t>if (</a:t>
            </a:r>
            <a:r>
              <a:rPr kumimoji="1" lang="en-US" altLang="zh-CN" sz="2700" b="1" dirty="0" err="1">
                <a:solidFill>
                  <a:schemeClr val="hlink"/>
                </a:solidFill>
                <a:effectLst>
                  <a:outerShdw blurRad="38100" dist="38100" dir="2700000" algn="tl">
                    <a:srgbClr val="C0C0C0"/>
                  </a:outerShdw>
                </a:effectLst>
                <a:latin typeface="Times New Roman" panose="02020603050405020304" pitchFamily="18" charset="0"/>
              </a:rPr>
              <a:t>ch</a:t>
            </a:r>
            <a:r>
              <a:rPr kumimoji="1" lang="en-US" altLang="zh-CN" sz="2700" b="1" dirty="0">
                <a:solidFill>
                  <a:schemeClr val="hlink"/>
                </a:solidFill>
                <a:effectLst>
                  <a:outerShdw blurRad="38100" dist="38100" dir="2700000" algn="tl">
                    <a:srgbClr val="C0C0C0"/>
                  </a:outerShdw>
                </a:effectLst>
                <a:latin typeface="Times New Roman" panose="02020603050405020304" pitchFamily="18" charset="0"/>
              </a:rPr>
              <a:t>=='</a:t>
            </a:r>
            <a:r>
              <a:rPr kumimoji="1" lang="en-US" altLang="zh-CN" sz="2700" b="1" dirty="0">
                <a:solidFill>
                  <a:srgbClr val="FF0000"/>
                </a:solidFill>
                <a:effectLst>
                  <a:outerShdw blurRad="38100" dist="38100" dir="2700000" algn="tl">
                    <a:srgbClr val="C0C0C0"/>
                  </a:outerShdw>
                </a:effectLst>
                <a:latin typeface="Times New Roman" panose="02020603050405020304" pitchFamily="18" charset="0"/>
              </a:rPr>
              <a:t>#</a:t>
            </a:r>
            <a:r>
              <a:rPr kumimoji="1" lang="en-US" altLang="zh-CN" sz="2700" b="1" dirty="0">
                <a:solidFill>
                  <a:schemeClr val="hlink"/>
                </a:solidFill>
                <a:effectLst>
                  <a:outerShdw blurRad="38100" dist="38100" dir="2700000" algn="tl">
                    <a:srgbClr val="C0C0C0"/>
                  </a:outerShdw>
                </a:effectLst>
                <a:latin typeface="Times New Roman" panose="02020603050405020304" pitchFamily="18" charset="0"/>
              </a:rPr>
              <a:t>') T = NULL;</a:t>
            </a:r>
            <a:endParaRPr kumimoji="1" lang="en-US" altLang="zh-CN" sz="2700" b="1" dirty="0">
              <a:solidFill>
                <a:schemeClr val="hlink"/>
              </a:solidFill>
              <a:effectLst>
                <a:outerShdw blurRad="38100" dist="38100" dir="2700000" algn="tl">
                  <a:srgbClr val="C0C0C0"/>
                </a:outerShdw>
              </a:effectLst>
              <a:latin typeface="Times New Roman" panose="02020603050405020304" pitchFamily="18" charset="0"/>
            </a:endParaRPr>
          </a:p>
          <a:p>
            <a:pPr>
              <a:lnSpc>
                <a:spcPct val="120000"/>
              </a:lnSpc>
              <a:defRPr/>
            </a:pPr>
            <a:r>
              <a:rPr kumimoji="1" lang="en-US" altLang="zh-CN" sz="2700" b="1" dirty="0">
                <a:effectLst>
                  <a:outerShdw blurRad="38100" dist="38100" dir="2700000" algn="tl">
                    <a:srgbClr val="C0C0C0"/>
                  </a:outerShdw>
                </a:effectLst>
                <a:latin typeface="Times New Roman" panose="02020603050405020304" pitchFamily="18" charset="0"/>
              </a:rPr>
              <a:t>    else {</a:t>
            </a:r>
            <a:endParaRPr kumimoji="1" lang="en-US" altLang="zh-CN" sz="2700" b="1" dirty="0">
              <a:effectLst>
                <a:outerShdw blurRad="38100" dist="38100" dir="2700000" algn="tl">
                  <a:srgbClr val="C0C0C0"/>
                </a:outerShdw>
              </a:effectLst>
              <a:latin typeface="Times New Roman" panose="02020603050405020304" pitchFamily="18" charset="0"/>
            </a:endParaRPr>
          </a:p>
          <a:p>
            <a:pPr>
              <a:lnSpc>
                <a:spcPct val="120000"/>
              </a:lnSpc>
              <a:defRPr/>
            </a:pPr>
            <a:r>
              <a:rPr kumimoji="1" lang="en-US" altLang="zh-CN" sz="2700" b="1" dirty="0">
                <a:effectLst>
                  <a:outerShdw blurRad="38100" dist="38100" dir="2700000" algn="tl">
                    <a:srgbClr val="C0C0C0"/>
                  </a:outerShdw>
                </a:effectLst>
                <a:latin typeface="Times New Roman" panose="02020603050405020304" pitchFamily="18" charset="0"/>
              </a:rPr>
              <a:t>      if (! (T = (</a:t>
            </a:r>
            <a:r>
              <a:rPr kumimoji="1" lang="en-US" altLang="zh-CN" sz="2700" b="1" dirty="0" err="1">
                <a:effectLst>
                  <a:outerShdw blurRad="38100" dist="38100" dir="2700000" algn="tl">
                    <a:srgbClr val="C0C0C0"/>
                  </a:outerShdw>
                </a:effectLst>
                <a:latin typeface="Times New Roman" panose="02020603050405020304" pitchFamily="18" charset="0"/>
              </a:rPr>
              <a:t>BiTNode</a:t>
            </a:r>
            <a:r>
              <a:rPr kumimoji="1" lang="en-US" altLang="zh-CN" sz="2700" b="1" dirty="0">
                <a:effectLst>
                  <a:outerShdw blurRad="38100" dist="38100" dir="2700000" algn="tl">
                    <a:srgbClr val="C0C0C0"/>
                  </a:outerShdw>
                </a:effectLst>
                <a:latin typeface="Times New Roman" panose="02020603050405020304" pitchFamily="18" charset="0"/>
              </a:rPr>
              <a:t> *)</a:t>
            </a:r>
            <a:r>
              <a:rPr kumimoji="1" lang="en-US" altLang="zh-CN" sz="2700" b="1" dirty="0" err="1">
                <a:effectLst>
                  <a:outerShdw blurRad="38100" dist="38100" dir="2700000" algn="tl">
                    <a:srgbClr val="C0C0C0"/>
                  </a:outerShdw>
                </a:effectLst>
                <a:latin typeface="Times New Roman" panose="02020603050405020304" pitchFamily="18" charset="0"/>
              </a:rPr>
              <a:t>malloc</a:t>
            </a:r>
            <a:r>
              <a:rPr kumimoji="1" lang="en-US" altLang="zh-CN" sz="2700" b="1" dirty="0">
                <a:effectLst>
                  <a:outerShdw blurRad="38100" dist="38100" dir="2700000" algn="tl">
                    <a:srgbClr val="C0C0C0"/>
                  </a:outerShdw>
                </a:effectLst>
                <a:latin typeface="Times New Roman" panose="02020603050405020304" pitchFamily="18" charset="0"/>
              </a:rPr>
              <a:t>(</a:t>
            </a:r>
            <a:r>
              <a:rPr kumimoji="1" lang="en-US" altLang="zh-CN" sz="2700" b="1" dirty="0" err="1">
                <a:effectLst>
                  <a:outerShdw blurRad="38100" dist="38100" dir="2700000" algn="tl">
                    <a:srgbClr val="C0C0C0"/>
                  </a:outerShdw>
                </a:effectLst>
                <a:latin typeface="Times New Roman" panose="02020603050405020304" pitchFamily="18" charset="0"/>
              </a:rPr>
              <a:t>sizeof</a:t>
            </a:r>
            <a:r>
              <a:rPr kumimoji="1" lang="en-US" altLang="zh-CN" sz="2700" b="1" dirty="0">
                <a:effectLst>
                  <a:outerShdw blurRad="38100" dist="38100" dir="2700000" algn="tl">
                    <a:srgbClr val="C0C0C0"/>
                  </a:outerShdw>
                </a:effectLst>
                <a:latin typeface="Times New Roman" panose="02020603050405020304" pitchFamily="18" charset="0"/>
              </a:rPr>
              <a:t>(</a:t>
            </a:r>
            <a:r>
              <a:rPr kumimoji="1" lang="en-US" altLang="zh-CN" sz="2700" b="1" dirty="0" err="1">
                <a:effectLst>
                  <a:outerShdw blurRad="38100" dist="38100" dir="2700000" algn="tl">
                    <a:srgbClr val="C0C0C0"/>
                  </a:outerShdw>
                </a:effectLst>
                <a:latin typeface="Times New Roman" panose="02020603050405020304" pitchFamily="18" charset="0"/>
              </a:rPr>
              <a:t>BiTNode</a:t>
            </a:r>
            <a:r>
              <a:rPr kumimoji="1" lang="en-US" altLang="zh-CN" sz="2700" b="1" dirty="0">
                <a:effectLst>
                  <a:outerShdw blurRad="38100" dist="38100" dir="2700000" algn="tl">
                    <a:srgbClr val="C0C0C0"/>
                  </a:outerShdw>
                </a:effectLst>
                <a:latin typeface="Times New Roman" panose="02020603050405020304" pitchFamily="18" charset="0"/>
              </a:rPr>
              <a:t>))))</a:t>
            </a:r>
            <a:endParaRPr kumimoji="1" lang="en-US" altLang="zh-CN" sz="2700" b="1" dirty="0">
              <a:effectLst>
                <a:outerShdw blurRad="38100" dist="38100" dir="2700000" algn="tl">
                  <a:srgbClr val="C0C0C0"/>
                </a:outerShdw>
              </a:effectLst>
              <a:latin typeface="Times New Roman" panose="02020603050405020304" pitchFamily="18" charset="0"/>
            </a:endParaRPr>
          </a:p>
          <a:p>
            <a:pPr>
              <a:lnSpc>
                <a:spcPct val="120000"/>
              </a:lnSpc>
              <a:defRPr/>
            </a:pPr>
            <a:r>
              <a:rPr kumimoji="1" lang="en-US" altLang="zh-CN" sz="2700" b="1" dirty="0">
                <a:effectLst>
                  <a:outerShdw blurRad="38100" dist="38100" dir="2700000" algn="tl">
                    <a:srgbClr val="C0C0C0"/>
                  </a:outerShdw>
                </a:effectLst>
                <a:latin typeface="Times New Roman" panose="02020603050405020304" pitchFamily="18" charset="0"/>
              </a:rPr>
              <a:t>        exit(OVERFLOW);</a:t>
            </a:r>
            <a:endParaRPr kumimoji="1" lang="en-US" altLang="zh-CN" sz="2700" b="1" dirty="0">
              <a:effectLst>
                <a:outerShdw blurRad="38100" dist="38100" dir="2700000" algn="tl">
                  <a:srgbClr val="C0C0C0"/>
                </a:outerShdw>
              </a:effectLst>
              <a:latin typeface="Times New Roman" panose="02020603050405020304" pitchFamily="18" charset="0"/>
            </a:endParaRPr>
          </a:p>
          <a:p>
            <a:pPr>
              <a:lnSpc>
                <a:spcPct val="120000"/>
              </a:lnSpc>
              <a:defRPr/>
            </a:pPr>
            <a:r>
              <a:rPr kumimoji="1" lang="en-US" altLang="zh-CN" sz="2700" b="1" dirty="0">
                <a:effectLst>
                  <a:outerShdw blurRad="38100" dist="38100" dir="2700000" algn="tl">
                    <a:srgbClr val="C0C0C0"/>
                  </a:outerShdw>
                </a:effectLst>
                <a:latin typeface="Times New Roman" panose="02020603050405020304" pitchFamily="18" charset="0"/>
              </a:rPr>
              <a:t>      T-&gt;data = </a:t>
            </a:r>
            <a:r>
              <a:rPr kumimoji="1" lang="en-US" altLang="zh-CN" sz="2700" b="1" dirty="0" err="1">
                <a:effectLst>
                  <a:outerShdw blurRad="38100" dist="38100" dir="2700000" algn="tl">
                    <a:srgbClr val="C0C0C0"/>
                  </a:outerShdw>
                </a:effectLst>
                <a:latin typeface="Times New Roman" panose="02020603050405020304" pitchFamily="18" charset="0"/>
              </a:rPr>
              <a:t>ch</a:t>
            </a:r>
            <a:r>
              <a:rPr kumimoji="1" lang="en-US" altLang="zh-CN" sz="2700" b="1" dirty="0">
                <a:effectLst>
                  <a:outerShdw blurRad="38100" dist="38100" dir="2700000" algn="tl">
                    <a:srgbClr val="C0C0C0"/>
                  </a:outerShdw>
                </a:effectLst>
                <a:latin typeface="Times New Roman" panose="02020603050405020304" pitchFamily="18" charset="0"/>
              </a:rPr>
              <a:t>;              // </a:t>
            </a:r>
            <a:r>
              <a:rPr kumimoji="1" lang="zh-CN" altLang="en-US" sz="2700" b="1" dirty="0">
                <a:effectLst>
                  <a:outerShdw blurRad="38100" dist="38100" dir="2700000" algn="tl">
                    <a:srgbClr val="C0C0C0"/>
                  </a:outerShdw>
                </a:effectLst>
                <a:latin typeface="Times New Roman" panose="02020603050405020304" pitchFamily="18" charset="0"/>
              </a:rPr>
              <a:t>生成根结点</a:t>
            </a:r>
            <a:endParaRPr kumimoji="1" lang="zh-CN" altLang="en-US" sz="2700" b="1" dirty="0">
              <a:effectLst>
                <a:outerShdw blurRad="38100" dist="38100" dir="2700000" algn="tl">
                  <a:srgbClr val="C0C0C0"/>
                </a:outerShdw>
              </a:effectLst>
              <a:latin typeface="Times New Roman" panose="02020603050405020304" pitchFamily="18" charset="0"/>
            </a:endParaRPr>
          </a:p>
          <a:p>
            <a:pPr>
              <a:lnSpc>
                <a:spcPct val="120000"/>
              </a:lnSpc>
              <a:defRPr/>
            </a:pPr>
            <a:r>
              <a:rPr kumimoji="1" lang="zh-CN" altLang="en-US" sz="2700" b="1" dirty="0">
                <a:effectLst>
                  <a:outerShdw blurRad="38100" dist="38100" dir="2700000" algn="tl">
                    <a:srgbClr val="C0C0C0"/>
                  </a:outerShdw>
                </a:effectLst>
                <a:latin typeface="Times New Roman" panose="02020603050405020304" pitchFamily="18" charset="0"/>
              </a:rPr>
              <a:t>      </a:t>
            </a:r>
            <a:r>
              <a:rPr kumimoji="1" lang="en-US" altLang="zh-CN" sz="2700" b="1" dirty="0" err="1">
                <a:solidFill>
                  <a:srgbClr val="0000FF"/>
                </a:solidFill>
                <a:effectLst>
                  <a:outerShdw blurRad="38100" dist="38100" dir="2700000" algn="tl">
                    <a:srgbClr val="C0C0C0"/>
                  </a:outerShdw>
                </a:effectLst>
                <a:latin typeface="Times New Roman" panose="02020603050405020304" pitchFamily="18" charset="0"/>
              </a:rPr>
              <a:t>CreateBiTree</a:t>
            </a:r>
            <a:r>
              <a:rPr kumimoji="1" lang="en-US" altLang="zh-CN" sz="2700" b="1" dirty="0">
                <a:solidFill>
                  <a:srgbClr val="008080"/>
                </a:solidFill>
                <a:effectLst>
                  <a:outerShdw blurRad="38100" dist="38100" dir="2700000" algn="tl">
                    <a:srgbClr val="C0C0C0"/>
                  </a:outerShdw>
                </a:effectLst>
                <a:latin typeface="Times New Roman" panose="02020603050405020304" pitchFamily="18" charset="0"/>
              </a:rPr>
              <a:t>(T-&gt;</a:t>
            </a:r>
            <a:r>
              <a:rPr kumimoji="1" lang="en-US" altLang="zh-CN" sz="2700" b="1" dirty="0" err="1">
                <a:solidFill>
                  <a:srgbClr val="008080"/>
                </a:solidFill>
                <a:effectLst>
                  <a:outerShdw blurRad="38100" dist="38100" dir="2700000" algn="tl">
                    <a:srgbClr val="C0C0C0"/>
                  </a:outerShdw>
                </a:effectLst>
                <a:latin typeface="Times New Roman" panose="02020603050405020304" pitchFamily="18" charset="0"/>
              </a:rPr>
              <a:t>lchild</a:t>
            </a:r>
            <a:r>
              <a:rPr kumimoji="1" lang="en-US" altLang="zh-CN" sz="2700" b="1" dirty="0">
                <a:solidFill>
                  <a:srgbClr val="008080"/>
                </a:solidFill>
                <a:effectLst>
                  <a:outerShdw blurRad="38100" dist="38100" dir="2700000" algn="tl">
                    <a:srgbClr val="C0C0C0"/>
                  </a:outerShdw>
                </a:effectLst>
                <a:latin typeface="Times New Roman" panose="02020603050405020304" pitchFamily="18" charset="0"/>
              </a:rPr>
              <a:t>)</a:t>
            </a:r>
            <a:r>
              <a:rPr kumimoji="1" lang="en-US" altLang="zh-CN" sz="2700" b="1" dirty="0">
                <a:effectLst>
                  <a:outerShdw blurRad="38100" dist="38100" dir="2700000" algn="tl">
                    <a:srgbClr val="C0C0C0"/>
                  </a:outerShdw>
                </a:effectLst>
                <a:latin typeface="Times New Roman" panose="02020603050405020304" pitchFamily="18" charset="0"/>
              </a:rPr>
              <a:t>;   // </a:t>
            </a:r>
            <a:r>
              <a:rPr kumimoji="1" lang="zh-CN" altLang="en-US" sz="2700" b="1" dirty="0">
                <a:effectLst>
                  <a:outerShdw blurRad="38100" dist="38100" dir="2700000" algn="tl">
                    <a:srgbClr val="C0C0C0"/>
                  </a:outerShdw>
                </a:effectLst>
                <a:latin typeface="Times New Roman" panose="02020603050405020304" pitchFamily="18" charset="0"/>
              </a:rPr>
              <a:t>构造左子树</a:t>
            </a:r>
            <a:endParaRPr kumimoji="1" lang="zh-CN" altLang="en-US" sz="2700" b="1" dirty="0">
              <a:effectLst>
                <a:outerShdw blurRad="38100" dist="38100" dir="2700000" algn="tl">
                  <a:srgbClr val="C0C0C0"/>
                </a:outerShdw>
              </a:effectLst>
              <a:latin typeface="Times New Roman" panose="02020603050405020304" pitchFamily="18" charset="0"/>
            </a:endParaRPr>
          </a:p>
          <a:p>
            <a:pPr>
              <a:lnSpc>
                <a:spcPct val="120000"/>
              </a:lnSpc>
              <a:defRPr/>
            </a:pPr>
            <a:r>
              <a:rPr kumimoji="1" lang="zh-CN" altLang="en-US" sz="2700" b="1" dirty="0">
                <a:effectLst>
                  <a:outerShdw blurRad="38100" dist="38100" dir="2700000" algn="tl">
                    <a:srgbClr val="C0C0C0"/>
                  </a:outerShdw>
                </a:effectLst>
                <a:latin typeface="Times New Roman" panose="02020603050405020304" pitchFamily="18" charset="0"/>
              </a:rPr>
              <a:t>      </a:t>
            </a:r>
            <a:r>
              <a:rPr kumimoji="1" lang="en-US" altLang="zh-CN" sz="2700" b="1" dirty="0" err="1">
                <a:solidFill>
                  <a:srgbClr val="0000FF"/>
                </a:solidFill>
                <a:effectLst>
                  <a:outerShdw blurRad="38100" dist="38100" dir="2700000" algn="tl">
                    <a:srgbClr val="C0C0C0"/>
                  </a:outerShdw>
                </a:effectLst>
                <a:latin typeface="Times New Roman" panose="02020603050405020304" pitchFamily="18" charset="0"/>
              </a:rPr>
              <a:t>CreateBiTree</a:t>
            </a:r>
            <a:r>
              <a:rPr kumimoji="1" lang="en-US" altLang="zh-CN" sz="2700" b="1" dirty="0">
                <a:solidFill>
                  <a:srgbClr val="008080"/>
                </a:solidFill>
                <a:effectLst>
                  <a:outerShdw blurRad="38100" dist="38100" dir="2700000" algn="tl">
                    <a:srgbClr val="C0C0C0"/>
                  </a:outerShdw>
                </a:effectLst>
                <a:latin typeface="Times New Roman" panose="02020603050405020304" pitchFamily="18" charset="0"/>
              </a:rPr>
              <a:t>(T-&gt;</a:t>
            </a:r>
            <a:r>
              <a:rPr kumimoji="1" lang="en-US" altLang="zh-CN" sz="2700" b="1" dirty="0" err="1">
                <a:solidFill>
                  <a:srgbClr val="008080"/>
                </a:solidFill>
                <a:effectLst>
                  <a:outerShdw blurRad="38100" dist="38100" dir="2700000" algn="tl">
                    <a:srgbClr val="C0C0C0"/>
                  </a:outerShdw>
                </a:effectLst>
                <a:latin typeface="Times New Roman" panose="02020603050405020304" pitchFamily="18" charset="0"/>
              </a:rPr>
              <a:t>rchild</a:t>
            </a:r>
            <a:r>
              <a:rPr kumimoji="1" lang="en-US" altLang="zh-CN" sz="2700" b="1" dirty="0">
                <a:solidFill>
                  <a:srgbClr val="008080"/>
                </a:solidFill>
                <a:effectLst>
                  <a:outerShdw blurRad="38100" dist="38100" dir="2700000" algn="tl">
                    <a:srgbClr val="C0C0C0"/>
                  </a:outerShdw>
                </a:effectLst>
                <a:latin typeface="Times New Roman" panose="02020603050405020304" pitchFamily="18" charset="0"/>
              </a:rPr>
              <a:t>)</a:t>
            </a:r>
            <a:r>
              <a:rPr kumimoji="1" lang="en-US" altLang="zh-CN" sz="2700" b="1" dirty="0">
                <a:effectLst>
                  <a:outerShdw blurRad="38100" dist="38100" dir="2700000" algn="tl">
                    <a:srgbClr val="C0C0C0"/>
                  </a:outerShdw>
                </a:effectLst>
                <a:latin typeface="Times New Roman" panose="02020603050405020304" pitchFamily="18" charset="0"/>
              </a:rPr>
              <a:t>;   // </a:t>
            </a:r>
            <a:r>
              <a:rPr kumimoji="1" lang="zh-CN" altLang="en-US" sz="2700" b="1" dirty="0">
                <a:effectLst>
                  <a:outerShdw blurRad="38100" dist="38100" dir="2700000" algn="tl">
                    <a:srgbClr val="C0C0C0"/>
                  </a:outerShdw>
                </a:effectLst>
                <a:latin typeface="Times New Roman" panose="02020603050405020304" pitchFamily="18" charset="0"/>
              </a:rPr>
              <a:t>构造右子树</a:t>
            </a:r>
            <a:endParaRPr kumimoji="1" lang="zh-CN" altLang="en-US" sz="2700" b="1" dirty="0">
              <a:effectLst>
                <a:outerShdw blurRad="38100" dist="38100" dir="2700000" algn="tl">
                  <a:srgbClr val="C0C0C0"/>
                </a:outerShdw>
              </a:effectLst>
              <a:latin typeface="Times New Roman" panose="02020603050405020304" pitchFamily="18" charset="0"/>
            </a:endParaRPr>
          </a:p>
          <a:p>
            <a:pPr>
              <a:lnSpc>
                <a:spcPct val="120000"/>
              </a:lnSpc>
              <a:defRPr/>
            </a:pPr>
            <a:r>
              <a:rPr kumimoji="1" lang="zh-CN" altLang="en-US" sz="2700" b="1" dirty="0">
                <a:effectLst>
                  <a:outerShdw blurRad="38100" dist="38100" dir="2700000" algn="tl">
                    <a:srgbClr val="C0C0C0"/>
                  </a:outerShdw>
                </a:effectLst>
                <a:latin typeface="Times New Roman" panose="02020603050405020304" pitchFamily="18" charset="0"/>
              </a:rPr>
              <a:t>    </a:t>
            </a:r>
            <a:r>
              <a:rPr kumimoji="1" lang="en-US" altLang="zh-CN" sz="2700" b="1" dirty="0">
                <a:effectLst>
                  <a:outerShdw blurRad="38100" dist="38100" dir="2700000" algn="tl">
                    <a:srgbClr val="C0C0C0"/>
                  </a:outerShdw>
                </a:effectLst>
                <a:latin typeface="Times New Roman" panose="02020603050405020304" pitchFamily="18" charset="0"/>
              </a:rPr>
              <a:t>}</a:t>
            </a:r>
            <a:endParaRPr kumimoji="1" lang="en-US" altLang="zh-CN" sz="2700" b="1" dirty="0">
              <a:effectLst>
                <a:outerShdw blurRad="38100" dist="38100" dir="2700000" algn="tl">
                  <a:srgbClr val="C0C0C0"/>
                </a:outerShdw>
              </a:effectLst>
              <a:latin typeface="Times New Roman" panose="02020603050405020304" pitchFamily="18" charset="0"/>
            </a:endParaRPr>
          </a:p>
          <a:p>
            <a:pPr>
              <a:lnSpc>
                <a:spcPct val="120000"/>
              </a:lnSpc>
              <a:defRPr/>
            </a:pPr>
            <a:r>
              <a:rPr kumimoji="1" lang="en-US" altLang="zh-CN" sz="2700" b="1" dirty="0">
                <a:effectLst>
                  <a:outerShdw blurRad="38100" dist="38100" dir="2700000" algn="tl">
                    <a:srgbClr val="C0C0C0"/>
                  </a:outerShdw>
                </a:effectLst>
                <a:latin typeface="Times New Roman" panose="02020603050405020304" pitchFamily="18" charset="0"/>
              </a:rPr>
              <a:t>    return OK; </a:t>
            </a:r>
            <a:endParaRPr kumimoji="1" lang="en-US" altLang="zh-CN" sz="2700" b="1" dirty="0">
              <a:effectLst>
                <a:outerShdw blurRad="38100" dist="38100" dir="2700000" algn="tl">
                  <a:srgbClr val="C0C0C0"/>
                </a:outerShdw>
              </a:effectLst>
              <a:latin typeface="Times New Roman" panose="02020603050405020304" pitchFamily="18" charset="0"/>
            </a:endParaRPr>
          </a:p>
          <a:p>
            <a:pPr>
              <a:lnSpc>
                <a:spcPct val="120000"/>
              </a:lnSpc>
              <a:defRPr/>
            </a:pPr>
            <a:r>
              <a:rPr kumimoji="1" lang="en-US" altLang="zh-CN" sz="2700" b="1" dirty="0">
                <a:effectLst>
                  <a:outerShdw blurRad="38100" dist="38100" dir="2700000" algn="tl">
                    <a:srgbClr val="C0C0C0"/>
                  </a:outerShdw>
                </a:effectLst>
                <a:latin typeface="Times New Roman" panose="02020603050405020304" pitchFamily="18" charset="0"/>
              </a:rPr>
              <a:t> } // </a:t>
            </a:r>
            <a:r>
              <a:rPr kumimoji="1" lang="en-US" altLang="zh-CN" sz="2700" b="1" dirty="0" err="1">
                <a:effectLst>
                  <a:outerShdw blurRad="38100" dist="38100" dir="2700000" algn="tl">
                    <a:srgbClr val="C0C0C0"/>
                  </a:outerShdw>
                </a:effectLst>
                <a:latin typeface="Times New Roman" panose="02020603050405020304" pitchFamily="18" charset="0"/>
              </a:rPr>
              <a:t>CreateBiTree</a:t>
            </a:r>
            <a:endParaRPr kumimoji="1" lang="en-US" altLang="zh-CN" sz="2700" b="1" dirty="0">
              <a:effectLst>
                <a:outerShdw blurRad="38100" dist="38100" dir="2700000" algn="tl">
                  <a:srgbClr val="C0C0C0"/>
                </a:outerShdw>
              </a:effectLst>
              <a:latin typeface="Times New Roman" panose="02020603050405020304" pitchFamily="18" charset="0"/>
            </a:endParaRPr>
          </a:p>
        </p:txBody>
      </p:sp>
      <p:sp>
        <p:nvSpPr>
          <p:cNvPr id="83972" name="Text Box 8"/>
          <p:cNvSpPr txBox="1">
            <a:spLocks noChangeArrowheads="1"/>
          </p:cNvSpPr>
          <p:nvPr/>
        </p:nvSpPr>
        <p:spPr bwMode="auto">
          <a:xfrm>
            <a:off x="704850" y="152083"/>
            <a:ext cx="4670425" cy="579437"/>
          </a:xfrm>
          <a:prstGeom prst="rect">
            <a:avLst/>
          </a:prstGeom>
          <a:noFill/>
          <a:ln w="12700" cap="sq">
            <a:noFill/>
            <a:miter lim="800000"/>
            <a:headEnd type="none" w="sm" len="sm"/>
            <a:tailEnd type="none" w="sm" len="sm"/>
          </a:ln>
        </p:spPr>
        <p:txBody>
          <a:bodyPr wrap="none">
            <a:spAutoFit/>
          </a:bodyPr>
          <a:lstStyle/>
          <a:p>
            <a:r>
              <a:rPr kumimoji="1" lang="zh-CN" altLang="en-US" sz="3200" b="1">
                <a:latin typeface="楷体_GB2312" pitchFamily="49" charset="-122"/>
              </a:rPr>
              <a:t>二叉树的</a:t>
            </a:r>
            <a:r>
              <a:rPr kumimoji="1" lang="zh-CN" altLang="en-US" sz="3200" b="1">
                <a:solidFill>
                  <a:srgbClr val="FF0000"/>
                </a:solidFill>
                <a:latin typeface="楷体_GB2312" pitchFamily="49" charset="-122"/>
              </a:rPr>
              <a:t>建立</a:t>
            </a:r>
            <a:r>
              <a:rPr kumimoji="1" lang="en-US" altLang="zh-CN" sz="3200" b="1">
                <a:latin typeface="楷体_GB2312" pitchFamily="49" charset="-122"/>
              </a:rPr>
              <a:t>(</a:t>
            </a:r>
            <a:r>
              <a:rPr kumimoji="1" lang="zh-CN" altLang="en-US" sz="3200" b="1">
                <a:latin typeface="楷体_GB2312" pitchFamily="49" charset="-122"/>
              </a:rPr>
              <a:t>先序方式</a:t>
            </a:r>
            <a:r>
              <a:rPr kumimoji="1" lang="en-US" altLang="zh-CN" sz="3200" b="1">
                <a:latin typeface="楷体_GB2312" pitchFamily="49" charset="-122"/>
              </a:rPr>
              <a:t>)</a:t>
            </a:r>
            <a:endParaRPr kumimoji="1" lang="en-US" altLang="zh-CN" sz="3200" b="1">
              <a:latin typeface="楷体_GB2312" pitchFamily="49" charset="-122"/>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3"/>
          <p:cNvSpPr>
            <a:spLocks noGrp="1"/>
          </p:cNvSpPr>
          <p:nvPr>
            <p:ph type="sldNum" sz="quarter" idx="4294967295"/>
          </p:nvPr>
        </p:nvSpPr>
        <p:spPr>
          <a:xfrm>
            <a:off x="7042150" y="6243638"/>
            <a:ext cx="1905000" cy="457200"/>
          </a:xfrm>
          <a:prstGeom prst="rect">
            <a:avLst/>
          </a:prstGeom>
          <a:noFill/>
        </p:spPr>
        <p:txBody>
          <a:bodyPr/>
          <a:lstStyle/>
          <a:p>
            <a:fld id="{CD9B95FC-5519-4755-AC24-6E158C693EA1}" type="slidenum">
              <a:rPr lang="en-US" altLang="zh-CN" smtClean="0"/>
            </a:fld>
            <a:endParaRPr lang="en-US" altLang="zh-CN" smtClean="0"/>
          </a:p>
        </p:txBody>
      </p:sp>
      <p:sp>
        <p:nvSpPr>
          <p:cNvPr id="84995" name="Text Box 1026"/>
          <p:cNvSpPr txBox="1">
            <a:spLocks noChangeArrowheads="1"/>
          </p:cNvSpPr>
          <p:nvPr/>
        </p:nvSpPr>
        <p:spPr bwMode="auto">
          <a:xfrm>
            <a:off x="656590" y="220663"/>
            <a:ext cx="5643563" cy="579437"/>
          </a:xfrm>
          <a:prstGeom prst="rect">
            <a:avLst/>
          </a:prstGeom>
          <a:noFill/>
          <a:ln w="12700" cap="sq">
            <a:noFill/>
            <a:miter lim="800000"/>
            <a:headEnd type="none" w="sm" len="sm"/>
            <a:tailEnd type="none" w="sm" len="sm"/>
          </a:ln>
        </p:spPr>
        <p:txBody>
          <a:bodyPr>
            <a:spAutoFit/>
          </a:bodyPr>
          <a:lstStyle/>
          <a:p>
            <a:r>
              <a:rPr kumimoji="1" lang="zh-CN" altLang="en-US" sz="3200" b="1" dirty="0">
                <a:latin typeface="Times New Roman" panose="02020603050405020304" pitchFamily="18" charset="0"/>
              </a:rPr>
              <a:t>五</a:t>
            </a:r>
            <a:r>
              <a:rPr kumimoji="1" lang="zh-CN" altLang="en-US" sz="3200" dirty="0">
                <a:latin typeface="Times New Roman" panose="02020603050405020304" pitchFamily="18" charset="0"/>
              </a:rPr>
              <a:t>、</a:t>
            </a:r>
            <a:r>
              <a:rPr kumimoji="1" lang="zh-CN" altLang="en-US" sz="3200" b="1" dirty="0">
                <a:latin typeface="楷体_GB2312" pitchFamily="49" charset="-122"/>
              </a:rPr>
              <a:t>遍历算法</a:t>
            </a:r>
            <a:r>
              <a:rPr kumimoji="1" lang="zh-CN" altLang="en-US" sz="3200" b="1" dirty="0" smtClean="0">
                <a:latin typeface="楷体_GB2312" pitchFamily="49" charset="-122"/>
              </a:rPr>
              <a:t>的应用</a:t>
            </a:r>
            <a:r>
              <a:rPr kumimoji="1" lang="zh-CN" altLang="en-US" sz="3200" b="1" dirty="0">
                <a:latin typeface="楷体_GB2312" pitchFamily="49" charset="-122"/>
              </a:rPr>
              <a:t>举例</a:t>
            </a:r>
            <a:endParaRPr kumimoji="1" lang="zh-CN" altLang="en-US" sz="3200" b="1" dirty="0">
              <a:latin typeface="楷体_GB2312" pitchFamily="49" charset="-122"/>
            </a:endParaRPr>
          </a:p>
        </p:txBody>
      </p:sp>
      <p:sp>
        <p:nvSpPr>
          <p:cNvPr id="96259" name="Text Box 1027">
            <a:hlinkClick r:id="" action="ppaction://hlinkshowjump?jump=nextslide"/>
          </p:cNvPr>
          <p:cNvSpPr txBox="1">
            <a:spLocks noChangeArrowheads="1"/>
          </p:cNvSpPr>
          <p:nvPr/>
        </p:nvSpPr>
        <p:spPr bwMode="auto">
          <a:xfrm>
            <a:off x="763588" y="3127375"/>
            <a:ext cx="6761162" cy="519113"/>
          </a:xfrm>
          <a:prstGeom prst="rect">
            <a:avLst/>
          </a:prstGeom>
          <a:noFill/>
          <a:ln w="12700" cap="sq">
            <a:noFill/>
            <a:miter lim="800000"/>
            <a:headEnd type="none" w="sm" len="sm"/>
            <a:tailEnd type="none" w="sm" len="sm"/>
          </a:ln>
        </p:spPr>
        <p:txBody>
          <a:bodyPr>
            <a:spAutoFit/>
          </a:bodyPr>
          <a:lstStyle/>
          <a:p>
            <a:r>
              <a:rPr kumimoji="1" lang="en-US" altLang="zh-CN" sz="2800" b="1" dirty="0">
                <a:solidFill>
                  <a:srgbClr val="800000"/>
                </a:solidFill>
                <a:latin typeface="Times New Roman" panose="02020603050405020304" pitchFamily="18" charset="0"/>
              </a:rPr>
              <a:t>1</a:t>
            </a:r>
            <a:r>
              <a:rPr kumimoji="1" lang="zh-CN" altLang="en-US" sz="2800" b="1" dirty="0">
                <a:solidFill>
                  <a:srgbClr val="800000"/>
                </a:solidFill>
                <a:latin typeface="Times New Roman" panose="02020603050405020304" pitchFamily="18" charset="0"/>
              </a:rPr>
              <a:t>、统计二叉树中结点的个数</a:t>
            </a:r>
            <a:r>
              <a:rPr kumimoji="1" lang="en-US" altLang="zh-CN" sz="2800" b="1" dirty="0">
                <a:solidFill>
                  <a:srgbClr val="800000"/>
                </a:solidFill>
                <a:latin typeface="Times New Roman" panose="02020603050405020304" pitchFamily="18" charset="0"/>
              </a:rPr>
              <a:t>(</a:t>
            </a:r>
            <a:r>
              <a:rPr kumimoji="1" lang="zh-CN" altLang="en-US" sz="2800" b="1" dirty="0">
                <a:solidFill>
                  <a:srgbClr val="800000"/>
                </a:solidFill>
                <a:latin typeface="Times New Roman" panose="02020603050405020304" pitchFamily="18" charset="0"/>
              </a:rPr>
              <a:t>先序遍历</a:t>
            </a:r>
            <a:r>
              <a:rPr kumimoji="1" lang="en-US" altLang="zh-CN" sz="2800" b="1" dirty="0">
                <a:solidFill>
                  <a:srgbClr val="800000"/>
                </a:solidFill>
                <a:latin typeface="Times New Roman" panose="02020603050405020304" pitchFamily="18" charset="0"/>
              </a:rPr>
              <a:t>)</a:t>
            </a:r>
            <a:endParaRPr kumimoji="1" lang="en-US" altLang="zh-CN" sz="2800" b="1" dirty="0">
              <a:solidFill>
                <a:srgbClr val="800000"/>
              </a:solidFill>
              <a:latin typeface="Times New Roman" panose="02020603050405020304" pitchFamily="18" charset="0"/>
            </a:endParaRPr>
          </a:p>
        </p:txBody>
      </p:sp>
      <p:sp>
        <p:nvSpPr>
          <p:cNvPr id="96260" name="Text Box 1028">
            <a:hlinkClick r:id="rId1" action="ppaction://hlinksldjump"/>
          </p:cNvPr>
          <p:cNvSpPr txBox="1">
            <a:spLocks noChangeArrowheads="1"/>
          </p:cNvSpPr>
          <p:nvPr/>
        </p:nvSpPr>
        <p:spPr bwMode="auto">
          <a:xfrm>
            <a:off x="755650" y="3716338"/>
            <a:ext cx="4886325" cy="519112"/>
          </a:xfrm>
          <a:prstGeom prst="rect">
            <a:avLst/>
          </a:prstGeom>
          <a:noFill/>
          <a:ln w="12700" cap="sq">
            <a:noFill/>
            <a:miter lim="800000"/>
            <a:headEnd type="none" w="sm" len="sm"/>
            <a:tailEnd type="none" w="sm" len="sm"/>
          </a:ln>
        </p:spPr>
        <p:txBody>
          <a:bodyPr wrap="none">
            <a:spAutoFit/>
          </a:bodyPr>
          <a:lstStyle/>
          <a:p>
            <a:r>
              <a:rPr kumimoji="1" lang="en-US" altLang="zh-CN" sz="2800" b="1">
                <a:solidFill>
                  <a:srgbClr val="800000"/>
                </a:solidFill>
                <a:latin typeface="Times New Roman" panose="02020603050405020304" pitchFamily="18" charset="0"/>
              </a:rPr>
              <a:t>2</a:t>
            </a:r>
            <a:r>
              <a:rPr kumimoji="1" lang="zh-CN" altLang="en-US" sz="2800" b="1">
                <a:solidFill>
                  <a:srgbClr val="800000"/>
                </a:solidFill>
                <a:latin typeface="Times New Roman" panose="02020603050405020304" pitchFamily="18" charset="0"/>
              </a:rPr>
              <a:t>、求二叉树的深度</a:t>
            </a:r>
            <a:r>
              <a:rPr kumimoji="1" lang="en-US" altLang="zh-CN" sz="2800" b="1">
                <a:solidFill>
                  <a:srgbClr val="800000"/>
                </a:solidFill>
                <a:latin typeface="Times New Roman" panose="02020603050405020304" pitchFamily="18" charset="0"/>
              </a:rPr>
              <a:t>(</a:t>
            </a:r>
            <a:r>
              <a:rPr kumimoji="1" lang="zh-CN" altLang="en-US" sz="2800" b="1">
                <a:solidFill>
                  <a:srgbClr val="800000"/>
                </a:solidFill>
                <a:latin typeface="Times New Roman" panose="02020603050405020304" pitchFamily="18" charset="0"/>
              </a:rPr>
              <a:t>后序遍历</a:t>
            </a:r>
            <a:r>
              <a:rPr kumimoji="1" lang="en-US" altLang="zh-CN" sz="2800" b="1">
                <a:solidFill>
                  <a:srgbClr val="800000"/>
                </a:solidFill>
                <a:latin typeface="Times New Roman" panose="02020603050405020304" pitchFamily="18" charset="0"/>
              </a:rPr>
              <a:t>)</a:t>
            </a:r>
            <a:endParaRPr kumimoji="1" lang="en-US" altLang="zh-CN" sz="2800">
              <a:latin typeface="Times New Roman" panose="02020603050405020304" pitchFamily="18" charset="0"/>
            </a:endParaRPr>
          </a:p>
        </p:txBody>
      </p:sp>
      <p:sp>
        <p:nvSpPr>
          <p:cNvPr id="96261" name="Text Box 1029">
            <a:hlinkClick r:id="rId2" action="ppaction://hlinksldjump"/>
          </p:cNvPr>
          <p:cNvSpPr txBox="1">
            <a:spLocks noChangeArrowheads="1"/>
          </p:cNvSpPr>
          <p:nvPr/>
        </p:nvSpPr>
        <p:spPr bwMode="auto">
          <a:xfrm>
            <a:off x="755650" y="4292600"/>
            <a:ext cx="4895850" cy="521970"/>
          </a:xfrm>
          <a:prstGeom prst="rect">
            <a:avLst/>
          </a:prstGeom>
          <a:noFill/>
          <a:ln w="12700" cap="sq">
            <a:noFill/>
            <a:miter lim="800000"/>
            <a:headEnd type="none" w="sm" len="sm"/>
            <a:tailEnd type="none" w="sm" len="sm"/>
          </a:ln>
        </p:spPr>
        <p:txBody>
          <a:bodyPr>
            <a:spAutoFit/>
          </a:bodyPr>
          <a:lstStyle/>
          <a:p>
            <a:r>
              <a:rPr kumimoji="1" lang="en-US" altLang="zh-CN" sz="2800" b="1">
                <a:solidFill>
                  <a:srgbClr val="800000"/>
                </a:solidFill>
                <a:latin typeface="Times New Roman" panose="02020603050405020304" pitchFamily="18" charset="0"/>
              </a:rPr>
              <a:t>3</a:t>
            </a:r>
            <a:r>
              <a:rPr kumimoji="1" lang="zh-CN" altLang="en-US" sz="2800" b="1">
                <a:solidFill>
                  <a:srgbClr val="800000"/>
                </a:solidFill>
                <a:latin typeface="Times New Roman" panose="02020603050405020304" pitchFamily="18" charset="0"/>
              </a:rPr>
              <a:t>、复制二叉树</a:t>
            </a:r>
            <a:r>
              <a:rPr kumimoji="1" lang="en-US" altLang="zh-CN" sz="2800" b="1">
                <a:solidFill>
                  <a:srgbClr val="800000"/>
                </a:solidFill>
                <a:latin typeface="Times New Roman" panose="02020603050405020304" pitchFamily="18" charset="0"/>
              </a:rPr>
              <a:t>(</a:t>
            </a:r>
            <a:r>
              <a:rPr kumimoji="1" lang="zh-CN" altLang="en-US" sz="2800" b="1">
                <a:solidFill>
                  <a:srgbClr val="800000"/>
                </a:solidFill>
                <a:latin typeface="Times New Roman" panose="02020603050405020304" pitchFamily="18" charset="0"/>
              </a:rPr>
              <a:t>先</a:t>
            </a:r>
            <a:r>
              <a:rPr kumimoji="1" lang="zh-CN" altLang="en-US" sz="2800" b="1">
                <a:solidFill>
                  <a:srgbClr val="800000"/>
                </a:solidFill>
                <a:latin typeface="Times New Roman" panose="02020603050405020304" pitchFamily="18" charset="0"/>
              </a:rPr>
              <a:t>序遍历</a:t>
            </a:r>
            <a:r>
              <a:rPr kumimoji="1" lang="en-US" altLang="zh-CN" sz="2800" b="1">
                <a:solidFill>
                  <a:srgbClr val="800000"/>
                </a:solidFill>
                <a:latin typeface="Times New Roman" panose="02020603050405020304" pitchFamily="18" charset="0"/>
              </a:rPr>
              <a:t>)</a:t>
            </a:r>
            <a:endParaRPr kumimoji="1" lang="en-US" altLang="zh-CN" sz="2800">
              <a:latin typeface="Times New Roman" panose="02020603050405020304" pitchFamily="18" charset="0"/>
            </a:endParaRPr>
          </a:p>
        </p:txBody>
      </p:sp>
      <p:sp>
        <p:nvSpPr>
          <p:cNvPr id="84999" name="Text Box 1031"/>
          <p:cNvSpPr txBox="1">
            <a:spLocks noChangeArrowheads="1"/>
          </p:cNvSpPr>
          <p:nvPr/>
        </p:nvSpPr>
        <p:spPr bwMode="auto">
          <a:xfrm>
            <a:off x="611188" y="1125538"/>
            <a:ext cx="7489825" cy="181483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b="1" dirty="0" smtClean="0">
                <a:solidFill>
                  <a:srgbClr val="FF0000"/>
                </a:solidFill>
              </a:rPr>
              <a:t>说明</a:t>
            </a:r>
            <a:r>
              <a:rPr lang="zh-CN" altLang="en-US" b="1" dirty="0" smtClean="0">
                <a:solidFill>
                  <a:srgbClr val="0000FF"/>
                </a:solidFill>
                <a:cs typeface="+mn-ea"/>
              </a:rPr>
              <a:t>：二叉</a:t>
            </a:r>
            <a:r>
              <a:rPr lang="zh-CN" altLang="en-US" b="1" dirty="0" smtClean="0">
                <a:solidFill>
                  <a:srgbClr val="0000FF"/>
                </a:solidFill>
              </a:rPr>
              <a:t>树</a:t>
            </a:r>
            <a:r>
              <a:rPr lang="zh-CN" altLang="en-US" b="1" dirty="0">
                <a:solidFill>
                  <a:srgbClr val="0000FF"/>
                </a:solidFill>
              </a:rPr>
              <a:t>的所有算法都是建立在遍历的基础上的，故二叉树的应用也是以遍历为</a:t>
            </a:r>
            <a:r>
              <a:rPr lang="zh-CN" altLang="en-US" b="1" dirty="0" smtClean="0">
                <a:solidFill>
                  <a:srgbClr val="0000FF"/>
                </a:solidFill>
              </a:rPr>
              <a:t>基础的。</a:t>
            </a:r>
            <a:r>
              <a:rPr lang="zh-CN" altLang="en-US" b="1" dirty="0">
                <a:solidFill>
                  <a:srgbClr val="0000FF"/>
                </a:solidFill>
              </a:rPr>
              <a:t>在应用遍历算法时，不同的问题需要对其中的</a:t>
            </a:r>
            <a:r>
              <a:rPr lang="zh-CN" altLang="en-US" b="1" dirty="0">
                <a:solidFill>
                  <a:srgbClr val="0000FF"/>
                </a:solidFill>
                <a:latin typeface="Arial" panose="020B0604020202020204" pitchFamily="34" charset="0"/>
              </a:rPr>
              <a:t>“</a:t>
            </a:r>
            <a:r>
              <a:rPr lang="zh-CN" altLang="en-US" b="1" dirty="0">
                <a:solidFill>
                  <a:srgbClr val="FF0000"/>
                </a:solidFill>
              </a:rPr>
              <a:t>访问结点</a:t>
            </a:r>
            <a:r>
              <a:rPr lang="zh-CN" altLang="en-US" b="1" dirty="0">
                <a:solidFill>
                  <a:srgbClr val="0000FF"/>
                </a:solidFill>
                <a:latin typeface="Arial" panose="020B0604020202020204" pitchFamily="34" charset="0"/>
              </a:rPr>
              <a:t>”</a:t>
            </a:r>
            <a:r>
              <a:rPr lang="zh-CN" altLang="en-US" b="1" dirty="0">
                <a:solidFill>
                  <a:srgbClr val="0000FF"/>
                </a:solidFill>
              </a:rPr>
              <a:t>操作做适当的修改。</a:t>
            </a:r>
            <a:endParaRPr lang="zh-CN" altLang="en-US" b="1" dirty="0">
              <a:solidFill>
                <a:srgbClr val="00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59"/>
                                        </p:tgtEl>
                                        <p:attrNameLst>
                                          <p:attrName>style.visibility</p:attrName>
                                        </p:attrNameLst>
                                      </p:cBhvr>
                                      <p:to>
                                        <p:strVal val="visible"/>
                                      </p:to>
                                    </p:set>
                                    <p:animEffect transition="in" filter="wipe(left)">
                                      <p:cBhvr>
                                        <p:cTn id="7" dur="500"/>
                                        <p:tgtEl>
                                          <p:spTgt spid="962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260"/>
                                        </p:tgtEl>
                                        <p:attrNameLst>
                                          <p:attrName>style.visibility</p:attrName>
                                        </p:attrNameLst>
                                      </p:cBhvr>
                                      <p:to>
                                        <p:strVal val="visible"/>
                                      </p:to>
                                    </p:set>
                                    <p:animEffect transition="in" filter="wipe(left)">
                                      <p:cBhvr>
                                        <p:cTn id="12" dur="500"/>
                                        <p:tgtEl>
                                          <p:spTgt spid="962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6261"/>
                                        </p:tgtEl>
                                        <p:attrNameLst>
                                          <p:attrName>style.visibility</p:attrName>
                                        </p:attrNameLst>
                                      </p:cBhvr>
                                      <p:to>
                                        <p:strVal val="visible"/>
                                      </p:to>
                                    </p:set>
                                    <p:animEffect transition="in" filter="wipe(left)">
                                      <p:cBhvr>
                                        <p:cTn id="17" dur="500"/>
                                        <p:tgtEl>
                                          <p:spTgt spid="96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p:bldP spid="96260" grpId="0"/>
      <p:bldP spid="9626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3"/>
          <p:cNvSpPr>
            <a:spLocks noGrp="1"/>
          </p:cNvSpPr>
          <p:nvPr>
            <p:ph type="sldNum" sz="quarter" idx="4294967295"/>
          </p:nvPr>
        </p:nvSpPr>
        <p:spPr>
          <a:xfrm>
            <a:off x="7042150" y="6243638"/>
            <a:ext cx="1905000" cy="457200"/>
          </a:xfrm>
          <a:prstGeom prst="rect">
            <a:avLst/>
          </a:prstGeom>
          <a:noFill/>
        </p:spPr>
        <p:txBody>
          <a:bodyPr/>
          <a:lstStyle/>
          <a:p>
            <a:fld id="{88A633AF-EA1C-4857-A068-D42CA9D84ECB}" type="slidenum">
              <a:rPr lang="en-US" altLang="zh-CN" smtClean="0"/>
            </a:fld>
            <a:endParaRPr lang="en-US" altLang="zh-CN" smtClean="0"/>
          </a:p>
        </p:txBody>
      </p:sp>
      <p:sp>
        <p:nvSpPr>
          <p:cNvPr id="86019" name="Text Box 2"/>
          <p:cNvSpPr txBox="1">
            <a:spLocks noChangeArrowheads="1"/>
          </p:cNvSpPr>
          <p:nvPr/>
        </p:nvSpPr>
        <p:spPr bwMode="auto">
          <a:xfrm>
            <a:off x="838200" y="260350"/>
            <a:ext cx="8305800" cy="645160"/>
          </a:xfrm>
          <a:prstGeom prst="rect">
            <a:avLst/>
          </a:prstGeom>
          <a:noFill/>
          <a:ln w="12700" cap="sq">
            <a:noFill/>
            <a:miter lim="800000"/>
            <a:headEnd type="none" w="sm" len="sm"/>
            <a:tailEnd type="none" w="sm" len="sm"/>
          </a:ln>
        </p:spPr>
        <p:txBody>
          <a:bodyPr>
            <a:spAutoFit/>
          </a:bodyPr>
          <a:lstStyle/>
          <a:p>
            <a:r>
              <a:rPr kumimoji="1" lang="zh-CN" altLang="en-US" sz="3600" b="1">
                <a:solidFill>
                  <a:srgbClr val="800000"/>
                </a:solidFill>
                <a:latin typeface="宋体" panose="02010600030101010101" pitchFamily="2" charset="-122"/>
                <a:cs typeface="+mn-ea"/>
              </a:rPr>
              <a:t>1、统计</a:t>
            </a:r>
            <a:r>
              <a:rPr kumimoji="1" lang="zh-CN" altLang="en-US" sz="3600" b="1">
                <a:solidFill>
                  <a:srgbClr val="800000"/>
                </a:solidFill>
                <a:latin typeface="宋体" panose="02010600030101010101" pitchFamily="2" charset="-122"/>
              </a:rPr>
              <a:t>二叉树中结点的个数</a:t>
            </a:r>
            <a:endParaRPr kumimoji="1" lang="zh-CN" altLang="en-US" sz="3600" b="1">
              <a:solidFill>
                <a:srgbClr val="800000"/>
              </a:solidFill>
              <a:latin typeface="宋体" panose="02010600030101010101" pitchFamily="2" charset="-122"/>
            </a:endParaRPr>
          </a:p>
        </p:txBody>
      </p:sp>
      <p:sp>
        <p:nvSpPr>
          <p:cNvPr id="453635" name="Text Box 3"/>
          <p:cNvSpPr txBox="1">
            <a:spLocks noChangeArrowheads="1"/>
          </p:cNvSpPr>
          <p:nvPr/>
        </p:nvSpPr>
        <p:spPr bwMode="auto">
          <a:xfrm>
            <a:off x="913210" y="1085150"/>
            <a:ext cx="2685415" cy="521970"/>
          </a:xfrm>
          <a:prstGeom prst="rect">
            <a:avLst/>
          </a:prstGeom>
          <a:noFill/>
          <a:ln w="12700" cap="sq">
            <a:noFill/>
            <a:miter lim="800000"/>
            <a:headEnd type="none" w="sm" len="sm"/>
            <a:tailEnd type="none" w="sm" len="sm"/>
          </a:ln>
          <a:effectLst/>
        </p:spPr>
        <p:txBody>
          <a:bodyPr wrap="none">
            <a:spAutoFit/>
          </a:bodyPr>
          <a:lstStyle/>
          <a:p>
            <a:pPr>
              <a:defRPr/>
            </a:pPr>
            <a:r>
              <a:rPr kumimoji="1" lang="zh-CN" altLang="en-US" sz="2800" b="1" dirty="0">
                <a:effectLst>
                  <a:outerShdw blurRad="38100" dist="38100" dir="2700000" algn="tl">
                    <a:srgbClr val="C0C0C0"/>
                  </a:outerShdw>
                </a:effectLst>
                <a:latin typeface="楷体_GB2312" pitchFamily="49" charset="-122"/>
              </a:rPr>
              <a:t>算法基本思想：</a:t>
            </a:r>
            <a:endParaRPr kumimoji="1" lang="en-US" altLang="zh-CN" sz="2800" dirty="0">
              <a:effectLst>
                <a:outerShdw blurRad="38100" dist="38100" dir="2700000" algn="tl">
                  <a:srgbClr val="C0C0C0"/>
                </a:outerShdw>
              </a:effectLst>
              <a:latin typeface="Times New Roman" panose="02020603050405020304" pitchFamily="18" charset="0"/>
            </a:endParaRPr>
          </a:p>
        </p:txBody>
      </p:sp>
      <p:sp>
        <p:nvSpPr>
          <p:cNvPr id="453636" name="Text Box 4"/>
          <p:cNvSpPr txBox="1">
            <a:spLocks noChangeArrowheads="1"/>
          </p:cNvSpPr>
          <p:nvPr/>
        </p:nvSpPr>
        <p:spPr bwMode="auto">
          <a:xfrm>
            <a:off x="468313" y="1405508"/>
            <a:ext cx="8305800" cy="2106930"/>
          </a:xfrm>
          <a:prstGeom prst="rect">
            <a:avLst/>
          </a:prstGeom>
          <a:noFill/>
          <a:ln w="12700" cap="sq">
            <a:noFill/>
            <a:miter lim="800000"/>
            <a:headEnd type="none" w="sm" len="sm"/>
            <a:tailEnd type="none" w="sm" len="sm"/>
          </a:ln>
        </p:spPr>
        <p:txBody>
          <a:bodyPr>
            <a:spAutoFit/>
          </a:bodyPr>
          <a:lstStyle/>
          <a:p>
            <a:pPr>
              <a:lnSpc>
                <a:spcPct val="115000"/>
              </a:lnSpc>
            </a:pPr>
            <a:r>
              <a:rPr kumimoji="1" lang="en-US" altLang="zh-CN" sz="3600" dirty="0">
                <a:latin typeface="楷体_GB2312" pitchFamily="49" charset="-122"/>
              </a:rPr>
              <a:t>  </a:t>
            </a:r>
            <a:r>
              <a:rPr kumimoji="1" lang="zh-CN" altLang="en-US" sz="2600" b="1" dirty="0">
                <a:latin typeface="楷体_GB2312" pitchFamily="49" charset="-122"/>
              </a:rPr>
              <a:t>先序</a:t>
            </a:r>
            <a:r>
              <a:rPr kumimoji="1" lang="en-US" altLang="zh-CN" sz="2600" b="1" dirty="0">
                <a:latin typeface="楷体_GB2312" pitchFamily="49" charset="-122"/>
              </a:rPr>
              <a:t>(</a:t>
            </a:r>
            <a:r>
              <a:rPr kumimoji="1" lang="zh-CN" altLang="en-US" sz="2600" b="1" dirty="0">
                <a:latin typeface="楷体_GB2312" pitchFamily="49" charset="-122"/>
              </a:rPr>
              <a:t>或中序或后序</a:t>
            </a:r>
            <a:r>
              <a:rPr kumimoji="1" lang="en-US" altLang="zh-CN" sz="2600" b="1" dirty="0">
                <a:latin typeface="楷体_GB2312" pitchFamily="49" charset="-122"/>
              </a:rPr>
              <a:t>)</a:t>
            </a:r>
            <a:r>
              <a:rPr kumimoji="1" lang="zh-CN" altLang="en-US" sz="2600" b="1" dirty="0">
                <a:latin typeface="楷体_GB2312" pitchFamily="49" charset="-122"/>
              </a:rPr>
              <a:t>遍历二叉树，在遍历过程中查找结点，并计数。</a:t>
            </a:r>
            <a:r>
              <a:rPr kumimoji="1" lang="zh-CN" altLang="en-US" sz="2600" b="1" dirty="0">
                <a:solidFill>
                  <a:srgbClr val="0000FF"/>
                </a:solidFill>
                <a:latin typeface="楷体_GB2312" pitchFamily="49" charset="-122"/>
              </a:rPr>
              <a:t>需在遍历算法中增加一个“计数”的参数，</a:t>
            </a:r>
            <a:r>
              <a:rPr kumimoji="1" lang="zh-CN" altLang="en-US" sz="2600" b="1" dirty="0">
                <a:latin typeface="楷体_GB2312" pitchFamily="49" charset="-122"/>
              </a:rPr>
              <a:t>并将算法中</a:t>
            </a:r>
            <a:r>
              <a:rPr kumimoji="1" lang="zh-CN" altLang="en-US" sz="2600" b="1" dirty="0">
                <a:solidFill>
                  <a:srgbClr val="0000FF"/>
                </a:solidFill>
                <a:latin typeface="楷体_GB2312" pitchFamily="49" charset="-122"/>
              </a:rPr>
              <a:t>“访问结点”</a:t>
            </a:r>
            <a:r>
              <a:rPr kumimoji="1" lang="zh-CN" altLang="en-US" sz="2600" b="1" dirty="0">
                <a:latin typeface="楷体_GB2312" pitchFamily="49" charset="-122"/>
              </a:rPr>
              <a:t>的操</a:t>
            </a:r>
            <a:r>
              <a:rPr kumimoji="1" lang="zh-CN" altLang="en-US" sz="2600" b="1" dirty="0">
                <a:latin typeface="楷体_GB2312" pitchFamily="49" charset="-122"/>
                <a:cs typeface="+mn-ea"/>
              </a:rPr>
              <a:t>作改为：</a:t>
            </a:r>
            <a:r>
              <a:rPr kumimoji="1" lang="zh-CN" altLang="en-US" sz="2600" b="1" dirty="0">
                <a:solidFill>
                  <a:srgbClr val="0000FF"/>
                </a:solidFill>
                <a:latin typeface="楷体_GB2312" pitchFamily="49" charset="-122"/>
              </a:rPr>
              <a:t>若是该结点非空，则计数器加</a:t>
            </a:r>
            <a:r>
              <a:rPr kumimoji="1" lang="en-US" altLang="zh-CN" sz="2600" b="1" dirty="0">
                <a:solidFill>
                  <a:srgbClr val="0000FF"/>
                </a:solidFill>
                <a:latin typeface="楷体_GB2312" pitchFamily="49" charset="-122"/>
              </a:rPr>
              <a:t>1</a:t>
            </a:r>
            <a:r>
              <a:rPr kumimoji="1" lang="zh-CN" altLang="en-US" sz="2600" b="1" dirty="0">
                <a:solidFill>
                  <a:srgbClr val="0000FF"/>
                </a:solidFill>
                <a:latin typeface="楷体_GB2312" pitchFamily="49" charset="-122"/>
              </a:rPr>
              <a:t>。</a:t>
            </a:r>
            <a:endParaRPr kumimoji="1" lang="zh-CN" altLang="en-US" sz="2600" b="1" dirty="0">
              <a:solidFill>
                <a:srgbClr val="0000FF"/>
              </a:solidFill>
              <a:latin typeface="楷体_GB2312" pitchFamily="49" charset="-122"/>
            </a:endParaRPr>
          </a:p>
        </p:txBody>
      </p:sp>
      <p:sp>
        <p:nvSpPr>
          <p:cNvPr id="453637" name="Text Box 5"/>
          <p:cNvSpPr txBox="1">
            <a:spLocks noChangeArrowheads="1"/>
          </p:cNvSpPr>
          <p:nvPr/>
        </p:nvSpPr>
        <p:spPr bwMode="auto">
          <a:xfrm>
            <a:off x="609600" y="3479800"/>
            <a:ext cx="8255635" cy="3107690"/>
          </a:xfrm>
          <a:prstGeom prst="rect">
            <a:avLst/>
          </a:prstGeom>
          <a:noFill/>
          <a:ln w="12700" cap="sq">
            <a:noFill/>
            <a:miter lim="800000"/>
            <a:headEnd type="none" w="sm" len="sm"/>
            <a:tailEnd type="none" w="sm" len="sm"/>
          </a:ln>
        </p:spPr>
        <p:txBody>
          <a:bodyPr wrap="none">
            <a:spAutoFit/>
          </a:bodyPr>
          <a:lstStyle/>
          <a:p>
            <a:r>
              <a:rPr kumimoji="1" lang="en-US" altLang="zh-CN" b="1" dirty="0">
                <a:solidFill>
                  <a:srgbClr val="FF0000"/>
                </a:solidFill>
                <a:latin typeface="Times New Roman" panose="02020603050405020304" pitchFamily="18" charset="0"/>
              </a:rPr>
              <a:t>void</a:t>
            </a:r>
            <a:r>
              <a:rPr kumimoji="1" lang="en-US" altLang="zh-CN" dirty="0">
                <a:solidFill>
                  <a:srgbClr val="FF0000"/>
                </a:solidFill>
                <a:latin typeface="Times New Roman" panose="02020603050405020304" pitchFamily="18" charset="0"/>
              </a:rPr>
              <a:t> </a:t>
            </a:r>
            <a:r>
              <a:rPr kumimoji="1" lang="en-US" altLang="zh-CN" dirty="0" err="1" smtClean="0">
                <a:solidFill>
                  <a:srgbClr val="FF0000"/>
                </a:solidFill>
                <a:latin typeface="Times New Roman" panose="02020603050405020304" pitchFamily="18" charset="0"/>
              </a:rPr>
              <a:t>PreOrder</a:t>
            </a:r>
            <a:r>
              <a:rPr kumimoji="1" lang="en-US" altLang="zh-CN" dirty="0" smtClean="0">
                <a:solidFill>
                  <a:srgbClr val="FF0000"/>
                </a:solidFill>
                <a:latin typeface="Times New Roman" panose="02020603050405020304" pitchFamily="18" charset="0"/>
              </a:rPr>
              <a:t> </a:t>
            </a:r>
            <a:r>
              <a:rPr kumimoji="1" lang="en-US" altLang="zh-CN" dirty="0">
                <a:solidFill>
                  <a:srgbClr val="FF0000"/>
                </a:solidFill>
                <a:latin typeface="Times New Roman" panose="02020603050405020304" pitchFamily="18" charset="0"/>
              </a:rPr>
              <a:t>(</a:t>
            </a:r>
            <a:r>
              <a:rPr kumimoji="1" lang="en-US" altLang="zh-CN" dirty="0" err="1">
                <a:solidFill>
                  <a:srgbClr val="800000"/>
                </a:solidFill>
                <a:latin typeface="Times New Roman" panose="02020603050405020304" pitchFamily="18" charset="0"/>
              </a:rPr>
              <a:t>BiTree</a:t>
            </a:r>
            <a:r>
              <a:rPr kumimoji="1" lang="en-US" altLang="zh-CN" dirty="0">
                <a:solidFill>
                  <a:srgbClr val="800000"/>
                </a:solidFill>
                <a:latin typeface="Times New Roman" panose="02020603050405020304" pitchFamily="18" charset="0"/>
              </a:rPr>
              <a:t> T, </a:t>
            </a:r>
            <a:r>
              <a:rPr kumimoji="1" lang="en-US" altLang="zh-CN" b="1" dirty="0">
                <a:solidFill>
                  <a:srgbClr val="800000"/>
                </a:solidFill>
                <a:latin typeface="Times New Roman" panose="02020603050405020304" pitchFamily="18" charset="0"/>
              </a:rPr>
              <a:t>void</a:t>
            </a:r>
            <a:r>
              <a:rPr kumimoji="1" lang="en-US" altLang="zh-CN" dirty="0">
                <a:solidFill>
                  <a:srgbClr val="800000"/>
                </a:solidFill>
                <a:latin typeface="Times New Roman" panose="02020603050405020304" pitchFamily="18" charset="0"/>
              </a:rPr>
              <a:t>( *Visit)(</a:t>
            </a:r>
            <a:r>
              <a:rPr kumimoji="1" lang="en-US" altLang="zh-CN" dirty="0" err="1">
                <a:solidFill>
                  <a:srgbClr val="800000"/>
                </a:solidFill>
                <a:latin typeface="Times New Roman" panose="02020603050405020304" pitchFamily="18" charset="0"/>
              </a:rPr>
              <a:t>TElemType</a:t>
            </a:r>
            <a:r>
              <a:rPr kumimoji="1" lang="en-US" altLang="zh-CN" dirty="0">
                <a:solidFill>
                  <a:srgbClr val="800000"/>
                </a:solidFill>
                <a:latin typeface="Times New Roman" panose="02020603050405020304" pitchFamily="18" charset="0"/>
              </a:rPr>
              <a:t> </a:t>
            </a:r>
            <a:r>
              <a:rPr kumimoji="1" lang="en-US" altLang="zh-CN" b="1" dirty="0">
                <a:solidFill>
                  <a:srgbClr val="800000"/>
                </a:solidFill>
                <a:latin typeface="Times New Roman" panose="02020603050405020304" pitchFamily="18" charset="0"/>
              </a:rPr>
              <a:t>&amp;</a:t>
            </a:r>
            <a:r>
              <a:rPr kumimoji="1" lang="en-US" altLang="zh-CN" dirty="0">
                <a:solidFill>
                  <a:srgbClr val="800000"/>
                </a:solidFill>
                <a:latin typeface="Times New Roman" panose="02020603050405020304" pitchFamily="18" charset="0"/>
              </a:rPr>
              <a:t>e)</a:t>
            </a:r>
            <a:r>
              <a:rPr kumimoji="1" lang="en-US" altLang="zh-CN" dirty="0">
                <a:solidFill>
                  <a:srgbClr val="FF0000"/>
                </a:solidFill>
                <a:latin typeface="Times New Roman" panose="02020603050405020304" pitchFamily="18" charset="0"/>
              </a:rPr>
              <a:t>)</a:t>
            </a:r>
            <a:endParaRPr kumimoji="1" lang="en-US" altLang="zh-CN" dirty="0">
              <a:solidFill>
                <a:srgbClr val="FF0000"/>
              </a:solidFill>
              <a:latin typeface="Times New Roman" panose="02020603050405020304" pitchFamily="18" charset="0"/>
            </a:endParaRPr>
          </a:p>
          <a:p>
            <a:r>
              <a:rPr kumimoji="1" lang="en-US" altLang="zh-CN" b="1" dirty="0">
                <a:latin typeface="宋体" panose="02010600030101010101" pitchFamily="2" charset="-122"/>
              </a:rPr>
              <a:t>{</a:t>
            </a:r>
            <a:r>
              <a:rPr kumimoji="1" lang="en-US" altLang="zh-CN" dirty="0">
                <a:latin typeface="Times New Roman" panose="02020603050405020304" pitchFamily="18" charset="0"/>
              </a:rPr>
              <a:t> </a:t>
            </a:r>
            <a:r>
              <a:rPr kumimoji="1" lang="en-US" altLang="zh-CN" b="1" dirty="0">
                <a:latin typeface="Times New Roman" panose="02020603050405020304" pitchFamily="18" charset="0"/>
              </a:rPr>
              <a:t>if </a:t>
            </a:r>
            <a:r>
              <a:rPr kumimoji="1" lang="en-US" altLang="zh-CN" dirty="0">
                <a:latin typeface="Times New Roman" panose="02020603050405020304" pitchFamily="18" charset="0"/>
              </a:rPr>
              <a:t>(T)</a:t>
            </a:r>
            <a:r>
              <a:rPr kumimoji="1" lang="en-US" altLang="zh-CN" b="1" dirty="0">
                <a:latin typeface="Times New Roman" panose="02020603050405020304" pitchFamily="18" charset="0"/>
              </a:rPr>
              <a:t> {</a:t>
            </a:r>
            <a:endParaRPr kumimoji="1" lang="en-US" altLang="zh-CN" b="1" dirty="0">
              <a:latin typeface="Times New Roman" panose="02020603050405020304" pitchFamily="18" charset="0"/>
            </a:endParaRPr>
          </a:p>
          <a:p>
            <a:r>
              <a:rPr kumimoji="1" lang="en-US" altLang="zh-CN" dirty="0">
                <a:latin typeface="Times New Roman" panose="02020603050405020304" pitchFamily="18" charset="0"/>
              </a:rPr>
              <a:t>      </a:t>
            </a:r>
            <a:r>
              <a:rPr kumimoji="1" lang="en-US" altLang="zh-CN" dirty="0">
                <a:solidFill>
                  <a:srgbClr val="0000FF"/>
                </a:solidFill>
                <a:latin typeface="Times New Roman" panose="02020603050405020304" pitchFamily="18" charset="0"/>
              </a:rPr>
              <a:t>Visit(T-&gt;data)</a:t>
            </a:r>
            <a:r>
              <a:rPr kumimoji="1" lang="en-US" altLang="zh-CN" dirty="0">
                <a:latin typeface="Times New Roman" panose="02020603050405020304" pitchFamily="18" charset="0"/>
              </a:rPr>
              <a:t>;    // </a:t>
            </a:r>
            <a:r>
              <a:rPr kumimoji="1" lang="zh-CN" altLang="en-US" dirty="0">
                <a:solidFill>
                  <a:srgbClr val="333399"/>
                </a:solidFill>
                <a:latin typeface="Times New Roman" panose="02020603050405020304" pitchFamily="18" charset="0"/>
              </a:rPr>
              <a:t>访问结点</a:t>
            </a:r>
            <a:endParaRPr kumimoji="1" lang="zh-CN" altLang="en-US" dirty="0">
              <a:latin typeface="宋体" panose="02010600030101010101" pitchFamily="2" charset="-122"/>
            </a:endParaRPr>
          </a:p>
          <a:p>
            <a:r>
              <a:rPr kumimoji="1" lang="zh-CN" altLang="en-US" dirty="0">
                <a:latin typeface="Times New Roman" panose="02020603050405020304" pitchFamily="18" charset="0"/>
              </a:rPr>
              <a:t>      </a:t>
            </a:r>
            <a:r>
              <a:rPr kumimoji="1" lang="en-US" altLang="zh-CN" dirty="0" err="1" smtClean="0">
                <a:solidFill>
                  <a:srgbClr val="FF0000"/>
                </a:solidFill>
                <a:latin typeface="Times New Roman" panose="02020603050405020304" pitchFamily="18" charset="0"/>
              </a:rPr>
              <a:t>PreOrder</a:t>
            </a:r>
            <a:r>
              <a:rPr kumimoji="1" lang="en-US" altLang="zh-CN" dirty="0" smtClean="0">
                <a:solidFill>
                  <a:srgbClr val="FF0000"/>
                </a:solidFill>
                <a:latin typeface="Times New Roman" panose="02020603050405020304" pitchFamily="18" charset="0"/>
              </a:rPr>
              <a:t>(</a:t>
            </a:r>
            <a:r>
              <a:rPr kumimoji="1" lang="en-US" altLang="zh-CN" dirty="0" smtClean="0">
                <a:solidFill>
                  <a:srgbClr val="800000"/>
                </a:solidFill>
                <a:latin typeface="Times New Roman" panose="02020603050405020304" pitchFamily="18" charset="0"/>
              </a:rPr>
              <a:t>T-</a:t>
            </a:r>
            <a:r>
              <a:rPr kumimoji="1" lang="en-US" altLang="zh-CN" dirty="0">
                <a:solidFill>
                  <a:srgbClr val="800000"/>
                </a:solidFill>
                <a:latin typeface="Times New Roman" panose="02020603050405020304" pitchFamily="18" charset="0"/>
              </a:rPr>
              <a:t>&gt;</a:t>
            </a:r>
            <a:r>
              <a:rPr kumimoji="1" lang="en-US" altLang="zh-CN" b="1" dirty="0" err="1">
                <a:solidFill>
                  <a:srgbClr val="800000"/>
                </a:solidFill>
                <a:latin typeface="Times New Roman" panose="02020603050405020304" pitchFamily="18" charset="0"/>
              </a:rPr>
              <a:t>l</a:t>
            </a:r>
            <a:r>
              <a:rPr kumimoji="1" lang="en-US" altLang="zh-CN" dirty="0" err="1">
                <a:solidFill>
                  <a:srgbClr val="800000"/>
                </a:solidFill>
                <a:latin typeface="Times New Roman" panose="02020603050405020304" pitchFamily="18" charset="0"/>
              </a:rPr>
              <a:t>child</a:t>
            </a:r>
            <a:r>
              <a:rPr kumimoji="1" lang="en-US" altLang="zh-CN" dirty="0">
                <a:solidFill>
                  <a:srgbClr val="800000"/>
                </a:solidFill>
                <a:latin typeface="Times New Roman" panose="02020603050405020304" pitchFamily="18" charset="0"/>
              </a:rPr>
              <a:t>, Visit</a:t>
            </a:r>
            <a:r>
              <a:rPr kumimoji="1" lang="en-US" altLang="zh-CN" dirty="0">
                <a:solidFill>
                  <a:srgbClr val="FF0000"/>
                </a:solidFill>
                <a:latin typeface="Times New Roman" panose="02020603050405020304" pitchFamily="18" charset="0"/>
              </a:rPr>
              <a:t>)</a:t>
            </a:r>
            <a:r>
              <a:rPr kumimoji="1" lang="en-US" altLang="zh-CN" dirty="0">
                <a:latin typeface="Times New Roman" panose="02020603050405020304" pitchFamily="18" charset="0"/>
              </a:rPr>
              <a:t>; // </a:t>
            </a:r>
            <a:r>
              <a:rPr kumimoji="1" lang="zh-CN" altLang="en-US" dirty="0">
                <a:latin typeface="Times New Roman" panose="02020603050405020304" pitchFamily="18" charset="0"/>
              </a:rPr>
              <a:t>先序遍历左子树</a:t>
            </a:r>
            <a:endParaRPr kumimoji="1" lang="zh-CN" altLang="en-US" dirty="0">
              <a:latin typeface="宋体" panose="02010600030101010101" pitchFamily="2" charset="-122"/>
            </a:endParaRPr>
          </a:p>
          <a:p>
            <a:r>
              <a:rPr kumimoji="1" lang="zh-CN" altLang="en-US" dirty="0">
                <a:latin typeface="Times New Roman" panose="02020603050405020304" pitchFamily="18" charset="0"/>
              </a:rPr>
              <a:t>      </a:t>
            </a:r>
            <a:r>
              <a:rPr kumimoji="1" lang="en-US" altLang="zh-CN" dirty="0" err="1" smtClean="0">
                <a:solidFill>
                  <a:srgbClr val="FF0000"/>
                </a:solidFill>
                <a:latin typeface="Times New Roman" panose="02020603050405020304" pitchFamily="18" charset="0"/>
              </a:rPr>
              <a:t>PreOrder</a:t>
            </a:r>
            <a:r>
              <a:rPr kumimoji="1" lang="en-US" altLang="zh-CN" dirty="0" smtClean="0">
                <a:solidFill>
                  <a:srgbClr val="FF0000"/>
                </a:solidFill>
                <a:latin typeface="Times New Roman" panose="02020603050405020304" pitchFamily="18" charset="0"/>
              </a:rPr>
              <a:t>(</a:t>
            </a:r>
            <a:r>
              <a:rPr kumimoji="1" lang="en-US" altLang="zh-CN" dirty="0" smtClean="0">
                <a:solidFill>
                  <a:srgbClr val="800000"/>
                </a:solidFill>
                <a:latin typeface="Times New Roman" panose="02020603050405020304" pitchFamily="18" charset="0"/>
              </a:rPr>
              <a:t>T-</a:t>
            </a:r>
            <a:r>
              <a:rPr kumimoji="1" lang="en-US" altLang="zh-CN" dirty="0">
                <a:solidFill>
                  <a:srgbClr val="800000"/>
                </a:solidFill>
                <a:latin typeface="Times New Roman" panose="02020603050405020304" pitchFamily="18" charset="0"/>
              </a:rPr>
              <a:t>&gt;</a:t>
            </a:r>
            <a:r>
              <a:rPr kumimoji="1" lang="en-US" altLang="zh-CN" b="1" dirty="0" err="1">
                <a:solidFill>
                  <a:srgbClr val="800000"/>
                </a:solidFill>
                <a:latin typeface="Times New Roman" panose="02020603050405020304" pitchFamily="18" charset="0"/>
              </a:rPr>
              <a:t>r</a:t>
            </a:r>
            <a:r>
              <a:rPr kumimoji="1" lang="en-US" altLang="zh-CN" dirty="0" err="1">
                <a:solidFill>
                  <a:srgbClr val="800000"/>
                </a:solidFill>
                <a:latin typeface="Times New Roman" panose="02020603050405020304" pitchFamily="18" charset="0"/>
              </a:rPr>
              <a:t>child</a:t>
            </a:r>
            <a:r>
              <a:rPr kumimoji="1" lang="en-US" altLang="zh-CN" dirty="0">
                <a:solidFill>
                  <a:srgbClr val="800000"/>
                </a:solidFill>
                <a:latin typeface="Times New Roman" panose="02020603050405020304" pitchFamily="18" charset="0"/>
              </a:rPr>
              <a:t>, Visit</a:t>
            </a:r>
            <a:r>
              <a:rPr kumimoji="1" lang="en-US" altLang="zh-CN" dirty="0">
                <a:solidFill>
                  <a:srgbClr val="FF0000"/>
                </a:solidFill>
                <a:latin typeface="Times New Roman" panose="02020603050405020304" pitchFamily="18" charset="0"/>
              </a:rPr>
              <a:t>)</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先序 遍历右子树</a:t>
            </a:r>
            <a:endParaRPr kumimoji="1" lang="zh-CN" altLang="en-US" dirty="0">
              <a:latin typeface="宋体" panose="02010600030101010101" pitchFamily="2" charset="-122"/>
            </a:endParaRPr>
          </a:p>
          <a:p>
            <a:r>
              <a:rPr kumimoji="1" lang="zh-CN" altLang="en-US" dirty="0">
                <a:latin typeface="Times New Roman" panose="02020603050405020304" pitchFamily="18" charset="0"/>
              </a:rPr>
              <a:t>   </a:t>
            </a:r>
            <a:r>
              <a:rPr kumimoji="1" lang="en-US" altLang="zh-CN" b="1" dirty="0">
                <a:latin typeface="宋体" panose="02010600030101010101" pitchFamily="2" charset="-122"/>
              </a:rPr>
              <a:t>}</a:t>
            </a:r>
            <a:endParaRPr kumimoji="1" lang="en-US" altLang="zh-CN" b="1" dirty="0">
              <a:latin typeface="宋体" panose="02010600030101010101" pitchFamily="2" charset="-122"/>
            </a:endParaRPr>
          </a:p>
          <a:p>
            <a:r>
              <a:rPr kumimoji="1" lang="en-US" altLang="zh-CN" b="1" dirty="0">
                <a:latin typeface="宋体" panose="02010600030101010101" pitchFamily="2" charset="-122"/>
              </a:rPr>
              <a:t>}</a:t>
            </a:r>
            <a:endParaRPr kumimoji="1" lang="en-US" altLang="zh-CN"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453637"/>
                                        </p:tgtEl>
                                        <p:attrNameLst>
                                          <p:attrName>style.visibility</p:attrName>
                                        </p:attrNameLst>
                                      </p:cBhvr>
                                      <p:to>
                                        <p:strVal val="visible"/>
                                      </p:to>
                                    </p:set>
                                    <p:anim calcmode="lin" valueType="num">
                                      <p:cBhvr>
                                        <p:cTn id="7" dur="500" fill="hold"/>
                                        <p:tgtEl>
                                          <p:spTgt spid="453637"/>
                                        </p:tgtEl>
                                        <p:attrNameLst>
                                          <p:attrName>ppt_x</p:attrName>
                                        </p:attrNameLst>
                                      </p:cBhvr>
                                      <p:tavLst>
                                        <p:tav tm="0">
                                          <p:val>
                                            <p:strVal val="#ppt_x"/>
                                          </p:val>
                                        </p:tav>
                                        <p:tav tm="100000">
                                          <p:val>
                                            <p:strVal val="#ppt_x"/>
                                          </p:val>
                                        </p:tav>
                                      </p:tavLst>
                                    </p:anim>
                                    <p:anim calcmode="lin" valueType="num">
                                      <p:cBhvr>
                                        <p:cTn id="8" dur="500" fill="hold"/>
                                        <p:tgtEl>
                                          <p:spTgt spid="453637"/>
                                        </p:tgtEl>
                                        <p:attrNameLst>
                                          <p:attrName>ppt_y</p:attrName>
                                        </p:attrNameLst>
                                      </p:cBhvr>
                                      <p:tavLst>
                                        <p:tav tm="0">
                                          <p:val>
                                            <p:strVal val="#ppt_y+#ppt_h/2"/>
                                          </p:val>
                                        </p:tav>
                                        <p:tav tm="100000">
                                          <p:val>
                                            <p:strVal val="#ppt_y"/>
                                          </p:val>
                                        </p:tav>
                                      </p:tavLst>
                                    </p:anim>
                                    <p:anim calcmode="lin" valueType="num">
                                      <p:cBhvr>
                                        <p:cTn id="9" dur="500" fill="hold"/>
                                        <p:tgtEl>
                                          <p:spTgt spid="453637"/>
                                        </p:tgtEl>
                                        <p:attrNameLst>
                                          <p:attrName>ppt_w</p:attrName>
                                        </p:attrNameLst>
                                      </p:cBhvr>
                                      <p:tavLst>
                                        <p:tav tm="0">
                                          <p:val>
                                            <p:strVal val="#ppt_w"/>
                                          </p:val>
                                        </p:tav>
                                        <p:tav tm="100000">
                                          <p:val>
                                            <p:strVal val="#ppt_w"/>
                                          </p:val>
                                        </p:tav>
                                      </p:tavLst>
                                    </p:anim>
                                    <p:anim calcmode="lin" valueType="num">
                                      <p:cBhvr>
                                        <p:cTn id="10" dur="500" fill="hold"/>
                                        <p:tgtEl>
                                          <p:spTgt spid="453637"/>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453635"/>
                                        </p:tgtEl>
                                        <p:attrNameLst>
                                          <p:attrName>style.visibility</p:attrName>
                                        </p:attrNameLst>
                                      </p:cBhvr>
                                      <p:to>
                                        <p:strVal val="visible"/>
                                      </p:to>
                                    </p:set>
                                    <p:anim calcmode="lin" valueType="num">
                                      <p:cBhvr additive="base">
                                        <p:cTn id="15" dur="500" fill="hold"/>
                                        <p:tgtEl>
                                          <p:spTgt spid="453635"/>
                                        </p:tgtEl>
                                        <p:attrNameLst>
                                          <p:attrName>ppt_x</p:attrName>
                                        </p:attrNameLst>
                                      </p:cBhvr>
                                      <p:tavLst>
                                        <p:tav tm="0">
                                          <p:val>
                                            <p:strVal val="0-#ppt_w/2"/>
                                          </p:val>
                                        </p:tav>
                                        <p:tav tm="100000">
                                          <p:val>
                                            <p:strVal val="#ppt_x"/>
                                          </p:val>
                                        </p:tav>
                                      </p:tavLst>
                                    </p:anim>
                                    <p:anim calcmode="lin" valueType="num">
                                      <p:cBhvr additive="base">
                                        <p:cTn id="16" dur="500" fill="hold"/>
                                        <p:tgtEl>
                                          <p:spTgt spid="45363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53636"/>
                                        </p:tgtEl>
                                        <p:attrNameLst>
                                          <p:attrName>style.visibility</p:attrName>
                                        </p:attrNameLst>
                                      </p:cBhvr>
                                      <p:to>
                                        <p:strVal val="visible"/>
                                      </p:to>
                                    </p:set>
                                    <p:animEffect transition="in" filter="wipe(up)">
                                      <p:cBhvr>
                                        <p:cTn id="21" dur="500"/>
                                        <p:tgtEl>
                                          <p:spTgt spid="453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5" grpId="0" bldLvl="0" animBg="1" autoUpdateAnimBg="0"/>
      <p:bldP spid="453636" grpId="0" autoUpdateAnimBg="0"/>
      <p:bldP spid="453637"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4294967295"/>
          </p:nvPr>
        </p:nvSpPr>
        <p:spPr>
          <a:xfrm>
            <a:off x="7042150" y="6243638"/>
            <a:ext cx="1905000" cy="457200"/>
          </a:xfrm>
          <a:prstGeom prst="rect">
            <a:avLst/>
          </a:prstGeom>
          <a:noFill/>
        </p:spPr>
        <p:txBody>
          <a:bodyPr/>
          <a:lstStyle/>
          <a:p>
            <a:fld id="{7411A96E-C329-4CAF-96AB-FD42AF906D08}" type="slidenum">
              <a:rPr lang="en-US" altLang="zh-CN" smtClean="0"/>
            </a:fld>
            <a:endParaRPr lang="en-US" altLang="zh-CN" smtClean="0"/>
          </a:p>
        </p:txBody>
      </p:sp>
      <p:sp>
        <p:nvSpPr>
          <p:cNvPr id="87043" name="Rectangle 3"/>
          <p:cNvSpPr>
            <a:spLocks noGrp="1" noChangeArrowheads="1"/>
          </p:cNvSpPr>
          <p:nvPr>
            <p:ph type="body" idx="1"/>
          </p:nvPr>
        </p:nvSpPr>
        <p:spPr>
          <a:xfrm>
            <a:off x="684213" y="1052735"/>
            <a:ext cx="8135937" cy="4608513"/>
          </a:xfrm>
        </p:spPr>
        <p:txBody>
          <a:bodyPr/>
          <a:lstStyle/>
          <a:p>
            <a:pPr eaLnBrk="1" hangingPunct="1">
              <a:buFont typeface="Wingdings" panose="05000000000000000000" pitchFamily="2" charset="2"/>
              <a:buNone/>
            </a:pPr>
            <a:r>
              <a:rPr kumimoji="1" lang="en-US" altLang="zh-CN" sz="2400" b="1" dirty="0" smtClean="0">
                <a:latin typeface="Times New Roman" panose="02020603050405020304" pitchFamily="18" charset="0"/>
                <a:cs typeface="Times New Roman" panose="02020603050405020304" pitchFamily="18" charset="0"/>
              </a:rPr>
              <a:t>void</a:t>
            </a:r>
            <a:r>
              <a:rPr kumimoji="1" lang="en-US" altLang="zh-CN" sz="2400" dirty="0" smtClean="0">
                <a:latin typeface="Times New Roman" panose="02020603050405020304" pitchFamily="18" charset="0"/>
                <a:cs typeface="Times New Roman" panose="02020603050405020304" pitchFamily="18" charset="0"/>
              </a:rPr>
              <a:t> </a:t>
            </a:r>
            <a:r>
              <a:rPr kumimoji="1" lang="en-US" altLang="zh-CN" sz="2400" dirty="0" err="1" smtClean="0">
                <a:solidFill>
                  <a:srgbClr val="0000FF"/>
                </a:solidFill>
                <a:latin typeface="Times New Roman" panose="02020603050405020304" pitchFamily="18" charset="0"/>
                <a:cs typeface="Times New Roman" panose="02020603050405020304" pitchFamily="18" charset="0"/>
              </a:rPr>
              <a:t>CountNode</a:t>
            </a:r>
            <a:r>
              <a:rPr kumimoji="1" lang="en-US" altLang="zh-CN" sz="2400" dirty="0" smtClean="0">
                <a:latin typeface="Times New Roman" panose="02020603050405020304" pitchFamily="18" charset="0"/>
                <a:cs typeface="Times New Roman" panose="02020603050405020304" pitchFamily="18" charset="0"/>
              </a:rPr>
              <a:t> </a:t>
            </a:r>
            <a:r>
              <a:rPr kumimoji="1" lang="en-US" altLang="zh-CN" sz="2400" dirty="0" smtClean="0">
                <a:solidFill>
                  <a:srgbClr val="008080"/>
                </a:solidFill>
                <a:latin typeface="Times New Roman" panose="02020603050405020304" pitchFamily="18" charset="0"/>
                <a:cs typeface="Times New Roman" panose="02020603050405020304" pitchFamily="18" charset="0"/>
              </a:rPr>
              <a:t>(</a:t>
            </a:r>
            <a:r>
              <a:rPr kumimoji="1" lang="en-US" altLang="zh-CN" sz="2400" dirty="0" err="1" smtClean="0">
                <a:solidFill>
                  <a:srgbClr val="008080"/>
                </a:solidFill>
                <a:latin typeface="Times New Roman" panose="02020603050405020304" pitchFamily="18" charset="0"/>
                <a:cs typeface="Times New Roman" panose="02020603050405020304" pitchFamily="18" charset="0"/>
              </a:rPr>
              <a:t>BiTree</a:t>
            </a:r>
            <a:r>
              <a:rPr kumimoji="1" lang="en-US" altLang="zh-CN" sz="2400" dirty="0" smtClean="0">
                <a:solidFill>
                  <a:srgbClr val="008080"/>
                </a:solidFill>
                <a:latin typeface="Times New Roman" panose="02020603050405020304" pitchFamily="18" charset="0"/>
                <a:cs typeface="Times New Roman" panose="02020603050405020304" pitchFamily="18" charset="0"/>
              </a:rPr>
              <a:t> T,  </a:t>
            </a:r>
            <a:r>
              <a:rPr kumimoji="1" lang="en-US" altLang="zh-CN" sz="2400" b="1" dirty="0" err="1" smtClean="0">
                <a:solidFill>
                  <a:srgbClr val="008080"/>
                </a:solidFill>
                <a:latin typeface="Times New Roman" panose="02020603050405020304" pitchFamily="18" charset="0"/>
                <a:cs typeface="Times New Roman" panose="02020603050405020304" pitchFamily="18" charset="0"/>
              </a:rPr>
              <a:t>int</a:t>
            </a:r>
            <a:r>
              <a:rPr kumimoji="1" lang="en-US" altLang="zh-CN" sz="2400" b="1" dirty="0" smtClean="0">
                <a:solidFill>
                  <a:srgbClr val="008080"/>
                </a:solidFill>
                <a:latin typeface="Times New Roman" panose="02020603050405020304" pitchFamily="18" charset="0"/>
                <a:cs typeface="Times New Roman" panose="02020603050405020304" pitchFamily="18" charset="0"/>
              </a:rPr>
              <a:t>&amp;</a:t>
            </a:r>
            <a:r>
              <a:rPr kumimoji="1" lang="en-US" altLang="zh-CN" sz="2400" dirty="0" smtClean="0">
                <a:solidFill>
                  <a:srgbClr val="008080"/>
                </a:solidFill>
                <a:latin typeface="Times New Roman" panose="02020603050405020304" pitchFamily="18" charset="0"/>
                <a:cs typeface="Times New Roman" panose="02020603050405020304" pitchFamily="18" charset="0"/>
              </a:rPr>
              <a:t> node)</a:t>
            </a:r>
            <a:endParaRPr kumimoji="1" lang="en-US" altLang="zh-CN" sz="2400" dirty="0" smtClean="0">
              <a:solidFill>
                <a:srgbClr val="00808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kumimoji="1" lang="en-US" altLang="zh-CN" sz="2400" dirty="0" smtClean="0">
                <a:latin typeface="Times New Roman" panose="02020603050405020304" pitchFamily="18" charset="0"/>
                <a:cs typeface="Times New Roman" panose="02020603050405020304" pitchFamily="18" charset="0"/>
              </a:rPr>
              <a:t>{  //</a:t>
            </a:r>
            <a:r>
              <a:rPr kumimoji="1" lang="zh-CN" altLang="en-US" sz="2400" dirty="0" smtClean="0">
                <a:latin typeface="Times New Roman" panose="02020603050405020304" pitchFamily="18" charset="0"/>
                <a:cs typeface="Times New Roman" panose="02020603050405020304" pitchFamily="18" charset="0"/>
              </a:rPr>
              <a:t>在实际使用时，</a:t>
            </a:r>
            <a:r>
              <a:rPr kumimoji="1" lang="en-US" altLang="zh-CN" sz="2400" dirty="0" smtClean="0">
                <a:latin typeface="Times New Roman" panose="02020603050405020304" pitchFamily="18" charset="0"/>
                <a:cs typeface="Times New Roman" panose="02020603050405020304" pitchFamily="18" charset="0"/>
              </a:rPr>
              <a:t>node</a:t>
            </a:r>
            <a:r>
              <a:rPr kumimoji="1" lang="zh-CN" altLang="en-US" sz="2400" dirty="0" smtClean="0">
                <a:latin typeface="Times New Roman" panose="02020603050405020304" pitchFamily="18" charset="0"/>
                <a:cs typeface="Times New Roman" panose="02020603050405020304" pitchFamily="18" charset="0"/>
              </a:rPr>
              <a:t>作为全局变量，其初始值为</a:t>
            </a:r>
            <a:r>
              <a:rPr kumimoji="1" lang="en-US" altLang="zh-CN" sz="2400" dirty="0" smtClean="0">
                <a:latin typeface="Times New Roman" panose="02020603050405020304" pitchFamily="18" charset="0"/>
                <a:cs typeface="Times New Roman" panose="02020603050405020304" pitchFamily="18" charset="0"/>
              </a:rPr>
              <a:t>0</a:t>
            </a:r>
            <a:endParaRPr kumimoji="1" lang="en-US" altLang="zh-CN" sz="2400" b="1" dirty="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kumimoji="1" lang="en-US" altLang="zh-CN" sz="2400" dirty="0" smtClean="0">
                <a:latin typeface="Times New Roman" panose="02020603050405020304" pitchFamily="18" charset="0"/>
                <a:cs typeface="Times New Roman" panose="02020603050405020304" pitchFamily="18" charset="0"/>
              </a:rPr>
              <a:t>   </a:t>
            </a:r>
            <a:r>
              <a:rPr kumimoji="1" lang="en-US" altLang="zh-CN" sz="2400" b="1" dirty="0" smtClean="0">
                <a:latin typeface="Times New Roman" panose="02020603050405020304" pitchFamily="18" charset="0"/>
                <a:cs typeface="Times New Roman" panose="02020603050405020304" pitchFamily="18" charset="0"/>
              </a:rPr>
              <a:t>if</a:t>
            </a:r>
            <a:r>
              <a:rPr kumimoji="1" lang="en-US" altLang="zh-CN" sz="2400" dirty="0" smtClean="0">
                <a:latin typeface="Times New Roman" panose="02020603050405020304" pitchFamily="18" charset="0"/>
                <a:cs typeface="Times New Roman" panose="02020603050405020304" pitchFamily="18" charset="0"/>
              </a:rPr>
              <a:t> ( T )</a:t>
            </a:r>
            <a:endParaRPr kumimoji="1" lang="en-US" altLang="zh-CN" sz="2400" dirty="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kumimoji="1" lang="en-US" altLang="zh-CN" sz="2400" dirty="0" smtClean="0">
                <a:latin typeface="Times New Roman" panose="02020603050405020304" pitchFamily="18" charset="0"/>
                <a:cs typeface="Times New Roman" panose="02020603050405020304" pitchFamily="18" charset="0"/>
              </a:rPr>
              <a:t>   </a:t>
            </a:r>
            <a:r>
              <a:rPr kumimoji="1" lang="en-US" altLang="zh-CN" sz="2400" b="1" dirty="0" smtClean="0">
                <a:latin typeface="Times New Roman" panose="02020603050405020304" pitchFamily="18" charset="0"/>
                <a:cs typeface="Times New Roman" panose="02020603050405020304" pitchFamily="18" charset="0"/>
              </a:rPr>
              <a:t>{  </a:t>
            </a:r>
            <a:r>
              <a:rPr kumimoji="1" lang="en-US" altLang="zh-CN" sz="2400" dirty="0" smtClean="0">
                <a:solidFill>
                  <a:srgbClr val="FF0000"/>
                </a:solidFill>
                <a:latin typeface="Times New Roman" panose="02020603050405020304" pitchFamily="18" charset="0"/>
                <a:cs typeface="Times New Roman" panose="02020603050405020304" pitchFamily="18" charset="0"/>
              </a:rPr>
              <a:t>node </a:t>
            </a:r>
            <a:r>
              <a:rPr kumimoji="1" lang="en-US" altLang="zh-CN" sz="2400" b="1" dirty="0" smtClean="0">
                <a:solidFill>
                  <a:srgbClr val="FF0000"/>
                </a:solidFill>
                <a:latin typeface="Times New Roman" panose="02020603050405020304" pitchFamily="18" charset="0"/>
                <a:cs typeface="Times New Roman" panose="02020603050405020304" pitchFamily="18" charset="0"/>
              </a:rPr>
              <a:t>++;</a:t>
            </a:r>
            <a:r>
              <a:rPr kumimoji="1" lang="en-US" altLang="zh-CN" sz="2400" b="1" dirty="0" smtClean="0">
                <a:latin typeface="Times New Roman" panose="02020603050405020304" pitchFamily="18" charset="0"/>
                <a:cs typeface="Times New Roman" panose="02020603050405020304" pitchFamily="18" charset="0"/>
              </a:rPr>
              <a:t> </a:t>
            </a:r>
            <a:endParaRPr kumimoji="1" lang="en-US" altLang="zh-CN" sz="2400" b="1" dirty="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kumimoji="1" lang="en-US" altLang="zh-CN" sz="2400" b="1" dirty="0" smtClean="0">
                <a:latin typeface="Times New Roman" panose="02020603050405020304" pitchFamily="18" charset="0"/>
                <a:cs typeface="Times New Roman" panose="02020603050405020304" pitchFamily="18" charset="0"/>
              </a:rPr>
              <a:t>      </a:t>
            </a:r>
            <a:r>
              <a:rPr kumimoji="1" lang="en-US" altLang="zh-CN" sz="2400" dirty="0" err="1" smtClean="0">
                <a:solidFill>
                  <a:srgbClr val="0000FF"/>
                </a:solidFill>
                <a:latin typeface="Times New Roman" panose="02020603050405020304" pitchFamily="18" charset="0"/>
                <a:cs typeface="Times New Roman" panose="02020603050405020304" pitchFamily="18" charset="0"/>
              </a:rPr>
              <a:t>CountNode</a:t>
            </a:r>
            <a:r>
              <a:rPr kumimoji="1" lang="en-US" altLang="zh-CN" sz="2400" dirty="0" smtClean="0">
                <a:solidFill>
                  <a:srgbClr val="008080"/>
                </a:solidFill>
                <a:latin typeface="Times New Roman" panose="02020603050405020304" pitchFamily="18" charset="0"/>
                <a:cs typeface="Times New Roman" panose="02020603050405020304" pitchFamily="18" charset="0"/>
              </a:rPr>
              <a:t>( T-&gt;</a:t>
            </a:r>
            <a:r>
              <a:rPr kumimoji="1" lang="en-US" altLang="zh-CN" sz="2400" b="1" dirty="0" err="1" smtClean="0">
                <a:solidFill>
                  <a:srgbClr val="008080"/>
                </a:solidFill>
                <a:latin typeface="Times New Roman" panose="02020603050405020304" pitchFamily="18" charset="0"/>
                <a:cs typeface="Times New Roman" panose="02020603050405020304" pitchFamily="18" charset="0"/>
              </a:rPr>
              <a:t>l</a:t>
            </a:r>
            <a:r>
              <a:rPr kumimoji="1" lang="en-US" altLang="zh-CN" sz="2400" dirty="0" err="1" smtClean="0">
                <a:solidFill>
                  <a:srgbClr val="008080"/>
                </a:solidFill>
                <a:latin typeface="Times New Roman" panose="02020603050405020304" pitchFamily="18" charset="0"/>
                <a:cs typeface="Times New Roman" panose="02020603050405020304" pitchFamily="18" charset="0"/>
              </a:rPr>
              <a:t>child</a:t>
            </a:r>
            <a:r>
              <a:rPr kumimoji="1" lang="en-US" altLang="zh-CN" sz="2400" dirty="0" smtClean="0">
                <a:solidFill>
                  <a:srgbClr val="008080"/>
                </a:solidFill>
                <a:latin typeface="Times New Roman" panose="02020603050405020304" pitchFamily="18" charset="0"/>
                <a:cs typeface="Times New Roman" panose="02020603050405020304" pitchFamily="18" charset="0"/>
              </a:rPr>
              <a:t>, node)</a:t>
            </a:r>
            <a:r>
              <a:rPr kumimoji="1" lang="en-US" altLang="zh-CN" sz="2400" dirty="0" smtClean="0">
                <a:latin typeface="Times New Roman" panose="02020603050405020304" pitchFamily="18" charset="0"/>
                <a:cs typeface="Times New Roman" panose="02020603050405020304" pitchFamily="18" charset="0"/>
              </a:rPr>
              <a:t>;  </a:t>
            </a:r>
            <a:endParaRPr kumimoji="1" lang="en-US" altLang="zh-CN" sz="2400" dirty="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kumimoji="1" lang="en-US" altLang="zh-CN" sz="2400" dirty="0" smtClean="0">
                <a:latin typeface="Times New Roman" panose="02020603050405020304" pitchFamily="18" charset="0"/>
                <a:cs typeface="Times New Roman" panose="02020603050405020304" pitchFamily="18" charset="0"/>
              </a:rPr>
              <a:t>      </a:t>
            </a:r>
            <a:r>
              <a:rPr kumimoji="1" lang="en-US" altLang="zh-CN" sz="2400" dirty="0" err="1" smtClean="0">
                <a:solidFill>
                  <a:srgbClr val="0000FF"/>
                </a:solidFill>
                <a:latin typeface="Times New Roman" panose="02020603050405020304" pitchFamily="18" charset="0"/>
                <a:cs typeface="Times New Roman" panose="02020603050405020304" pitchFamily="18" charset="0"/>
              </a:rPr>
              <a:t>CountNode</a:t>
            </a:r>
            <a:r>
              <a:rPr kumimoji="1" lang="en-US" altLang="zh-CN" sz="2400" dirty="0" smtClean="0">
                <a:solidFill>
                  <a:srgbClr val="008080"/>
                </a:solidFill>
                <a:latin typeface="Times New Roman" panose="02020603050405020304" pitchFamily="18" charset="0"/>
                <a:cs typeface="Times New Roman" panose="02020603050405020304" pitchFamily="18" charset="0"/>
              </a:rPr>
              <a:t>( T-&gt;</a:t>
            </a:r>
            <a:r>
              <a:rPr kumimoji="1" lang="en-US" altLang="zh-CN" sz="2400" b="1" dirty="0" err="1" smtClean="0">
                <a:solidFill>
                  <a:srgbClr val="008080"/>
                </a:solidFill>
                <a:latin typeface="Times New Roman" panose="02020603050405020304" pitchFamily="18" charset="0"/>
                <a:cs typeface="Times New Roman" panose="02020603050405020304" pitchFamily="18" charset="0"/>
              </a:rPr>
              <a:t>r</a:t>
            </a:r>
            <a:r>
              <a:rPr kumimoji="1" lang="en-US" altLang="zh-CN" sz="2400" dirty="0" err="1" smtClean="0">
                <a:solidFill>
                  <a:srgbClr val="008080"/>
                </a:solidFill>
                <a:latin typeface="Times New Roman" panose="02020603050405020304" pitchFamily="18" charset="0"/>
                <a:cs typeface="Times New Roman" panose="02020603050405020304" pitchFamily="18" charset="0"/>
              </a:rPr>
              <a:t>child</a:t>
            </a:r>
            <a:r>
              <a:rPr kumimoji="1" lang="en-US" altLang="zh-CN" sz="2400" dirty="0" smtClean="0">
                <a:solidFill>
                  <a:srgbClr val="008080"/>
                </a:solidFill>
                <a:latin typeface="Times New Roman" panose="02020603050405020304" pitchFamily="18" charset="0"/>
                <a:cs typeface="Times New Roman" panose="02020603050405020304" pitchFamily="18" charset="0"/>
              </a:rPr>
              <a:t>, node)</a:t>
            </a:r>
            <a:r>
              <a:rPr kumimoji="1" lang="en-US" altLang="zh-CN" sz="2400" dirty="0" smtClean="0">
                <a:latin typeface="Times New Roman" panose="02020603050405020304" pitchFamily="18" charset="0"/>
                <a:cs typeface="Times New Roman" panose="02020603050405020304" pitchFamily="18" charset="0"/>
              </a:rPr>
              <a:t>; </a:t>
            </a:r>
            <a:endParaRPr kumimoji="1" lang="en-US" altLang="zh-CN" sz="2400" dirty="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kumimoji="1" lang="en-US" altLang="zh-CN" sz="2400" b="1" dirty="0" smtClean="0">
                <a:latin typeface="Times New Roman" panose="02020603050405020304" pitchFamily="18" charset="0"/>
                <a:cs typeface="Times New Roman" panose="02020603050405020304" pitchFamily="18" charset="0"/>
              </a:rPr>
              <a:t>   } </a:t>
            </a:r>
            <a:r>
              <a:rPr kumimoji="1" lang="en-US" altLang="zh-CN" sz="2400" dirty="0" smtClean="0">
                <a:latin typeface="Times New Roman" panose="02020603050405020304" pitchFamily="18" charset="0"/>
                <a:cs typeface="Times New Roman" panose="02020603050405020304" pitchFamily="18" charset="0"/>
              </a:rPr>
              <a:t>// if</a:t>
            </a:r>
            <a:endParaRPr kumimoji="1" lang="en-US" altLang="zh-CN" sz="2400" b="1" dirty="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kumimoji="1" lang="en-US" altLang="zh-CN" sz="2400" b="1" dirty="0" smtClean="0">
                <a:latin typeface="Times New Roman" panose="02020603050405020304" pitchFamily="18" charset="0"/>
                <a:cs typeface="Times New Roman" panose="02020603050405020304" pitchFamily="18" charset="0"/>
              </a:rPr>
              <a:t>} </a:t>
            </a:r>
            <a:r>
              <a:rPr kumimoji="1" lang="en-US" altLang="zh-CN" sz="2400" dirty="0" smtClean="0">
                <a:latin typeface="Times New Roman" panose="02020603050405020304" pitchFamily="18" charset="0"/>
                <a:cs typeface="Times New Roman" panose="02020603050405020304" pitchFamily="18" charset="0"/>
              </a:rPr>
              <a:t>// </a:t>
            </a:r>
            <a:r>
              <a:rPr kumimoji="1" lang="en-US" altLang="zh-CN" sz="2400" dirty="0" err="1" smtClean="0">
                <a:latin typeface="Times New Roman" panose="02020603050405020304" pitchFamily="18" charset="0"/>
                <a:cs typeface="Times New Roman" panose="02020603050405020304" pitchFamily="18" charset="0"/>
              </a:rPr>
              <a:t>CountNode</a:t>
            </a:r>
            <a:endParaRPr kumimoji="1" lang="en-US" altLang="zh-CN" sz="2400" dirty="0" smtClean="0">
              <a:latin typeface="Times New Roman" panose="02020603050405020304" pitchFamily="18" charset="0"/>
              <a:cs typeface="Times New Roman" panose="02020603050405020304" pitchFamily="18" charset="0"/>
            </a:endParaRPr>
          </a:p>
        </p:txBody>
      </p:sp>
      <p:sp>
        <p:nvSpPr>
          <p:cNvPr id="87044" name="Text Box 4"/>
          <p:cNvSpPr>
            <a:spLocks noGrp="1" noChangeArrowheads="1"/>
          </p:cNvSpPr>
          <p:nvPr>
            <p:ph type="title"/>
          </p:nvPr>
        </p:nvSpPr>
        <p:spPr>
          <a:xfrm>
            <a:off x="596265" y="152400"/>
            <a:ext cx="6011545" cy="563880"/>
          </a:xfrm>
          <a:noFill/>
        </p:spPr>
        <p:txBody>
          <a:bodyPr/>
          <a:lstStyle/>
          <a:p>
            <a:pPr eaLnBrk="1" hangingPunct="1"/>
            <a:r>
              <a:rPr kumimoji="1" lang="zh-CN" altLang="en-US" sz="3200" b="1" smtClean="0"/>
              <a:t>统计二叉树中结点的个数</a:t>
            </a:r>
            <a:endParaRPr kumimoji="1" lang="zh-CN" altLang="en-US" sz="3200" b="1" smtClean="0"/>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p:cNvSpPr>
            <a:spLocks noGrp="1"/>
          </p:cNvSpPr>
          <p:nvPr>
            <p:ph type="sldNum" sz="quarter" idx="4294967295"/>
          </p:nvPr>
        </p:nvSpPr>
        <p:spPr>
          <a:xfrm>
            <a:off x="7042150" y="6243638"/>
            <a:ext cx="1905000" cy="457200"/>
          </a:xfrm>
          <a:prstGeom prst="rect">
            <a:avLst/>
          </a:prstGeom>
          <a:noFill/>
        </p:spPr>
        <p:txBody>
          <a:bodyPr/>
          <a:lstStyle/>
          <a:p>
            <a:fld id="{0FAC2A57-0BBF-4CC6-BA28-AE5082EC513F}" type="slidenum">
              <a:rPr lang="en-US" altLang="zh-CN" smtClean="0"/>
            </a:fld>
            <a:endParaRPr lang="en-US" altLang="zh-CN" smtClean="0"/>
          </a:p>
        </p:txBody>
      </p:sp>
      <p:sp>
        <p:nvSpPr>
          <p:cNvPr id="88067" name="Text Box 3"/>
          <p:cNvSpPr txBox="1">
            <a:spLocks noChangeArrowheads="1"/>
          </p:cNvSpPr>
          <p:nvPr/>
        </p:nvSpPr>
        <p:spPr bwMode="auto">
          <a:xfrm>
            <a:off x="694690" y="260350"/>
            <a:ext cx="8305800" cy="579438"/>
          </a:xfrm>
          <a:prstGeom prst="rect">
            <a:avLst/>
          </a:prstGeom>
          <a:noFill/>
          <a:ln w="12700" cap="sq">
            <a:noFill/>
            <a:miter lim="800000"/>
            <a:headEnd type="none" w="sm" len="sm"/>
            <a:tailEnd type="none" w="sm" len="sm"/>
          </a:ln>
        </p:spPr>
        <p:txBody>
          <a:bodyPr>
            <a:spAutoFit/>
          </a:bodyPr>
          <a:lstStyle/>
          <a:p>
            <a:r>
              <a:rPr kumimoji="1" lang="zh-CN" altLang="en-US" sz="3200" b="1">
                <a:solidFill>
                  <a:srgbClr val="800000"/>
                </a:solidFill>
                <a:latin typeface="Times New Roman" panose="02020603050405020304" pitchFamily="18" charset="0"/>
              </a:rPr>
              <a:t>统计二叉树中</a:t>
            </a:r>
            <a:r>
              <a:rPr kumimoji="1" lang="zh-CN" altLang="en-US" sz="3200" b="1">
                <a:solidFill>
                  <a:srgbClr val="FF0000"/>
                </a:solidFill>
                <a:latin typeface="Times New Roman" panose="02020603050405020304" pitchFamily="18" charset="0"/>
              </a:rPr>
              <a:t>叶子结点</a:t>
            </a:r>
            <a:r>
              <a:rPr kumimoji="1" lang="zh-CN" altLang="en-US" sz="3200" b="1">
                <a:solidFill>
                  <a:srgbClr val="800000"/>
                </a:solidFill>
                <a:latin typeface="Times New Roman" panose="02020603050405020304" pitchFamily="18" charset="0"/>
              </a:rPr>
              <a:t>的个数</a:t>
            </a:r>
            <a:endParaRPr kumimoji="1" lang="zh-CN" altLang="en-US" sz="3200" b="1">
              <a:solidFill>
                <a:srgbClr val="800000"/>
              </a:solidFill>
              <a:latin typeface="Times New Roman" panose="02020603050405020304" pitchFamily="18" charset="0"/>
            </a:endParaRPr>
          </a:p>
        </p:txBody>
      </p:sp>
      <p:sp>
        <p:nvSpPr>
          <p:cNvPr id="97284" name="Text Box 4"/>
          <p:cNvSpPr txBox="1">
            <a:spLocks noChangeArrowheads="1"/>
          </p:cNvSpPr>
          <p:nvPr/>
        </p:nvSpPr>
        <p:spPr bwMode="auto">
          <a:xfrm>
            <a:off x="683568" y="1037679"/>
            <a:ext cx="2685415" cy="521970"/>
          </a:xfrm>
          <a:prstGeom prst="rect">
            <a:avLst/>
          </a:prstGeom>
          <a:noFill/>
          <a:ln w="12700" cap="sq">
            <a:noFill/>
            <a:miter lim="800000"/>
            <a:headEnd type="none" w="sm" len="sm"/>
            <a:tailEnd type="none" w="sm" len="sm"/>
          </a:ln>
          <a:effectLst/>
        </p:spPr>
        <p:txBody>
          <a:bodyPr wrap="none">
            <a:spAutoFit/>
          </a:bodyPr>
          <a:lstStyle/>
          <a:p>
            <a:pPr>
              <a:defRPr/>
            </a:pPr>
            <a:r>
              <a:rPr kumimoji="1" lang="zh-CN" altLang="en-US" sz="2800" b="1" dirty="0">
                <a:effectLst>
                  <a:outerShdw blurRad="38100" dist="38100" dir="2700000" algn="tl">
                    <a:srgbClr val="C0C0C0"/>
                  </a:outerShdw>
                </a:effectLst>
                <a:latin typeface="楷体_GB2312" pitchFamily="49" charset="-122"/>
              </a:rPr>
              <a:t>算法基本思想：</a:t>
            </a:r>
            <a:endParaRPr kumimoji="1" lang="en-US" altLang="zh-CN" sz="2800" b="1" dirty="0">
              <a:effectLst>
                <a:outerShdw blurRad="38100" dist="38100" dir="2700000" algn="tl">
                  <a:srgbClr val="C0C0C0"/>
                </a:outerShdw>
              </a:effectLst>
              <a:latin typeface="楷体_GB2312" pitchFamily="49" charset="-122"/>
            </a:endParaRPr>
          </a:p>
        </p:txBody>
      </p:sp>
      <p:sp>
        <p:nvSpPr>
          <p:cNvPr id="97285" name="Text Box 5"/>
          <p:cNvSpPr txBox="1">
            <a:spLocks noChangeArrowheads="1"/>
          </p:cNvSpPr>
          <p:nvPr/>
        </p:nvSpPr>
        <p:spPr bwMode="auto">
          <a:xfrm>
            <a:off x="457200" y="1396578"/>
            <a:ext cx="8305800" cy="2212975"/>
          </a:xfrm>
          <a:prstGeom prst="rect">
            <a:avLst/>
          </a:prstGeom>
          <a:noFill/>
          <a:ln w="12700" cap="sq">
            <a:noFill/>
            <a:miter lim="800000"/>
            <a:headEnd type="none" w="sm" len="sm"/>
            <a:tailEnd type="none" w="sm" len="sm"/>
          </a:ln>
        </p:spPr>
        <p:txBody>
          <a:bodyPr>
            <a:spAutoFit/>
          </a:bodyPr>
          <a:lstStyle/>
          <a:p>
            <a:pPr>
              <a:lnSpc>
                <a:spcPct val="115000"/>
              </a:lnSpc>
            </a:pPr>
            <a:r>
              <a:rPr kumimoji="1" lang="en-US" altLang="zh-CN" sz="3600" dirty="0">
                <a:latin typeface="楷体_GB2312" pitchFamily="49" charset="-122"/>
              </a:rPr>
              <a:t> </a:t>
            </a:r>
            <a:r>
              <a:rPr kumimoji="1" lang="zh-CN" altLang="en-US" b="1" dirty="0">
                <a:latin typeface="楷体_GB2312" pitchFamily="49" charset="-122"/>
              </a:rPr>
              <a:t>先序</a:t>
            </a:r>
            <a:r>
              <a:rPr kumimoji="1" lang="en-US" altLang="zh-CN" b="1" dirty="0">
                <a:latin typeface="楷体_GB2312" pitchFamily="49" charset="-122"/>
              </a:rPr>
              <a:t>(</a:t>
            </a:r>
            <a:r>
              <a:rPr kumimoji="1" lang="zh-CN" altLang="en-US" b="1" dirty="0">
                <a:latin typeface="楷体_GB2312" pitchFamily="49" charset="-122"/>
              </a:rPr>
              <a:t>或中序或后序</a:t>
            </a:r>
            <a:r>
              <a:rPr kumimoji="1" lang="en-US" altLang="zh-CN" b="1" dirty="0">
                <a:latin typeface="楷体_GB2312" pitchFamily="49" charset="-122"/>
              </a:rPr>
              <a:t>)</a:t>
            </a:r>
            <a:r>
              <a:rPr kumimoji="1" lang="zh-CN" altLang="en-US" b="1" dirty="0">
                <a:latin typeface="楷体_GB2312" pitchFamily="49" charset="-122"/>
              </a:rPr>
              <a:t>遍历二叉树，在遍历过程中查找叶子结点，并计数。</a:t>
            </a:r>
            <a:r>
              <a:rPr kumimoji="1" lang="zh-CN" altLang="en-US" b="1" dirty="0">
                <a:solidFill>
                  <a:srgbClr val="0000FF"/>
                </a:solidFill>
                <a:latin typeface="楷体_GB2312" pitchFamily="49" charset="-122"/>
              </a:rPr>
              <a:t>需在遍历算法中增加一个“计数”的参数，</a:t>
            </a:r>
            <a:r>
              <a:rPr kumimoji="1" lang="zh-CN" altLang="en-US" b="1" dirty="0">
                <a:latin typeface="楷体_GB2312" pitchFamily="49" charset="-122"/>
              </a:rPr>
              <a:t>并将算法中</a:t>
            </a:r>
            <a:r>
              <a:rPr kumimoji="1" lang="zh-CN" altLang="en-US" b="1" dirty="0">
                <a:solidFill>
                  <a:srgbClr val="0000FF"/>
                </a:solidFill>
                <a:latin typeface="楷体_GB2312" pitchFamily="49" charset="-122"/>
              </a:rPr>
              <a:t>“访</a:t>
            </a:r>
            <a:r>
              <a:rPr kumimoji="1" lang="zh-CN" altLang="en-US" b="1" dirty="0">
                <a:solidFill>
                  <a:srgbClr val="0000FF"/>
                </a:solidFill>
                <a:latin typeface="楷体_GB2312" pitchFamily="49" charset="-122"/>
                <a:cs typeface="+mn-ea"/>
              </a:rPr>
              <a:t>问结点”</a:t>
            </a:r>
            <a:r>
              <a:rPr kumimoji="1" lang="zh-CN" altLang="en-US" b="1" dirty="0">
                <a:latin typeface="楷体_GB2312" pitchFamily="49" charset="-122"/>
              </a:rPr>
              <a:t>的操作改</a:t>
            </a:r>
            <a:r>
              <a:rPr kumimoji="1" lang="zh-CN" altLang="en-US" b="1" dirty="0">
                <a:latin typeface="楷体_GB2312" pitchFamily="49" charset="-122"/>
                <a:cs typeface="+mn-ea"/>
              </a:rPr>
              <a:t>为：</a:t>
            </a:r>
            <a:r>
              <a:rPr kumimoji="1" lang="zh-CN" altLang="en-US" b="1" dirty="0">
                <a:solidFill>
                  <a:srgbClr val="0000FF"/>
                </a:solidFill>
                <a:latin typeface="楷体_GB2312" pitchFamily="49" charset="-122"/>
              </a:rPr>
              <a:t>若是叶子，则计数器加</a:t>
            </a:r>
            <a:r>
              <a:rPr kumimoji="1" lang="en-US" altLang="zh-CN" b="1" dirty="0">
                <a:solidFill>
                  <a:srgbClr val="0000FF"/>
                </a:solidFill>
                <a:latin typeface="楷体_GB2312" pitchFamily="49" charset="-122"/>
              </a:rPr>
              <a:t>1</a:t>
            </a:r>
            <a:r>
              <a:rPr kumimoji="1" lang="zh-CN" altLang="en-US" b="1" dirty="0">
                <a:solidFill>
                  <a:srgbClr val="0000FF"/>
                </a:solidFill>
                <a:latin typeface="楷体_GB2312" pitchFamily="49" charset="-122"/>
              </a:rPr>
              <a:t>。</a:t>
            </a:r>
            <a:endParaRPr kumimoji="1" lang="zh-CN" altLang="en-US" b="1" dirty="0">
              <a:solidFill>
                <a:srgbClr val="0000FF"/>
              </a:solidFill>
              <a:latin typeface="楷体_GB2312" pitchFamily="49" charset="-122"/>
            </a:endParaRPr>
          </a:p>
        </p:txBody>
      </p:sp>
      <p:sp>
        <p:nvSpPr>
          <p:cNvPr id="97286" name="Text Box 6"/>
          <p:cNvSpPr txBox="1">
            <a:spLocks noChangeArrowheads="1"/>
          </p:cNvSpPr>
          <p:nvPr/>
        </p:nvSpPr>
        <p:spPr bwMode="auto">
          <a:xfrm>
            <a:off x="611188" y="3733378"/>
            <a:ext cx="8255635" cy="3107690"/>
          </a:xfrm>
          <a:prstGeom prst="rect">
            <a:avLst/>
          </a:prstGeom>
          <a:noFill/>
          <a:ln w="12700" cap="sq">
            <a:noFill/>
            <a:miter lim="800000"/>
            <a:headEnd type="none" w="sm" len="sm"/>
            <a:tailEnd type="none" w="sm" len="sm"/>
          </a:ln>
        </p:spPr>
        <p:txBody>
          <a:bodyPr wrap="none">
            <a:spAutoFit/>
          </a:bodyPr>
          <a:lstStyle/>
          <a:p>
            <a:r>
              <a:rPr kumimoji="1" lang="en-US" altLang="zh-CN" b="1" dirty="0">
                <a:solidFill>
                  <a:srgbClr val="FF0000"/>
                </a:solidFill>
                <a:latin typeface="Times New Roman" panose="02020603050405020304" pitchFamily="18" charset="0"/>
              </a:rPr>
              <a:t>void</a:t>
            </a:r>
            <a:r>
              <a:rPr kumimoji="1" lang="en-US" altLang="zh-CN" dirty="0">
                <a:solidFill>
                  <a:srgbClr val="FF0000"/>
                </a:solidFill>
                <a:latin typeface="Times New Roman" panose="02020603050405020304" pitchFamily="18" charset="0"/>
              </a:rPr>
              <a:t> </a:t>
            </a:r>
            <a:r>
              <a:rPr kumimoji="1" lang="en-US" altLang="zh-CN" dirty="0" err="1" smtClean="0">
                <a:solidFill>
                  <a:srgbClr val="FF0000"/>
                </a:solidFill>
                <a:latin typeface="Times New Roman" panose="02020603050405020304" pitchFamily="18" charset="0"/>
              </a:rPr>
              <a:t>PreOrder</a:t>
            </a:r>
            <a:r>
              <a:rPr kumimoji="1" lang="en-US" altLang="zh-CN" dirty="0" smtClean="0">
                <a:solidFill>
                  <a:srgbClr val="FF0000"/>
                </a:solidFill>
                <a:latin typeface="Times New Roman" panose="02020603050405020304" pitchFamily="18" charset="0"/>
              </a:rPr>
              <a:t> </a:t>
            </a:r>
            <a:r>
              <a:rPr kumimoji="1" lang="en-US" altLang="zh-CN" dirty="0">
                <a:solidFill>
                  <a:srgbClr val="FF0000"/>
                </a:solidFill>
                <a:latin typeface="Times New Roman" panose="02020603050405020304" pitchFamily="18" charset="0"/>
              </a:rPr>
              <a:t>(</a:t>
            </a:r>
            <a:r>
              <a:rPr kumimoji="1" lang="en-US" altLang="zh-CN" dirty="0" err="1">
                <a:solidFill>
                  <a:srgbClr val="800000"/>
                </a:solidFill>
                <a:latin typeface="Times New Roman" panose="02020603050405020304" pitchFamily="18" charset="0"/>
              </a:rPr>
              <a:t>BiTree</a:t>
            </a:r>
            <a:r>
              <a:rPr kumimoji="1" lang="en-US" altLang="zh-CN" dirty="0">
                <a:solidFill>
                  <a:srgbClr val="800000"/>
                </a:solidFill>
                <a:latin typeface="Times New Roman" panose="02020603050405020304" pitchFamily="18" charset="0"/>
              </a:rPr>
              <a:t> T, </a:t>
            </a:r>
            <a:r>
              <a:rPr kumimoji="1" lang="en-US" altLang="zh-CN" b="1" dirty="0">
                <a:solidFill>
                  <a:srgbClr val="800000"/>
                </a:solidFill>
                <a:latin typeface="Times New Roman" panose="02020603050405020304" pitchFamily="18" charset="0"/>
              </a:rPr>
              <a:t>void</a:t>
            </a:r>
            <a:r>
              <a:rPr kumimoji="1" lang="en-US" altLang="zh-CN" dirty="0">
                <a:solidFill>
                  <a:srgbClr val="800000"/>
                </a:solidFill>
                <a:latin typeface="Times New Roman" panose="02020603050405020304" pitchFamily="18" charset="0"/>
              </a:rPr>
              <a:t>( *Visit)(</a:t>
            </a:r>
            <a:r>
              <a:rPr kumimoji="1" lang="en-US" altLang="zh-CN" dirty="0" err="1">
                <a:solidFill>
                  <a:srgbClr val="800000"/>
                </a:solidFill>
                <a:latin typeface="Times New Roman" panose="02020603050405020304" pitchFamily="18" charset="0"/>
              </a:rPr>
              <a:t>TElemType</a:t>
            </a:r>
            <a:r>
              <a:rPr kumimoji="1" lang="en-US" altLang="zh-CN" b="1" dirty="0">
                <a:solidFill>
                  <a:srgbClr val="800000"/>
                </a:solidFill>
                <a:latin typeface="Times New Roman" panose="02020603050405020304" pitchFamily="18" charset="0"/>
              </a:rPr>
              <a:t>&amp;</a:t>
            </a:r>
            <a:r>
              <a:rPr kumimoji="1" lang="en-US" altLang="zh-CN" dirty="0">
                <a:solidFill>
                  <a:srgbClr val="800000"/>
                </a:solidFill>
                <a:latin typeface="Times New Roman" panose="02020603050405020304" pitchFamily="18" charset="0"/>
              </a:rPr>
              <a:t> e)</a:t>
            </a:r>
            <a:r>
              <a:rPr kumimoji="1" lang="en-US" altLang="zh-CN" dirty="0">
                <a:solidFill>
                  <a:srgbClr val="FF0000"/>
                </a:solidFill>
                <a:latin typeface="Times New Roman" panose="02020603050405020304" pitchFamily="18" charset="0"/>
              </a:rPr>
              <a:t>)</a:t>
            </a:r>
            <a:endParaRPr kumimoji="1" lang="en-US" altLang="zh-CN" dirty="0">
              <a:solidFill>
                <a:srgbClr val="FF0000"/>
              </a:solidFill>
              <a:latin typeface="Times New Roman" panose="02020603050405020304" pitchFamily="18" charset="0"/>
            </a:endParaRPr>
          </a:p>
          <a:p>
            <a:r>
              <a:rPr kumimoji="1" lang="en-US" altLang="zh-CN" b="1" dirty="0">
                <a:latin typeface="宋体" panose="02010600030101010101" pitchFamily="2" charset="-122"/>
              </a:rPr>
              <a:t>{</a:t>
            </a:r>
            <a:r>
              <a:rPr kumimoji="1" lang="en-US" altLang="zh-CN" dirty="0">
                <a:latin typeface="Times New Roman" panose="02020603050405020304" pitchFamily="18" charset="0"/>
              </a:rPr>
              <a:t> </a:t>
            </a:r>
            <a:r>
              <a:rPr kumimoji="1" lang="en-US" altLang="zh-CN" b="1" dirty="0">
                <a:latin typeface="Times New Roman" panose="02020603050405020304" pitchFamily="18" charset="0"/>
              </a:rPr>
              <a:t>if </a:t>
            </a:r>
            <a:r>
              <a:rPr kumimoji="1" lang="en-US" altLang="zh-CN" dirty="0">
                <a:latin typeface="Times New Roman" panose="02020603050405020304" pitchFamily="18" charset="0"/>
              </a:rPr>
              <a:t>(T)</a:t>
            </a:r>
            <a:r>
              <a:rPr kumimoji="1" lang="en-US" altLang="zh-CN" b="1" dirty="0">
                <a:latin typeface="Times New Roman" panose="02020603050405020304" pitchFamily="18" charset="0"/>
              </a:rPr>
              <a:t> {</a:t>
            </a:r>
            <a:endParaRPr kumimoji="1" lang="en-US" altLang="zh-CN" b="1" dirty="0">
              <a:latin typeface="Times New Roman" panose="02020603050405020304" pitchFamily="18" charset="0"/>
            </a:endParaRPr>
          </a:p>
          <a:p>
            <a:r>
              <a:rPr kumimoji="1" lang="en-US" altLang="zh-CN" dirty="0">
                <a:latin typeface="Times New Roman" panose="02020603050405020304" pitchFamily="18" charset="0"/>
              </a:rPr>
              <a:t>      </a:t>
            </a:r>
            <a:r>
              <a:rPr kumimoji="1" lang="en-US" altLang="zh-CN" dirty="0">
                <a:solidFill>
                  <a:srgbClr val="0000FF"/>
                </a:solidFill>
                <a:latin typeface="Times New Roman" panose="02020603050405020304" pitchFamily="18" charset="0"/>
              </a:rPr>
              <a:t>Visit(T-&gt;data)</a:t>
            </a:r>
            <a:r>
              <a:rPr kumimoji="1" lang="en-US" altLang="zh-CN" dirty="0">
                <a:latin typeface="Times New Roman" panose="02020603050405020304" pitchFamily="18" charset="0"/>
              </a:rPr>
              <a:t>;            // </a:t>
            </a:r>
            <a:r>
              <a:rPr kumimoji="1" lang="zh-CN" altLang="en-US" dirty="0">
                <a:solidFill>
                  <a:srgbClr val="333399"/>
                </a:solidFill>
                <a:latin typeface="Times New Roman" panose="02020603050405020304" pitchFamily="18" charset="0"/>
              </a:rPr>
              <a:t>访问结点</a:t>
            </a:r>
            <a:endParaRPr kumimoji="1" lang="zh-CN" altLang="en-US" dirty="0">
              <a:latin typeface="宋体" panose="02010600030101010101" pitchFamily="2" charset="-122"/>
            </a:endParaRPr>
          </a:p>
          <a:p>
            <a:r>
              <a:rPr kumimoji="1" lang="zh-CN" altLang="en-US" dirty="0">
                <a:latin typeface="Times New Roman" panose="02020603050405020304" pitchFamily="18" charset="0"/>
              </a:rPr>
              <a:t>      </a:t>
            </a:r>
            <a:r>
              <a:rPr kumimoji="1" lang="en-US" altLang="zh-CN" dirty="0" err="1" smtClean="0">
                <a:solidFill>
                  <a:srgbClr val="FF0000"/>
                </a:solidFill>
                <a:latin typeface="Times New Roman" panose="02020603050405020304" pitchFamily="18" charset="0"/>
              </a:rPr>
              <a:t>PreOrder</a:t>
            </a:r>
            <a:r>
              <a:rPr kumimoji="1" lang="en-US" altLang="zh-CN" dirty="0" smtClean="0">
                <a:solidFill>
                  <a:srgbClr val="FF0000"/>
                </a:solidFill>
                <a:latin typeface="Times New Roman" panose="02020603050405020304" pitchFamily="18" charset="0"/>
              </a:rPr>
              <a:t>(</a:t>
            </a:r>
            <a:r>
              <a:rPr kumimoji="1" lang="en-US" altLang="zh-CN" dirty="0" smtClean="0">
                <a:solidFill>
                  <a:srgbClr val="800000"/>
                </a:solidFill>
                <a:latin typeface="Times New Roman" panose="02020603050405020304" pitchFamily="18" charset="0"/>
              </a:rPr>
              <a:t>T-</a:t>
            </a:r>
            <a:r>
              <a:rPr kumimoji="1" lang="en-US" altLang="zh-CN" dirty="0">
                <a:solidFill>
                  <a:srgbClr val="800000"/>
                </a:solidFill>
                <a:latin typeface="Times New Roman" panose="02020603050405020304" pitchFamily="18" charset="0"/>
              </a:rPr>
              <a:t>&gt;</a:t>
            </a:r>
            <a:r>
              <a:rPr kumimoji="1" lang="en-US" altLang="zh-CN" b="1" dirty="0" err="1">
                <a:solidFill>
                  <a:srgbClr val="800000"/>
                </a:solidFill>
                <a:latin typeface="Times New Roman" panose="02020603050405020304" pitchFamily="18" charset="0"/>
              </a:rPr>
              <a:t>l</a:t>
            </a:r>
            <a:r>
              <a:rPr kumimoji="1" lang="en-US" altLang="zh-CN" dirty="0" err="1">
                <a:solidFill>
                  <a:srgbClr val="800000"/>
                </a:solidFill>
                <a:latin typeface="Times New Roman" panose="02020603050405020304" pitchFamily="18" charset="0"/>
              </a:rPr>
              <a:t>child</a:t>
            </a:r>
            <a:r>
              <a:rPr kumimoji="1" lang="en-US" altLang="zh-CN" dirty="0">
                <a:solidFill>
                  <a:srgbClr val="800000"/>
                </a:solidFill>
                <a:latin typeface="Times New Roman" panose="02020603050405020304" pitchFamily="18" charset="0"/>
              </a:rPr>
              <a:t>, Visit</a:t>
            </a:r>
            <a:r>
              <a:rPr kumimoji="1" lang="en-US" altLang="zh-CN" dirty="0">
                <a:solidFill>
                  <a:srgbClr val="FF0000"/>
                </a:solidFill>
                <a:latin typeface="Times New Roman" panose="02020603050405020304" pitchFamily="18" charset="0"/>
              </a:rPr>
              <a:t>)</a:t>
            </a:r>
            <a:r>
              <a:rPr kumimoji="1" lang="en-US" altLang="zh-CN" dirty="0">
                <a:latin typeface="Times New Roman" panose="02020603050405020304" pitchFamily="18" charset="0"/>
              </a:rPr>
              <a:t>; // </a:t>
            </a:r>
            <a:r>
              <a:rPr kumimoji="1" lang="zh-CN" altLang="en-US" dirty="0">
                <a:latin typeface="Times New Roman" panose="02020603050405020304" pitchFamily="18" charset="0"/>
              </a:rPr>
              <a:t>先序遍历左子树</a:t>
            </a:r>
            <a:endParaRPr kumimoji="1" lang="zh-CN" altLang="en-US" dirty="0">
              <a:latin typeface="宋体" panose="02010600030101010101" pitchFamily="2" charset="-122"/>
            </a:endParaRPr>
          </a:p>
          <a:p>
            <a:r>
              <a:rPr kumimoji="1" lang="zh-CN" altLang="en-US" dirty="0">
                <a:latin typeface="Times New Roman" panose="02020603050405020304" pitchFamily="18" charset="0"/>
              </a:rPr>
              <a:t>      </a:t>
            </a:r>
            <a:r>
              <a:rPr kumimoji="1" lang="en-US" altLang="zh-CN" dirty="0" err="1" smtClean="0">
                <a:solidFill>
                  <a:srgbClr val="FF0000"/>
                </a:solidFill>
                <a:latin typeface="Times New Roman" panose="02020603050405020304" pitchFamily="18" charset="0"/>
              </a:rPr>
              <a:t>PreOrder</a:t>
            </a:r>
            <a:r>
              <a:rPr kumimoji="1" lang="en-US" altLang="zh-CN" dirty="0" smtClean="0">
                <a:solidFill>
                  <a:srgbClr val="FF0000"/>
                </a:solidFill>
                <a:latin typeface="Times New Roman" panose="02020603050405020304" pitchFamily="18" charset="0"/>
              </a:rPr>
              <a:t>(</a:t>
            </a:r>
            <a:r>
              <a:rPr kumimoji="1" lang="en-US" altLang="zh-CN" dirty="0" smtClean="0">
                <a:solidFill>
                  <a:srgbClr val="800000"/>
                </a:solidFill>
                <a:latin typeface="Times New Roman" panose="02020603050405020304" pitchFamily="18" charset="0"/>
              </a:rPr>
              <a:t>T-</a:t>
            </a:r>
            <a:r>
              <a:rPr kumimoji="1" lang="en-US" altLang="zh-CN" dirty="0">
                <a:solidFill>
                  <a:srgbClr val="800000"/>
                </a:solidFill>
                <a:latin typeface="Times New Roman" panose="02020603050405020304" pitchFamily="18" charset="0"/>
              </a:rPr>
              <a:t>&gt;</a:t>
            </a:r>
            <a:r>
              <a:rPr kumimoji="1" lang="en-US" altLang="zh-CN" b="1" dirty="0" err="1">
                <a:solidFill>
                  <a:srgbClr val="800000"/>
                </a:solidFill>
                <a:latin typeface="Times New Roman" panose="02020603050405020304" pitchFamily="18" charset="0"/>
              </a:rPr>
              <a:t>r</a:t>
            </a:r>
            <a:r>
              <a:rPr kumimoji="1" lang="en-US" altLang="zh-CN" dirty="0" err="1">
                <a:solidFill>
                  <a:srgbClr val="800000"/>
                </a:solidFill>
                <a:latin typeface="Times New Roman" panose="02020603050405020304" pitchFamily="18" charset="0"/>
              </a:rPr>
              <a:t>child</a:t>
            </a:r>
            <a:r>
              <a:rPr kumimoji="1" lang="en-US" altLang="zh-CN" dirty="0">
                <a:solidFill>
                  <a:srgbClr val="800000"/>
                </a:solidFill>
                <a:latin typeface="Times New Roman" panose="02020603050405020304" pitchFamily="18" charset="0"/>
              </a:rPr>
              <a:t>, Visit</a:t>
            </a:r>
            <a:r>
              <a:rPr kumimoji="1" lang="en-US" altLang="zh-CN" dirty="0">
                <a:solidFill>
                  <a:srgbClr val="FF0000"/>
                </a:solidFill>
                <a:latin typeface="Times New Roman" panose="02020603050405020304" pitchFamily="18" charset="0"/>
              </a:rPr>
              <a:t>)</a:t>
            </a:r>
            <a:r>
              <a:rPr kumimoji="1" lang="en-US" altLang="zh-CN" dirty="0">
                <a:latin typeface="Times New Roman" panose="02020603050405020304" pitchFamily="18" charset="0"/>
              </a:rPr>
              <a:t>; //</a:t>
            </a:r>
            <a:r>
              <a:rPr kumimoji="1" lang="zh-CN" altLang="en-US" dirty="0">
                <a:latin typeface="Times New Roman" panose="02020603050405020304" pitchFamily="18" charset="0"/>
              </a:rPr>
              <a:t>先序 遍历右子树</a:t>
            </a:r>
            <a:endParaRPr kumimoji="1" lang="zh-CN" altLang="en-US" dirty="0">
              <a:latin typeface="宋体" panose="02010600030101010101" pitchFamily="2" charset="-122"/>
            </a:endParaRPr>
          </a:p>
          <a:p>
            <a:r>
              <a:rPr kumimoji="1" lang="zh-CN" altLang="en-US" dirty="0">
                <a:latin typeface="Times New Roman" panose="02020603050405020304" pitchFamily="18" charset="0"/>
              </a:rPr>
              <a:t>   </a:t>
            </a:r>
            <a:r>
              <a:rPr kumimoji="1" lang="en-US" altLang="zh-CN" b="1" dirty="0">
                <a:latin typeface="宋体" panose="02010600030101010101" pitchFamily="2" charset="-122"/>
              </a:rPr>
              <a:t>}</a:t>
            </a:r>
            <a:endParaRPr kumimoji="1" lang="en-US" altLang="zh-CN" b="1" dirty="0">
              <a:latin typeface="宋体" panose="02010600030101010101" pitchFamily="2" charset="-122"/>
            </a:endParaRPr>
          </a:p>
          <a:p>
            <a:r>
              <a:rPr kumimoji="1" lang="en-US" altLang="zh-CN" b="1" dirty="0">
                <a:latin typeface="宋体" panose="02010600030101010101" pitchFamily="2" charset="-122"/>
              </a:rPr>
              <a:t>}</a:t>
            </a:r>
            <a:endParaRPr kumimoji="1" lang="en-US" altLang="zh-CN"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97286"/>
                                        </p:tgtEl>
                                        <p:attrNameLst>
                                          <p:attrName>style.visibility</p:attrName>
                                        </p:attrNameLst>
                                      </p:cBhvr>
                                      <p:to>
                                        <p:strVal val="visible"/>
                                      </p:to>
                                    </p:set>
                                    <p:anim calcmode="lin" valueType="num">
                                      <p:cBhvr>
                                        <p:cTn id="7" dur="500" fill="hold"/>
                                        <p:tgtEl>
                                          <p:spTgt spid="97286"/>
                                        </p:tgtEl>
                                        <p:attrNameLst>
                                          <p:attrName>ppt_x</p:attrName>
                                        </p:attrNameLst>
                                      </p:cBhvr>
                                      <p:tavLst>
                                        <p:tav tm="0">
                                          <p:val>
                                            <p:strVal val="#ppt_x"/>
                                          </p:val>
                                        </p:tav>
                                        <p:tav tm="100000">
                                          <p:val>
                                            <p:strVal val="#ppt_x"/>
                                          </p:val>
                                        </p:tav>
                                      </p:tavLst>
                                    </p:anim>
                                    <p:anim calcmode="lin" valueType="num">
                                      <p:cBhvr>
                                        <p:cTn id="8" dur="500" fill="hold"/>
                                        <p:tgtEl>
                                          <p:spTgt spid="97286"/>
                                        </p:tgtEl>
                                        <p:attrNameLst>
                                          <p:attrName>ppt_y</p:attrName>
                                        </p:attrNameLst>
                                      </p:cBhvr>
                                      <p:tavLst>
                                        <p:tav tm="0">
                                          <p:val>
                                            <p:strVal val="#ppt_y+#ppt_h/2"/>
                                          </p:val>
                                        </p:tav>
                                        <p:tav tm="100000">
                                          <p:val>
                                            <p:strVal val="#ppt_y"/>
                                          </p:val>
                                        </p:tav>
                                      </p:tavLst>
                                    </p:anim>
                                    <p:anim calcmode="lin" valueType="num">
                                      <p:cBhvr>
                                        <p:cTn id="9" dur="500" fill="hold"/>
                                        <p:tgtEl>
                                          <p:spTgt spid="97286"/>
                                        </p:tgtEl>
                                        <p:attrNameLst>
                                          <p:attrName>ppt_w</p:attrName>
                                        </p:attrNameLst>
                                      </p:cBhvr>
                                      <p:tavLst>
                                        <p:tav tm="0">
                                          <p:val>
                                            <p:strVal val="#ppt_w"/>
                                          </p:val>
                                        </p:tav>
                                        <p:tav tm="100000">
                                          <p:val>
                                            <p:strVal val="#ppt_w"/>
                                          </p:val>
                                        </p:tav>
                                      </p:tavLst>
                                    </p:anim>
                                    <p:anim calcmode="lin" valueType="num">
                                      <p:cBhvr>
                                        <p:cTn id="10" dur="500" fill="hold"/>
                                        <p:tgtEl>
                                          <p:spTgt spid="97286"/>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97284"/>
                                        </p:tgtEl>
                                        <p:attrNameLst>
                                          <p:attrName>style.visibility</p:attrName>
                                        </p:attrNameLst>
                                      </p:cBhvr>
                                      <p:to>
                                        <p:strVal val="visible"/>
                                      </p:to>
                                    </p:set>
                                    <p:anim calcmode="lin" valueType="num">
                                      <p:cBhvr additive="base">
                                        <p:cTn id="15" dur="500" fill="hold"/>
                                        <p:tgtEl>
                                          <p:spTgt spid="97284"/>
                                        </p:tgtEl>
                                        <p:attrNameLst>
                                          <p:attrName>ppt_x</p:attrName>
                                        </p:attrNameLst>
                                      </p:cBhvr>
                                      <p:tavLst>
                                        <p:tav tm="0">
                                          <p:val>
                                            <p:strVal val="0-#ppt_w/2"/>
                                          </p:val>
                                        </p:tav>
                                        <p:tav tm="100000">
                                          <p:val>
                                            <p:strVal val="#ppt_x"/>
                                          </p:val>
                                        </p:tav>
                                      </p:tavLst>
                                    </p:anim>
                                    <p:anim calcmode="lin" valueType="num">
                                      <p:cBhvr additive="base">
                                        <p:cTn id="16" dur="500" fill="hold"/>
                                        <p:tgtEl>
                                          <p:spTgt spid="9728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97285"/>
                                        </p:tgtEl>
                                        <p:attrNameLst>
                                          <p:attrName>style.visibility</p:attrName>
                                        </p:attrNameLst>
                                      </p:cBhvr>
                                      <p:to>
                                        <p:strVal val="visible"/>
                                      </p:to>
                                    </p:set>
                                    <p:animEffect transition="in" filter="wipe(up)">
                                      <p:cBhvr>
                                        <p:cTn id="21" dur="500"/>
                                        <p:tgtEl>
                                          <p:spTgt spid="97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bldLvl="0" animBg="1" autoUpdateAnimBg="0"/>
      <p:bldP spid="97285" grpId="0" autoUpdateAnimBg="0"/>
      <p:bldP spid="97286"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3"/>
          <p:cNvSpPr>
            <a:spLocks noGrp="1"/>
          </p:cNvSpPr>
          <p:nvPr>
            <p:ph type="sldNum" sz="quarter" idx="4294967295"/>
          </p:nvPr>
        </p:nvSpPr>
        <p:spPr>
          <a:xfrm>
            <a:off x="7042150" y="6243638"/>
            <a:ext cx="1905000" cy="457200"/>
          </a:xfrm>
          <a:prstGeom prst="rect">
            <a:avLst/>
          </a:prstGeom>
          <a:noFill/>
        </p:spPr>
        <p:txBody>
          <a:bodyPr/>
          <a:lstStyle/>
          <a:p>
            <a:fld id="{5D1B9E9C-0819-4E58-ABF8-82AF6B0D36DE}" type="slidenum">
              <a:rPr lang="en-US" altLang="zh-CN" smtClean="0"/>
            </a:fld>
            <a:endParaRPr lang="en-US" altLang="zh-CN" smtClean="0"/>
          </a:p>
        </p:txBody>
      </p:sp>
      <p:sp>
        <p:nvSpPr>
          <p:cNvPr id="179202" name="Text Box 2"/>
          <p:cNvSpPr txBox="1">
            <a:spLocks noChangeArrowheads="1"/>
          </p:cNvSpPr>
          <p:nvPr/>
        </p:nvSpPr>
        <p:spPr bwMode="auto">
          <a:xfrm>
            <a:off x="511175" y="1043657"/>
            <a:ext cx="8276590" cy="5259070"/>
          </a:xfrm>
          <a:prstGeom prst="rect">
            <a:avLst/>
          </a:prstGeom>
          <a:noFill/>
          <a:ln w="12700" cap="sq">
            <a:noFill/>
            <a:miter lim="800000"/>
            <a:headEnd type="none" w="sm" len="sm"/>
            <a:tailEnd type="none" w="sm" len="sm"/>
          </a:ln>
        </p:spPr>
        <p:txBody>
          <a:bodyPr wrap="none">
            <a:spAutoFit/>
          </a:bodyPr>
          <a:lstStyle/>
          <a:p>
            <a:pPr>
              <a:lnSpc>
                <a:spcPct val="120000"/>
              </a:lnSpc>
            </a:pPr>
            <a:r>
              <a:rPr kumimoji="1" lang="en-US" altLang="zh-CN" b="1" dirty="0">
                <a:latin typeface="Times New Roman" panose="02020603050405020304" pitchFamily="18" charset="0"/>
              </a:rPr>
              <a:t>void</a:t>
            </a:r>
            <a:r>
              <a:rPr kumimoji="1" lang="en-US" altLang="zh-CN" dirty="0">
                <a:latin typeface="Times New Roman" panose="02020603050405020304" pitchFamily="18" charset="0"/>
              </a:rPr>
              <a:t> </a:t>
            </a:r>
            <a:r>
              <a:rPr kumimoji="1" lang="en-US" altLang="zh-CN" dirty="0" err="1">
                <a:solidFill>
                  <a:srgbClr val="0000FF"/>
                </a:solidFill>
                <a:latin typeface="Times New Roman" panose="02020603050405020304" pitchFamily="18" charset="0"/>
              </a:rPr>
              <a:t>CountLeaf</a:t>
            </a:r>
            <a:r>
              <a:rPr kumimoji="1" lang="en-US" altLang="zh-CN" dirty="0">
                <a:latin typeface="Times New Roman" panose="02020603050405020304" pitchFamily="18" charset="0"/>
              </a:rPr>
              <a:t> </a:t>
            </a:r>
            <a:r>
              <a:rPr kumimoji="1" lang="en-US" altLang="zh-CN" dirty="0">
                <a:solidFill>
                  <a:srgbClr val="008080"/>
                </a:solidFill>
                <a:latin typeface="Times New Roman" panose="02020603050405020304" pitchFamily="18" charset="0"/>
              </a:rPr>
              <a:t>(</a:t>
            </a:r>
            <a:r>
              <a:rPr kumimoji="1" lang="en-US" altLang="zh-CN" dirty="0" err="1">
                <a:solidFill>
                  <a:srgbClr val="008080"/>
                </a:solidFill>
                <a:latin typeface="Times New Roman" panose="02020603050405020304" pitchFamily="18" charset="0"/>
              </a:rPr>
              <a:t>BiTree</a:t>
            </a:r>
            <a:r>
              <a:rPr kumimoji="1" lang="en-US" altLang="zh-CN" dirty="0">
                <a:solidFill>
                  <a:srgbClr val="008080"/>
                </a:solidFill>
                <a:latin typeface="Times New Roman" panose="02020603050405020304" pitchFamily="18" charset="0"/>
              </a:rPr>
              <a:t> T,  </a:t>
            </a:r>
            <a:r>
              <a:rPr kumimoji="1" lang="en-US" altLang="zh-CN" b="1" dirty="0" err="1">
                <a:solidFill>
                  <a:srgbClr val="008080"/>
                </a:solidFill>
                <a:latin typeface="Times New Roman" panose="02020603050405020304" pitchFamily="18" charset="0"/>
              </a:rPr>
              <a:t>int</a:t>
            </a:r>
            <a:r>
              <a:rPr kumimoji="1" lang="en-US" altLang="zh-CN" b="1" dirty="0">
                <a:solidFill>
                  <a:srgbClr val="008080"/>
                </a:solidFill>
                <a:latin typeface="Times New Roman" panose="02020603050405020304" pitchFamily="18" charset="0"/>
              </a:rPr>
              <a:t>&amp;</a:t>
            </a:r>
            <a:r>
              <a:rPr kumimoji="1" lang="en-US" altLang="zh-CN" dirty="0">
                <a:solidFill>
                  <a:srgbClr val="008080"/>
                </a:solidFill>
                <a:latin typeface="Times New Roman" panose="02020603050405020304" pitchFamily="18" charset="0"/>
              </a:rPr>
              <a:t> count)</a:t>
            </a:r>
            <a:endParaRPr kumimoji="1" lang="en-US" altLang="zh-CN" dirty="0">
              <a:solidFill>
                <a:srgbClr val="008080"/>
              </a:solidFill>
              <a:latin typeface="Times New Roman" panose="02020603050405020304" pitchFamily="18" charset="0"/>
            </a:endParaRPr>
          </a:p>
          <a:p>
            <a:pPr>
              <a:lnSpc>
                <a:spcPct val="120000"/>
              </a:lnSpc>
            </a:pPr>
            <a:r>
              <a:rPr kumimoji="1" lang="en-US" altLang="zh-CN" dirty="0">
                <a:latin typeface="Times New Roman" panose="02020603050405020304" pitchFamily="18" charset="0"/>
              </a:rPr>
              <a:t>{//</a:t>
            </a:r>
            <a:r>
              <a:rPr kumimoji="1" lang="zh-CN" altLang="en-US" dirty="0">
                <a:latin typeface="Times New Roman" panose="02020603050405020304" pitchFamily="18" charset="0"/>
              </a:rPr>
              <a:t>在实际使用时，</a:t>
            </a:r>
            <a:r>
              <a:rPr kumimoji="1" lang="en-US" altLang="zh-CN" dirty="0">
                <a:latin typeface="Times New Roman" panose="02020603050405020304" pitchFamily="18" charset="0"/>
              </a:rPr>
              <a:t>count</a:t>
            </a:r>
            <a:r>
              <a:rPr kumimoji="1" lang="zh-CN" altLang="en-US" dirty="0">
                <a:latin typeface="Times New Roman" panose="02020603050405020304" pitchFamily="18" charset="0"/>
              </a:rPr>
              <a:t>作为全局变量，其初始值为</a:t>
            </a:r>
            <a:r>
              <a:rPr kumimoji="1" lang="en-US" altLang="zh-CN" dirty="0">
                <a:latin typeface="Times New Roman" panose="02020603050405020304" pitchFamily="18" charset="0"/>
              </a:rPr>
              <a:t>0</a:t>
            </a:r>
            <a:endParaRPr kumimoji="1" lang="en-US" altLang="zh-CN" b="1" dirty="0">
              <a:latin typeface="Times New Roman" panose="02020603050405020304" pitchFamily="18" charset="0"/>
            </a:endParaRPr>
          </a:p>
          <a:p>
            <a:pPr>
              <a:lnSpc>
                <a:spcPct val="120000"/>
              </a:lnSpc>
            </a:pPr>
            <a:r>
              <a:rPr kumimoji="1" lang="en-US" altLang="zh-CN" dirty="0">
                <a:latin typeface="Times New Roman" panose="02020603050405020304" pitchFamily="18" charset="0"/>
              </a:rPr>
              <a:t>   </a:t>
            </a:r>
            <a:r>
              <a:rPr kumimoji="1" lang="en-US" altLang="zh-CN" b="1" dirty="0">
                <a:latin typeface="Times New Roman" panose="02020603050405020304" pitchFamily="18" charset="0"/>
              </a:rPr>
              <a:t>if</a:t>
            </a:r>
            <a:r>
              <a:rPr kumimoji="1" lang="en-US" altLang="zh-CN" dirty="0">
                <a:latin typeface="Times New Roman" panose="02020603050405020304" pitchFamily="18" charset="0"/>
              </a:rPr>
              <a:t> ( T ) </a:t>
            </a:r>
            <a:endParaRPr kumimoji="1" lang="en-US" altLang="zh-CN" dirty="0">
              <a:latin typeface="Times New Roman" panose="02020603050405020304" pitchFamily="18" charset="0"/>
            </a:endParaRPr>
          </a:p>
          <a:p>
            <a:pPr>
              <a:lnSpc>
                <a:spcPct val="120000"/>
              </a:lnSpc>
            </a:pPr>
            <a:r>
              <a:rPr kumimoji="1" lang="en-US" altLang="zh-CN" b="1" dirty="0">
                <a:latin typeface="Times New Roman" panose="02020603050405020304" pitchFamily="18" charset="0"/>
              </a:rPr>
              <a:t>   {</a:t>
            </a:r>
            <a:endParaRPr kumimoji="1" lang="en-US" altLang="zh-CN" b="1" dirty="0">
              <a:latin typeface="Times New Roman" panose="02020603050405020304" pitchFamily="18" charset="0"/>
            </a:endParaRPr>
          </a:p>
          <a:p>
            <a:pPr>
              <a:lnSpc>
                <a:spcPct val="120000"/>
              </a:lnSpc>
            </a:pPr>
            <a:r>
              <a:rPr kumimoji="1" lang="en-US" altLang="zh-CN" dirty="0">
                <a:latin typeface="Times New Roman" panose="02020603050405020304" pitchFamily="18" charset="0"/>
              </a:rPr>
              <a:t>      </a:t>
            </a:r>
            <a:r>
              <a:rPr kumimoji="1" lang="en-US" altLang="zh-CN" b="1" dirty="0">
                <a:latin typeface="Times New Roman" panose="02020603050405020304" pitchFamily="18" charset="0"/>
              </a:rPr>
              <a:t>if</a:t>
            </a:r>
            <a:r>
              <a:rPr kumimoji="1" lang="en-US" altLang="zh-CN" dirty="0">
                <a:latin typeface="Times New Roman" panose="02020603050405020304" pitchFamily="18" charset="0"/>
              </a:rPr>
              <a:t> </a:t>
            </a:r>
            <a:r>
              <a:rPr kumimoji="1" lang="en-US" altLang="zh-CN" dirty="0">
                <a:solidFill>
                  <a:srgbClr val="FF0000"/>
                </a:solidFill>
                <a:latin typeface="Times New Roman" panose="02020603050405020304" pitchFamily="18" charset="0"/>
              </a:rPr>
              <a:t>((</a:t>
            </a:r>
            <a:r>
              <a:rPr kumimoji="1" lang="en-US" altLang="zh-CN" b="1" dirty="0">
                <a:solidFill>
                  <a:srgbClr val="FF0000"/>
                </a:solidFill>
                <a:latin typeface="Times New Roman" panose="02020603050405020304" pitchFamily="18" charset="0"/>
              </a:rPr>
              <a:t>!</a:t>
            </a:r>
            <a:r>
              <a:rPr kumimoji="1" lang="en-US" altLang="zh-CN" dirty="0">
                <a:solidFill>
                  <a:srgbClr val="FF0000"/>
                </a:solidFill>
                <a:latin typeface="Times New Roman" panose="02020603050405020304" pitchFamily="18" charset="0"/>
              </a:rPr>
              <a:t>T-&gt;</a:t>
            </a:r>
            <a:r>
              <a:rPr kumimoji="1" lang="en-US" altLang="zh-CN" b="1" dirty="0" err="1">
                <a:solidFill>
                  <a:srgbClr val="FF0000"/>
                </a:solidFill>
                <a:latin typeface="Times New Roman" panose="02020603050405020304" pitchFamily="18" charset="0"/>
              </a:rPr>
              <a:t>l</a:t>
            </a:r>
            <a:r>
              <a:rPr kumimoji="1" lang="en-US" altLang="zh-CN" dirty="0" err="1">
                <a:solidFill>
                  <a:srgbClr val="FF0000"/>
                </a:solidFill>
                <a:latin typeface="Times New Roman" panose="02020603050405020304" pitchFamily="18" charset="0"/>
              </a:rPr>
              <a:t>child</a:t>
            </a:r>
            <a:r>
              <a:rPr kumimoji="1" lang="en-US" altLang="zh-CN" dirty="0" smtClean="0">
                <a:solidFill>
                  <a:srgbClr val="FF0000"/>
                </a:solidFill>
                <a:latin typeface="Times New Roman" panose="02020603050405020304" pitchFamily="18" charset="0"/>
              </a:rPr>
              <a:t>) </a:t>
            </a:r>
            <a:r>
              <a:rPr kumimoji="1" lang="en-US" altLang="zh-CN" b="1" dirty="0" smtClean="0">
                <a:solidFill>
                  <a:srgbClr val="FF0000"/>
                </a:solidFill>
                <a:latin typeface="Times New Roman" panose="02020603050405020304" pitchFamily="18" charset="0"/>
              </a:rPr>
              <a:t>&amp;&amp;</a:t>
            </a:r>
            <a:r>
              <a:rPr kumimoji="1" lang="en-US" altLang="zh-CN" dirty="0" smtClean="0">
                <a:solidFill>
                  <a:srgbClr val="FF0000"/>
                </a:solidFill>
                <a:latin typeface="Times New Roman" panose="02020603050405020304" pitchFamily="18" charset="0"/>
              </a:rPr>
              <a:t> </a:t>
            </a:r>
            <a:r>
              <a:rPr kumimoji="1" lang="en-US" altLang="zh-CN" dirty="0">
                <a:solidFill>
                  <a:srgbClr val="FF0000"/>
                </a:solidFill>
                <a:latin typeface="Times New Roman" panose="02020603050405020304" pitchFamily="18" charset="0"/>
              </a:rPr>
              <a:t>(</a:t>
            </a:r>
            <a:r>
              <a:rPr kumimoji="1" lang="en-US" altLang="zh-CN" b="1" dirty="0">
                <a:solidFill>
                  <a:srgbClr val="FF0000"/>
                </a:solidFill>
                <a:latin typeface="Times New Roman" panose="02020603050405020304" pitchFamily="18" charset="0"/>
              </a:rPr>
              <a:t>!</a:t>
            </a:r>
            <a:r>
              <a:rPr kumimoji="1" lang="en-US" altLang="zh-CN" dirty="0">
                <a:solidFill>
                  <a:srgbClr val="FF0000"/>
                </a:solidFill>
                <a:latin typeface="Times New Roman" panose="02020603050405020304" pitchFamily="18" charset="0"/>
              </a:rPr>
              <a:t>T-&gt;</a:t>
            </a:r>
            <a:r>
              <a:rPr kumimoji="1" lang="en-US" altLang="zh-CN" b="1" dirty="0" err="1">
                <a:solidFill>
                  <a:srgbClr val="FF0000"/>
                </a:solidFill>
                <a:latin typeface="Times New Roman" panose="02020603050405020304" pitchFamily="18" charset="0"/>
              </a:rPr>
              <a:t>r</a:t>
            </a:r>
            <a:r>
              <a:rPr kumimoji="1" lang="en-US" altLang="zh-CN" dirty="0" err="1">
                <a:solidFill>
                  <a:srgbClr val="FF0000"/>
                </a:solidFill>
                <a:latin typeface="Times New Roman" panose="02020603050405020304" pitchFamily="18" charset="0"/>
              </a:rPr>
              <a:t>child</a:t>
            </a:r>
            <a:r>
              <a:rPr kumimoji="1" lang="en-US" altLang="zh-CN" dirty="0">
                <a:solidFill>
                  <a:srgbClr val="FF0000"/>
                </a:solidFill>
                <a:latin typeface="Times New Roman" panose="02020603050405020304" pitchFamily="18" charset="0"/>
              </a:rPr>
              <a:t>))</a:t>
            </a:r>
            <a:endParaRPr kumimoji="1" lang="en-US" altLang="zh-CN" dirty="0">
              <a:solidFill>
                <a:srgbClr val="FF0000"/>
              </a:solidFill>
              <a:latin typeface="Times New Roman" panose="02020603050405020304" pitchFamily="18" charset="0"/>
            </a:endParaRPr>
          </a:p>
          <a:p>
            <a:pPr>
              <a:lnSpc>
                <a:spcPct val="120000"/>
              </a:lnSpc>
            </a:pPr>
            <a:r>
              <a:rPr kumimoji="1" lang="en-US" altLang="zh-CN" dirty="0">
                <a:latin typeface="Times New Roman" panose="02020603050405020304" pitchFamily="18" charset="0"/>
              </a:rPr>
              <a:t>         </a:t>
            </a:r>
            <a:r>
              <a:rPr kumimoji="1" lang="en-US" altLang="zh-CN" dirty="0">
                <a:solidFill>
                  <a:srgbClr val="FF0000"/>
                </a:solidFill>
                <a:latin typeface="Times New Roman" panose="02020603050405020304" pitchFamily="18" charset="0"/>
              </a:rPr>
              <a:t>count</a:t>
            </a:r>
            <a:r>
              <a:rPr kumimoji="1" lang="en-US" altLang="zh-CN" b="1" dirty="0">
                <a:solidFill>
                  <a:srgbClr val="FF0000"/>
                </a:solidFill>
                <a:latin typeface="Times New Roman" panose="02020603050405020304" pitchFamily="18" charset="0"/>
              </a:rPr>
              <a:t>++;</a:t>
            </a:r>
            <a:r>
              <a:rPr kumimoji="1" lang="en-US" altLang="zh-CN" b="1" dirty="0">
                <a:latin typeface="Times New Roman" panose="02020603050405020304" pitchFamily="18" charset="0"/>
              </a:rPr>
              <a:t>     </a:t>
            </a:r>
            <a:r>
              <a:rPr kumimoji="1" lang="en-US" altLang="zh-CN" dirty="0">
                <a:latin typeface="Times New Roman" panose="02020603050405020304" pitchFamily="18" charset="0"/>
              </a:rPr>
              <a:t>// </a:t>
            </a:r>
            <a:r>
              <a:rPr kumimoji="1" lang="zh-CN" altLang="zh-CN" dirty="0">
                <a:latin typeface="Times New Roman" panose="02020603050405020304" pitchFamily="18" charset="0"/>
              </a:rPr>
              <a:t>对叶子结点计数</a:t>
            </a:r>
            <a:endParaRPr kumimoji="1" lang="zh-CN" altLang="en-US" b="1" dirty="0">
              <a:latin typeface="Times New Roman" panose="02020603050405020304" pitchFamily="18" charset="0"/>
            </a:endParaRPr>
          </a:p>
          <a:p>
            <a:pPr>
              <a:lnSpc>
                <a:spcPct val="120000"/>
              </a:lnSpc>
            </a:pPr>
            <a:r>
              <a:rPr kumimoji="1" lang="zh-CN" altLang="en-US" dirty="0">
                <a:latin typeface="Times New Roman" panose="02020603050405020304" pitchFamily="18" charset="0"/>
              </a:rPr>
              <a:t>       </a:t>
            </a:r>
            <a:r>
              <a:rPr kumimoji="1" lang="en-US" altLang="zh-CN" dirty="0" err="1">
                <a:solidFill>
                  <a:srgbClr val="0000FF"/>
                </a:solidFill>
                <a:latin typeface="Times New Roman" panose="02020603050405020304" pitchFamily="18" charset="0"/>
              </a:rPr>
              <a:t>CountLeaf</a:t>
            </a:r>
            <a:r>
              <a:rPr kumimoji="1" lang="en-US" altLang="zh-CN" dirty="0">
                <a:solidFill>
                  <a:srgbClr val="008080"/>
                </a:solidFill>
                <a:latin typeface="Times New Roman" panose="02020603050405020304" pitchFamily="18" charset="0"/>
              </a:rPr>
              <a:t>( T-&gt;</a:t>
            </a:r>
            <a:r>
              <a:rPr kumimoji="1" lang="en-US" altLang="zh-CN" b="1" dirty="0" err="1">
                <a:solidFill>
                  <a:srgbClr val="008080"/>
                </a:solidFill>
                <a:latin typeface="Times New Roman" panose="02020603050405020304" pitchFamily="18" charset="0"/>
              </a:rPr>
              <a:t>l</a:t>
            </a:r>
            <a:r>
              <a:rPr kumimoji="1" lang="en-US" altLang="zh-CN" dirty="0" err="1">
                <a:solidFill>
                  <a:srgbClr val="008080"/>
                </a:solidFill>
                <a:latin typeface="Times New Roman" panose="02020603050405020304" pitchFamily="18" charset="0"/>
              </a:rPr>
              <a:t>child</a:t>
            </a:r>
            <a:r>
              <a:rPr kumimoji="1" lang="en-US" altLang="zh-CN" dirty="0">
                <a:solidFill>
                  <a:srgbClr val="008080"/>
                </a:solidFill>
                <a:latin typeface="Times New Roman" panose="02020603050405020304" pitchFamily="18" charset="0"/>
              </a:rPr>
              <a:t>, count)</a:t>
            </a:r>
            <a:r>
              <a:rPr kumimoji="1" lang="en-US" altLang="zh-CN" dirty="0">
                <a:latin typeface="Times New Roman" panose="02020603050405020304" pitchFamily="18" charset="0"/>
              </a:rPr>
              <a:t>;  </a:t>
            </a:r>
            <a:endParaRPr kumimoji="1" lang="en-US" altLang="zh-CN" dirty="0">
              <a:latin typeface="宋体" panose="02010600030101010101" pitchFamily="2" charset="-122"/>
            </a:endParaRPr>
          </a:p>
          <a:p>
            <a:pPr>
              <a:lnSpc>
                <a:spcPct val="120000"/>
              </a:lnSpc>
            </a:pPr>
            <a:r>
              <a:rPr kumimoji="1" lang="en-US" altLang="zh-CN" dirty="0">
                <a:latin typeface="Times New Roman" panose="02020603050405020304" pitchFamily="18" charset="0"/>
              </a:rPr>
              <a:t>       </a:t>
            </a:r>
            <a:r>
              <a:rPr kumimoji="1" lang="en-US" altLang="zh-CN" dirty="0" err="1">
                <a:solidFill>
                  <a:srgbClr val="0000FF"/>
                </a:solidFill>
                <a:latin typeface="Times New Roman" panose="02020603050405020304" pitchFamily="18" charset="0"/>
              </a:rPr>
              <a:t>CountLeaf</a:t>
            </a:r>
            <a:r>
              <a:rPr kumimoji="1" lang="en-US" altLang="zh-CN" dirty="0">
                <a:solidFill>
                  <a:srgbClr val="008080"/>
                </a:solidFill>
                <a:latin typeface="Times New Roman" panose="02020603050405020304" pitchFamily="18" charset="0"/>
              </a:rPr>
              <a:t>( T-&gt;</a:t>
            </a:r>
            <a:r>
              <a:rPr kumimoji="1" lang="en-US" altLang="zh-CN" b="1" dirty="0" err="1">
                <a:solidFill>
                  <a:srgbClr val="008080"/>
                </a:solidFill>
                <a:latin typeface="Times New Roman" panose="02020603050405020304" pitchFamily="18" charset="0"/>
              </a:rPr>
              <a:t>r</a:t>
            </a:r>
            <a:r>
              <a:rPr kumimoji="1" lang="en-US" altLang="zh-CN" dirty="0" err="1">
                <a:solidFill>
                  <a:srgbClr val="008080"/>
                </a:solidFill>
                <a:latin typeface="Times New Roman" panose="02020603050405020304" pitchFamily="18" charset="0"/>
              </a:rPr>
              <a:t>child</a:t>
            </a:r>
            <a:r>
              <a:rPr kumimoji="1" lang="en-US" altLang="zh-CN" dirty="0">
                <a:solidFill>
                  <a:srgbClr val="008080"/>
                </a:solidFill>
                <a:latin typeface="Times New Roman" panose="02020603050405020304" pitchFamily="18" charset="0"/>
              </a:rPr>
              <a:t>, count)</a:t>
            </a:r>
            <a:r>
              <a:rPr kumimoji="1" lang="en-US" altLang="zh-CN" dirty="0">
                <a:latin typeface="Times New Roman" panose="02020603050405020304" pitchFamily="18" charset="0"/>
              </a:rPr>
              <a:t>; </a:t>
            </a:r>
            <a:endParaRPr kumimoji="1" lang="en-US" altLang="zh-CN" dirty="0">
              <a:latin typeface="宋体" panose="02010600030101010101" pitchFamily="2" charset="-122"/>
            </a:endParaRPr>
          </a:p>
          <a:p>
            <a:pPr>
              <a:lnSpc>
                <a:spcPct val="120000"/>
              </a:lnSpc>
            </a:pPr>
            <a:r>
              <a:rPr kumimoji="1" lang="en-US" altLang="zh-CN" b="1" dirty="0">
                <a:latin typeface="Times New Roman" panose="02020603050405020304" pitchFamily="18" charset="0"/>
              </a:rPr>
              <a:t>   } </a:t>
            </a:r>
            <a:r>
              <a:rPr kumimoji="1" lang="en-US" altLang="zh-CN" dirty="0">
                <a:latin typeface="Times New Roman" panose="02020603050405020304" pitchFamily="18" charset="0"/>
              </a:rPr>
              <a:t>// if</a:t>
            </a:r>
            <a:endParaRPr kumimoji="1" lang="en-US" altLang="zh-CN" b="1" dirty="0">
              <a:latin typeface="Times New Roman" panose="02020603050405020304" pitchFamily="18" charset="0"/>
            </a:endParaRPr>
          </a:p>
          <a:p>
            <a:pPr>
              <a:lnSpc>
                <a:spcPct val="120000"/>
              </a:lnSpc>
            </a:pPr>
            <a:r>
              <a:rPr kumimoji="1" lang="en-US" altLang="zh-CN" b="1" dirty="0">
                <a:latin typeface="Times New Roman" panose="02020603050405020304" pitchFamily="18" charset="0"/>
              </a:rPr>
              <a:t>} </a:t>
            </a:r>
            <a:r>
              <a:rPr kumimoji="1" lang="en-US" altLang="zh-CN" dirty="0">
                <a:latin typeface="Times New Roman" panose="02020603050405020304" pitchFamily="18" charset="0"/>
              </a:rPr>
              <a:t>// </a:t>
            </a:r>
            <a:r>
              <a:rPr kumimoji="1" lang="en-US" altLang="zh-CN" dirty="0" err="1">
                <a:latin typeface="Times New Roman" panose="02020603050405020304" pitchFamily="18" charset="0"/>
              </a:rPr>
              <a:t>CountLeaf</a:t>
            </a:r>
            <a:endParaRPr kumimoji="1" lang="en-US" altLang="zh-CN"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withEffect">
                                  <p:stCondLst>
                                    <p:cond delay="0"/>
                                  </p:stCondLst>
                                  <p:childTnLst>
                                    <p:set>
                                      <p:cBhvr>
                                        <p:cTn id="6" dur="1" fill="hold">
                                          <p:stCondLst>
                                            <p:cond delay="0"/>
                                          </p:stCondLst>
                                        </p:cTn>
                                        <p:tgtEl>
                                          <p:spTgt spid="179202"/>
                                        </p:tgtEl>
                                        <p:attrNameLst>
                                          <p:attrName>style.visibility</p:attrName>
                                        </p:attrNameLst>
                                      </p:cBhvr>
                                      <p:to>
                                        <p:strVal val="visible"/>
                                      </p:to>
                                    </p:set>
                                    <p:anim calcmode="lin" valueType="num">
                                      <p:cBhvr>
                                        <p:cTn id="7" dur="500" fill="hold"/>
                                        <p:tgtEl>
                                          <p:spTgt spid="179202"/>
                                        </p:tgtEl>
                                        <p:attrNameLst>
                                          <p:attrName>ppt_x</p:attrName>
                                        </p:attrNameLst>
                                      </p:cBhvr>
                                      <p:tavLst>
                                        <p:tav tm="0">
                                          <p:val>
                                            <p:strVal val="#ppt_x-#ppt_w/2"/>
                                          </p:val>
                                        </p:tav>
                                        <p:tav tm="100000">
                                          <p:val>
                                            <p:strVal val="#ppt_x"/>
                                          </p:val>
                                        </p:tav>
                                      </p:tavLst>
                                    </p:anim>
                                    <p:anim calcmode="lin" valueType="num">
                                      <p:cBhvr>
                                        <p:cTn id="8" dur="500" fill="hold"/>
                                        <p:tgtEl>
                                          <p:spTgt spid="179202"/>
                                        </p:tgtEl>
                                        <p:attrNameLst>
                                          <p:attrName>ppt_y</p:attrName>
                                        </p:attrNameLst>
                                      </p:cBhvr>
                                      <p:tavLst>
                                        <p:tav tm="0">
                                          <p:val>
                                            <p:strVal val="#ppt_y"/>
                                          </p:val>
                                        </p:tav>
                                        <p:tav tm="100000">
                                          <p:val>
                                            <p:strVal val="#ppt_y"/>
                                          </p:val>
                                        </p:tav>
                                      </p:tavLst>
                                    </p:anim>
                                    <p:anim calcmode="lin" valueType="num">
                                      <p:cBhvr>
                                        <p:cTn id="9" dur="500" fill="hold"/>
                                        <p:tgtEl>
                                          <p:spTgt spid="179202"/>
                                        </p:tgtEl>
                                        <p:attrNameLst>
                                          <p:attrName>ppt_w</p:attrName>
                                        </p:attrNameLst>
                                      </p:cBhvr>
                                      <p:tavLst>
                                        <p:tav tm="0">
                                          <p:val>
                                            <p:fltVal val="0"/>
                                          </p:val>
                                        </p:tav>
                                        <p:tav tm="100000">
                                          <p:val>
                                            <p:strVal val="#ppt_w"/>
                                          </p:val>
                                        </p:tav>
                                      </p:tavLst>
                                    </p:anim>
                                    <p:anim calcmode="lin" valueType="num">
                                      <p:cBhvr>
                                        <p:cTn id="10" dur="500" fill="hold"/>
                                        <p:tgtEl>
                                          <p:spTgt spid="17920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2"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灯片编号占位符 3"/>
          <p:cNvSpPr>
            <a:spLocks noGrp="1"/>
          </p:cNvSpPr>
          <p:nvPr>
            <p:ph type="sldNum" sz="quarter" idx="4294967295"/>
          </p:nvPr>
        </p:nvSpPr>
        <p:spPr>
          <a:xfrm>
            <a:off x="7042150" y="6243638"/>
            <a:ext cx="1905000" cy="457200"/>
          </a:xfrm>
          <a:prstGeom prst="rect">
            <a:avLst/>
          </a:prstGeom>
          <a:noFill/>
        </p:spPr>
        <p:txBody>
          <a:bodyPr/>
          <a:lstStyle/>
          <a:p>
            <a:fld id="{EE5A8376-7491-4CC7-AD63-94737ACF216E}" type="slidenum">
              <a:rPr lang="en-US" altLang="zh-CN" smtClean="0"/>
            </a:fld>
            <a:endParaRPr lang="en-US" altLang="zh-CN" smtClean="0"/>
          </a:p>
        </p:txBody>
      </p:sp>
      <p:sp>
        <p:nvSpPr>
          <p:cNvPr id="13316" name="Text Box 3"/>
          <p:cNvSpPr txBox="1">
            <a:spLocks noChangeArrowheads="1"/>
          </p:cNvSpPr>
          <p:nvPr/>
        </p:nvSpPr>
        <p:spPr bwMode="auto">
          <a:xfrm>
            <a:off x="776605" y="223838"/>
            <a:ext cx="5694363" cy="579437"/>
          </a:xfrm>
          <a:prstGeom prst="rect">
            <a:avLst/>
          </a:prstGeom>
          <a:noFill/>
          <a:ln w="12700" cap="sq">
            <a:noFill/>
            <a:miter lim="800000"/>
            <a:headEnd type="none" w="sm" len="sm"/>
            <a:tailEnd type="none" w="sm" len="sm"/>
          </a:ln>
        </p:spPr>
        <p:txBody>
          <a:bodyPr wrap="none">
            <a:spAutoFit/>
          </a:bodyPr>
          <a:lstStyle/>
          <a:p>
            <a:r>
              <a:rPr kumimoji="1" lang="en-US" altLang="zh-CN" sz="3200" b="1">
                <a:solidFill>
                  <a:srgbClr val="800000"/>
                </a:solidFill>
                <a:latin typeface="楷体_GB2312" pitchFamily="49" charset="-122"/>
              </a:rPr>
              <a:t>2</a:t>
            </a:r>
            <a:r>
              <a:rPr kumimoji="1" lang="zh-CN" altLang="en-US" sz="3200" b="1">
                <a:solidFill>
                  <a:srgbClr val="800000"/>
                </a:solidFill>
                <a:latin typeface="楷体_GB2312" pitchFamily="49" charset="-122"/>
              </a:rPr>
              <a:t>、求二叉树的深度</a:t>
            </a:r>
            <a:r>
              <a:rPr kumimoji="1" lang="en-US" altLang="zh-CN" sz="3200" b="1">
                <a:solidFill>
                  <a:srgbClr val="800000"/>
                </a:solidFill>
                <a:latin typeface="楷体_GB2312" pitchFamily="49" charset="-122"/>
              </a:rPr>
              <a:t>(</a:t>
            </a:r>
            <a:r>
              <a:rPr kumimoji="1" lang="zh-CN" altLang="en-US" sz="3200" b="1">
                <a:solidFill>
                  <a:srgbClr val="800000"/>
                </a:solidFill>
                <a:latin typeface="楷体_GB2312" pitchFamily="49" charset="-122"/>
              </a:rPr>
              <a:t>后序遍历</a:t>
            </a:r>
            <a:r>
              <a:rPr kumimoji="1" lang="en-US" altLang="zh-CN" sz="3200" b="1">
                <a:solidFill>
                  <a:srgbClr val="800000"/>
                </a:solidFill>
                <a:latin typeface="楷体_GB2312" pitchFamily="49" charset="-122"/>
              </a:rPr>
              <a:t>)</a:t>
            </a:r>
            <a:endParaRPr kumimoji="1" lang="en-US" altLang="zh-CN" sz="3200">
              <a:latin typeface="楷体_GB2312" pitchFamily="49" charset="-122"/>
            </a:endParaRPr>
          </a:p>
        </p:txBody>
      </p:sp>
      <p:sp>
        <p:nvSpPr>
          <p:cNvPr id="98308" name="Text Box 4"/>
          <p:cNvSpPr txBox="1">
            <a:spLocks noChangeArrowheads="1"/>
          </p:cNvSpPr>
          <p:nvPr/>
        </p:nvSpPr>
        <p:spPr bwMode="auto">
          <a:xfrm>
            <a:off x="755576" y="1109688"/>
            <a:ext cx="2685415" cy="521970"/>
          </a:xfrm>
          <a:prstGeom prst="rect">
            <a:avLst/>
          </a:prstGeom>
          <a:noFill/>
          <a:ln w="12700" cap="sq">
            <a:noFill/>
            <a:miter lim="800000"/>
            <a:headEnd type="none" w="sm" len="sm"/>
            <a:tailEnd type="none" w="sm" len="sm"/>
          </a:ln>
        </p:spPr>
        <p:txBody>
          <a:bodyPr wrap="none">
            <a:spAutoFit/>
          </a:bodyPr>
          <a:lstStyle/>
          <a:p>
            <a:r>
              <a:rPr kumimoji="1" lang="zh-CN" altLang="en-US" sz="2800" b="1" dirty="0">
                <a:solidFill>
                  <a:srgbClr val="993366"/>
                </a:solidFill>
                <a:latin typeface="楷体_GB2312" pitchFamily="49" charset="-122"/>
              </a:rPr>
              <a:t>算法基本思想：</a:t>
            </a:r>
            <a:endParaRPr kumimoji="1" lang="en-US" altLang="zh-CN" sz="2800" dirty="0">
              <a:latin typeface="Times New Roman" panose="02020603050405020304" pitchFamily="18" charset="0"/>
            </a:endParaRPr>
          </a:p>
        </p:txBody>
      </p:sp>
      <p:sp>
        <p:nvSpPr>
          <p:cNvPr id="98309" name="Text Box 5"/>
          <p:cNvSpPr txBox="1">
            <a:spLocks noChangeArrowheads="1"/>
          </p:cNvSpPr>
          <p:nvPr/>
        </p:nvSpPr>
        <p:spPr bwMode="auto">
          <a:xfrm>
            <a:off x="395605" y="2924175"/>
            <a:ext cx="8467090" cy="2399665"/>
          </a:xfrm>
          <a:prstGeom prst="rect">
            <a:avLst/>
          </a:prstGeom>
          <a:noFill/>
          <a:ln w="12700" cap="sq">
            <a:noFill/>
            <a:miter lim="800000"/>
            <a:headEnd type="none" w="sm" len="sm"/>
            <a:tailEnd type="none" w="sm" len="sm"/>
          </a:ln>
          <a:effectLst/>
        </p:spPr>
        <p:txBody>
          <a:bodyPr wrap="square">
            <a:spAutoFit/>
          </a:bodyPr>
          <a:lstStyle/>
          <a:p>
            <a:pPr algn="l">
              <a:lnSpc>
                <a:spcPct val="125000"/>
              </a:lnSpc>
              <a:buClrTx/>
              <a:buSzTx/>
              <a:defRPr/>
            </a:pPr>
            <a:r>
              <a:rPr kumimoji="1" lang="en-US" altLang="zh-CN" sz="3600" dirty="0">
                <a:solidFill>
                  <a:srgbClr val="CC6600"/>
                </a:solidFill>
                <a:latin typeface="楷体_GB2312" pitchFamily="49" charset="-122"/>
              </a:rPr>
              <a:t>  </a:t>
            </a:r>
            <a:r>
              <a:rPr kumimoji="1" lang="zh-CN" altLang="en-US" dirty="0">
                <a:latin typeface="楷体_GB2312" pitchFamily="49" charset="-122"/>
              </a:rPr>
              <a:t>从二叉树深度的定义可知，</a:t>
            </a:r>
            <a:r>
              <a:rPr kumimoji="1" lang="zh-CN" altLang="en-US" b="1" u="sng" dirty="0">
                <a:solidFill>
                  <a:srgbClr val="0000FF"/>
                </a:solidFill>
                <a:effectLst>
                  <a:outerShdw blurRad="38100" dist="38100" dir="2700000" algn="tl">
                    <a:srgbClr val="C0C0C0"/>
                  </a:outerShdw>
                </a:effectLst>
                <a:latin typeface="楷体_GB2312" pitchFamily="49" charset="-122"/>
              </a:rPr>
              <a:t>二叉树的深度应为其左、右子树深度的最大值加</a:t>
            </a:r>
            <a:r>
              <a:rPr kumimoji="1" lang="en-US" altLang="zh-CN" b="1" u="sng" dirty="0">
                <a:solidFill>
                  <a:srgbClr val="0000FF"/>
                </a:solidFill>
                <a:effectLst>
                  <a:outerShdw blurRad="38100" dist="38100" dir="2700000" algn="tl">
                    <a:srgbClr val="C0C0C0"/>
                  </a:outerShdw>
                </a:effectLst>
                <a:latin typeface="楷体_GB2312" pitchFamily="49" charset="-122"/>
              </a:rPr>
              <a:t>1</a:t>
            </a:r>
            <a:r>
              <a:rPr kumimoji="1" lang="zh-CN" altLang="en-US" dirty="0">
                <a:latin typeface="楷体_GB2312" pitchFamily="49" charset="-122"/>
                <a:cs typeface="+mn-ea"/>
              </a:rPr>
              <a:t>。因</a:t>
            </a:r>
            <a:r>
              <a:rPr kumimoji="1" lang="zh-CN" altLang="en-US" dirty="0">
                <a:latin typeface="楷体_GB2312" pitchFamily="49" charset="-122"/>
              </a:rPr>
              <a:t>此，</a:t>
            </a:r>
            <a:r>
              <a:rPr kumimoji="1" lang="zh-CN" altLang="en-US" b="1" dirty="0">
                <a:solidFill>
                  <a:srgbClr val="0000FF"/>
                </a:solidFill>
                <a:latin typeface="楷体_GB2312" pitchFamily="49" charset="-122"/>
              </a:rPr>
              <a:t>需先分别求得左、右子树的深度</a:t>
            </a:r>
            <a:r>
              <a:rPr kumimoji="1" lang="zh-CN" altLang="en-US" dirty="0">
                <a:latin typeface="楷体_GB2312" pitchFamily="49" charset="-122"/>
                <a:cs typeface="+mn-ea"/>
              </a:rPr>
              <a:t>，算法</a:t>
            </a:r>
            <a:r>
              <a:rPr kumimoji="1" lang="zh-CN" altLang="en-US" dirty="0">
                <a:latin typeface="楷体_GB2312" pitchFamily="49" charset="-122"/>
              </a:rPr>
              <a:t>中“访问结点”的操作为：</a:t>
            </a:r>
            <a:r>
              <a:rPr kumimoji="1" lang="zh-CN" altLang="en-US" b="1" dirty="0">
                <a:solidFill>
                  <a:srgbClr val="FF0000"/>
                </a:solidFill>
                <a:latin typeface="楷体_GB2312" pitchFamily="49" charset="-122"/>
              </a:rPr>
              <a:t>求得左、右子树深度的最大值，然后加</a:t>
            </a:r>
            <a:r>
              <a:rPr kumimoji="1" lang="en-US" altLang="zh-CN" b="1" dirty="0">
                <a:solidFill>
                  <a:srgbClr val="FF0000"/>
                </a:solidFill>
                <a:latin typeface="楷体_GB2312" pitchFamily="49" charset="-122"/>
              </a:rPr>
              <a:t>1</a:t>
            </a:r>
            <a:r>
              <a:rPr kumimoji="1" lang="zh-CN" altLang="en-US" dirty="0">
                <a:latin typeface="楷体_GB2312" pitchFamily="49" charset="-122"/>
                <a:cs typeface="+mn-ea"/>
              </a:rPr>
              <a:t>。</a:t>
            </a:r>
            <a:endParaRPr kumimoji="1" lang="zh-CN" altLang="en-US" dirty="0">
              <a:latin typeface="楷体_GB2312" pitchFamily="49" charset="-122"/>
              <a:cs typeface="+mn-ea"/>
            </a:endParaRPr>
          </a:p>
        </p:txBody>
      </p:sp>
      <p:sp>
        <p:nvSpPr>
          <p:cNvPr id="98310" name="Text Box 6"/>
          <p:cNvSpPr txBox="1">
            <a:spLocks noChangeArrowheads="1"/>
          </p:cNvSpPr>
          <p:nvPr/>
        </p:nvSpPr>
        <p:spPr bwMode="auto">
          <a:xfrm>
            <a:off x="288925" y="1539875"/>
            <a:ext cx="6299200" cy="1189038"/>
          </a:xfrm>
          <a:prstGeom prst="rect">
            <a:avLst/>
          </a:prstGeom>
          <a:noFill/>
          <a:ln w="12700" cap="sq">
            <a:noFill/>
            <a:miter lim="800000"/>
            <a:headEnd type="none" w="sm" len="sm"/>
            <a:tailEnd type="none" w="sm" len="sm"/>
          </a:ln>
          <a:effectLst/>
        </p:spPr>
        <p:txBody>
          <a:bodyPr>
            <a:spAutoFit/>
          </a:bodyPr>
          <a:lstStyle/>
          <a:p>
            <a:pPr>
              <a:lnSpc>
                <a:spcPct val="120000"/>
              </a:lnSpc>
              <a:defRPr/>
            </a:pPr>
            <a:r>
              <a:rPr kumimoji="1" lang="en-US" altLang="zh-CN" sz="3600">
                <a:solidFill>
                  <a:srgbClr val="CC6600"/>
                </a:solidFill>
                <a:latin typeface="楷体_GB2312" pitchFamily="49" charset="-122"/>
              </a:rPr>
              <a:t>  </a:t>
            </a:r>
            <a:r>
              <a:rPr kumimoji="1" lang="zh-CN" altLang="en-US" b="1">
                <a:effectLst>
                  <a:outerShdw blurRad="38100" dist="38100" dir="2700000" algn="tl">
                    <a:srgbClr val="C0C0C0"/>
                  </a:outerShdw>
                </a:effectLst>
                <a:latin typeface="楷体_GB2312" pitchFamily="49" charset="-122"/>
              </a:rPr>
              <a:t>首先分析</a:t>
            </a:r>
            <a:r>
              <a:rPr kumimoji="1" lang="zh-CN" altLang="en-US" b="1">
                <a:solidFill>
                  <a:srgbClr val="0000FF"/>
                </a:solidFill>
                <a:effectLst>
                  <a:outerShdw blurRad="38100" dist="38100" dir="2700000" algn="tl">
                    <a:srgbClr val="C0C0C0"/>
                  </a:outerShdw>
                </a:effectLst>
                <a:latin typeface="楷体_GB2312" pitchFamily="49" charset="-122"/>
              </a:rPr>
              <a:t>二叉树的深度</a:t>
            </a:r>
            <a:r>
              <a:rPr kumimoji="1" lang="zh-CN" altLang="en-US" b="1">
                <a:effectLst>
                  <a:outerShdw blurRad="38100" dist="38100" dir="2700000" algn="tl">
                    <a:srgbClr val="C0C0C0"/>
                  </a:outerShdw>
                </a:effectLst>
                <a:latin typeface="楷体_GB2312" pitchFamily="49" charset="-122"/>
              </a:rPr>
              <a:t>和它的</a:t>
            </a:r>
            <a:r>
              <a:rPr kumimoji="1" lang="zh-CN" altLang="en-US" b="1">
                <a:solidFill>
                  <a:srgbClr val="0000FF"/>
                </a:solidFill>
                <a:effectLst>
                  <a:outerShdw blurRad="38100" dist="38100" dir="2700000" algn="tl">
                    <a:srgbClr val="C0C0C0"/>
                  </a:outerShdw>
                </a:effectLst>
                <a:latin typeface="楷体_GB2312" pitchFamily="49" charset="-122"/>
              </a:rPr>
              <a:t>左、右子树深度</a:t>
            </a:r>
            <a:r>
              <a:rPr kumimoji="1" lang="zh-CN" altLang="en-US" b="1">
                <a:effectLst>
                  <a:outerShdw blurRad="38100" dist="38100" dir="2700000" algn="tl">
                    <a:srgbClr val="C0C0C0"/>
                  </a:outerShdw>
                </a:effectLst>
                <a:latin typeface="楷体_GB2312" pitchFamily="49" charset="-122"/>
              </a:rPr>
              <a:t>之间的关系。</a:t>
            </a:r>
            <a:endParaRPr kumimoji="1" lang="zh-CN" altLang="en-US" b="1">
              <a:effectLst>
                <a:outerShdw blurRad="38100" dist="38100" dir="2700000" algn="tl">
                  <a:srgbClr val="C0C0C0"/>
                </a:outerShdw>
              </a:effectLst>
              <a:latin typeface="楷体_GB2312" pitchFamily="49" charset="-122"/>
            </a:endParaRPr>
          </a:p>
        </p:txBody>
      </p:sp>
      <p:graphicFrame>
        <p:nvGraphicFramePr>
          <p:cNvPr id="13314" name="Object 2"/>
          <p:cNvGraphicFramePr>
            <a:graphicFrameLocks noChangeAspect="1"/>
          </p:cNvGraphicFramePr>
          <p:nvPr/>
        </p:nvGraphicFramePr>
        <p:xfrm>
          <a:off x="6861175" y="1052513"/>
          <a:ext cx="1743075" cy="1828800"/>
        </p:xfrm>
        <a:graphic>
          <a:graphicData uri="http://schemas.openxmlformats.org/presentationml/2006/ole">
            <mc:AlternateContent xmlns:mc="http://schemas.openxmlformats.org/markup-compatibility/2006">
              <mc:Choice xmlns:v="urn:schemas-microsoft-com:vml" Requires="v">
                <p:oleObj spid="_x0000_s12289" name="VISIO" r:id="rId1" imgW="1477010" imgH="1551305" progId="">
                  <p:embed/>
                </p:oleObj>
              </mc:Choice>
              <mc:Fallback>
                <p:oleObj name="VISIO" r:id="rId1" imgW="1477010" imgH="1551305" progId="">
                  <p:embed/>
                  <p:pic>
                    <p:nvPicPr>
                      <p:cNvPr id="0" name="Object 2" descr="image42"/>
                      <p:cNvPicPr>
                        <a:picLocks noChangeAspect="1"/>
                      </p:cNvPicPr>
                      <p:nvPr/>
                    </p:nvPicPr>
                    <p:blipFill>
                      <a:blip r:embed="rId2"/>
                      <a:stretch>
                        <a:fillRect/>
                      </a:stretch>
                    </p:blipFill>
                    <p:spPr>
                      <a:xfrm>
                        <a:off x="6861175" y="1052513"/>
                        <a:ext cx="1743075" cy="1828800"/>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08"/>
                                        </p:tgtEl>
                                        <p:attrNameLst>
                                          <p:attrName>style.visibility</p:attrName>
                                        </p:attrNameLst>
                                      </p:cBhvr>
                                      <p:to>
                                        <p:strVal val="visible"/>
                                      </p:to>
                                    </p:set>
                                    <p:anim calcmode="lin" valueType="num">
                                      <p:cBhvr additive="base">
                                        <p:cTn id="7" dur="500" fill="hold"/>
                                        <p:tgtEl>
                                          <p:spTgt spid="98308"/>
                                        </p:tgtEl>
                                        <p:attrNameLst>
                                          <p:attrName>ppt_x</p:attrName>
                                        </p:attrNameLst>
                                      </p:cBhvr>
                                      <p:tavLst>
                                        <p:tav tm="0">
                                          <p:val>
                                            <p:strVal val="0-#ppt_w/2"/>
                                          </p:val>
                                        </p:tav>
                                        <p:tav tm="100000">
                                          <p:val>
                                            <p:strVal val="#ppt_x"/>
                                          </p:val>
                                        </p:tav>
                                      </p:tavLst>
                                    </p:anim>
                                    <p:anim calcmode="lin" valueType="num">
                                      <p:cBhvr additive="base">
                                        <p:cTn id="8" dur="500" fill="hold"/>
                                        <p:tgtEl>
                                          <p:spTgt spid="983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8310"/>
                                        </p:tgtEl>
                                        <p:attrNameLst>
                                          <p:attrName>style.visibility</p:attrName>
                                        </p:attrNameLst>
                                      </p:cBhvr>
                                      <p:to>
                                        <p:strVal val="visible"/>
                                      </p:to>
                                    </p:set>
                                    <p:anim calcmode="lin" valueType="num">
                                      <p:cBhvr additive="base">
                                        <p:cTn id="13" dur="500" fill="hold"/>
                                        <p:tgtEl>
                                          <p:spTgt spid="98310"/>
                                        </p:tgtEl>
                                        <p:attrNameLst>
                                          <p:attrName>ppt_x</p:attrName>
                                        </p:attrNameLst>
                                      </p:cBhvr>
                                      <p:tavLst>
                                        <p:tav tm="0">
                                          <p:val>
                                            <p:strVal val="1+#ppt_w/2"/>
                                          </p:val>
                                        </p:tav>
                                        <p:tav tm="100000">
                                          <p:val>
                                            <p:strVal val="#ppt_x"/>
                                          </p:val>
                                        </p:tav>
                                      </p:tavLst>
                                    </p:anim>
                                    <p:anim calcmode="lin" valueType="num">
                                      <p:cBhvr additive="base">
                                        <p:cTn id="14" dur="500" fill="hold"/>
                                        <p:tgtEl>
                                          <p:spTgt spid="983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98309"/>
                                        </p:tgtEl>
                                        <p:attrNameLst>
                                          <p:attrName>style.visibility</p:attrName>
                                        </p:attrNameLst>
                                      </p:cBhvr>
                                      <p:to>
                                        <p:strVal val="visible"/>
                                      </p:to>
                                    </p:set>
                                    <p:animEffect transition="in" filter="wipe(up)">
                                      <p:cBhvr>
                                        <p:cTn id="19" dur="500"/>
                                        <p:tgtEl>
                                          <p:spTgt spid="98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autoUpdateAnimBg="0"/>
      <p:bldP spid="98309" grpId="0" bldLvl="0" animBg="1" autoUpdateAnimBg="0"/>
      <p:bldP spid="9831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4294967295"/>
          </p:nvPr>
        </p:nvSpPr>
        <p:spPr>
          <a:xfrm>
            <a:off x="7042150" y="6243638"/>
            <a:ext cx="1905000" cy="457200"/>
          </a:xfrm>
          <a:prstGeom prst="rect">
            <a:avLst/>
          </a:prstGeom>
          <a:noFill/>
        </p:spPr>
        <p:txBody>
          <a:bodyPr/>
          <a:lstStyle/>
          <a:p>
            <a:fld id="{5847BE02-6052-4BAB-A634-6ACE4C4ACEED}" type="slidenum">
              <a:rPr lang="en-US" altLang="zh-CN" smtClean="0"/>
            </a:fld>
            <a:endParaRPr lang="en-US" altLang="zh-CN" smtClean="0"/>
          </a:p>
        </p:txBody>
      </p:sp>
      <p:sp>
        <p:nvSpPr>
          <p:cNvPr id="23555" name="Rectangle 2"/>
          <p:cNvSpPr>
            <a:spLocks noGrp="1" noChangeArrowheads="1"/>
          </p:cNvSpPr>
          <p:nvPr>
            <p:ph type="title"/>
          </p:nvPr>
        </p:nvSpPr>
        <p:spPr/>
        <p:txBody>
          <a:bodyPr/>
          <a:lstStyle/>
          <a:p>
            <a:pPr eaLnBrk="1" hangingPunct="1"/>
            <a:r>
              <a:rPr kumimoji="1" lang="zh-CN" altLang="en-US" sz="3600" b="1" smtClean="0">
                <a:solidFill>
                  <a:schemeClr val="tx1"/>
                </a:solidFill>
                <a:effectLst>
                  <a:outerShdw blurRad="38100" dist="19050" dir="2700000" algn="tl" rotWithShape="0">
                    <a:schemeClr val="dk1">
                      <a:alpha val="40000"/>
                    </a:schemeClr>
                  </a:outerShdw>
                </a:effectLst>
              </a:rPr>
              <a:t>二、树的基本术语</a:t>
            </a:r>
            <a:endParaRPr kumimoji="1" lang="zh-CN" altLang="en-US" sz="3600" b="1" smtClean="0">
              <a:solidFill>
                <a:schemeClr val="tx1"/>
              </a:solidFill>
              <a:effectLst>
                <a:outerShdw blurRad="38100" dist="19050" dir="2700000" algn="tl" rotWithShape="0">
                  <a:schemeClr val="dk1">
                    <a:alpha val="40000"/>
                  </a:schemeClr>
                </a:outerShdw>
              </a:effectLst>
            </a:endParaRPr>
          </a:p>
        </p:txBody>
      </p:sp>
      <p:sp>
        <p:nvSpPr>
          <p:cNvPr id="447491" name="Rectangle 3"/>
          <p:cNvSpPr>
            <a:spLocks noChangeArrowheads="1"/>
          </p:cNvSpPr>
          <p:nvPr/>
        </p:nvSpPr>
        <p:spPr bwMode="auto">
          <a:xfrm>
            <a:off x="612775" y="1125934"/>
            <a:ext cx="8351838" cy="5759450"/>
          </a:xfrm>
          <a:prstGeom prst="rect">
            <a:avLst/>
          </a:prstGeom>
          <a:noFill/>
          <a:ln w="9525">
            <a:noFill/>
            <a:miter lim="800000"/>
          </a:ln>
          <a:effectLst/>
        </p:spPr>
        <p:txBody>
          <a:bodyPr/>
          <a:lstStyle/>
          <a:p>
            <a:pPr marL="342900" indent="-342900">
              <a:spcBef>
                <a:spcPct val="20000"/>
              </a:spcBef>
              <a:buClr>
                <a:schemeClr val="folHlink"/>
              </a:buClr>
              <a:buSzPct val="60000"/>
              <a:buFont typeface="Wingdings" panose="05000000000000000000" pitchFamily="2" charset="2"/>
              <a:buChar char="n"/>
              <a:defRPr/>
            </a:pPr>
            <a:r>
              <a:rPr lang="zh-CN" altLang="en-US" sz="2800" b="1" dirty="0">
                <a:solidFill>
                  <a:srgbClr val="0000FF"/>
                </a:solidFill>
                <a:effectLst>
                  <a:outerShdw blurRad="38100" dist="38100" dir="2700000" algn="tl">
                    <a:srgbClr val="C0C0C0"/>
                  </a:outerShdw>
                </a:effectLst>
                <a:latin typeface="楷体_GB2312" pitchFamily="49" charset="-122"/>
              </a:rPr>
              <a:t>树的深度（树高）</a:t>
            </a:r>
            <a:r>
              <a:rPr lang="en-US" altLang="zh-CN" sz="2800" b="1" dirty="0">
                <a:effectLst>
                  <a:outerShdw blurRad="38100" dist="38100" dir="2700000" algn="tl">
                    <a:srgbClr val="C0C0C0"/>
                  </a:outerShdw>
                </a:effectLst>
                <a:latin typeface="Arial" panose="020B0604020202020204"/>
              </a:rPr>
              <a:t>—</a:t>
            </a:r>
            <a:r>
              <a:rPr lang="zh-CN" altLang="en-US" sz="2800" b="1" dirty="0">
                <a:effectLst>
                  <a:outerShdw blurRad="38100" dist="38100" dir="2700000" algn="tl">
                    <a:srgbClr val="C0C0C0"/>
                  </a:outerShdw>
                </a:effectLst>
                <a:latin typeface="楷体_GB2312" pitchFamily="49" charset="-122"/>
              </a:rPr>
              <a:t>树中结点的最大层次数。</a:t>
            </a:r>
            <a:endParaRPr lang="zh-CN" altLang="en-US" sz="2800" b="1" dirty="0">
              <a:effectLst>
                <a:outerShdw blurRad="38100" dist="38100" dir="2700000" algn="tl">
                  <a:srgbClr val="C0C0C0"/>
                </a:outerShdw>
              </a:effectLst>
              <a:latin typeface="楷体_GB2312" pitchFamily="49" charset="-122"/>
            </a:endParaRPr>
          </a:p>
          <a:p>
            <a:pPr marL="342900" indent="-342900">
              <a:spcBef>
                <a:spcPct val="20000"/>
              </a:spcBef>
              <a:buClr>
                <a:schemeClr val="folHlink"/>
              </a:buClr>
              <a:buSzPct val="60000"/>
              <a:buFont typeface="Wingdings" panose="05000000000000000000" pitchFamily="2" charset="2"/>
              <a:buChar char="n"/>
              <a:defRPr/>
            </a:pPr>
            <a:r>
              <a:rPr lang="zh-CN" altLang="en-US" sz="2800" b="1" dirty="0">
                <a:solidFill>
                  <a:srgbClr val="0000FF"/>
                </a:solidFill>
                <a:effectLst>
                  <a:outerShdw blurRad="38100" dist="38100" dir="2700000" algn="tl">
                    <a:srgbClr val="C0C0C0"/>
                  </a:outerShdw>
                </a:effectLst>
                <a:latin typeface="楷体_GB2312" pitchFamily="49" charset="-122"/>
              </a:rPr>
              <a:t>堂兄弟</a:t>
            </a:r>
            <a:r>
              <a:rPr lang="en-US" altLang="zh-CN" sz="2800" b="1" dirty="0">
                <a:effectLst>
                  <a:outerShdw blurRad="38100" dist="38100" dir="2700000" algn="tl">
                    <a:srgbClr val="C0C0C0"/>
                  </a:outerShdw>
                </a:effectLst>
                <a:latin typeface="Arial" panose="020B0604020202020204"/>
              </a:rPr>
              <a:t>—</a:t>
            </a:r>
            <a:r>
              <a:rPr lang="zh-CN" altLang="en-US" sz="2800" b="1" dirty="0">
                <a:effectLst>
                  <a:outerShdw blurRad="38100" dist="38100" dir="2700000" algn="tl">
                    <a:srgbClr val="C0C0C0"/>
                  </a:outerShdw>
                </a:effectLst>
                <a:latin typeface="楷体_GB2312" pitchFamily="49" charset="-122"/>
              </a:rPr>
              <a:t>其</a:t>
            </a:r>
            <a:r>
              <a:rPr lang="zh-CN" altLang="en-US" sz="2800" b="1" dirty="0">
                <a:solidFill>
                  <a:srgbClr val="0000FF"/>
                </a:solidFill>
                <a:effectLst>
                  <a:outerShdw blurRad="38100" dist="38100" dir="2700000" algn="tl">
                    <a:srgbClr val="C0C0C0"/>
                  </a:outerShdw>
                </a:effectLst>
                <a:latin typeface="楷体_GB2312" pitchFamily="49" charset="-122"/>
              </a:rPr>
              <a:t>双亲</a:t>
            </a:r>
            <a:r>
              <a:rPr lang="zh-CN" altLang="en-US" sz="2800" b="1" dirty="0">
                <a:effectLst>
                  <a:outerShdw blurRad="38100" dist="38100" dir="2700000" algn="tl">
                    <a:srgbClr val="C0C0C0"/>
                  </a:outerShdw>
                </a:effectLst>
                <a:latin typeface="楷体_GB2312" pitchFamily="49" charset="-122"/>
              </a:rPr>
              <a:t>在</a:t>
            </a:r>
            <a:r>
              <a:rPr lang="zh-CN" altLang="en-US" sz="2800" b="1" dirty="0">
                <a:solidFill>
                  <a:srgbClr val="0000FF"/>
                </a:solidFill>
                <a:effectLst>
                  <a:outerShdw blurRad="38100" dist="38100" dir="2700000" algn="tl">
                    <a:srgbClr val="C0C0C0"/>
                  </a:outerShdw>
                </a:effectLst>
                <a:latin typeface="楷体_GB2312" pitchFamily="49" charset="-122"/>
              </a:rPr>
              <a:t>同一层</a:t>
            </a:r>
            <a:r>
              <a:rPr lang="zh-CN" altLang="en-US" sz="2800" b="1" dirty="0">
                <a:effectLst>
                  <a:outerShdw blurRad="38100" dist="38100" dir="2700000" algn="tl">
                    <a:srgbClr val="C0C0C0"/>
                  </a:outerShdw>
                </a:effectLst>
                <a:latin typeface="楷体_GB2312" pitchFamily="49" charset="-122"/>
              </a:rPr>
              <a:t>的结点互称为堂兄弟。</a:t>
            </a:r>
            <a:endParaRPr lang="zh-CN" altLang="en-US" sz="2800" b="1" dirty="0">
              <a:effectLst>
                <a:outerShdw blurRad="38100" dist="38100" dir="2700000" algn="tl">
                  <a:srgbClr val="C0C0C0"/>
                </a:outerShdw>
              </a:effectLst>
              <a:latin typeface="楷体_GB2312" pitchFamily="49" charset="-122"/>
            </a:endParaRPr>
          </a:p>
          <a:p>
            <a:pPr marL="342900" indent="-342900">
              <a:spcBef>
                <a:spcPct val="20000"/>
              </a:spcBef>
              <a:buClr>
                <a:schemeClr val="folHlink"/>
              </a:buClr>
              <a:buSzPct val="60000"/>
              <a:buFont typeface="Wingdings" panose="05000000000000000000" pitchFamily="2" charset="2"/>
              <a:buChar char="n"/>
              <a:defRPr/>
            </a:pPr>
            <a:r>
              <a:rPr lang="zh-CN" altLang="en-US" sz="2800" b="1" dirty="0">
                <a:solidFill>
                  <a:srgbClr val="0000FF"/>
                </a:solidFill>
                <a:effectLst>
                  <a:outerShdw blurRad="38100" dist="38100" dir="2700000" algn="tl">
                    <a:srgbClr val="C0C0C0"/>
                  </a:outerShdw>
                </a:effectLst>
                <a:latin typeface="楷体_GB2312" pitchFamily="49" charset="-122"/>
              </a:rPr>
              <a:t>结点的祖先</a:t>
            </a:r>
            <a:r>
              <a:rPr lang="en-US" altLang="zh-CN" sz="2800" b="1" dirty="0">
                <a:effectLst>
                  <a:outerShdw blurRad="38100" dist="38100" dir="2700000" algn="tl">
                    <a:srgbClr val="C0C0C0"/>
                  </a:outerShdw>
                </a:effectLst>
                <a:latin typeface="Arial" panose="020B0604020202020204"/>
              </a:rPr>
              <a:t>—</a:t>
            </a:r>
            <a:r>
              <a:rPr lang="zh-CN" altLang="en-US" b="1" dirty="0">
                <a:effectLst>
                  <a:outerShdw blurRad="38100" dist="38100" dir="2700000" algn="tl">
                    <a:srgbClr val="C0C0C0"/>
                  </a:outerShdw>
                </a:effectLst>
                <a:latin typeface="楷体_GB2312" pitchFamily="49" charset="-122"/>
              </a:rPr>
              <a:t>从根结点到该结点所经分支上的所有结点（不包括该结点本身）。</a:t>
            </a:r>
            <a:endParaRPr lang="zh-CN" altLang="en-US" b="1" dirty="0">
              <a:effectLst>
                <a:outerShdw blurRad="38100" dist="38100" dir="2700000" algn="tl">
                  <a:srgbClr val="C0C0C0"/>
                </a:outerShdw>
              </a:effectLst>
              <a:latin typeface="楷体_GB2312" pitchFamily="49" charset="-122"/>
            </a:endParaRPr>
          </a:p>
          <a:p>
            <a:pPr marL="342900" indent="-342900">
              <a:spcBef>
                <a:spcPct val="20000"/>
              </a:spcBef>
              <a:buClr>
                <a:schemeClr val="folHlink"/>
              </a:buClr>
              <a:buSzPct val="60000"/>
              <a:buFont typeface="Wingdings" panose="05000000000000000000" pitchFamily="2" charset="2"/>
              <a:buChar char="n"/>
              <a:defRPr/>
            </a:pPr>
            <a:r>
              <a:rPr lang="zh-CN" altLang="en-US" sz="2800" b="1" dirty="0">
                <a:solidFill>
                  <a:srgbClr val="0000FF"/>
                </a:solidFill>
                <a:effectLst>
                  <a:outerShdw blurRad="38100" dist="38100" dir="2700000" algn="tl">
                    <a:srgbClr val="C0C0C0"/>
                  </a:outerShdw>
                </a:effectLst>
                <a:latin typeface="楷体_GB2312" pitchFamily="49" charset="-122"/>
              </a:rPr>
              <a:t>结点的子孙</a:t>
            </a:r>
            <a:r>
              <a:rPr lang="en-US" altLang="zh-CN" sz="2800" b="1" dirty="0">
                <a:effectLst>
                  <a:outerShdw blurRad="38100" dist="38100" dir="2700000" algn="tl">
                    <a:srgbClr val="C0C0C0"/>
                  </a:outerShdw>
                </a:effectLst>
                <a:latin typeface="Arial" panose="020B0604020202020204"/>
              </a:rPr>
              <a:t>—</a:t>
            </a:r>
            <a:r>
              <a:rPr lang="zh-CN" altLang="en-US" b="1" dirty="0">
                <a:effectLst>
                  <a:outerShdw blurRad="38100" dist="38100" dir="2700000" algn="tl">
                    <a:srgbClr val="C0C0C0"/>
                  </a:outerShdw>
                </a:effectLst>
                <a:latin typeface="楷体_GB2312" pitchFamily="49" charset="-122"/>
              </a:rPr>
              <a:t>以</a:t>
            </a:r>
            <a:r>
              <a:rPr lang="zh-CN" altLang="en-US" b="1" dirty="0">
                <a:solidFill>
                  <a:srgbClr val="0000FF"/>
                </a:solidFill>
                <a:effectLst>
                  <a:outerShdw blurRad="38100" dist="38100" dir="2700000" algn="tl">
                    <a:srgbClr val="C0C0C0"/>
                  </a:outerShdw>
                </a:effectLst>
                <a:latin typeface="楷体_GB2312" pitchFamily="49" charset="-122"/>
              </a:rPr>
              <a:t>某结点为根</a:t>
            </a:r>
            <a:r>
              <a:rPr lang="zh-CN" altLang="en-US" b="1" dirty="0">
                <a:effectLst>
                  <a:outerShdw blurRad="38100" dist="38100" dir="2700000" algn="tl">
                    <a:srgbClr val="C0C0C0"/>
                  </a:outerShdw>
                </a:effectLst>
                <a:latin typeface="楷体_GB2312" pitchFamily="49" charset="-122"/>
              </a:rPr>
              <a:t>的</a:t>
            </a:r>
            <a:r>
              <a:rPr lang="zh-CN" altLang="en-US" b="1" dirty="0">
                <a:solidFill>
                  <a:srgbClr val="0000FF"/>
                </a:solidFill>
                <a:effectLst>
                  <a:outerShdw blurRad="38100" dist="38100" dir="2700000" algn="tl">
                    <a:srgbClr val="C0C0C0"/>
                  </a:outerShdw>
                </a:effectLst>
                <a:latin typeface="楷体_GB2312" pitchFamily="49" charset="-122"/>
              </a:rPr>
              <a:t>子树</a:t>
            </a:r>
            <a:r>
              <a:rPr lang="zh-CN" altLang="en-US" b="1" dirty="0">
                <a:effectLst>
                  <a:outerShdw blurRad="38100" dist="38100" dir="2700000" algn="tl">
                    <a:srgbClr val="C0C0C0"/>
                  </a:outerShdw>
                </a:effectLst>
                <a:latin typeface="楷体_GB2312" pitchFamily="49" charset="-122"/>
              </a:rPr>
              <a:t>中的</a:t>
            </a:r>
            <a:r>
              <a:rPr lang="zh-CN" altLang="en-US" b="1" dirty="0">
                <a:solidFill>
                  <a:srgbClr val="0000FF"/>
                </a:solidFill>
                <a:effectLst>
                  <a:outerShdw blurRad="38100" dist="38100" dir="2700000" algn="tl">
                    <a:srgbClr val="C0C0C0"/>
                  </a:outerShdw>
                </a:effectLst>
                <a:latin typeface="楷体_GB2312" pitchFamily="49" charset="-122"/>
              </a:rPr>
              <a:t>任一结点</a:t>
            </a:r>
            <a:r>
              <a:rPr lang="zh-CN" altLang="en-US" b="1" dirty="0">
                <a:effectLst>
                  <a:outerShdw blurRad="38100" dist="38100" dir="2700000" algn="tl">
                    <a:srgbClr val="C0C0C0"/>
                  </a:outerShdw>
                </a:effectLst>
                <a:latin typeface="楷体_GB2312" pitchFamily="49" charset="-122"/>
              </a:rPr>
              <a:t>都称之为该结点的子孙（不包括该结点）。</a:t>
            </a:r>
            <a:endParaRPr lang="zh-CN" altLang="en-US" b="1" dirty="0">
              <a:effectLst>
                <a:outerShdw blurRad="38100" dist="38100" dir="2700000" algn="tl">
                  <a:srgbClr val="C0C0C0"/>
                </a:outerShdw>
              </a:effectLst>
              <a:latin typeface="楷体_GB2312" pitchFamily="49" charset="-122"/>
            </a:endParaRPr>
          </a:p>
          <a:p>
            <a:pPr marL="342900" indent="-342900">
              <a:spcBef>
                <a:spcPct val="20000"/>
              </a:spcBef>
              <a:buClr>
                <a:schemeClr val="folHlink"/>
              </a:buClr>
              <a:buSzPct val="60000"/>
              <a:buFont typeface="Wingdings" panose="05000000000000000000" pitchFamily="2" charset="2"/>
              <a:buChar char="n"/>
              <a:defRPr/>
            </a:pPr>
            <a:r>
              <a:rPr lang="zh-CN" altLang="en-US" sz="2800" b="1" dirty="0">
                <a:solidFill>
                  <a:srgbClr val="0000FF"/>
                </a:solidFill>
                <a:effectLst>
                  <a:outerShdw blurRad="38100" dist="38100" dir="2700000" algn="tl">
                    <a:srgbClr val="C0C0C0"/>
                  </a:outerShdw>
                </a:effectLst>
                <a:latin typeface="楷体_GB2312" pitchFamily="49" charset="-122"/>
              </a:rPr>
              <a:t>有序树和无序树</a:t>
            </a:r>
            <a:r>
              <a:rPr lang="en-US" altLang="zh-CN" b="1" dirty="0">
                <a:effectLst>
                  <a:outerShdw blurRad="38100" dist="38100" dir="2700000" algn="tl">
                    <a:srgbClr val="C0C0C0"/>
                  </a:outerShdw>
                </a:effectLst>
                <a:latin typeface="Arial" panose="020B0604020202020204"/>
                <a:sym typeface="+mn-ea"/>
              </a:rPr>
              <a:t>—</a:t>
            </a:r>
            <a:r>
              <a:rPr lang="zh-CN" altLang="en-US" sz="2800" b="1" dirty="0">
                <a:effectLst>
                  <a:outerShdw blurRad="38100" dist="38100" dir="2700000" algn="tl">
                    <a:srgbClr val="C0C0C0"/>
                  </a:outerShdw>
                </a:effectLst>
                <a:latin typeface="楷体_GB2312" pitchFamily="49" charset="-122"/>
              </a:rPr>
              <a:t>树中各结点的子树</a:t>
            </a:r>
            <a:endParaRPr lang="zh-CN" altLang="en-US" sz="2800" b="1" dirty="0">
              <a:effectLst>
                <a:outerShdw blurRad="38100" dist="38100" dir="2700000" algn="tl">
                  <a:srgbClr val="C0C0C0"/>
                </a:outerShdw>
              </a:effectLst>
              <a:latin typeface="楷体_GB2312" pitchFamily="49" charset="-122"/>
            </a:endParaRPr>
          </a:p>
          <a:p>
            <a:pPr marL="342900" indent="-342900">
              <a:spcBef>
                <a:spcPct val="20000"/>
              </a:spcBef>
              <a:buClr>
                <a:schemeClr val="folHlink"/>
              </a:buClr>
              <a:buSzPct val="60000"/>
              <a:buFont typeface="Wingdings" panose="05000000000000000000" pitchFamily="2" charset="2"/>
              <a:buNone/>
              <a:defRPr/>
            </a:pPr>
            <a:r>
              <a:rPr lang="zh-CN" altLang="en-US" sz="2800" b="1" dirty="0">
                <a:solidFill>
                  <a:srgbClr val="0000FF"/>
                </a:solidFill>
                <a:effectLst>
                  <a:outerShdw blurRad="38100" dist="38100" dir="2700000" algn="tl">
                    <a:srgbClr val="C0C0C0"/>
                  </a:outerShdw>
                </a:effectLst>
                <a:latin typeface="楷体_GB2312" pitchFamily="49" charset="-122"/>
              </a:rPr>
              <a:t>  </a:t>
            </a:r>
            <a:r>
              <a:rPr lang="zh-CN" altLang="en-US" sz="2800" b="1" u="sng" dirty="0">
                <a:solidFill>
                  <a:srgbClr val="FF0000"/>
                </a:solidFill>
                <a:effectLst>
                  <a:outerShdw blurRad="38100" dist="38100" dir="2700000" algn="tl">
                    <a:srgbClr val="C0C0C0"/>
                  </a:outerShdw>
                </a:effectLst>
                <a:latin typeface="楷体_GB2312" pitchFamily="49" charset="-122"/>
              </a:rPr>
              <a:t>从左到右有次序（不能互换），</a:t>
            </a:r>
            <a:endParaRPr lang="zh-CN" altLang="en-US" sz="2800" b="1" u="sng" dirty="0">
              <a:solidFill>
                <a:srgbClr val="FF0000"/>
              </a:solidFill>
              <a:effectLst>
                <a:outerShdw blurRad="38100" dist="38100" dir="2700000" algn="tl">
                  <a:srgbClr val="C0C0C0"/>
                </a:outerShdw>
              </a:effectLst>
              <a:latin typeface="楷体_GB2312" pitchFamily="49" charset="-122"/>
            </a:endParaRPr>
          </a:p>
          <a:p>
            <a:pPr marL="342900" indent="-342900">
              <a:spcBef>
                <a:spcPct val="20000"/>
              </a:spcBef>
              <a:buClr>
                <a:schemeClr val="folHlink"/>
              </a:buClr>
              <a:buSzPct val="60000"/>
              <a:buFont typeface="Wingdings" panose="05000000000000000000" pitchFamily="2" charset="2"/>
              <a:buNone/>
              <a:defRPr/>
            </a:pPr>
            <a:r>
              <a:rPr lang="zh-CN" altLang="en-US" sz="2800" b="1" dirty="0">
                <a:effectLst>
                  <a:outerShdw blurRad="38100" dist="38100" dir="2700000" algn="tl">
                    <a:srgbClr val="C0C0C0"/>
                  </a:outerShdw>
                </a:effectLst>
                <a:latin typeface="楷体_GB2312" pitchFamily="49" charset="-122"/>
              </a:rPr>
              <a:t>  称该树为</a:t>
            </a:r>
            <a:r>
              <a:rPr lang="zh-CN" altLang="en-US" sz="2800" b="1" dirty="0">
                <a:solidFill>
                  <a:srgbClr val="0000FF"/>
                </a:solidFill>
                <a:effectLst>
                  <a:outerShdw blurRad="38100" dist="38100" dir="2700000" algn="tl">
                    <a:srgbClr val="C0C0C0"/>
                  </a:outerShdw>
                </a:effectLst>
                <a:latin typeface="楷体_GB2312" pitchFamily="49" charset="-122"/>
              </a:rPr>
              <a:t>有序树，</a:t>
            </a:r>
            <a:r>
              <a:rPr lang="zh-CN" altLang="en-US" sz="2800" b="1" dirty="0">
                <a:effectLst>
                  <a:outerShdw blurRad="38100" dist="38100" dir="2700000" algn="tl">
                    <a:srgbClr val="C0C0C0"/>
                  </a:outerShdw>
                </a:effectLst>
                <a:latin typeface="楷体_GB2312" pitchFamily="49" charset="-122"/>
              </a:rPr>
              <a:t>否则为</a:t>
            </a:r>
            <a:r>
              <a:rPr lang="zh-CN" altLang="en-US" sz="2800" b="1" dirty="0">
                <a:solidFill>
                  <a:srgbClr val="0000FF"/>
                </a:solidFill>
                <a:effectLst>
                  <a:outerShdw blurRad="38100" dist="38100" dir="2700000" algn="tl">
                    <a:srgbClr val="C0C0C0"/>
                  </a:outerShdw>
                </a:effectLst>
                <a:latin typeface="楷体_GB2312" pitchFamily="49" charset="-122"/>
              </a:rPr>
              <a:t>无序树。</a:t>
            </a:r>
            <a:endParaRPr lang="zh-CN" altLang="en-US" sz="2800" b="1" dirty="0">
              <a:solidFill>
                <a:srgbClr val="0000FF"/>
              </a:solidFill>
              <a:effectLst>
                <a:outerShdw blurRad="38100" dist="38100" dir="2700000" algn="tl">
                  <a:srgbClr val="C0C0C0"/>
                </a:outerShdw>
              </a:effectLst>
              <a:latin typeface="楷体_GB2312" pitchFamily="49" charset="-122"/>
            </a:endParaRPr>
          </a:p>
          <a:p>
            <a:pPr marL="342900" indent="-342900">
              <a:spcBef>
                <a:spcPct val="20000"/>
              </a:spcBef>
              <a:buClr>
                <a:schemeClr val="folHlink"/>
              </a:buClr>
              <a:buSzPct val="60000"/>
              <a:buFont typeface="Wingdings" panose="05000000000000000000" pitchFamily="2" charset="2"/>
              <a:buNone/>
              <a:defRPr/>
            </a:pPr>
            <a:r>
              <a:rPr lang="zh-CN" altLang="en-US" sz="2800" b="1" dirty="0">
                <a:solidFill>
                  <a:srgbClr val="0000FF"/>
                </a:solidFill>
                <a:effectLst>
                  <a:outerShdw blurRad="38100" dist="38100" dir="2700000" algn="tl">
                    <a:srgbClr val="C0C0C0"/>
                  </a:outerShdw>
                </a:effectLst>
                <a:latin typeface="楷体_GB2312" pitchFamily="49" charset="-122"/>
              </a:rPr>
              <a:t>   </a:t>
            </a:r>
            <a:r>
              <a:rPr lang="zh-CN" altLang="en-US" sz="2000" b="1" dirty="0">
                <a:effectLst>
                  <a:outerShdw blurRad="38100" dist="38100" dir="2700000" algn="tl">
                    <a:srgbClr val="C0C0C0"/>
                  </a:outerShdw>
                </a:effectLst>
                <a:latin typeface="楷体_GB2312" pitchFamily="49" charset="-122"/>
              </a:rPr>
              <a:t>（有序树：第一个孩子、第二个孩子</a:t>
            </a:r>
            <a:r>
              <a:rPr lang="en-US" altLang="zh-CN" sz="2000" b="1" dirty="0">
                <a:effectLst>
                  <a:outerShdw blurRad="38100" dist="38100" dir="2700000" algn="tl">
                    <a:srgbClr val="C0C0C0"/>
                  </a:outerShdw>
                </a:effectLst>
                <a:latin typeface="Arial" panose="020B0604020202020204"/>
              </a:rPr>
              <a:t>…</a:t>
            </a:r>
            <a:r>
              <a:rPr lang="zh-CN" altLang="en-US" sz="2000" b="1" dirty="0">
                <a:effectLst>
                  <a:outerShdw blurRad="38100" dist="38100" dir="2700000" algn="tl">
                    <a:srgbClr val="C0C0C0"/>
                  </a:outerShdw>
                </a:effectLst>
                <a:latin typeface="楷体_GB2312" pitchFamily="49" charset="-122"/>
              </a:rPr>
              <a:t>）</a:t>
            </a:r>
            <a:endParaRPr lang="zh-CN" altLang="en-US" sz="2000" b="1" dirty="0">
              <a:effectLst>
                <a:outerShdw blurRad="38100" dist="38100" dir="2700000" algn="tl">
                  <a:srgbClr val="C0C0C0"/>
                </a:outerShdw>
              </a:effectLst>
              <a:latin typeface="楷体_GB2312" pitchFamily="49" charset="-122"/>
            </a:endParaRPr>
          </a:p>
          <a:p>
            <a:pPr marL="342900" indent="-342900">
              <a:spcBef>
                <a:spcPct val="20000"/>
              </a:spcBef>
              <a:buClr>
                <a:schemeClr val="folHlink"/>
              </a:buClr>
              <a:buSzPct val="60000"/>
              <a:buFont typeface="Wingdings" panose="05000000000000000000" pitchFamily="2" charset="2"/>
              <a:buChar char="n"/>
              <a:defRPr/>
            </a:pPr>
            <a:r>
              <a:rPr lang="zh-CN" altLang="en-US" sz="2800" b="1" dirty="0">
                <a:solidFill>
                  <a:srgbClr val="0000FF"/>
                </a:solidFill>
                <a:effectLst>
                  <a:outerShdw blurRad="38100" dist="38100" dir="2700000" algn="tl">
                    <a:srgbClr val="C0C0C0"/>
                  </a:outerShdw>
                </a:effectLst>
                <a:latin typeface="楷体_GB2312" pitchFamily="49" charset="-122"/>
              </a:rPr>
              <a:t>森林</a:t>
            </a:r>
            <a:r>
              <a:rPr lang="en-US" altLang="zh-CN" sz="2800" b="1" dirty="0">
                <a:effectLst>
                  <a:outerShdw blurRad="38100" dist="38100" dir="2700000" algn="tl">
                    <a:srgbClr val="C0C0C0"/>
                  </a:outerShdw>
                </a:effectLst>
                <a:latin typeface="Arial" panose="020B0604020202020204"/>
              </a:rPr>
              <a:t>—</a:t>
            </a:r>
            <a:r>
              <a:rPr lang="en-US" altLang="zh-CN" sz="2800" b="1" dirty="0">
                <a:effectLst>
                  <a:outerShdw blurRad="38100" dist="38100" dir="2700000" algn="tl">
                    <a:srgbClr val="C0C0C0"/>
                  </a:outerShdw>
                </a:effectLst>
                <a:latin typeface="楷体_GB2312" pitchFamily="49" charset="-122"/>
              </a:rPr>
              <a:t>m(m</a:t>
            </a:r>
            <a:r>
              <a:rPr lang="en-US" altLang="zh-CN" sz="2800" b="1" dirty="0">
                <a:effectLst>
                  <a:outerShdw blurRad="38100" dist="38100" dir="2700000" algn="tl">
                    <a:srgbClr val="C0C0C0"/>
                  </a:outerShdw>
                </a:effectLst>
                <a:latin typeface="楷体_GB2312" pitchFamily="49" charset="-122"/>
                <a:sym typeface="Symbol" panose="05050102010706020507" pitchFamily="18" charset="2"/>
              </a:rPr>
              <a:t></a:t>
            </a:r>
            <a:r>
              <a:rPr lang="en-US" altLang="zh-CN" sz="2800" b="1" dirty="0">
                <a:effectLst>
                  <a:outerShdw blurRad="38100" dist="38100" dir="2700000" algn="tl">
                    <a:srgbClr val="C0C0C0"/>
                  </a:outerShdw>
                </a:effectLst>
                <a:latin typeface="楷体_GB2312" pitchFamily="49" charset="-122"/>
              </a:rPr>
              <a:t>0)</a:t>
            </a:r>
            <a:r>
              <a:rPr lang="zh-CN" altLang="zh-CN" sz="2800" b="1" dirty="0">
                <a:effectLst>
                  <a:outerShdw blurRad="38100" dist="38100" dir="2700000" algn="tl">
                    <a:srgbClr val="C0C0C0"/>
                  </a:outerShdw>
                </a:effectLst>
                <a:latin typeface="楷体_GB2312" pitchFamily="49" charset="-122"/>
              </a:rPr>
              <a:t>棵互不相交的树构成的集合</a:t>
            </a:r>
            <a:r>
              <a:rPr lang="zh-CN" altLang="en-US" sz="2800" b="1" dirty="0">
                <a:effectLst>
                  <a:outerShdw blurRad="38100" dist="38100" dir="2700000" algn="tl">
                    <a:srgbClr val="C0C0C0"/>
                  </a:outerShdw>
                </a:effectLst>
                <a:latin typeface="楷体_GB2312" pitchFamily="49" charset="-122"/>
              </a:rPr>
              <a:t>。</a:t>
            </a:r>
            <a:endParaRPr lang="zh-CN" altLang="en-US" sz="2800" b="1" dirty="0">
              <a:effectLst>
                <a:outerShdw blurRad="38100" dist="38100" dir="2700000" algn="tl">
                  <a:srgbClr val="C0C0C0"/>
                </a:outerShdw>
              </a:effectLst>
              <a:latin typeface="楷体_GB2312" pitchFamily="49" charset="-122"/>
            </a:endParaRPr>
          </a:p>
        </p:txBody>
      </p:sp>
      <p:grpSp>
        <p:nvGrpSpPr>
          <p:cNvPr id="2" name="Group 4"/>
          <p:cNvGrpSpPr/>
          <p:nvPr/>
        </p:nvGrpSpPr>
        <p:grpSpPr bwMode="auto">
          <a:xfrm>
            <a:off x="6516688" y="3070225"/>
            <a:ext cx="2627312" cy="1871663"/>
            <a:chOff x="2243" y="1124"/>
            <a:chExt cx="2723" cy="1755"/>
          </a:xfrm>
        </p:grpSpPr>
        <p:sp>
          <p:nvSpPr>
            <p:cNvPr id="23560" name="Oval 5"/>
            <p:cNvSpPr>
              <a:spLocks noChangeArrowheads="1"/>
            </p:cNvSpPr>
            <p:nvPr/>
          </p:nvSpPr>
          <p:spPr bwMode="auto">
            <a:xfrm>
              <a:off x="3526" y="1124"/>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23561" name="Oval 6"/>
            <p:cNvSpPr>
              <a:spLocks noChangeArrowheads="1"/>
            </p:cNvSpPr>
            <p:nvPr/>
          </p:nvSpPr>
          <p:spPr bwMode="auto">
            <a:xfrm>
              <a:off x="2880" y="1636"/>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23562" name="Oval 7"/>
            <p:cNvSpPr>
              <a:spLocks noChangeArrowheads="1"/>
            </p:cNvSpPr>
            <p:nvPr/>
          </p:nvSpPr>
          <p:spPr bwMode="auto">
            <a:xfrm>
              <a:off x="3526" y="1636"/>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23563" name="Oval 8"/>
            <p:cNvSpPr>
              <a:spLocks noChangeArrowheads="1"/>
            </p:cNvSpPr>
            <p:nvPr/>
          </p:nvSpPr>
          <p:spPr bwMode="auto">
            <a:xfrm>
              <a:off x="4303" y="1636"/>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23564" name="Oval 9"/>
            <p:cNvSpPr>
              <a:spLocks noChangeArrowheads="1"/>
            </p:cNvSpPr>
            <p:nvPr/>
          </p:nvSpPr>
          <p:spPr bwMode="auto">
            <a:xfrm>
              <a:off x="2504" y="212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23565" name="Oval 10"/>
            <p:cNvSpPr>
              <a:spLocks noChangeArrowheads="1"/>
            </p:cNvSpPr>
            <p:nvPr/>
          </p:nvSpPr>
          <p:spPr bwMode="auto">
            <a:xfrm>
              <a:off x="3148" y="212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F</a:t>
              </a:r>
              <a:endParaRPr kumimoji="1" lang="en-US" altLang="zh-CN" sz="2000">
                <a:latin typeface="Times New Roman" panose="02020603050405020304" pitchFamily="18" charset="0"/>
              </a:endParaRPr>
            </a:p>
          </p:txBody>
        </p:sp>
        <p:sp>
          <p:nvSpPr>
            <p:cNvPr id="23566" name="Oval 11"/>
            <p:cNvSpPr>
              <a:spLocks noChangeArrowheads="1"/>
            </p:cNvSpPr>
            <p:nvPr/>
          </p:nvSpPr>
          <p:spPr bwMode="auto">
            <a:xfrm>
              <a:off x="3526" y="212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G</a:t>
              </a:r>
              <a:endParaRPr kumimoji="1" lang="en-US" altLang="zh-CN" sz="2000">
                <a:latin typeface="Times New Roman" panose="02020603050405020304" pitchFamily="18" charset="0"/>
              </a:endParaRPr>
            </a:p>
          </p:txBody>
        </p:sp>
        <p:sp>
          <p:nvSpPr>
            <p:cNvPr id="23567" name="Oval 12"/>
            <p:cNvSpPr>
              <a:spLocks noChangeArrowheads="1"/>
            </p:cNvSpPr>
            <p:nvPr/>
          </p:nvSpPr>
          <p:spPr bwMode="auto">
            <a:xfrm>
              <a:off x="3893" y="212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H</a:t>
              </a:r>
              <a:endParaRPr kumimoji="1" lang="en-US" altLang="zh-CN" sz="2000">
                <a:latin typeface="Times New Roman" panose="02020603050405020304" pitchFamily="18" charset="0"/>
              </a:endParaRPr>
            </a:p>
          </p:txBody>
        </p:sp>
        <p:sp>
          <p:nvSpPr>
            <p:cNvPr id="23568" name="Oval 13"/>
            <p:cNvSpPr>
              <a:spLocks noChangeArrowheads="1"/>
            </p:cNvSpPr>
            <p:nvPr/>
          </p:nvSpPr>
          <p:spPr bwMode="auto">
            <a:xfrm>
              <a:off x="4303" y="212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I</a:t>
              </a:r>
              <a:endParaRPr kumimoji="1" lang="en-US" altLang="zh-CN" sz="2000">
                <a:latin typeface="Times New Roman" panose="02020603050405020304" pitchFamily="18" charset="0"/>
              </a:endParaRPr>
            </a:p>
          </p:txBody>
        </p:sp>
        <p:sp>
          <p:nvSpPr>
            <p:cNvPr id="23569" name="Oval 14"/>
            <p:cNvSpPr>
              <a:spLocks noChangeArrowheads="1"/>
            </p:cNvSpPr>
            <p:nvPr/>
          </p:nvSpPr>
          <p:spPr bwMode="auto">
            <a:xfrm>
              <a:off x="4676" y="2121"/>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J</a:t>
              </a:r>
              <a:endParaRPr kumimoji="1" lang="en-US" altLang="zh-CN" sz="2000">
                <a:latin typeface="Times New Roman" panose="02020603050405020304" pitchFamily="18" charset="0"/>
              </a:endParaRPr>
            </a:p>
          </p:txBody>
        </p:sp>
        <p:sp>
          <p:nvSpPr>
            <p:cNvPr id="23570" name="Oval 15"/>
            <p:cNvSpPr>
              <a:spLocks noChangeArrowheads="1"/>
            </p:cNvSpPr>
            <p:nvPr/>
          </p:nvSpPr>
          <p:spPr bwMode="auto">
            <a:xfrm>
              <a:off x="2243" y="2587"/>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K</a:t>
              </a:r>
              <a:endParaRPr kumimoji="1" lang="en-US" altLang="zh-CN" sz="2000">
                <a:latin typeface="Times New Roman" panose="02020603050405020304" pitchFamily="18" charset="0"/>
              </a:endParaRPr>
            </a:p>
          </p:txBody>
        </p:sp>
        <p:sp>
          <p:nvSpPr>
            <p:cNvPr id="23571" name="Oval 16"/>
            <p:cNvSpPr>
              <a:spLocks noChangeArrowheads="1"/>
            </p:cNvSpPr>
            <p:nvPr/>
          </p:nvSpPr>
          <p:spPr bwMode="auto">
            <a:xfrm>
              <a:off x="2754" y="2587"/>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L</a:t>
              </a:r>
              <a:endParaRPr kumimoji="1" lang="en-US" altLang="zh-CN" sz="2000">
                <a:latin typeface="Times New Roman" panose="02020603050405020304" pitchFamily="18" charset="0"/>
              </a:endParaRPr>
            </a:p>
          </p:txBody>
        </p:sp>
        <p:sp>
          <p:nvSpPr>
            <p:cNvPr id="23572" name="Oval 17"/>
            <p:cNvSpPr>
              <a:spLocks noChangeArrowheads="1"/>
            </p:cNvSpPr>
            <p:nvPr/>
          </p:nvSpPr>
          <p:spPr bwMode="auto">
            <a:xfrm>
              <a:off x="3877" y="2587"/>
              <a:ext cx="290" cy="292"/>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M</a:t>
              </a:r>
              <a:endParaRPr kumimoji="1" lang="en-US" altLang="zh-CN" sz="2000">
                <a:latin typeface="Times New Roman" panose="02020603050405020304" pitchFamily="18" charset="0"/>
              </a:endParaRPr>
            </a:p>
          </p:txBody>
        </p:sp>
        <p:sp>
          <p:nvSpPr>
            <p:cNvPr id="23573" name="Line 18"/>
            <p:cNvSpPr>
              <a:spLocks noChangeShapeType="1"/>
            </p:cNvSpPr>
            <p:nvPr/>
          </p:nvSpPr>
          <p:spPr bwMode="auto">
            <a:xfrm>
              <a:off x="3667" y="1422"/>
              <a:ext cx="0" cy="211"/>
            </a:xfrm>
            <a:prstGeom prst="line">
              <a:avLst/>
            </a:prstGeom>
            <a:noFill/>
            <a:ln w="9525">
              <a:solidFill>
                <a:schemeClr val="tx1"/>
              </a:solidFill>
              <a:round/>
            </a:ln>
          </p:spPr>
          <p:txBody>
            <a:bodyPr wrap="none" anchor="ctr">
              <a:spAutoFit/>
            </a:bodyPr>
            <a:lstStyle/>
            <a:p>
              <a:endParaRPr lang="zh-CN" altLang="en-US"/>
            </a:p>
          </p:txBody>
        </p:sp>
        <p:sp>
          <p:nvSpPr>
            <p:cNvPr id="23574" name="Line 19"/>
            <p:cNvSpPr>
              <a:spLocks noChangeShapeType="1"/>
            </p:cNvSpPr>
            <p:nvPr/>
          </p:nvSpPr>
          <p:spPr bwMode="auto">
            <a:xfrm flipH="1">
              <a:off x="3667" y="1933"/>
              <a:ext cx="0" cy="189"/>
            </a:xfrm>
            <a:prstGeom prst="line">
              <a:avLst/>
            </a:prstGeom>
            <a:noFill/>
            <a:ln w="9525">
              <a:solidFill>
                <a:schemeClr val="tx1"/>
              </a:solidFill>
              <a:round/>
            </a:ln>
          </p:spPr>
          <p:txBody>
            <a:bodyPr anchor="ctr">
              <a:spAutoFit/>
            </a:bodyPr>
            <a:lstStyle/>
            <a:p>
              <a:endParaRPr lang="zh-CN" altLang="en-US"/>
            </a:p>
          </p:txBody>
        </p:sp>
        <p:sp>
          <p:nvSpPr>
            <p:cNvPr id="23575" name="Line 20"/>
            <p:cNvSpPr>
              <a:spLocks noChangeShapeType="1"/>
            </p:cNvSpPr>
            <p:nvPr/>
          </p:nvSpPr>
          <p:spPr bwMode="auto">
            <a:xfrm>
              <a:off x="4445" y="1933"/>
              <a:ext cx="0" cy="189"/>
            </a:xfrm>
            <a:prstGeom prst="line">
              <a:avLst/>
            </a:prstGeom>
            <a:noFill/>
            <a:ln w="9525">
              <a:solidFill>
                <a:schemeClr val="tx1"/>
              </a:solidFill>
              <a:round/>
            </a:ln>
          </p:spPr>
          <p:txBody>
            <a:bodyPr wrap="none" anchor="ctr">
              <a:spAutoFit/>
            </a:bodyPr>
            <a:lstStyle/>
            <a:p>
              <a:endParaRPr lang="zh-CN" altLang="en-US"/>
            </a:p>
          </p:txBody>
        </p:sp>
        <p:sp>
          <p:nvSpPr>
            <p:cNvPr id="23576" name="Line 21"/>
            <p:cNvSpPr>
              <a:spLocks noChangeShapeType="1"/>
            </p:cNvSpPr>
            <p:nvPr/>
          </p:nvSpPr>
          <p:spPr bwMode="auto">
            <a:xfrm flipH="1">
              <a:off x="4089" y="1889"/>
              <a:ext cx="256" cy="255"/>
            </a:xfrm>
            <a:prstGeom prst="line">
              <a:avLst/>
            </a:prstGeom>
            <a:noFill/>
            <a:ln w="9525">
              <a:solidFill>
                <a:schemeClr val="tx1"/>
              </a:solidFill>
              <a:round/>
            </a:ln>
          </p:spPr>
          <p:txBody>
            <a:bodyPr anchor="ctr">
              <a:spAutoFit/>
            </a:bodyPr>
            <a:lstStyle/>
            <a:p>
              <a:endParaRPr lang="zh-CN" altLang="en-US"/>
            </a:p>
          </p:txBody>
        </p:sp>
        <p:sp>
          <p:nvSpPr>
            <p:cNvPr id="23577" name="Line 22"/>
            <p:cNvSpPr>
              <a:spLocks noChangeShapeType="1"/>
            </p:cNvSpPr>
            <p:nvPr/>
          </p:nvSpPr>
          <p:spPr bwMode="auto">
            <a:xfrm>
              <a:off x="4556" y="1889"/>
              <a:ext cx="234" cy="233"/>
            </a:xfrm>
            <a:prstGeom prst="line">
              <a:avLst/>
            </a:prstGeom>
            <a:noFill/>
            <a:ln w="9525">
              <a:solidFill>
                <a:schemeClr val="tx1"/>
              </a:solidFill>
              <a:round/>
            </a:ln>
          </p:spPr>
          <p:txBody>
            <a:bodyPr wrap="none" anchor="ctr">
              <a:spAutoFit/>
            </a:bodyPr>
            <a:lstStyle/>
            <a:p>
              <a:endParaRPr lang="zh-CN" altLang="en-US"/>
            </a:p>
          </p:txBody>
        </p:sp>
        <p:sp>
          <p:nvSpPr>
            <p:cNvPr id="23578" name="Line 23"/>
            <p:cNvSpPr>
              <a:spLocks noChangeShapeType="1"/>
            </p:cNvSpPr>
            <p:nvPr/>
          </p:nvSpPr>
          <p:spPr bwMode="auto">
            <a:xfrm>
              <a:off x="3767" y="1322"/>
              <a:ext cx="567" cy="411"/>
            </a:xfrm>
            <a:prstGeom prst="line">
              <a:avLst/>
            </a:prstGeom>
            <a:noFill/>
            <a:ln w="9525">
              <a:solidFill>
                <a:schemeClr val="tx1"/>
              </a:solidFill>
              <a:round/>
            </a:ln>
          </p:spPr>
          <p:txBody>
            <a:bodyPr wrap="none" anchor="ctr">
              <a:spAutoFit/>
            </a:bodyPr>
            <a:lstStyle/>
            <a:p>
              <a:endParaRPr lang="zh-CN" altLang="en-US"/>
            </a:p>
          </p:txBody>
        </p:sp>
        <p:sp>
          <p:nvSpPr>
            <p:cNvPr id="23579" name="Line 24"/>
            <p:cNvSpPr>
              <a:spLocks noChangeShapeType="1"/>
            </p:cNvSpPr>
            <p:nvPr/>
          </p:nvSpPr>
          <p:spPr bwMode="auto">
            <a:xfrm flipH="1">
              <a:off x="3112" y="1344"/>
              <a:ext cx="422" cy="345"/>
            </a:xfrm>
            <a:prstGeom prst="line">
              <a:avLst/>
            </a:prstGeom>
            <a:noFill/>
            <a:ln w="9525">
              <a:solidFill>
                <a:schemeClr val="tx1"/>
              </a:solidFill>
              <a:round/>
            </a:ln>
          </p:spPr>
          <p:txBody>
            <a:bodyPr wrap="none" anchor="ctr">
              <a:spAutoFit/>
            </a:bodyPr>
            <a:lstStyle/>
            <a:p>
              <a:endParaRPr lang="zh-CN" altLang="en-US"/>
            </a:p>
          </p:txBody>
        </p:sp>
        <p:sp>
          <p:nvSpPr>
            <p:cNvPr id="23580" name="Line 25"/>
            <p:cNvSpPr>
              <a:spLocks noChangeShapeType="1"/>
            </p:cNvSpPr>
            <p:nvPr/>
          </p:nvSpPr>
          <p:spPr bwMode="auto">
            <a:xfrm>
              <a:off x="3078" y="1911"/>
              <a:ext cx="167" cy="233"/>
            </a:xfrm>
            <a:prstGeom prst="line">
              <a:avLst/>
            </a:prstGeom>
            <a:noFill/>
            <a:ln w="9525">
              <a:solidFill>
                <a:schemeClr val="tx1"/>
              </a:solidFill>
              <a:round/>
            </a:ln>
          </p:spPr>
          <p:txBody>
            <a:bodyPr wrap="none" anchor="ctr">
              <a:spAutoFit/>
            </a:bodyPr>
            <a:lstStyle/>
            <a:p>
              <a:endParaRPr lang="zh-CN" altLang="en-US"/>
            </a:p>
          </p:txBody>
        </p:sp>
        <p:sp>
          <p:nvSpPr>
            <p:cNvPr id="23581" name="Line 26"/>
            <p:cNvSpPr>
              <a:spLocks noChangeShapeType="1"/>
            </p:cNvSpPr>
            <p:nvPr/>
          </p:nvSpPr>
          <p:spPr bwMode="auto">
            <a:xfrm flipH="1">
              <a:off x="2734" y="1922"/>
              <a:ext cx="222" cy="222"/>
            </a:xfrm>
            <a:prstGeom prst="line">
              <a:avLst/>
            </a:prstGeom>
            <a:noFill/>
            <a:ln w="9525">
              <a:solidFill>
                <a:schemeClr val="tx1"/>
              </a:solidFill>
              <a:round/>
            </a:ln>
          </p:spPr>
          <p:txBody>
            <a:bodyPr wrap="none" anchor="ctr">
              <a:spAutoFit/>
            </a:bodyPr>
            <a:lstStyle/>
            <a:p>
              <a:endParaRPr lang="zh-CN" altLang="en-US"/>
            </a:p>
          </p:txBody>
        </p:sp>
        <p:sp>
          <p:nvSpPr>
            <p:cNvPr id="23582" name="Line 27"/>
            <p:cNvSpPr>
              <a:spLocks noChangeShapeType="1"/>
            </p:cNvSpPr>
            <p:nvPr/>
          </p:nvSpPr>
          <p:spPr bwMode="auto">
            <a:xfrm flipH="1">
              <a:off x="2434" y="2411"/>
              <a:ext cx="122" cy="189"/>
            </a:xfrm>
            <a:prstGeom prst="line">
              <a:avLst/>
            </a:prstGeom>
            <a:noFill/>
            <a:ln w="9525">
              <a:solidFill>
                <a:schemeClr val="tx1"/>
              </a:solidFill>
              <a:round/>
            </a:ln>
          </p:spPr>
          <p:txBody>
            <a:bodyPr wrap="none" anchor="ctr">
              <a:spAutoFit/>
            </a:bodyPr>
            <a:lstStyle/>
            <a:p>
              <a:endParaRPr lang="zh-CN" altLang="en-US"/>
            </a:p>
          </p:txBody>
        </p:sp>
        <p:sp>
          <p:nvSpPr>
            <p:cNvPr id="23583" name="Line 28"/>
            <p:cNvSpPr>
              <a:spLocks noChangeShapeType="1"/>
            </p:cNvSpPr>
            <p:nvPr/>
          </p:nvSpPr>
          <p:spPr bwMode="auto">
            <a:xfrm>
              <a:off x="2734" y="2378"/>
              <a:ext cx="166" cy="222"/>
            </a:xfrm>
            <a:prstGeom prst="line">
              <a:avLst/>
            </a:prstGeom>
            <a:noFill/>
            <a:ln w="9525">
              <a:solidFill>
                <a:schemeClr val="tx1"/>
              </a:solidFill>
              <a:round/>
            </a:ln>
          </p:spPr>
          <p:txBody>
            <a:bodyPr wrap="none" anchor="ctr">
              <a:spAutoFit/>
            </a:bodyPr>
            <a:lstStyle/>
            <a:p>
              <a:endParaRPr lang="zh-CN" altLang="en-US"/>
            </a:p>
          </p:txBody>
        </p:sp>
        <p:sp>
          <p:nvSpPr>
            <p:cNvPr id="23584" name="Line 29"/>
            <p:cNvSpPr>
              <a:spLocks noChangeShapeType="1"/>
            </p:cNvSpPr>
            <p:nvPr/>
          </p:nvSpPr>
          <p:spPr bwMode="auto">
            <a:xfrm>
              <a:off x="4034" y="2411"/>
              <a:ext cx="0" cy="189"/>
            </a:xfrm>
            <a:prstGeom prst="line">
              <a:avLst/>
            </a:prstGeom>
            <a:noFill/>
            <a:ln w="9525">
              <a:solidFill>
                <a:schemeClr val="tx1"/>
              </a:solidFill>
              <a:round/>
            </a:ln>
          </p:spPr>
          <p:txBody>
            <a:bodyPr anchor="ctr">
              <a:spAutoFit/>
            </a:bodyPr>
            <a:lstStyle/>
            <a:p>
              <a:endParaRPr lang="zh-CN" altLang="en-US"/>
            </a:p>
          </p:txBody>
        </p:sp>
      </p:grpSp>
      <p:sp>
        <p:nvSpPr>
          <p:cNvPr id="447518" name="Rectangle 30"/>
          <p:cNvSpPr>
            <a:spLocks noChangeArrowheads="1"/>
          </p:cNvSpPr>
          <p:nvPr/>
        </p:nvSpPr>
        <p:spPr bwMode="auto">
          <a:xfrm>
            <a:off x="7235825" y="2927350"/>
            <a:ext cx="1439863" cy="646113"/>
          </a:xfrm>
          <a:prstGeom prst="rect">
            <a:avLst/>
          </a:prstGeom>
          <a:gradFill rotWithShape="1">
            <a:gsLst>
              <a:gs pos="0">
                <a:schemeClr val="bg1">
                  <a:alpha val="94000"/>
                </a:schemeClr>
              </a:gs>
              <a:gs pos="100000">
                <a:schemeClr val="bg1">
                  <a:gamma/>
                  <a:shade val="46275"/>
                  <a:invGamma/>
                  <a:alpha val="88000"/>
                </a:schemeClr>
              </a:gs>
            </a:gsLst>
            <a:lin ang="5400000" scaled="1"/>
          </a:gradFill>
          <a:ln w="12700" cap="sq">
            <a:solidFill>
              <a:schemeClr val="bg1"/>
            </a:solidFill>
            <a:miter lim="800000"/>
            <a:headEnd type="none" w="sm" len="sm"/>
            <a:tailEnd type="none" w="sm" len="sm"/>
          </a:ln>
          <a:effectLst/>
        </p:spPr>
        <p:txBody>
          <a:bodyPr wrap="none" anchor="ctr"/>
          <a:lstStyle/>
          <a:p>
            <a:pPr>
              <a:defRPr/>
            </a:pPr>
            <a:endParaRPr lang="zh-CN" altLang="en-US" b="1"/>
          </a:p>
        </p:txBody>
      </p:sp>
      <p:sp>
        <p:nvSpPr>
          <p:cNvPr id="447519" name="Text Box 31"/>
          <p:cNvSpPr txBox="1">
            <a:spLocks noChangeArrowheads="1"/>
          </p:cNvSpPr>
          <p:nvPr/>
        </p:nvSpPr>
        <p:spPr bwMode="auto">
          <a:xfrm>
            <a:off x="7451725" y="5078413"/>
            <a:ext cx="1368425" cy="366712"/>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zh-CN" altLang="en-US" sz="1800" b="1">
                <a:solidFill>
                  <a:schemeClr val="hlink"/>
                </a:solidFill>
                <a:effectLst>
                  <a:outerShdw blurRad="38100" dist="38100" dir="2700000" algn="tl">
                    <a:srgbClr val="C0C0C0"/>
                  </a:outerShdw>
                </a:effectLst>
              </a:rPr>
              <a:t>树的示意图</a:t>
            </a:r>
            <a:endParaRPr lang="zh-CN" altLang="en-US" sz="1800" b="1">
              <a:solidFill>
                <a:schemeClr val="hlink"/>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475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447491">
                                            <p:txEl>
                                              <p:pRg st="0" end="0"/>
                                            </p:txEl>
                                          </p:spTgt>
                                        </p:tgtEl>
                                        <p:attrNameLst>
                                          <p:attrName>style.visibility</p:attrName>
                                        </p:attrNameLst>
                                      </p:cBhvr>
                                      <p:to>
                                        <p:strVal val="visible"/>
                                      </p:to>
                                    </p:set>
                                    <p:anim calcmode="lin" valueType="num">
                                      <p:cBhvr additive="base">
                                        <p:cTn id="15" dur="500" fill="hold"/>
                                        <p:tgtEl>
                                          <p:spTgt spid="447491">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474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47491">
                                            <p:txEl>
                                              <p:pRg st="1" end="1"/>
                                            </p:txEl>
                                          </p:spTgt>
                                        </p:tgtEl>
                                        <p:attrNameLst>
                                          <p:attrName>style.visibility</p:attrName>
                                        </p:attrNameLst>
                                      </p:cBhvr>
                                      <p:to>
                                        <p:strVal val="visible"/>
                                      </p:to>
                                    </p:set>
                                    <p:anim calcmode="lin" valueType="num">
                                      <p:cBhvr additive="base">
                                        <p:cTn id="21" dur="500" fill="hold"/>
                                        <p:tgtEl>
                                          <p:spTgt spid="447491">
                                            <p:txEl>
                                              <p:pRg st="1" end="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474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447491">
                                            <p:txEl>
                                              <p:pRg st="2" end="2"/>
                                            </p:txEl>
                                          </p:spTgt>
                                        </p:tgtEl>
                                        <p:attrNameLst>
                                          <p:attrName>style.visibility</p:attrName>
                                        </p:attrNameLst>
                                      </p:cBhvr>
                                      <p:to>
                                        <p:strVal val="visible"/>
                                      </p:to>
                                    </p:set>
                                    <p:anim calcmode="lin" valueType="num">
                                      <p:cBhvr additive="base">
                                        <p:cTn id="27" dur="500" fill="hold"/>
                                        <p:tgtEl>
                                          <p:spTgt spid="447491">
                                            <p:txEl>
                                              <p:pRg st="2" end="2"/>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474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447491">
                                            <p:txEl>
                                              <p:pRg st="3" end="3"/>
                                            </p:txEl>
                                          </p:spTgt>
                                        </p:tgtEl>
                                        <p:attrNameLst>
                                          <p:attrName>style.visibility</p:attrName>
                                        </p:attrNameLst>
                                      </p:cBhvr>
                                      <p:to>
                                        <p:strVal val="visible"/>
                                      </p:to>
                                    </p:set>
                                    <p:anim calcmode="lin" valueType="num">
                                      <p:cBhvr additive="base">
                                        <p:cTn id="33" dur="500" fill="hold"/>
                                        <p:tgtEl>
                                          <p:spTgt spid="447491">
                                            <p:txEl>
                                              <p:pRg st="3" end="3"/>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474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447491">
                                            <p:txEl>
                                              <p:pRg st="4" end="4"/>
                                            </p:txEl>
                                          </p:spTgt>
                                        </p:tgtEl>
                                        <p:attrNameLst>
                                          <p:attrName>style.visibility</p:attrName>
                                        </p:attrNameLst>
                                      </p:cBhvr>
                                      <p:to>
                                        <p:strVal val="visible"/>
                                      </p:to>
                                    </p:set>
                                    <p:anim calcmode="lin" valueType="num">
                                      <p:cBhvr additive="base">
                                        <p:cTn id="39" dur="500" fill="hold"/>
                                        <p:tgtEl>
                                          <p:spTgt spid="447491">
                                            <p:txEl>
                                              <p:pRg st="4" end="4"/>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474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447491">
                                            <p:txEl>
                                              <p:pRg st="5" end="5"/>
                                            </p:txEl>
                                          </p:spTgt>
                                        </p:tgtEl>
                                        <p:attrNameLst>
                                          <p:attrName>style.visibility</p:attrName>
                                        </p:attrNameLst>
                                      </p:cBhvr>
                                      <p:to>
                                        <p:strVal val="visible"/>
                                      </p:to>
                                    </p:set>
                                    <p:anim calcmode="lin" valueType="num">
                                      <p:cBhvr additive="base">
                                        <p:cTn id="45" dur="500" fill="hold"/>
                                        <p:tgtEl>
                                          <p:spTgt spid="447491">
                                            <p:txEl>
                                              <p:pRg st="5" end="5"/>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4474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447491">
                                            <p:txEl>
                                              <p:pRg st="6" end="6"/>
                                            </p:txEl>
                                          </p:spTgt>
                                        </p:tgtEl>
                                        <p:attrNameLst>
                                          <p:attrName>style.visibility</p:attrName>
                                        </p:attrNameLst>
                                      </p:cBhvr>
                                      <p:to>
                                        <p:strVal val="visible"/>
                                      </p:to>
                                    </p:set>
                                    <p:anim calcmode="lin" valueType="num">
                                      <p:cBhvr additive="base">
                                        <p:cTn id="51" dur="500" fill="hold"/>
                                        <p:tgtEl>
                                          <p:spTgt spid="447491">
                                            <p:txEl>
                                              <p:pRg st="6" end="6"/>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4474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447491">
                                            <p:txEl>
                                              <p:pRg st="7" end="7"/>
                                            </p:txEl>
                                          </p:spTgt>
                                        </p:tgtEl>
                                        <p:attrNameLst>
                                          <p:attrName>style.visibility</p:attrName>
                                        </p:attrNameLst>
                                      </p:cBhvr>
                                      <p:to>
                                        <p:strVal val="visible"/>
                                      </p:to>
                                    </p:set>
                                    <p:anim calcmode="lin" valueType="num">
                                      <p:cBhvr additive="base">
                                        <p:cTn id="57" dur="500" fill="hold"/>
                                        <p:tgtEl>
                                          <p:spTgt spid="447491">
                                            <p:txEl>
                                              <p:pRg st="7" end="7"/>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44749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447491">
                                            <p:txEl>
                                              <p:pRg st="8" end="8"/>
                                            </p:txEl>
                                          </p:spTgt>
                                        </p:tgtEl>
                                        <p:attrNameLst>
                                          <p:attrName>style.visibility</p:attrName>
                                        </p:attrNameLst>
                                      </p:cBhvr>
                                      <p:to>
                                        <p:strVal val="visible"/>
                                      </p:to>
                                    </p:set>
                                    <p:anim calcmode="lin" valueType="num">
                                      <p:cBhvr additive="base">
                                        <p:cTn id="63" dur="500" fill="hold"/>
                                        <p:tgtEl>
                                          <p:spTgt spid="447491">
                                            <p:txEl>
                                              <p:pRg st="8" end="8"/>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44749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47518"/>
                                        </p:tgtEl>
                                        <p:attrNameLst>
                                          <p:attrName>style.visibility</p:attrName>
                                        </p:attrNameLst>
                                      </p:cBhvr>
                                      <p:to>
                                        <p:strVal val="visible"/>
                                      </p:to>
                                    </p:set>
                                    <p:animEffect transition="in" filter="fade">
                                      <p:cBhvr>
                                        <p:cTn id="69" dur="2000"/>
                                        <p:tgtEl>
                                          <p:spTgt spid="447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1" grpId="0" bldLvl="5" autoUpdateAnimBg="0" build="p"/>
      <p:bldP spid="447518" grpId="0" animBg="1"/>
      <p:bldP spid="44751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a:spLocks noGrp="1"/>
          </p:cNvSpPr>
          <p:nvPr>
            <p:ph type="sldNum" sz="quarter" idx="4294967295"/>
          </p:nvPr>
        </p:nvSpPr>
        <p:spPr>
          <a:xfrm>
            <a:off x="7042150" y="6243638"/>
            <a:ext cx="1905000" cy="457200"/>
          </a:xfrm>
          <a:prstGeom prst="rect">
            <a:avLst/>
          </a:prstGeom>
          <a:noFill/>
        </p:spPr>
        <p:txBody>
          <a:bodyPr/>
          <a:lstStyle/>
          <a:p>
            <a:fld id="{85D86FF9-0C0F-46A6-816A-1BF3019D20ED}" type="slidenum">
              <a:rPr lang="en-US" altLang="zh-CN" smtClean="0"/>
            </a:fld>
            <a:endParaRPr lang="en-US" altLang="zh-CN" smtClean="0"/>
          </a:p>
        </p:txBody>
      </p:sp>
      <p:sp>
        <p:nvSpPr>
          <p:cNvPr id="90115" name="Text Box 2"/>
          <p:cNvSpPr txBox="1">
            <a:spLocks noChangeArrowheads="1"/>
          </p:cNvSpPr>
          <p:nvPr/>
        </p:nvSpPr>
        <p:spPr bwMode="auto">
          <a:xfrm>
            <a:off x="304800" y="1052513"/>
            <a:ext cx="8839200" cy="4473575"/>
          </a:xfrm>
          <a:prstGeom prst="rect">
            <a:avLst/>
          </a:prstGeom>
          <a:noFill/>
          <a:ln w="12700" cap="sq">
            <a:noFill/>
            <a:miter lim="800000"/>
            <a:headEnd type="none" w="sm" len="sm"/>
            <a:tailEnd type="none" w="sm" len="sm"/>
          </a:ln>
        </p:spPr>
        <p:txBody>
          <a:bodyPr>
            <a:spAutoFit/>
          </a:bodyPr>
          <a:lstStyle/>
          <a:p>
            <a:pPr>
              <a:lnSpc>
                <a:spcPct val="120000"/>
              </a:lnSpc>
            </a:pPr>
            <a:r>
              <a:rPr kumimoji="1" lang="en-US" altLang="zh-CN" b="1">
                <a:latin typeface="Times New Roman" panose="02020603050405020304" pitchFamily="18" charset="0"/>
              </a:rPr>
              <a:t>int</a:t>
            </a:r>
            <a:r>
              <a:rPr kumimoji="1" lang="en-US" altLang="zh-CN">
                <a:latin typeface="Times New Roman" panose="02020603050405020304" pitchFamily="18" charset="0"/>
              </a:rPr>
              <a:t> </a:t>
            </a:r>
            <a:r>
              <a:rPr kumimoji="1" lang="en-US" altLang="zh-CN">
                <a:solidFill>
                  <a:srgbClr val="0000FF"/>
                </a:solidFill>
                <a:latin typeface="Times New Roman" panose="02020603050405020304" pitchFamily="18" charset="0"/>
              </a:rPr>
              <a:t>Depth</a:t>
            </a:r>
            <a:r>
              <a:rPr kumimoji="1" lang="en-US" altLang="zh-CN">
                <a:solidFill>
                  <a:srgbClr val="008080"/>
                </a:solidFill>
                <a:latin typeface="Times New Roman" panose="02020603050405020304" pitchFamily="18" charset="0"/>
              </a:rPr>
              <a:t> (BiTree T )</a:t>
            </a:r>
            <a:r>
              <a:rPr kumimoji="1" lang="en-US" altLang="zh-CN" b="1">
                <a:latin typeface="Times New Roman" panose="02020603050405020304" pitchFamily="18" charset="0"/>
              </a:rPr>
              <a:t>{ </a:t>
            </a:r>
            <a:r>
              <a:rPr kumimoji="1" lang="en-US" altLang="zh-CN">
                <a:latin typeface="Times New Roman" panose="02020603050405020304" pitchFamily="18" charset="0"/>
              </a:rPr>
              <a:t>// </a:t>
            </a:r>
            <a:r>
              <a:rPr kumimoji="1" lang="zh-CN" altLang="en-US">
                <a:latin typeface="Times New Roman" panose="02020603050405020304" pitchFamily="18" charset="0"/>
              </a:rPr>
              <a:t>返回二叉树的深度</a:t>
            </a:r>
            <a:endParaRPr kumimoji="1" lang="zh-CN" altLang="en-US" b="1">
              <a:latin typeface="Times New Roman" panose="02020603050405020304" pitchFamily="18" charset="0"/>
            </a:endParaRPr>
          </a:p>
          <a:p>
            <a:pPr>
              <a:lnSpc>
                <a:spcPct val="120000"/>
              </a:lnSpc>
            </a:pPr>
            <a:r>
              <a:rPr kumimoji="1" lang="zh-CN" altLang="en-US">
                <a:latin typeface="Times New Roman" panose="02020603050405020304" pitchFamily="18" charset="0"/>
              </a:rPr>
              <a:t>   </a:t>
            </a:r>
            <a:r>
              <a:rPr kumimoji="1" lang="en-US" altLang="zh-CN" b="1">
                <a:latin typeface="Times New Roman" panose="02020603050405020304" pitchFamily="18" charset="0"/>
              </a:rPr>
              <a:t>if</a:t>
            </a:r>
            <a:r>
              <a:rPr kumimoji="1" lang="en-US" altLang="zh-CN">
                <a:latin typeface="Times New Roman" panose="02020603050405020304" pitchFamily="18" charset="0"/>
              </a:rPr>
              <a:t> (T )</a:t>
            </a:r>
            <a:r>
              <a:rPr kumimoji="1" lang="en-US" altLang="zh-CN" b="1">
                <a:latin typeface="Times New Roman" panose="02020603050405020304" pitchFamily="18" charset="0"/>
              </a:rPr>
              <a:t> {</a:t>
            </a:r>
            <a:endParaRPr kumimoji="1" lang="en-US" altLang="zh-CN" b="1">
              <a:latin typeface="Times New Roman" panose="02020603050405020304" pitchFamily="18" charset="0"/>
            </a:endParaRPr>
          </a:p>
          <a:p>
            <a:pPr>
              <a:lnSpc>
                <a:spcPct val="120000"/>
              </a:lnSpc>
            </a:pPr>
            <a:r>
              <a:rPr kumimoji="1" lang="en-US" altLang="zh-CN">
                <a:latin typeface="Times New Roman" panose="02020603050405020304" pitchFamily="18" charset="0"/>
              </a:rPr>
              <a:t>     depthLeft = </a:t>
            </a:r>
            <a:r>
              <a:rPr kumimoji="1" lang="en-US" altLang="zh-CN">
                <a:solidFill>
                  <a:srgbClr val="0000FF"/>
                </a:solidFill>
                <a:latin typeface="Times New Roman" panose="02020603050405020304" pitchFamily="18" charset="0"/>
              </a:rPr>
              <a:t>Depth</a:t>
            </a:r>
            <a:r>
              <a:rPr kumimoji="1" lang="en-US" altLang="zh-CN">
                <a:solidFill>
                  <a:srgbClr val="008080"/>
                </a:solidFill>
                <a:latin typeface="Times New Roman" panose="02020603050405020304" pitchFamily="18" charset="0"/>
              </a:rPr>
              <a:t>( T-&gt;</a:t>
            </a:r>
            <a:r>
              <a:rPr kumimoji="1" lang="en-US" altLang="zh-CN" b="1">
                <a:solidFill>
                  <a:srgbClr val="008080"/>
                </a:solidFill>
                <a:latin typeface="Times New Roman" panose="02020603050405020304" pitchFamily="18" charset="0"/>
              </a:rPr>
              <a:t>l</a:t>
            </a:r>
            <a:r>
              <a:rPr kumimoji="1" lang="en-US" altLang="zh-CN">
                <a:solidFill>
                  <a:srgbClr val="008080"/>
                </a:solidFill>
                <a:latin typeface="Times New Roman" panose="02020603050405020304" pitchFamily="18" charset="0"/>
              </a:rPr>
              <a:t>child )</a:t>
            </a:r>
            <a:r>
              <a:rPr kumimoji="1" lang="en-US" altLang="zh-CN">
                <a:latin typeface="Times New Roman" panose="02020603050405020304" pitchFamily="18" charset="0"/>
              </a:rPr>
              <a:t>;</a:t>
            </a:r>
            <a:endParaRPr kumimoji="1" lang="en-US" altLang="zh-CN">
              <a:latin typeface="Times New Roman" panose="02020603050405020304" pitchFamily="18" charset="0"/>
            </a:endParaRPr>
          </a:p>
          <a:p>
            <a:pPr>
              <a:lnSpc>
                <a:spcPct val="120000"/>
              </a:lnSpc>
            </a:pPr>
            <a:r>
              <a:rPr kumimoji="1" lang="en-US" altLang="zh-CN">
                <a:latin typeface="Times New Roman" panose="02020603050405020304" pitchFamily="18" charset="0"/>
              </a:rPr>
              <a:t>     depthRight= </a:t>
            </a:r>
            <a:r>
              <a:rPr kumimoji="1" lang="en-US" altLang="zh-CN">
                <a:solidFill>
                  <a:srgbClr val="0000FF"/>
                </a:solidFill>
                <a:latin typeface="Times New Roman" panose="02020603050405020304" pitchFamily="18" charset="0"/>
              </a:rPr>
              <a:t>Depth</a:t>
            </a:r>
            <a:r>
              <a:rPr kumimoji="1" lang="en-US" altLang="zh-CN">
                <a:solidFill>
                  <a:srgbClr val="008080"/>
                </a:solidFill>
                <a:latin typeface="Times New Roman" panose="02020603050405020304" pitchFamily="18" charset="0"/>
              </a:rPr>
              <a:t>( T-&gt;</a:t>
            </a:r>
            <a:r>
              <a:rPr kumimoji="1" lang="en-US" altLang="zh-CN" b="1">
                <a:solidFill>
                  <a:srgbClr val="008080"/>
                </a:solidFill>
                <a:latin typeface="Times New Roman" panose="02020603050405020304" pitchFamily="18" charset="0"/>
              </a:rPr>
              <a:t>r</a:t>
            </a:r>
            <a:r>
              <a:rPr kumimoji="1" lang="en-US" altLang="zh-CN">
                <a:solidFill>
                  <a:srgbClr val="008080"/>
                </a:solidFill>
                <a:latin typeface="Times New Roman" panose="02020603050405020304" pitchFamily="18" charset="0"/>
              </a:rPr>
              <a:t>child )</a:t>
            </a:r>
            <a:r>
              <a:rPr kumimoji="1" lang="en-US" altLang="zh-CN">
                <a:latin typeface="Times New Roman" panose="02020603050405020304" pitchFamily="18" charset="0"/>
              </a:rPr>
              <a:t>;</a:t>
            </a:r>
            <a:endParaRPr kumimoji="1" lang="en-US" altLang="zh-CN">
              <a:latin typeface="Times New Roman" panose="02020603050405020304" pitchFamily="18" charset="0"/>
            </a:endParaRPr>
          </a:p>
          <a:p>
            <a:pPr>
              <a:lnSpc>
                <a:spcPct val="120000"/>
              </a:lnSpc>
            </a:pPr>
            <a:r>
              <a:rPr kumimoji="1" lang="en-US" altLang="zh-CN">
                <a:latin typeface="Times New Roman" panose="02020603050405020304" pitchFamily="18" charset="0"/>
              </a:rPr>
              <a:t>     </a:t>
            </a:r>
            <a:r>
              <a:rPr kumimoji="1" lang="en-US" altLang="zh-CN">
                <a:solidFill>
                  <a:srgbClr val="FF0000"/>
                </a:solidFill>
                <a:latin typeface="Times New Roman" panose="02020603050405020304" pitchFamily="18" charset="0"/>
              </a:rPr>
              <a:t>depthval = 1 +</a:t>
            </a:r>
            <a:endParaRPr kumimoji="1" lang="en-US" altLang="zh-CN">
              <a:solidFill>
                <a:srgbClr val="FF0000"/>
              </a:solidFill>
              <a:latin typeface="Times New Roman" panose="02020603050405020304" pitchFamily="18" charset="0"/>
            </a:endParaRPr>
          </a:p>
          <a:p>
            <a:pPr>
              <a:lnSpc>
                <a:spcPct val="120000"/>
              </a:lnSpc>
            </a:pPr>
            <a:r>
              <a:rPr kumimoji="1" lang="en-US" altLang="zh-CN">
                <a:solidFill>
                  <a:srgbClr val="FF0000"/>
                </a:solidFill>
                <a:latin typeface="Times New Roman" panose="02020603050405020304" pitchFamily="18" charset="0"/>
              </a:rPr>
              <a:t>          (depthLeft &gt; depthRight  ?  depthLeft : depthRight);</a:t>
            </a:r>
            <a:endParaRPr kumimoji="1" lang="en-US" altLang="zh-CN">
              <a:latin typeface="Times New Roman" panose="02020603050405020304" pitchFamily="18" charset="0"/>
            </a:endParaRPr>
          </a:p>
          <a:p>
            <a:pPr>
              <a:lnSpc>
                <a:spcPct val="120000"/>
              </a:lnSpc>
            </a:pPr>
            <a:r>
              <a:rPr kumimoji="1" lang="en-US" altLang="zh-CN">
                <a:latin typeface="Times New Roman" panose="02020603050405020304" pitchFamily="18" charset="0"/>
              </a:rPr>
              <a:t>    </a:t>
            </a:r>
            <a:r>
              <a:rPr kumimoji="1" lang="en-US" altLang="zh-CN" b="1">
                <a:latin typeface="Times New Roman" panose="02020603050405020304" pitchFamily="18" charset="0"/>
              </a:rPr>
              <a:t>}</a:t>
            </a:r>
            <a:r>
              <a:rPr kumimoji="1" lang="en-US" altLang="zh-CN">
                <a:latin typeface="Times New Roman" panose="02020603050405020304" pitchFamily="18" charset="0"/>
              </a:rPr>
              <a:t> </a:t>
            </a:r>
            <a:endParaRPr kumimoji="1" lang="en-US" altLang="zh-CN">
              <a:latin typeface="Times New Roman" panose="02020603050405020304" pitchFamily="18" charset="0"/>
            </a:endParaRPr>
          </a:p>
          <a:p>
            <a:pPr>
              <a:lnSpc>
                <a:spcPct val="120000"/>
              </a:lnSpc>
            </a:pPr>
            <a:r>
              <a:rPr kumimoji="1" lang="en-US" altLang="zh-CN" b="1"/>
              <a:t> </a:t>
            </a:r>
            <a:r>
              <a:rPr kumimoji="1" lang="en-US" altLang="zh-CN" b="1">
                <a:latin typeface="Times New Roman" panose="02020603050405020304" pitchFamily="18" charset="0"/>
              </a:rPr>
              <a:t>else</a:t>
            </a:r>
            <a:r>
              <a:rPr kumimoji="1" lang="en-US" altLang="zh-CN">
                <a:latin typeface="Times New Roman" panose="02020603050405020304" pitchFamily="18" charset="0"/>
              </a:rPr>
              <a:t>  depthval = 0;</a:t>
            </a:r>
            <a:endParaRPr kumimoji="1" lang="en-US" altLang="zh-CN">
              <a:latin typeface="Times New Roman" panose="02020603050405020304" pitchFamily="18" charset="0"/>
            </a:endParaRPr>
          </a:p>
          <a:p>
            <a:pPr>
              <a:lnSpc>
                <a:spcPct val="120000"/>
              </a:lnSpc>
            </a:pPr>
            <a:r>
              <a:rPr kumimoji="1" lang="en-US" altLang="zh-CN">
                <a:latin typeface="Times New Roman" panose="02020603050405020304" pitchFamily="18" charset="0"/>
              </a:rPr>
              <a:t> </a:t>
            </a:r>
            <a:r>
              <a:rPr kumimoji="1" lang="en-US" altLang="zh-CN" b="1">
                <a:latin typeface="Times New Roman" panose="02020603050405020304" pitchFamily="18" charset="0"/>
              </a:rPr>
              <a:t>return</a:t>
            </a:r>
            <a:r>
              <a:rPr kumimoji="1" lang="en-US" altLang="zh-CN">
                <a:latin typeface="Times New Roman" panose="02020603050405020304" pitchFamily="18" charset="0"/>
              </a:rPr>
              <a:t> depthval;</a:t>
            </a:r>
            <a:endParaRPr kumimoji="1" lang="en-US" altLang="zh-CN">
              <a:latin typeface="Times New Roman" panose="02020603050405020304" pitchFamily="18" charset="0"/>
            </a:endParaRPr>
          </a:p>
          <a:p>
            <a:pPr>
              <a:lnSpc>
                <a:spcPct val="120000"/>
              </a:lnSpc>
            </a:pPr>
            <a:r>
              <a:rPr kumimoji="1" lang="en-US" altLang="zh-CN" b="1">
                <a:latin typeface="Times New Roman" panose="02020603050405020304" pitchFamily="18" charset="0"/>
              </a:rPr>
              <a:t>}</a:t>
            </a:r>
            <a:endParaRPr kumimoji="1" lang="en-US" altLang="zh-CN" b="1">
              <a:latin typeface="Times New Roman" panose="02020603050405020304" pitchFamily="18" charset="0"/>
            </a:endParaRPr>
          </a:p>
        </p:txBody>
      </p:sp>
      <p:sp>
        <p:nvSpPr>
          <p:cNvPr id="180228" name="AutoShape 4">
            <a:hlinkClick r:id="rId1" action="ppaction://hlinksldjump" highlightClick="1"/>
          </p:cNvPr>
          <p:cNvSpPr>
            <a:spLocks noChangeArrowheads="1"/>
          </p:cNvSpPr>
          <p:nvPr/>
        </p:nvSpPr>
        <p:spPr bwMode="auto">
          <a:xfrm>
            <a:off x="8534400" y="6172200"/>
            <a:ext cx="381000" cy="381000"/>
          </a:xfrm>
          <a:prstGeom prst="actionButtonBackPrevious">
            <a:avLst/>
          </a:prstGeom>
          <a:solidFill>
            <a:schemeClr val="bg2"/>
          </a:solidFill>
          <a:ln w="9525">
            <a:solidFill>
              <a:schemeClr val="tx2"/>
            </a:solidFill>
            <a:miter lim="800000"/>
          </a:ln>
        </p:spPr>
        <p:txBody>
          <a:bodyPr wrap="none" anchor="ctr"/>
          <a:lstStyle/>
          <a:p>
            <a:endParaRPr lang="zh-CN" altLang="en-US" b="1"/>
          </a:p>
        </p:txBody>
      </p:sp>
      <p:sp>
        <p:nvSpPr>
          <p:cNvPr id="90117" name="Text Box 2"/>
          <p:cNvSpPr txBox="1">
            <a:spLocks noChangeArrowheads="1"/>
          </p:cNvSpPr>
          <p:nvPr/>
        </p:nvSpPr>
        <p:spPr bwMode="auto">
          <a:xfrm>
            <a:off x="274320" y="223838"/>
            <a:ext cx="6305550" cy="579437"/>
          </a:xfrm>
          <a:prstGeom prst="rect">
            <a:avLst/>
          </a:prstGeom>
          <a:noFill/>
          <a:ln w="12700" cap="sq">
            <a:noFill/>
            <a:miter lim="800000"/>
            <a:headEnd type="none" w="sm" len="sm"/>
            <a:tailEnd type="none" w="sm" len="sm"/>
          </a:ln>
        </p:spPr>
        <p:txBody>
          <a:bodyPr wrap="none">
            <a:spAutoFit/>
          </a:bodyPr>
          <a:lstStyle/>
          <a:p>
            <a:r>
              <a:rPr kumimoji="1" lang="zh-CN" altLang="en-US" sz="3200" b="1">
                <a:solidFill>
                  <a:srgbClr val="800000"/>
                </a:solidFill>
                <a:latin typeface="楷体_GB2312" pitchFamily="49" charset="-122"/>
              </a:rPr>
              <a:t>求二叉树的深度的算法</a:t>
            </a:r>
            <a:r>
              <a:rPr kumimoji="1" lang="en-US" altLang="zh-CN" sz="3200" b="1">
                <a:solidFill>
                  <a:srgbClr val="800000"/>
                </a:solidFill>
                <a:latin typeface="楷体_GB2312" pitchFamily="49" charset="-122"/>
              </a:rPr>
              <a:t>(</a:t>
            </a:r>
            <a:r>
              <a:rPr kumimoji="1" lang="zh-CN" altLang="en-US" sz="3200" b="1">
                <a:solidFill>
                  <a:srgbClr val="800000"/>
                </a:solidFill>
                <a:latin typeface="楷体_GB2312" pitchFamily="49" charset="-122"/>
              </a:rPr>
              <a:t>后序遍历</a:t>
            </a:r>
            <a:r>
              <a:rPr kumimoji="1" lang="en-US" altLang="zh-CN" sz="3200" b="1">
                <a:solidFill>
                  <a:srgbClr val="800000"/>
                </a:solidFill>
                <a:latin typeface="楷体_GB2312" pitchFamily="49" charset="-122"/>
              </a:rPr>
              <a:t>)</a:t>
            </a:r>
            <a:endParaRPr kumimoji="1" lang="en-US" altLang="zh-CN" sz="3200">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180228"/>
                                        </p:tgtEl>
                                        <p:attrNameLst>
                                          <p:attrName>style.visibility</p:attrName>
                                        </p:attrNameLst>
                                      </p:cBhvr>
                                      <p:to>
                                        <p:strVal val="visible"/>
                                      </p:to>
                                    </p:set>
                                    <p:anim calcmode="lin" valueType="num">
                                      <p:cBhvr additive="base">
                                        <p:cTn id="7" dur="500" fill="hold"/>
                                        <p:tgtEl>
                                          <p:spTgt spid="180228"/>
                                        </p:tgtEl>
                                        <p:attrNameLst>
                                          <p:attrName>ppt_x</p:attrName>
                                        </p:attrNameLst>
                                      </p:cBhvr>
                                      <p:tavLst>
                                        <p:tav tm="0">
                                          <p:val>
                                            <p:strVal val="1+#ppt_w/2"/>
                                          </p:val>
                                        </p:tav>
                                        <p:tav tm="100000">
                                          <p:val>
                                            <p:strVal val="#ppt_x"/>
                                          </p:val>
                                        </p:tav>
                                      </p:tavLst>
                                    </p:anim>
                                    <p:anim calcmode="lin" valueType="num">
                                      <p:cBhvr additive="base">
                                        <p:cTn id="8" dur="500" fill="hold"/>
                                        <p:tgtEl>
                                          <p:spTgt spid="180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4294967295"/>
          </p:nvPr>
        </p:nvSpPr>
        <p:spPr>
          <a:xfrm>
            <a:off x="7042150" y="6243638"/>
            <a:ext cx="1905000" cy="457200"/>
          </a:xfrm>
          <a:prstGeom prst="rect">
            <a:avLst/>
          </a:prstGeom>
          <a:noFill/>
        </p:spPr>
        <p:txBody>
          <a:bodyPr/>
          <a:lstStyle/>
          <a:p>
            <a:fld id="{C2219D18-8A13-4086-B51D-4D1F2786B481}" type="slidenum">
              <a:rPr lang="en-US" altLang="zh-CN" smtClean="0"/>
            </a:fld>
            <a:endParaRPr lang="en-US" altLang="zh-CN" smtClean="0"/>
          </a:p>
        </p:txBody>
      </p:sp>
      <p:sp>
        <p:nvSpPr>
          <p:cNvPr id="91139" name="Rectangle 2"/>
          <p:cNvSpPr>
            <a:spLocks noGrp="1" noChangeArrowheads="1"/>
          </p:cNvSpPr>
          <p:nvPr>
            <p:ph type="title"/>
          </p:nvPr>
        </p:nvSpPr>
        <p:spPr>
          <a:xfrm>
            <a:off x="1187450" y="-313055"/>
            <a:ext cx="6248400" cy="1752600"/>
          </a:xfrm>
          <a:solidFill>
            <a:schemeClr val="accent2">
              <a:alpha val="50195"/>
            </a:schemeClr>
          </a:solidFill>
        </p:spPr>
        <p:txBody>
          <a:bodyPr/>
          <a:lstStyle/>
          <a:p>
            <a:pPr algn="ctr" eaLnBrk="1" hangingPunct="1"/>
            <a:r>
              <a:rPr lang="en-US" altLang="zh-CN" sz="3600" b="1" smtClean="0">
                <a:solidFill>
                  <a:schemeClr val="tx1"/>
                </a:solidFill>
                <a:effectLst>
                  <a:outerShdw blurRad="38100" dist="19050" dir="2700000" algn="tl" rotWithShape="0">
                    <a:schemeClr val="dk1">
                      <a:alpha val="40000"/>
                    </a:schemeClr>
                  </a:outerShdw>
                </a:effectLst>
                <a:latin typeface="楷体_GB2312" pitchFamily="49" charset="-122"/>
              </a:rPr>
              <a:t>6.5 </a:t>
            </a:r>
            <a:r>
              <a:rPr lang="zh-CN" altLang="en-US" sz="3600" b="1" smtClean="0">
                <a:solidFill>
                  <a:schemeClr val="tx1"/>
                </a:solidFill>
                <a:effectLst>
                  <a:outerShdw blurRad="38100" dist="19050" dir="2700000" algn="tl" rotWithShape="0">
                    <a:schemeClr val="dk1">
                      <a:alpha val="40000"/>
                    </a:schemeClr>
                  </a:outerShdw>
                </a:effectLst>
                <a:latin typeface="楷体_GB2312" pitchFamily="49" charset="-122"/>
              </a:rPr>
              <a:t>线索二叉树</a:t>
            </a:r>
            <a:endParaRPr lang="zh-CN" altLang="en-US" sz="3600" b="1" smtClean="0">
              <a:solidFill>
                <a:schemeClr val="tx1"/>
              </a:solidFill>
              <a:effectLst>
                <a:outerShdw blurRad="38100" dist="19050" dir="2700000" algn="tl" rotWithShape="0">
                  <a:schemeClr val="dk1">
                    <a:alpha val="40000"/>
                  </a:schemeClr>
                </a:outerShdw>
              </a:effectLst>
              <a:latin typeface="楷体_GB2312" pitchFamily="49" charset="-122"/>
            </a:endParaRPr>
          </a:p>
        </p:txBody>
      </p:sp>
      <p:sp>
        <p:nvSpPr>
          <p:cNvPr id="91140" name="Rectangle 6"/>
          <p:cNvSpPr>
            <a:spLocks noGrp="1" noChangeArrowheads="1"/>
          </p:cNvSpPr>
          <p:nvPr>
            <p:ph type="body" idx="1"/>
          </p:nvPr>
        </p:nvSpPr>
        <p:spPr>
          <a:xfrm>
            <a:off x="1371600" y="1558925"/>
            <a:ext cx="4348480" cy="3200400"/>
          </a:xfrm>
        </p:spPr>
        <p:txBody>
          <a:bodyPr/>
          <a:lstStyle/>
          <a:p>
            <a:pPr eaLnBrk="1" hangingPunct="1">
              <a:lnSpc>
                <a:spcPct val="125000"/>
              </a:lnSpc>
              <a:buFont typeface="Wingdings" panose="05000000000000000000" pitchFamily="2" charset="2"/>
              <a:buNone/>
            </a:pPr>
            <a:r>
              <a:rPr lang="en-US" altLang="zh-CN" sz="4800" b="1" dirty="0" smtClean="0">
                <a:solidFill>
                  <a:srgbClr val="006666"/>
                </a:solidFill>
                <a:latin typeface="楷体_GB2312" pitchFamily="49" charset="-122"/>
              </a:rPr>
              <a:t> </a:t>
            </a:r>
            <a:r>
              <a:rPr lang="en-US" altLang="zh-CN" dirty="0" smtClean="0"/>
              <a:t>  </a:t>
            </a:r>
            <a:r>
              <a:rPr lang="zh-CN" altLang="en-US" sz="2800" b="1" dirty="0" smtClean="0">
                <a:solidFill>
                  <a:srgbClr val="006666"/>
                </a:solidFill>
                <a:latin typeface="楷体_GB2312" pitchFamily="49" charset="-122"/>
              </a:rPr>
              <a:t>何谓线索二叉树</a:t>
            </a:r>
            <a:endParaRPr lang="zh-CN" altLang="en-US" sz="2800" b="1" dirty="0" smtClean="0">
              <a:solidFill>
                <a:srgbClr val="006666"/>
              </a:solidFill>
              <a:latin typeface="楷体_GB2312" pitchFamily="49" charset="-122"/>
            </a:endParaRPr>
          </a:p>
          <a:p>
            <a:pPr eaLnBrk="1" hangingPunct="1">
              <a:lnSpc>
                <a:spcPct val="125000"/>
              </a:lnSpc>
              <a:buFont typeface="Wingdings" panose="05000000000000000000" pitchFamily="2" charset="2"/>
              <a:buNone/>
            </a:pPr>
            <a:r>
              <a:rPr lang="zh-CN" altLang="en-US" sz="2800" b="1" dirty="0" smtClean="0">
                <a:solidFill>
                  <a:srgbClr val="006666"/>
                </a:solidFill>
                <a:latin typeface="楷体_GB2312" pitchFamily="49" charset="-122"/>
              </a:rPr>
              <a:t>   线索链表的遍历算法</a:t>
            </a:r>
            <a:endParaRPr lang="zh-CN" altLang="en-US" sz="2800" b="1" dirty="0" smtClean="0">
              <a:solidFill>
                <a:srgbClr val="006666"/>
              </a:solidFill>
              <a:latin typeface="楷体_GB2312" pitchFamily="49" charset="-122"/>
            </a:endParaRPr>
          </a:p>
          <a:p>
            <a:pPr eaLnBrk="1" hangingPunct="1">
              <a:lnSpc>
                <a:spcPct val="125000"/>
              </a:lnSpc>
              <a:buFont typeface="Wingdings" panose="05000000000000000000" pitchFamily="2" charset="2"/>
              <a:buNone/>
            </a:pPr>
            <a:r>
              <a:rPr lang="zh-CN" altLang="en-US" sz="2800" b="1" dirty="0" smtClean="0">
                <a:solidFill>
                  <a:srgbClr val="006666"/>
                </a:solidFill>
                <a:latin typeface="楷体_GB2312" pitchFamily="49" charset="-122"/>
              </a:rPr>
              <a:t>   如何建立线索链表</a:t>
            </a:r>
            <a:endParaRPr lang="zh-CN" altLang="en-US" sz="2800" b="1" dirty="0" smtClean="0">
              <a:solidFill>
                <a:srgbClr val="006666"/>
              </a:solidFill>
              <a:latin typeface="楷体_GB2312" pitchFamily="49" charset="-122"/>
            </a:endParaRPr>
          </a:p>
          <a:p>
            <a:pPr eaLnBrk="1" hangingPunct="1">
              <a:lnSpc>
                <a:spcPct val="125000"/>
              </a:lnSpc>
              <a:buFont typeface="Wingdings" panose="05000000000000000000" pitchFamily="2" charset="2"/>
              <a:buNone/>
            </a:pPr>
            <a:endParaRPr lang="en-US" altLang="zh-CN" sz="2800" dirty="0" smtClean="0">
              <a:solidFill>
                <a:srgbClr val="006666"/>
              </a:solidFill>
            </a:endParaRPr>
          </a:p>
        </p:txBody>
      </p:sp>
      <p:pic>
        <p:nvPicPr>
          <p:cNvPr id="91141" name="Picture 7" descr="Metallic Orb">
            <a:hlinkClick r:id="" action="ppaction://hlinkshowjump?jump=nextslide"/>
          </p:cNvPr>
          <p:cNvPicPr>
            <a:picLocks noChangeAspect="1" noChangeArrowheads="1"/>
          </p:cNvPicPr>
          <p:nvPr/>
        </p:nvPicPr>
        <p:blipFill>
          <a:blip r:embed="rId1" cstate="print"/>
          <a:srcRect/>
          <a:stretch>
            <a:fillRect/>
          </a:stretch>
        </p:blipFill>
        <p:spPr bwMode="auto">
          <a:xfrm>
            <a:off x="1476375" y="2046610"/>
            <a:ext cx="304800" cy="304800"/>
          </a:xfrm>
          <a:prstGeom prst="rect">
            <a:avLst/>
          </a:prstGeom>
          <a:solidFill>
            <a:srgbClr val="990000"/>
          </a:solidFill>
          <a:ln w="9525">
            <a:noFill/>
            <a:miter lim="800000"/>
            <a:headEnd/>
            <a:tailEnd/>
          </a:ln>
        </p:spPr>
      </p:pic>
      <p:pic>
        <p:nvPicPr>
          <p:cNvPr id="91142" name="Picture 8" descr="Metallic Orb">
            <a:hlinkClick r:id="rId2" action="ppaction://hlinksldjump"/>
          </p:cNvPr>
          <p:cNvPicPr>
            <a:picLocks noChangeAspect="1" noChangeArrowheads="1"/>
          </p:cNvPicPr>
          <p:nvPr/>
        </p:nvPicPr>
        <p:blipFill>
          <a:blip r:embed="rId1" cstate="print"/>
          <a:srcRect/>
          <a:stretch>
            <a:fillRect/>
          </a:stretch>
        </p:blipFill>
        <p:spPr bwMode="auto">
          <a:xfrm>
            <a:off x="1476375" y="2711133"/>
            <a:ext cx="304800" cy="304800"/>
          </a:xfrm>
          <a:prstGeom prst="rect">
            <a:avLst/>
          </a:prstGeom>
          <a:noFill/>
          <a:ln w="9525">
            <a:noFill/>
            <a:miter lim="800000"/>
            <a:headEnd/>
            <a:tailEnd/>
          </a:ln>
        </p:spPr>
      </p:pic>
      <p:pic>
        <p:nvPicPr>
          <p:cNvPr id="91143" name="Picture 9" descr="Metallic Orb">
            <a:hlinkClick r:id="rId3" action="ppaction://hlinksldjump"/>
          </p:cNvPr>
          <p:cNvPicPr>
            <a:picLocks noChangeAspect="1" noChangeArrowheads="1"/>
          </p:cNvPicPr>
          <p:nvPr/>
        </p:nvPicPr>
        <p:blipFill>
          <a:blip r:embed="rId1" cstate="print"/>
          <a:srcRect/>
          <a:stretch>
            <a:fillRect/>
          </a:stretch>
        </p:blipFill>
        <p:spPr bwMode="auto">
          <a:xfrm>
            <a:off x="1476375" y="3360420"/>
            <a:ext cx="304800" cy="304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p:cNvSpPr>
            <a:spLocks noGrp="1"/>
          </p:cNvSpPr>
          <p:nvPr>
            <p:ph type="sldNum" sz="quarter" idx="4294967295"/>
          </p:nvPr>
        </p:nvSpPr>
        <p:spPr>
          <a:xfrm>
            <a:off x="7042150" y="6243638"/>
            <a:ext cx="1905000" cy="457200"/>
          </a:xfrm>
          <a:prstGeom prst="rect">
            <a:avLst/>
          </a:prstGeom>
          <a:noFill/>
        </p:spPr>
        <p:txBody>
          <a:bodyPr/>
          <a:lstStyle/>
          <a:p>
            <a:fld id="{520A835A-96A2-46CD-9A5C-713C7739ED4E}" type="slidenum">
              <a:rPr lang="en-US" altLang="zh-CN" smtClean="0"/>
            </a:fld>
            <a:endParaRPr lang="en-US" altLang="zh-CN" smtClean="0"/>
          </a:p>
        </p:txBody>
      </p:sp>
      <p:sp>
        <p:nvSpPr>
          <p:cNvPr id="92163" name="Text Box 2"/>
          <p:cNvSpPr txBox="1">
            <a:spLocks noChangeArrowheads="1"/>
          </p:cNvSpPr>
          <p:nvPr/>
        </p:nvSpPr>
        <p:spPr bwMode="auto">
          <a:xfrm>
            <a:off x="-57150" y="152400"/>
            <a:ext cx="8516938" cy="579438"/>
          </a:xfrm>
          <a:prstGeom prst="rect">
            <a:avLst/>
          </a:prstGeom>
          <a:noFill/>
          <a:ln w="12700" cap="sq">
            <a:noFill/>
            <a:miter lim="800000"/>
            <a:headEnd type="none" w="sm" len="sm"/>
            <a:tailEnd type="none" w="sm" len="sm"/>
          </a:ln>
        </p:spPr>
        <p:txBody>
          <a:bodyPr>
            <a:spAutoFit/>
          </a:bodyPr>
          <a:lstStyle/>
          <a:p>
            <a:pPr lvl="2"/>
            <a:r>
              <a:rPr kumimoji="1" lang="zh-CN" altLang="en-US" sz="3200" b="1">
                <a:solidFill>
                  <a:srgbClr val="000099"/>
                </a:solidFill>
                <a:latin typeface="Times New Roman" panose="02020603050405020304" pitchFamily="18" charset="0"/>
              </a:rPr>
              <a:t>一、何谓线索二叉树？</a:t>
            </a:r>
            <a:endParaRPr kumimoji="1" lang="zh-CN" altLang="en-US" sz="3200" b="1">
              <a:solidFill>
                <a:srgbClr val="0000CC"/>
              </a:solidFill>
              <a:latin typeface="Times New Roman" panose="02020603050405020304" pitchFamily="18" charset="0"/>
            </a:endParaRPr>
          </a:p>
        </p:txBody>
      </p:sp>
      <p:grpSp>
        <p:nvGrpSpPr>
          <p:cNvPr id="2" name="Group 1076"/>
          <p:cNvGrpSpPr/>
          <p:nvPr/>
        </p:nvGrpSpPr>
        <p:grpSpPr bwMode="auto">
          <a:xfrm>
            <a:off x="107950" y="3315335"/>
            <a:ext cx="3516313" cy="3467100"/>
            <a:chOff x="96" y="1920"/>
            <a:chExt cx="2640" cy="2208"/>
          </a:xfrm>
        </p:grpSpPr>
        <p:sp>
          <p:nvSpPr>
            <p:cNvPr id="92171" name="Oval 7"/>
            <p:cNvSpPr>
              <a:spLocks noChangeArrowheads="1"/>
            </p:cNvSpPr>
            <p:nvPr/>
          </p:nvSpPr>
          <p:spPr bwMode="auto">
            <a:xfrm>
              <a:off x="1488" y="1920"/>
              <a:ext cx="288" cy="240"/>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3600" b="1">
                  <a:solidFill>
                    <a:srgbClr val="FF0000"/>
                  </a:solidFill>
                  <a:latin typeface="Times New Roman" panose="02020603050405020304" pitchFamily="18" charset="0"/>
                </a:rPr>
                <a:t>A</a:t>
              </a:r>
              <a:endParaRPr kumimoji="1" lang="en-US" altLang="zh-CN">
                <a:latin typeface="Times New Roman" panose="02020603050405020304" pitchFamily="18" charset="0"/>
              </a:endParaRPr>
            </a:p>
          </p:txBody>
        </p:sp>
        <p:sp>
          <p:nvSpPr>
            <p:cNvPr id="92172" name="Oval 8"/>
            <p:cNvSpPr>
              <a:spLocks noChangeArrowheads="1"/>
            </p:cNvSpPr>
            <p:nvPr/>
          </p:nvSpPr>
          <p:spPr bwMode="auto">
            <a:xfrm>
              <a:off x="96" y="2400"/>
              <a:ext cx="288" cy="240"/>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3600" b="1">
                  <a:solidFill>
                    <a:schemeClr val="bg2"/>
                  </a:solidFill>
                  <a:latin typeface="Times New Roman" panose="02020603050405020304" pitchFamily="18" charset="0"/>
                </a:rPr>
                <a:t>B</a:t>
              </a:r>
              <a:endParaRPr kumimoji="1" lang="en-US" altLang="zh-CN">
                <a:latin typeface="Times New Roman" panose="02020603050405020304" pitchFamily="18" charset="0"/>
              </a:endParaRPr>
            </a:p>
          </p:txBody>
        </p:sp>
        <p:sp>
          <p:nvSpPr>
            <p:cNvPr id="92173" name="Oval 9"/>
            <p:cNvSpPr>
              <a:spLocks noChangeArrowheads="1"/>
            </p:cNvSpPr>
            <p:nvPr/>
          </p:nvSpPr>
          <p:spPr bwMode="auto">
            <a:xfrm>
              <a:off x="1008" y="2880"/>
              <a:ext cx="288" cy="240"/>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3600" b="1">
                  <a:solidFill>
                    <a:schemeClr val="bg2"/>
                  </a:solidFill>
                  <a:latin typeface="Times New Roman" panose="02020603050405020304" pitchFamily="18" charset="0"/>
                </a:rPr>
                <a:t>C</a:t>
              </a:r>
              <a:endParaRPr kumimoji="1" lang="en-US" altLang="zh-CN">
                <a:latin typeface="Times New Roman" panose="02020603050405020304" pitchFamily="18" charset="0"/>
              </a:endParaRPr>
            </a:p>
          </p:txBody>
        </p:sp>
        <p:sp>
          <p:nvSpPr>
            <p:cNvPr id="92174" name="Oval 10"/>
            <p:cNvSpPr>
              <a:spLocks noChangeArrowheads="1"/>
            </p:cNvSpPr>
            <p:nvPr/>
          </p:nvSpPr>
          <p:spPr bwMode="auto">
            <a:xfrm>
              <a:off x="576" y="3408"/>
              <a:ext cx="288" cy="240"/>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3600" b="1">
                  <a:solidFill>
                    <a:schemeClr val="bg2"/>
                  </a:solidFill>
                  <a:latin typeface="Times New Roman" panose="02020603050405020304" pitchFamily="18" charset="0"/>
                </a:rPr>
                <a:t>D</a:t>
              </a:r>
              <a:endParaRPr kumimoji="1" lang="en-US" altLang="zh-CN">
                <a:latin typeface="Times New Roman" panose="02020603050405020304" pitchFamily="18" charset="0"/>
              </a:endParaRPr>
            </a:p>
          </p:txBody>
        </p:sp>
        <p:sp>
          <p:nvSpPr>
            <p:cNvPr id="92175" name="Oval 11"/>
            <p:cNvSpPr>
              <a:spLocks noChangeArrowheads="1"/>
            </p:cNvSpPr>
            <p:nvPr/>
          </p:nvSpPr>
          <p:spPr bwMode="auto">
            <a:xfrm>
              <a:off x="2448" y="2400"/>
              <a:ext cx="288" cy="240"/>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3600" b="1">
                  <a:solidFill>
                    <a:srgbClr val="333399"/>
                  </a:solidFill>
                  <a:latin typeface="Times New Roman" panose="02020603050405020304" pitchFamily="18" charset="0"/>
                </a:rPr>
                <a:t>E</a:t>
              </a:r>
              <a:endParaRPr kumimoji="1" lang="en-US" altLang="zh-CN">
                <a:latin typeface="Times New Roman" panose="02020603050405020304" pitchFamily="18" charset="0"/>
              </a:endParaRPr>
            </a:p>
          </p:txBody>
        </p:sp>
        <p:sp>
          <p:nvSpPr>
            <p:cNvPr id="92176" name="Oval 12"/>
            <p:cNvSpPr>
              <a:spLocks noChangeArrowheads="1"/>
            </p:cNvSpPr>
            <p:nvPr/>
          </p:nvSpPr>
          <p:spPr bwMode="auto">
            <a:xfrm>
              <a:off x="2016" y="2880"/>
              <a:ext cx="288" cy="240"/>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3600" b="1">
                  <a:solidFill>
                    <a:srgbClr val="333399"/>
                  </a:solidFill>
                  <a:latin typeface="Times New Roman" panose="02020603050405020304" pitchFamily="18" charset="0"/>
                </a:rPr>
                <a:t>F</a:t>
              </a:r>
              <a:endParaRPr kumimoji="1" lang="en-US" altLang="zh-CN">
                <a:latin typeface="Times New Roman" panose="02020603050405020304" pitchFamily="18" charset="0"/>
              </a:endParaRPr>
            </a:p>
          </p:txBody>
        </p:sp>
        <p:sp>
          <p:nvSpPr>
            <p:cNvPr id="92177" name="Oval 13"/>
            <p:cNvSpPr>
              <a:spLocks noChangeArrowheads="1"/>
            </p:cNvSpPr>
            <p:nvPr/>
          </p:nvSpPr>
          <p:spPr bwMode="auto">
            <a:xfrm>
              <a:off x="1584" y="3360"/>
              <a:ext cx="288" cy="240"/>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3600" b="1">
                  <a:solidFill>
                    <a:srgbClr val="333399"/>
                  </a:solidFill>
                  <a:latin typeface="Times New Roman" panose="02020603050405020304" pitchFamily="18" charset="0"/>
                </a:rPr>
                <a:t>G</a:t>
              </a:r>
              <a:endParaRPr kumimoji="1" lang="en-US" altLang="zh-CN">
                <a:latin typeface="Times New Roman" panose="02020603050405020304" pitchFamily="18" charset="0"/>
              </a:endParaRPr>
            </a:p>
          </p:txBody>
        </p:sp>
        <p:sp>
          <p:nvSpPr>
            <p:cNvPr id="92178" name="Oval 14"/>
            <p:cNvSpPr>
              <a:spLocks noChangeArrowheads="1"/>
            </p:cNvSpPr>
            <p:nvPr/>
          </p:nvSpPr>
          <p:spPr bwMode="auto">
            <a:xfrm>
              <a:off x="1248" y="3888"/>
              <a:ext cx="288" cy="240"/>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3600" b="1">
                  <a:solidFill>
                    <a:srgbClr val="333399"/>
                  </a:solidFill>
                  <a:latin typeface="Times New Roman" panose="02020603050405020304" pitchFamily="18" charset="0"/>
                </a:rPr>
                <a:t>H</a:t>
              </a:r>
              <a:endParaRPr kumimoji="1" lang="en-US" altLang="zh-CN">
                <a:latin typeface="Times New Roman" panose="02020603050405020304" pitchFamily="18" charset="0"/>
              </a:endParaRPr>
            </a:p>
          </p:txBody>
        </p:sp>
        <p:sp>
          <p:nvSpPr>
            <p:cNvPr id="92179" name="Oval 15"/>
            <p:cNvSpPr>
              <a:spLocks noChangeArrowheads="1"/>
            </p:cNvSpPr>
            <p:nvPr/>
          </p:nvSpPr>
          <p:spPr bwMode="auto">
            <a:xfrm>
              <a:off x="1920" y="3888"/>
              <a:ext cx="288" cy="240"/>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3600" b="1">
                  <a:solidFill>
                    <a:srgbClr val="333399"/>
                  </a:solidFill>
                  <a:latin typeface="Times New Roman" panose="02020603050405020304" pitchFamily="18" charset="0"/>
                </a:rPr>
                <a:t>K</a:t>
              </a:r>
              <a:endParaRPr kumimoji="1" lang="en-US" altLang="zh-CN">
                <a:latin typeface="Times New Roman" panose="02020603050405020304" pitchFamily="18" charset="0"/>
              </a:endParaRPr>
            </a:p>
          </p:txBody>
        </p:sp>
        <p:sp>
          <p:nvSpPr>
            <p:cNvPr id="92180" name="Line 16"/>
            <p:cNvSpPr>
              <a:spLocks noChangeShapeType="1"/>
            </p:cNvSpPr>
            <p:nvPr/>
          </p:nvSpPr>
          <p:spPr bwMode="auto">
            <a:xfrm flipH="1">
              <a:off x="240" y="2064"/>
              <a:ext cx="1248" cy="336"/>
            </a:xfrm>
            <a:prstGeom prst="line">
              <a:avLst/>
            </a:prstGeom>
            <a:noFill/>
            <a:ln w="38100" cap="sq">
              <a:solidFill>
                <a:schemeClr val="tx1"/>
              </a:solidFill>
              <a:round/>
              <a:headEnd type="none" w="sm" len="sm"/>
              <a:tailEnd type="none" w="sm" len="sm"/>
            </a:ln>
          </p:spPr>
          <p:txBody>
            <a:bodyPr wrap="none" anchor="ctr"/>
            <a:lstStyle/>
            <a:p>
              <a:endParaRPr lang="zh-CN" altLang="en-US"/>
            </a:p>
          </p:txBody>
        </p:sp>
        <p:sp>
          <p:nvSpPr>
            <p:cNvPr id="92181" name="Line 17"/>
            <p:cNvSpPr>
              <a:spLocks noChangeShapeType="1"/>
            </p:cNvSpPr>
            <p:nvPr/>
          </p:nvSpPr>
          <p:spPr bwMode="auto">
            <a:xfrm>
              <a:off x="384" y="2496"/>
              <a:ext cx="768" cy="384"/>
            </a:xfrm>
            <a:prstGeom prst="line">
              <a:avLst/>
            </a:prstGeom>
            <a:noFill/>
            <a:ln w="38100" cap="sq">
              <a:solidFill>
                <a:schemeClr val="tx1"/>
              </a:solidFill>
              <a:round/>
              <a:headEnd type="none" w="sm" len="sm"/>
              <a:tailEnd type="none" w="sm" len="sm"/>
            </a:ln>
          </p:spPr>
          <p:txBody>
            <a:bodyPr wrap="none" anchor="ctr"/>
            <a:lstStyle/>
            <a:p>
              <a:endParaRPr lang="zh-CN" altLang="en-US"/>
            </a:p>
          </p:txBody>
        </p:sp>
        <p:sp>
          <p:nvSpPr>
            <p:cNvPr id="92182" name="Line 18"/>
            <p:cNvSpPr>
              <a:spLocks noChangeShapeType="1"/>
            </p:cNvSpPr>
            <p:nvPr/>
          </p:nvSpPr>
          <p:spPr bwMode="auto">
            <a:xfrm flipH="1">
              <a:off x="720" y="2976"/>
              <a:ext cx="288" cy="432"/>
            </a:xfrm>
            <a:prstGeom prst="line">
              <a:avLst/>
            </a:prstGeom>
            <a:noFill/>
            <a:ln w="38100" cap="sq">
              <a:solidFill>
                <a:schemeClr val="tx1"/>
              </a:solidFill>
              <a:round/>
              <a:headEnd type="none" w="sm" len="sm"/>
              <a:tailEnd type="none" w="sm" len="sm"/>
            </a:ln>
          </p:spPr>
          <p:txBody>
            <a:bodyPr wrap="none" anchor="ctr"/>
            <a:lstStyle/>
            <a:p>
              <a:endParaRPr lang="zh-CN" altLang="en-US"/>
            </a:p>
          </p:txBody>
        </p:sp>
        <p:sp>
          <p:nvSpPr>
            <p:cNvPr id="92183" name="Line 19"/>
            <p:cNvSpPr>
              <a:spLocks noChangeShapeType="1"/>
            </p:cNvSpPr>
            <p:nvPr/>
          </p:nvSpPr>
          <p:spPr bwMode="auto">
            <a:xfrm>
              <a:off x="1776" y="2064"/>
              <a:ext cx="816" cy="336"/>
            </a:xfrm>
            <a:prstGeom prst="line">
              <a:avLst/>
            </a:prstGeom>
            <a:noFill/>
            <a:ln w="38100" cap="sq">
              <a:solidFill>
                <a:schemeClr val="tx1"/>
              </a:solidFill>
              <a:round/>
              <a:headEnd type="none" w="sm" len="sm"/>
              <a:tailEnd type="none" w="sm" len="sm"/>
            </a:ln>
          </p:spPr>
          <p:txBody>
            <a:bodyPr wrap="none" anchor="ctr"/>
            <a:lstStyle/>
            <a:p>
              <a:endParaRPr lang="zh-CN" altLang="en-US"/>
            </a:p>
          </p:txBody>
        </p:sp>
        <p:sp>
          <p:nvSpPr>
            <p:cNvPr id="92184" name="Line 20"/>
            <p:cNvSpPr>
              <a:spLocks noChangeShapeType="1"/>
            </p:cNvSpPr>
            <p:nvPr/>
          </p:nvSpPr>
          <p:spPr bwMode="auto">
            <a:xfrm flipH="1">
              <a:off x="2160" y="2592"/>
              <a:ext cx="288" cy="288"/>
            </a:xfrm>
            <a:prstGeom prst="line">
              <a:avLst/>
            </a:prstGeom>
            <a:noFill/>
            <a:ln w="38100" cap="sq">
              <a:solidFill>
                <a:schemeClr val="tx1"/>
              </a:solidFill>
              <a:round/>
              <a:headEnd type="none" w="sm" len="sm"/>
              <a:tailEnd type="none" w="sm" len="sm"/>
            </a:ln>
          </p:spPr>
          <p:txBody>
            <a:bodyPr wrap="none" anchor="ctr"/>
            <a:lstStyle/>
            <a:p>
              <a:endParaRPr lang="zh-CN" altLang="en-US"/>
            </a:p>
          </p:txBody>
        </p:sp>
        <p:sp>
          <p:nvSpPr>
            <p:cNvPr id="92185" name="Line 21"/>
            <p:cNvSpPr>
              <a:spLocks noChangeShapeType="1"/>
            </p:cNvSpPr>
            <p:nvPr/>
          </p:nvSpPr>
          <p:spPr bwMode="auto">
            <a:xfrm flipH="1">
              <a:off x="1728" y="2976"/>
              <a:ext cx="288" cy="384"/>
            </a:xfrm>
            <a:prstGeom prst="line">
              <a:avLst/>
            </a:prstGeom>
            <a:noFill/>
            <a:ln w="38100" cap="sq">
              <a:solidFill>
                <a:schemeClr val="tx1"/>
              </a:solidFill>
              <a:round/>
              <a:headEnd type="none" w="sm" len="sm"/>
              <a:tailEnd type="none" w="sm" len="sm"/>
            </a:ln>
          </p:spPr>
          <p:txBody>
            <a:bodyPr wrap="none" anchor="ctr"/>
            <a:lstStyle/>
            <a:p>
              <a:endParaRPr lang="zh-CN" altLang="en-US"/>
            </a:p>
          </p:txBody>
        </p:sp>
        <p:sp>
          <p:nvSpPr>
            <p:cNvPr id="92186" name="Line 22"/>
            <p:cNvSpPr>
              <a:spLocks noChangeShapeType="1"/>
            </p:cNvSpPr>
            <p:nvPr/>
          </p:nvSpPr>
          <p:spPr bwMode="auto">
            <a:xfrm flipH="1">
              <a:off x="1392" y="3456"/>
              <a:ext cx="192" cy="432"/>
            </a:xfrm>
            <a:prstGeom prst="line">
              <a:avLst/>
            </a:prstGeom>
            <a:noFill/>
            <a:ln w="38100" cap="sq">
              <a:solidFill>
                <a:schemeClr val="tx1"/>
              </a:solidFill>
              <a:round/>
              <a:headEnd type="none" w="sm" len="sm"/>
              <a:tailEnd type="none" w="sm" len="sm"/>
            </a:ln>
          </p:spPr>
          <p:txBody>
            <a:bodyPr wrap="none" anchor="ctr"/>
            <a:lstStyle/>
            <a:p>
              <a:endParaRPr lang="zh-CN" altLang="en-US"/>
            </a:p>
          </p:txBody>
        </p:sp>
        <p:sp>
          <p:nvSpPr>
            <p:cNvPr id="92187" name="Line 23"/>
            <p:cNvSpPr>
              <a:spLocks noChangeShapeType="1"/>
            </p:cNvSpPr>
            <p:nvPr/>
          </p:nvSpPr>
          <p:spPr bwMode="auto">
            <a:xfrm>
              <a:off x="1872" y="3456"/>
              <a:ext cx="192" cy="432"/>
            </a:xfrm>
            <a:prstGeom prst="line">
              <a:avLst/>
            </a:prstGeom>
            <a:noFill/>
            <a:ln w="38100" cap="sq">
              <a:solidFill>
                <a:schemeClr val="tx1"/>
              </a:solidFill>
              <a:round/>
              <a:headEnd type="none" w="sm" len="sm"/>
              <a:tailEnd type="none" w="sm" len="sm"/>
            </a:ln>
          </p:spPr>
          <p:txBody>
            <a:bodyPr wrap="none" anchor="ctr"/>
            <a:lstStyle/>
            <a:p>
              <a:endParaRPr lang="zh-CN" altLang="en-US"/>
            </a:p>
          </p:txBody>
        </p:sp>
      </p:grpSp>
      <p:sp>
        <p:nvSpPr>
          <p:cNvPr id="108568" name="Text Box 24"/>
          <p:cNvSpPr txBox="1">
            <a:spLocks noChangeArrowheads="1"/>
          </p:cNvSpPr>
          <p:nvPr/>
        </p:nvSpPr>
        <p:spPr bwMode="auto">
          <a:xfrm>
            <a:off x="3059113" y="3211195"/>
            <a:ext cx="1554480" cy="645160"/>
          </a:xfrm>
          <a:prstGeom prst="rect">
            <a:avLst/>
          </a:prstGeom>
          <a:noFill/>
          <a:ln w="12700" cap="sq">
            <a:noFill/>
            <a:miter lim="800000"/>
            <a:headEnd type="none" w="sm" len="sm"/>
            <a:tailEnd type="none" w="sm" len="sm"/>
          </a:ln>
        </p:spPr>
        <p:txBody>
          <a:bodyPr wrap="none">
            <a:spAutoFit/>
          </a:bodyPr>
          <a:lstStyle/>
          <a:p>
            <a:r>
              <a:rPr kumimoji="1" lang="zh-CN" altLang="en-US" sz="3600">
                <a:latin typeface="楷体_GB2312" pitchFamily="49" charset="-122"/>
              </a:rPr>
              <a:t>例如：</a:t>
            </a:r>
            <a:endParaRPr kumimoji="1" lang="en-US" altLang="zh-CN">
              <a:latin typeface="楷体_GB2312" pitchFamily="49" charset="-122"/>
            </a:endParaRPr>
          </a:p>
        </p:txBody>
      </p:sp>
      <p:sp>
        <p:nvSpPr>
          <p:cNvPr id="108569" name="Text Box 25"/>
          <p:cNvSpPr txBox="1">
            <a:spLocks noChangeArrowheads="1"/>
          </p:cNvSpPr>
          <p:nvPr/>
        </p:nvSpPr>
        <p:spPr bwMode="auto">
          <a:xfrm>
            <a:off x="4252913" y="3265488"/>
            <a:ext cx="3422015" cy="953135"/>
          </a:xfrm>
          <a:prstGeom prst="rect">
            <a:avLst/>
          </a:prstGeom>
          <a:noFill/>
          <a:ln w="12700" cap="sq">
            <a:noFill/>
            <a:miter lim="800000"/>
            <a:headEnd type="none" w="sm" len="sm"/>
            <a:tailEnd type="none" w="sm" len="sm"/>
          </a:ln>
        </p:spPr>
        <p:txBody>
          <a:bodyPr wrap="none">
            <a:spAutoFit/>
          </a:bodyPr>
          <a:lstStyle/>
          <a:p>
            <a:r>
              <a:rPr kumimoji="1" lang="zh-CN" altLang="en-US" sz="2800" b="1">
                <a:solidFill>
                  <a:srgbClr val="FF0000"/>
                </a:solidFill>
                <a:latin typeface="楷体_GB2312" pitchFamily="49" charset="-122"/>
              </a:rPr>
              <a:t>先序</a:t>
            </a:r>
            <a:r>
              <a:rPr kumimoji="1" lang="zh-CN" altLang="en-US" sz="2800">
                <a:latin typeface="楷体_GB2312" pitchFamily="49" charset="-122"/>
              </a:rPr>
              <a:t>序列：</a:t>
            </a:r>
            <a:endParaRPr kumimoji="1" lang="en-US" altLang="zh-CN" sz="2800">
              <a:latin typeface="楷体_GB2312" pitchFamily="49" charset="-122"/>
            </a:endParaRPr>
          </a:p>
          <a:p>
            <a:r>
              <a:rPr kumimoji="1" lang="en-US" altLang="zh-CN" sz="2800">
                <a:solidFill>
                  <a:srgbClr val="800000"/>
                </a:solidFill>
                <a:latin typeface="楷体_GB2312" pitchFamily="49" charset="-122"/>
              </a:rPr>
              <a:t>  </a:t>
            </a:r>
            <a:r>
              <a:rPr kumimoji="1" lang="en-US" altLang="zh-CN" sz="2800">
                <a:latin typeface="Times New Roman" panose="02020603050405020304" pitchFamily="18" charset="0"/>
              </a:rPr>
              <a:t>A</a:t>
            </a:r>
            <a:r>
              <a:rPr kumimoji="1" lang="en-US" altLang="zh-CN" sz="2800">
                <a:solidFill>
                  <a:srgbClr val="0000FF"/>
                </a:solidFill>
                <a:latin typeface="Times New Roman" panose="02020603050405020304" pitchFamily="18" charset="0"/>
              </a:rPr>
              <a:t> B C D E F G H </a:t>
            </a:r>
            <a:r>
              <a:rPr kumimoji="1" lang="en-US" altLang="zh-CN" sz="2800">
                <a:latin typeface="Times New Roman" panose="02020603050405020304" pitchFamily="18" charset="0"/>
              </a:rPr>
              <a:t>K</a:t>
            </a:r>
            <a:endParaRPr kumimoji="1" lang="en-US" altLang="zh-CN" sz="2800">
              <a:latin typeface="Times New Roman" panose="02020603050405020304" pitchFamily="18" charset="0"/>
            </a:endParaRPr>
          </a:p>
        </p:txBody>
      </p:sp>
      <p:sp>
        <p:nvSpPr>
          <p:cNvPr id="108570" name="Text Box 26"/>
          <p:cNvSpPr txBox="1">
            <a:spLocks noChangeArrowheads="1"/>
          </p:cNvSpPr>
          <p:nvPr/>
        </p:nvSpPr>
        <p:spPr bwMode="auto">
          <a:xfrm>
            <a:off x="4278313" y="4437063"/>
            <a:ext cx="3382645" cy="953135"/>
          </a:xfrm>
          <a:prstGeom prst="rect">
            <a:avLst/>
          </a:prstGeom>
          <a:noFill/>
          <a:ln w="12700" cap="sq">
            <a:noFill/>
            <a:miter lim="800000"/>
            <a:headEnd type="none" w="sm" len="sm"/>
            <a:tailEnd type="none" w="sm" len="sm"/>
          </a:ln>
        </p:spPr>
        <p:txBody>
          <a:bodyPr wrap="none">
            <a:spAutoFit/>
          </a:bodyPr>
          <a:lstStyle/>
          <a:p>
            <a:r>
              <a:rPr kumimoji="1" lang="zh-CN" altLang="en-US" sz="2800" b="1">
                <a:solidFill>
                  <a:srgbClr val="FF0000"/>
                </a:solidFill>
                <a:latin typeface="楷体_GB2312" pitchFamily="49" charset="-122"/>
              </a:rPr>
              <a:t>中序</a:t>
            </a:r>
            <a:r>
              <a:rPr kumimoji="1" lang="zh-CN" altLang="en-US" sz="2800">
                <a:latin typeface="楷体_GB2312" pitchFamily="49" charset="-122"/>
              </a:rPr>
              <a:t>序列：</a:t>
            </a:r>
            <a:endParaRPr kumimoji="1" lang="zh-CN" altLang="en-US" sz="2800">
              <a:latin typeface="楷体_GB2312" pitchFamily="49" charset="-122"/>
            </a:endParaRPr>
          </a:p>
          <a:p>
            <a:r>
              <a:rPr kumimoji="1" lang="en-US" altLang="zh-CN" sz="2800">
                <a:solidFill>
                  <a:srgbClr val="0000FF"/>
                </a:solidFill>
                <a:latin typeface="楷体_GB2312" pitchFamily="49" charset="-122"/>
              </a:rPr>
              <a:t>  </a:t>
            </a:r>
            <a:r>
              <a:rPr kumimoji="1" lang="en-US" altLang="zh-CN" sz="2800">
                <a:latin typeface="Times New Roman" panose="02020603050405020304" pitchFamily="18" charset="0"/>
              </a:rPr>
              <a:t>B</a:t>
            </a:r>
            <a:r>
              <a:rPr kumimoji="1" lang="en-US" altLang="zh-CN" sz="2800">
                <a:solidFill>
                  <a:srgbClr val="0000FF"/>
                </a:solidFill>
                <a:latin typeface="Times New Roman" panose="02020603050405020304" pitchFamily="18" charset="0"/>
              </a:rPr>
              <a:t> D C A H G K F </a:t>
            </a:r>
            <a:r>
              <a:rPr kumimoji="1" lang="en-US" altLang="zh-CN" sz="2800">
                <a:latin typeface="Times New Roman" panose="02020603050405020304" pitchFamily="18" charset="0"/>
              </a:rPr>
              <a:t>E</a:t>
            </a:r>
            <a:endParaRPr kumimoji="1" lang="en-US" altLang="zh-CN" sz="2800">
              <a:latin typeface="Times New Roman" panose="02020603050405020304" pitchFamily="18" charset="0"/>
            </a:endParaRPr>
          </a:p>
        </p:txBody>
      </p:sp>
      <p:sp>
        <p:nvSpPr>
          <p:cNvPr id="108571" name="Text Box 27"/>
          <p:cNvSpPr txBox="1">
            <a:spLocks noChangeArrowheads="1"/>
          </p:cNvSpPr>
          <p:nvPr/>
        </p:nvSpPr>
        <p:spPr bwMode="auto">
          <a:xfrm>
            <a:off x="4284663" y="5656263"/>
            <a:ext cx="3422015" cy="953135"/>
          </a:xfrm>
          <a:prstGeom prst="rect">
            <a:avLst/>
          </a:prstGeom>
          <a:noFill/>
          <a:ln w="12700" cap="sq">
            <a:noFill/>
            <a:miter lim="800000"/>
            <a:headEnd type="none" w="sm" len="sm"/>
            <a:tailEnd type="none" w="sm" len="sm"/>
          </a:ln>
        </p:spPr>
        <p:txBody>
          <a:bodyPr wrap="none">
            <a:spAutoFit/>
          </a:bodyPr>
          <a:lstStyle/>
          <a:p>
            <a:r>
              <a:rPr kumimoji="1" lang="zh-CN" altLang="en-US" sz="2800" b="1">
                <a:solidFill>
                  <a:srgbClr val="FF0000"/>
                </a:solidFill>
                <a:latin typeface="楷体_GB2312" pitchFamily="49" charset="-122"/>
              </a:rPr>
              <a:t>后序</a:t>
            </a:r>
            <a:r>
              <a:rPr kumimoji="1" lang="zh-CN" altLang="en-US" sz="2800">
                <a:latin typeface="楷体_GB2312" pitchFamily="49" charset="-122"/>
              </a:rPr>
              <a:t>序列：</a:t>
            </a:r>
            <a:endParaRPr kumimoji="1" lang="zh-CN" altLang="en-US" sz="2800">
              <a:latin typeface="楷体_GB2312" pitchFamily="49" charset="-122"/>
            </a:endParaRPr>
          </a:p>
          <a:p>
            <a:r>
              <a:rPr kumimoji="1" lang="en-US" altLang="zh-CN" sz="2800">
                <a:solidFill>
                  <a:srgbClr val="800000"/>
                </a:solidFill>
                <a:latin typeface="楷体_GB2312" pitchFamily="49" charset="-122"/>
              </a:rPr>
              <a:t>  </a:t>
            </a:r>
            <a:r>
              <a:rPr kumimoji="1" lang="en-US" altLang="zh-CN" sz="2800">
                <a:latin typeface="Times New Roman" panose="02020603050405020304" pitchFamily="18" charset="0"/>
              </a:rPr>
              <a:t>D</a:t>
            </a:r>
            <a:r>
              <a:rPr kumimoji="1" lang="en-US" altLang="zh-CN" sz="2800">
                <a:solidFill>
                  <a:srgbClr val="0000FF"/>
                </a:solidFill>
                <a:latin typeface="Times New Roman" panose="02020603050405020304" pitchFamily="18" charset="0"/>
              </a:rPr>
              <a:t> C B H K G F E </a:t>
            </a:r>
            <a:r>
              <a:rPr kumimoji="1" lang="en-US" altLang="zh-CN" sz="2800">
                <a:latin typeface="Times New Roman" panose="02020603050405020304" pitchFamily="18" charset="0"/>
              </a:rPr>
              <a:t>A</a:t>
            </a:r>
            <a:endParaRPr kumimoji="1" lang="en-US" altLang="zh-CN" sz="2800">
              <a:latin typeface="Times New Roman" panose="02020603050405020304" pitchFamily="18" charset="0"/>
            </a:endParaRPr>
          </a:p>
        </p:txBody>
      </p:sp>
      <p:sp>
        <p:nvSpPr>
          <p:cNvPr id="193589" name="Rectangle 1077"/>
          <p:cNvSpPr>
            <a:spLocks noChangeArrowheads="1"/>
          </p:cNvSpPr>
          <p:nvPr/>
        </p:nvSpPr>
        <p:spPr bwMode="auto">
          <a:xfrm>
            <a:off x="755650" y="1196023"/>
            <a:ext cx="7848600" cy="1081405"/>
          </a:xfrm>
          <a:prstGeom prst="rect">
            <a:avLst/>
          </a:prstGeom>
          <a:noFill/>
          <a:ln w="12700" cap="sq">
            <a:noFill/>
            <a:miter lim="800000"/>
            <a:headEnd type="none" w="sm" len="sm"/>
            <a:tailEnd type="none" w="sm" len="sm"/>
          </a:ln>
          <a:effectLst/>
        </p:spPr>
        <p:txBody>
          <a:bodyPr>
            <a:spAutoFit/>
          </a:bodyPr>
          <a:lstStyle/>
          <a:p>
            <a:pPr algn="l">
              <a:lnSpc>
                <a:spcPct val="115000"/>
              </a:lnSpc>
              <a:spcBef>
                <a:spcPct val="20000"/>
              </a:spcBef>
              <a:buClrTx/>
              <a:buSzTx/>
              <a:defRPr/>
            </a:pPr>
            <a:r>
              <a:rPr lang="zh-CN" altLang="en-US" b="1">
                <a:solidFill>
                  <a:schemeClr val="hlink"/>
                </a:solidFill>
                <a:effectLst>
                  <a:outerShdw blurRad="38100" dist="38100" dir="2700000" algn="tl">
                    <a:srgbClr val="C0C0C0"/>
                  </a:outerShdw>
                </a:effectLst>
              </a:rPr>
              <a:t>说明：</a:t>
            </a:r>
            <a:r>
              <a:rPr lang="zh-CN" altLang="en-US" b="1">
                <a:effectLst>
                  <a:outerShdw blurRad="38100" dist="38100" dir="2700000" algn="tl">
                    <a:srgbClr val="C0C0C0"/>
                  </a:outerShdw>
                </a:effectLst>
              </a:rPr>
              <a:t>通过遍历二叉树，可以把二叉树的</a:t>
            </a:r>
            <a:r>
              <a:rPr lang="zh-CN" altLang="en-US" b="1">
                <a:solidFill>
                  <a:srgbClr val="0000FF"/>
                </a:solidFill>
                <a:effectLst>
                  <a:outerShdw blurRad="38100" dist="38100" dir="2700000" algn="tl">
                    <a:srgbClr val="C0C0C0"/>
                  </a:outerShdw>
                </a:effectLst>
              </a:rPr>
              <a:t>非线性结构</a:t>
            </a:r>
            <a:r>
              <a:rPr lang="zh-CN" altLang="en-US" b="1">
                <a:effectLst>
                  <a:outerShdw blurRad="38100" dist="38100" dir="2700000" algn="tl">
                    <a:srgbClr val="C0C0C0"/>
                  </a:outerShdw>
                </a:effectLst>
              </a:rPr>
              <a:t>转化为</a:t>
            </a:r>
            <a:r>
              <a:rPr lang="zh-CN" altLang="en-US" b="1">
                <a:solidFill>
                  <a:srgbClr val="0000FF"/>
                </a:solidFill>
                <a:effectLst>
                  <a:outerShdw blurRad="38100" dist="38100" dir="2700000" algn="tl">
                    <a:srgbClr val="C0C0C0"/>
                  </a:outerShdw>
                </a:effectLst>
              </a:rPr>
              <a:t>线性结构</a:t>
            </a:r>
            <a:r>
              <a:rPr lang="zh-CN" altLang="en-US" b="1">
                <a:effectLst>
                  <a:outerShdw blurRad="38100" dist="38100" dir="2700000" algn="tl">
                    <a:srgbClr val="C0C0C0"/>
                  </a:outerShdw>
                </a:effectLst>
              </a:rPr>
              <a:t>，求得结点的一个</a:t>
            </a:r>
            <a:r>
              <a:rPr lang="zh-CN" altLang="en-US" b="1">
                <a:solidFill>
                  <a:srgbClr val="0000FF"/>
                </a:solidFill>
                <a:effectLst>
                  <a:outerShdw blurRad="38100" dist="38100" dir="2700000" algn="tl">
                    <a:srgbClr val="C0C0C0"/>
                  </a:outerShdw>
                </a:effectLst>
              </a:rPr>
              <a:t>线性序列</a:t>
            </a:r>
            <a:r>
              <a:rPr lang="zh-CN" altLang="en-US" b="1">
                <a:effectLst>
                  <a:outerShdw blurRad="38100" dist="38100" dir="2700000" algn="tl">
                    <a:srgbClr val="C0C0C0"/>
                  </a:outerShdw>
                </a:effectLst>
                <a:cs typeface="+mn-ea"/>
              </a:rPr>
              <a:t>。</a:t>
            </a:r>
            <a:endParaRPr lang="zh-CN" altLang="en-US" b="1">
              <a:effectLst>
                <a:outerShdw blurRad="38100" dist="38100" dir="2700000" algn="tl">
                  <a:srgbClr val="C0C0C0"/>
                </a:outerShdw>
              </a:effectLst>
              <a:cs typeface="+mn-ea"/>
            </a:endParaRPr>
          </a:p>
        </p:txBody>
      </p:sp>
      <p:sp>
        <p:nvSpPr>
          <p:cNvPr id="193590" name="Rectangle 1078"/>
          <p:cNvSpPr>
            <a:spLocks noChangeArrowheads="1"/>
          </p:cNvSpPr>
          <p:nvPr/>
        </p:nvSpPr>
        <p:spPr bwMode="auto">
          <a:xfrm>
            <a:off x="755650" y="2138998"/>
            <a:ext cx="8064500" cy="1081405"/>
          </a:xfrm>
          <a:prstGeom prst="rect">
            <a:avLst/>
          </a:prstGeom>
          <a:noFill/>
          <a:ln w="12700" cap="sq">
            <a:noFill/>
            <a:miter lim="800000"/>
            <a:headEnd type="none" w="sm" len="sm"/>
            <a:tailEnd type="none" w="sm" len="sm"/>
          </a:ln>
          <a:effectLst/>
        </p:spPr>
        <p:txBody>
          <a:bodyPr>
            <a:spAutoFit/>
          </a:bodyPr>
          <a:lstStyle/>
          <a:p>
            <a:pPr algn="l">
              <a:lnSpc>
                <a:spcPct val="115000"/>
              </a:lnSpc>
              <a:spcBef>
                <a:spcPct val="20000"/>
              </a:spcBef>
              <a:buClrTx/>
              <a:buSzTx/>
              <a:defRPr/>
            </a:pPr>
            <a:r>
              <a:rPr lang="zh-CN" altLang="en-US" b="1">
                <a:solidFill>
                  <a:schemeClr val="hlink"/>
                </a:solidFill>
                <a:effectLst>
                  <a:outerShdw blurRad="38100" dist="38100" dir="2700000" algn="tl">
                    <a:srgbClr val="C0C0C0"/>
                  </a:outerShdw>
                </a:effectLst>
              </a:rPr>
              <a:t>问题：</a:t>
            </a:r>
            <a:r>
              <a:rPr lang="zh-CN" altLang="en-US" b="1">
                <a:effectLst>
                  <a:outerShdw blurRad="38100" dist="38100" dir="2700000" algn="tl">
                    <a:srgbClr val="C0C0C0"/>
                  </a:outerShdw>
                </a:effectLst>
              </a:rPr>
              <a:t>在以</a:t>
            </a:r>
            <a:r>
              <a:rPr lang="zh-CN" altLang="en-US" b="1">
                <a:solidFill>
                  <a:srgbClr val="0000FF"/>
                </a:solidFill>
                <a:effectLst>
                  <a:outerShdw blurRad="38100" dist="38100" dir="2700000" algn="tl">
                    <a:srgbClr val="C0C0C0"/>
                  </a:outerShdw>
                </a:effectLst>
              </a:rPr>
              <a:t>二叉链表</a:t>
            </a:r>
            <a:r>
              <a:rPr lang="zh-CN" altLang="en-US" b="1">
                <a:effectLst>
                  <a:outerShdw blurRad="38100" dist="38100" dir="2700000" algn="tl">
                    <a:srgbClr val="C0C0C0"/>
                  </a:outerShdw>
                </a:effectLst>
              </a:rPr>
              <a:t>表示二叉树时，各种线性序列中结点间的</a:t>
            </a:r>
            <a:r>
              <a:rPr lang="zh-CN" altLang="en-US" b="1">
                <a:solidFill>
                  <a:srgbClr val="0000FF"/>
                </a:solidFill>
                <a:effectLst>
                  <a:outerShdw blurRad="38100" dist="38100" dir="2700000" algn="tl">
                    <a:srgbClr val="C0C0C0"/>
                  </a:outerShdw>
                </a:effectLst>
              </a:rPr>
              <a:t>前驱</a:t>
            </a:r>
            <a:r>
              <a:rPr lang="zh-CN" altLang="en-US" b="1">
                <a:effectLst>
                  <a:outerShdw blurRad="38100" dist="38100" dir="2700000" algn="tl">
                    <a:srgbClr val="C0C0C0"/>
                  </a:outerShdw>
                </a:effectLst>
                <a:cs typeface="+mn-ea"/>
              </a:rPr>
              <a:t>和</a:t>
            </a:r>
            <a:r>
              <a:rPr lang="zh-CN" altLang="en-US" b="1">
                <a:solidFill>
                  <a:srgbClr val="0000FF"/>
                </a:solidFill>
                <a:effectLst>
                  <a:outerShdw blurRad="38100" dist="38100" dir="2700000" algn="tl">
                    <a:srgbClr val="C0C0C0"/>
                  </a:outerShdw>
                </a:effectLst>
              </a:rPr>
              <a:t>后继</a:t>
            </a:r>
            <a:r>
              <a:rPr lang="zh-CN" altLang="en-US" b="1">
                <a:effectLst>
                  <a:outerShdw blurRad="38100" dist="38100" dir="2700000" algn="tl">
                    <a:srgbClr val="C0C0C0"/>
                  </a:outerShdw>
                </a:effectLst>
                <a:cs typeface="+mn-ea"/>
              </a:rPr>
              <a:t>关系只能</a:t>
            </a:r>
            <a:r>
              <a:rPr lang="zh-CN" altLang="en-US" b="1">
                <a:effectLst>
                  <a:outerShdw blurRad="38100" dist="38100" dir="2700000" algn="tl">
                    <a:srgbClr val="C0C0C0"/>
                  </a:outerShdw>
                </a:effectLst>
              </a:rPr>
              <a:t>在</a:t>
            </a:r>
            <a:r>
              <a:rPr lang="zh-CN" altLang="en-US" b="1">
                <a:solidFill>
                  <a:srgbClr val="FF3300"/>
                </a:solidFill>
                <a:effectLst>
                  <a:outerShdw blurRad="38100" dist="38100" dir="2700000" algn="tl">
                    <a:srgbClr val="C0C0C0"/>
                  </a:outerShdw>
                </a:effectLst>
              </a:rPr>
              <a:t>遍历时</a:t>
            </a:r>
            <a:r>
              <a:rPr lang="zh-CN" altLang="en-US" b="1">
                <a:effectLst>
                  <a:outerShdw blurRad="38100" dist="38100" dir="2700000" algn="tl">
                    <a:srgbClr val="C0C0C0"/>
                  </a:outerShdw>
                </a:effectLst>
              </a:rPr>
              <a:t>才能</a:t>
            </a:r>
            <a:r>
              <a:rPr lang="zh-CN" altLang="en-US" b="1">
                <a:effectLst>
                  <a:outerShdw blurRad="38100" dist="38100" dir="2700000" algn="tl">
                    <a:srgbClr val="C0C0C0"/>
                  </a:outerShdw>
                </a:effectLst>
                <a:cs typeface="+mn-ea"/>
              </a:rPr>
              <a:t>得到。</a:t>
            </a:r>
            <a:endParaRPr lang="zh-CN" altLang="en-US" b="1">
              <a:effectLst>
                <a:outerShdw blurRad="38100" dist="38100" dir="2700000" algn="tl">
                  <a:srgbClr val="C0C0C0"/>
                </a:outerShdw>
              </a:effectLst>
              <a:cs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3589"/>
                                        </p:tgtEl>
                                        <p:attrNameLst>
                                          <p:attrName>style.visibility</p:attrName>
                                        </p:attrNameLst>
                                      </p:cBhvr>
                                      <p:to>
                                        <p:strVal val="visible"/>
                                      </p:to>
                                    </p:set>
                                    <p:animEffect transition="in" filter="wipe(left)">
                                      <p:cBhvr>
                                        <p:cTn id="12" dur="500"/>
                                        <p:tgtEl>
                                          <p:spTgt spid="1935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8568"/>
                                        </p:tgtEl>
                                        <p:attrNameLst>
                                          <p:attrName>style.visibility</p:attrName>
                                        </p:attrNameLst>
                                      </p:cBhvr>
                                      <p:to>
                                        <p:strVal val="visible"/>
                                      </p:to>
                                    </p:set>
                                    <p:animEffect transition="in" filter="wipe(left)">
                                      <p:cBhvr>
                                        <p:cTn id="17" dur="500"/>
                                        <p:tgtEl>
                                          <p:spTgt spid="108568"/>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108569"/>
                                        </p:tgtEl>
                                        <p:attrNameLst>
                                          <p:attrName>style.visibility</p:attrName>
                                        </p:attrNameLst>
                                      </p:cBhvr>
                                      <p:to>
                                        <p:strVal val="visible"/>
                                      </p:to>
                                    </p:set>
                                    <p:anim calcmode="lin" valueType="num">
                                      <p:cBhvr>
                                        <p:cTn id="22" dur="300" fill="hold"/>
                                        <p:tgtEl>
                                          <p:spTgt spid="108569"/>
                                        </p:tgtEl>
                                        <p:attrNameLst>
                                          <p:attrName>ppt_x</p:attrName>
                                        </p:attrNameLst>
                                      </p:cBhvr>
                                      <p:tavLst>
                                        <p:tav tm="0">
                                          <p:val>
                                            <p:strVal val="#ppt_x-#ppt_w/2"/>
                                          </p:val>
                                        </p:tav>
                                        <p:tav tm="100000">
                                          <p:val>
                                            <p:strVal val="#ppt_x"/>
                                          </p:val>
                                        </p:tav>
                                      </p:tavLst>
                                    </p:anim>
                                    <p:anim calcmode="lin" valueType="num">
                                      <p:cBhvr>
                                        <p:cTn id="23" dur="300" fill="hold"/>
                                        <p:tgtEl>
                                          <p:spTgt spid="108569"/>
                                        </p:tgtEl>
                                        <p:attrNameLst>
                                          <p:attrName>ppt_y</p:attrName>
                                        </p:attrNameLst>
                                      </p:cBhvr>
                                      <p:tavLst>
                                        <p:tav tm="0">
                                          <p:val>
                                            <p:strVal val="#ppt_y"/>
                                          </p:val>
                                        </p:tav>
                                        <p:tav tm="100000">
                                          <p:val>
                                            <p:strVal val="#ppt_y"/>
                                          </p:val>
                                        </p:tav>
                                      </p:tavLst>
                                    </p:anim>
                                    <p:anim calcmode="lin" valueType="num">
                                      <p:cBhvr>
                                        <p:cTn id="24" dur="300" fill="hold"/>
                                        <p:tgtEl>
                                          <p:spTgt spid="108569"/>
                                        </p:tgtEl>
                                        <p:attrNameLst>
                                          <p:attrName>ppt_w</p:attrName>
                                        </p:attrNameLst>
                                      </p:cBhvr>
                                      <p:tavLst>
                                        <p:tav tm="0">
                                          <p:val>
                                            <p:fltVal val="0"/>
                                          </p:val>
                                        </p:tav>
                                        <p:tav tm="100000">
                                          <p:val>
                                            <p:strVal val="#ppt_w"/>
                                          </p:val>
                                        </p:tav>
                                      </p:tavLst>
                                    </p:anim>
                                    <p:anim calcmode="lin" valueType="num">
                                      <p:cBhvr>
                                        <p:cTn id="25" dur="300" fill="hold"/>
                                        <p:tgtEl>
                                          <p:spTgt spid="108569"/>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grpId="0" nodeType="clickEffect">
                                  <p:stCondLst>
                                    <p:cond delay="0"/>
                                  </p:stCondLst>
                                  <p:childTnLst>
                                    <p:set>
                                      <p:cBhvr>
                                        <p:cTn id="29" dur="1" fill="hold">
                                          <p:stCondLst>
                                            <p:cond delay="0"/>
                                          </p:stCondLst>
                                        </p:cTn>
                                        <p:tgtEl>
                                          <p:spTgt spid="108570"/>
                                        </p:tgtEl>
                                        <p:attrNameLst>
                                          <p:attrName>style.visibility</p:attrName>
                                        </p:attrNameLst>
                                      </p:cBhvr>
                                      <p:to>
                                        <p:strVal val="visible"/>
                                      </p:to>
                                    </p:set>
                                    <p:anim calcmode="lin" valueType="num">
                                      <p:cBhvr>
                                        <p:cTn id="30" dur="300" fill="hold"/>
                                        <p:tgtEl>
                                          <p:spTgt spid="108570"/>
                                        </p:tgtEl>
                                        <p:attrNameLst>
                                          <p:attrName>ppt_x</p:attrName>
                                        </p:attrNameLst>
                                      </p:cBhvr>
                                      <p:tavLst>
                                        <p:tav tm="0">
                                          <p:val>
                                            <p:strVal val="#ppt_x-#ppt_w/2"/>
                                          </p:val>
                                        </p:tav>
                                        <p:tav tm="100000">
                                          <p:val>
                                            <p:strVal val="#ppt_x"/>
                                          </p:val>
                                        </p:tav>
                                      </p:tavLst>
                                    </p:anim>
                                    <p:anim calcmode="lin" valueType="num">
                                      <p:cBhvr>
                                        <p:cTn id="31" dur="300" fill="hold"/>
                                        <p:tgtEl>
                                          <p:spTgt spid="108570"/>
                                        </p:tgtEl>
                                        <p:attrNameLst>
                                          <p:attrName>ppt_y</p:attrName>
                                        </p:attrNameLst>
                                      </p:cBhvr>
                                      <p:tavLst>
                                        <p:tav tm="0">
                                          <p:val>
                                            <p:strVal val="#ppt_y"/>
                                          </p:val>
                                        </p:tav>
                                        <p:tav tm="100000">
                                          <p:val>
                                            <p:strVal val="#ppt_y"/>
                                          </p:val>
                                        </p:tav>
                                      </p:tavLst>
                                    </p:anim>
                                    <p:anim calcmode="lin" valueType="num">
                                      <p:cBhvr>
                                        <p:cTn id="32" dur="300" fill="hold"/>
                                        <p:tgtEl>
                                          <p:spTgt spid="108570"/>
                                        </p:tgtEl>
                                        <p:attrNameLst>
                                          <p:attrName>ppt_w</p:attrName>
                                        </p:attrNameLst>
                                      </p:cBhvr>
                                      <p:tavLst>
                                        <p:tav tm="0">
                                          <p:val>
                                            <p:fltVal val="0"/>
                                          </p:val>
                                        </p:tav>
                                        <p:tav tm="100000">
                                          <p:val>
                                            <p:strVal val="#ppt_w"/>
                                          </p:val>
                                        </p:tav>
                                      </p:tavLst>
                                    </p:anim>
                                    <p:anim calcmode="lin" valueType="num">
                                      <p:cBhvr>
                                        <p:cTn id="33" dur="300" fill="hold"/>
                                        <p:tgtEl>
                                          <p:spTgt spid="108570"/>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grpId="0" nodeType="clickEffect">
                                  <p:stCondLst>
                                    <p:cond delay="0"/>
                                  </p:stCondLst>
                                  <p:childTnLst>
                                    <p:set>
                                      <p:cBhvr>
                                        <p:cTn id="37" dur="1" fill="hold">
                                          <p:stCondLst>
                                            <p:cond delay="0"/>
                                          </p:stCondLst>
                                        </p:cTn>
                                        <p:tgtEl>
                                          <p:spTgt spid="108571"/>
                                        </p:tgtEl>
                                        <p:attrNameLst>
                                          <p:attrName>style.visibility</p:attrName>
                                        </p:attrNameLst>
                                      </p:cBhvr>
                                      <p:to>
                                        <p:strVal val="visible"/>
                                      </p:to>
                                    </p:set>
                                    <p:anim calcmode="lin" valueType="num">
                                      <p:cBhvr>
                                        <p:cTn id="38" dur="300" fill="hold"/>
                                        <p:tgtEl>
                                          <p:spTgt spid="108571"/>
                                        </p:tgtEl>
                                        <p:attrNameLst>
                                          <p:attrName>ppt_x</p:attrName>
                                        </p:attrNameLst>
                                      </p:cBhvr>
                                      <p:tavLst>
                                        <p:tav tm="0">
                                          <p:val>
                                            <p:strVal val="#ppt_x-#ppt_w/2"/>
                                          </p:val>
                                        </p:tav>
                                        <p:tav tm="100000">
                                          <p:val>
                                            <p:strVal val="#ppt_x"/>
                                          </p:val>
                                        </p:tav>
                                      </p:tavLst>
                                    </p:anim>
                                    <p:anim calcmode="lin" valueType="num">
                                      <p:cBhvr>
                                        <p:cTn id="39" dur="300" fill="hold"/>
                                        <p:tgtEl>
                                          <p:spTgt spid="108571"/>
                                        </p:tgtEl>
                                        <p:attrNameLst>
                                          <p:attrName>ppt_y</p:attrName>
                                        </p:attrNameLst>
                                      </p:cBhvr>
                                      <p:tavLst>
                                        <p:tav tm="0">
                                          <p:val>
                                            <p:strVal val="#ppt_y"/>
                                          </p:val>
                                        </p:tav>
                                        <p:tav tm="100000">
                                          <p:val>
                                            <p:strVal val="#ppt_y"/>
                                          </p:val>
                                        </p:tav>
                                      </p:tavLst>
                                    </p:anim>
                                    <p:anim calcmode="lin" valueType="num">
                                      <p:cBhvr>
                                        <p:cTn id="40" dur="300" fill="hold"/>
                                        <p:tgtEl>
                                          <p:spTgt spid="108571"/>
                                        </p:tgtEl>
                                        <p:attrNameLst>
                                          <p:attrName>ppt_w</p:attrName>
                                        </p:attrNameLst>
                                      </p:cBhvr>
                                      <p:tavLst>
                                        <p:tav tm="0">
                                          <p:val>
                                            <p:fltVal val="0"/>
                                          </p:val>
                                        </p:tav>
                                        <p:tav tm="100000">
                                          <p:val>
                                            <p:strVal val="#ppt_w"/>
                                          </p:val>
                                        </p:tav>
                                      </p:tavLst>
                                    </p:anim>
                                    <p:anim calcmode="lin" valueType="num">
                                      <p:cBhvr>
                                        <p:cTn id="41" dur="300" fill="hold"/>
                                        <p:tgtEl>
                                          <p:spTgt spid="108571"/>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93590"/>
                                        </p:tgtEl>
                                        <p:attrNameLst>
                                          <p:attrName>style.visibility</p:attrName>
                                        </p:attrNameLst>
                                      </p:cBhvr>
                                      <p:to>
                                        <p:strVal val="visible"/>
                                      </p:to>
                                    </p:set>
                                    <p:animEffect transition="in" filter="wipe(left)">
                                      <p:cBhvr>
                                        <p:cTn id="46" dur="500"/>
                                        <p:tgtEl>
                                          <p:spTgt spid="193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68" grpId="0" autoUpdateAnimBg="0"/>
      <p:bldP spid="108569" grpId="0" autoUpdateAnimBg="0"/>
      <p:bldP spid="108570" grpId="0" autoUpdateAnimBg="0"/>
      <p:bldP spid="108571" grpId="0" autoUpdateAnimBg="0"/>
      <p:bldP spid="193589" grpId="0" bldLvl="0" animBg="1"/>
      <p:bldP spid="193590" grpId="0" bldLvl="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a:spLocks noGrp="1"/>
          </p:cNvSpPr>
          <p:nvPr>
            <p:ph type="sldNum" sz="quarter" idx="4294967295"/>
          </p:nvPr>
        </p:nvSpPr>
        <p:spPr>
          <a:xfrm>
            <a:off x="7042150" y="6243638"/>
            <a:ext cx="1905000" cy="457200"/>
          </a:xfrm>
          <a:prstGeom prst="rect">
            <a:avLst/>
          </a:prstGeom>
          <a:noFill/>
        </p:spPr>
        <p:txBody>
          <a:bodyPr/>
          <a:lstStyle/>
          <a:p>
            <a:fld id="{491BFFEE-272E-496C-BC3E-15C9BEEEBA7D}" type="slidenum">
              <a:rPr lang="en-US" altLang="zh-CN" smtClean="0"/>
            </a:fld>
            <a:endParaRPr lang="en-US" altLang="zh-CN" smtClean="0"/>
          </a:p>
        </p:txBody>
      </p:sp>
      <p:sp>
        <p:nvSpPr>
          <p:cNvPr id="193538" name="Text Box 1026"/>
          <p:cNvSpPr txBox="1">
            <a:spLocks noChangeArrowheads="1"/>
          </p:cNvSpPr>
          <p:nvPr/>
        </p:nvSpPr>
        <p:spPr bwMode="auto">
          <a:xfrm>
            <a:off x="298450" y="998091"/>
            <a:ext cx="8594725" cy="1382395"/>
          </a:xfrm>
          <a:prstGeom prst="rect">
            <a:avLst/>
          </a:prstGeom>
          <a:noFill/>
          <a:ln w="12700" cap="sq">
            <a:noFill/>
            <a:miter lim="800000"/>
            <a:headEnd type="none" w="sm" len="sm"/>
            <a:tailEnd type="none" w="sm" len="sm"/>
          </a:ln>
          <a:effectLst/>
        </p:spPr>
        <p:txBody>
          <a:bodyPr>
            <a:spAutoFit/>
          </a:bodyPr>
          <a:lstStyle/>
          <a:p>
            <a:pPr lvl="2">
              <a:lnSpc>
                <a:spcPct val="120000"/>
              </a:lnSpc>
              <a:defRPr/>
            </a:pPr>
            <a:r>
              <a:rPr kumimoji="1" lang="zh-CN" altLang="en-US" sz="2600" dirty="0">
                <a:latin typeface="Times New Roman" panose="02020603050405020304" pitchFamily="18" charset="0"/>
              </a:rPr>
              <a:t>指向该线性序列中的“</a:t>
            </a:r>
            <a:r>
              <a:rPr kumimoji="1" lang="zh-CN" altLang="en-US" sz="2600" dirty="0">
                <a:solidFill>
                  <a:srgbClr val="0000FF"/>
                </a:solidFill>
                <a:latin typeface="Times New Roman" panose="02020603050405020304" pitchFamily="18" charset="0"/>
              </a:rPr>
              <a:t>前驱</a:t>
            </a:r>
            <a:r>
              <a:rPr kumimoji="1" lang="zh-CN" altLang="en-US" sz="2600" dirty="0">
                <a:latin typeface="Times New Roman" panose="02020603050405020304" pitchFamily="18" charset="0"/>
              </a:rPr>
              <a:t>”和 “</a:t>
            </a:r>
            <a:r>
              <a:rPr kumimoji="1" lang="zh-CN" altLang="en-US" sz="2600" dirty="0">
                <a:solidFill>
                  <a:srgbClr val="0000FF"/>
                </a:solidFill>
                <a:latin typeface="Times New Roman" panose="02020603050405020304" pitchFamily="18" charset="0"/>
              </a:rPr>
              <a:t>后继</a:t>
            </a:r>
            <a:r>
              <a:rPr kumimoji="1" lang="zh-CN" altLang="en-US" sz="2600" dirty="0">
                <a:latin typeface="Times New Roman" panose="02020603050405020304" pitchFamily="18" charset="0"/>
              </a:rPr>
              <a:t>” 的</a:t>
            </a:r>
            <a:r>
              <a:rPr kumimoji="1" lang="zh-CN" altLang="en-US" sz="2600" b="1" dirty="0">
                <a:solidFill>
                  <a:srgbClr val="FF0000"/>
                </a:solidFill>
                <a:latin typeface="Times New Roman" panose="02020603050405020304" pitchFamily="18" charset="0"/>
              </a:rPr>
              <a:t>指针</a:t>
            </a:r>
            <a:r>
              <a:rPr kumimoji="1" lang="zh-CN" altLang="en-US" sz="2600" dirty="0">
                <a:latin typeface="Times New Roman" panose="02020603050405020304" pitchFamily="18" charset="0"/>
              </a:rPr>
              <a:t>，称作“</a:t>
            </a:r>
            <a:r>
              <a:rPr kumimoji="1" lang="zh-CN" altLang="en-US" sz="2600" b="1" dirty="0">
                <a:solidFill>
                  <a:srgbClr val="FF0000"/>
                </a:solidFill>
                <a:latin typeface="Times New Roman" panose="02020603050405020304" pitchFamily="18" charset="0"/>
              </a:rPr>
              <a:t>线索</a:t>
            </a:r>
            <a:r>
              <a:rPr kumimoji="1" lang="zh-CN" altLang="en-US" sz="2600" b="1" dirty="0">
                <a:latin typeface="Times New Roman" panose="02020603050405020304" pitchFamily="18" charset="0"/>
              </a:rPr>
              <a:t>”（</a:t>
            </a:r>
            <a:r>
              <a:rPr kumimoji="1" lang="zh-CN" altLang="en-US" sz="1800" b="1" dirty="0">
                <a:effectLst>
                  <a:outerShdw blurRad="38100" dist="38100" dir="2700000" algn="tl">
                    <a:srgbClr val="C0C0C0"/>
                  </a:outerShdw>
                </a:effectLst>
                <a:latin typeface="Times New Roman" panose="02020603050405020304" pitchFamily="18" charset="0"/>
              </a:rPr>
              <a:t>以区别于二叉链表中的孩子指针，利用</a:t>
            </a:r>
            <a:r>
              <a:rPr kumimoji="1" lang="zh-CN" altLang="en-US" sz="1800" b="1" dirty="0">
                <a:effectLst>
                  <a:outerShdw blurRad="38100" dist="38100" dir="2700000" algn="tl">
                    <a:srgbClr val="C0C0C0"/>
                  </a:outerShdw>
                </a:effectLst>
              </a:rPr>
              <a:t>二叉链表中的空指针做线索</a:t>
            </a:r>
            <a:r>
              <a:rPr kumimoji="1" lang="zh-CN" altLang="en-US" sz="1800" b="1" dirty="0">
                <a:effectLst>
                  <a:outerShdw blurRad="38100" dist="38100" dir="2700000" algn="tl">
                    <a:srgbClr val="C0C0C0"/>
                  </a:outerShdw>
                </a:effectLst>
                <a:latin typeface="Times New Roman" panose="02020603050405020304" pitchFamily="18" charset="0"/>
              </a:rPr>
              <a:t>）</a:t>
            </a:r>
            <a:endParaRPr kumimoji="1" lang="zh-CN" altLang="en-US" sz="1800" b="1" dirty="0">
              <a:effectLst>
                <a:outerShdw blurRad="38100" dist="38100" dir="2700000" algn="tl">
                  <a:srgbClr val="C0C0C0"/>
                </a:outerShdw>
              </a:effectLst>
              <a:latin typeface="Times New Roman" panose="02020603050405020304" pitchFamily="18" charset="0"/>
            </a:endParaRPr>
          </a:p>
        </p:txBody>
      </p:sp>
      <p:sp>
        <p:nvSpPr>
          <p:cNvPr id="193542" name="Rectangle 1030"/>
          <p:cNvSpPr>
            <a:spLocks noChangeArrowheads="1"/>
          </p:cNvSpPr>
          <p:nvPr/>
        </p:nvSpPr>
        <p:spPr bwMode="auto">
          <a:xfrm>
            <a:off x="2082800" y="2887216"/>
            <a:ext cx="5873750" cy="641350"/>
          </a:xfrm>
          <a:prstGeom prst="rect">
            <a:avLst/>
          </a:prstGeom>
          <a:noFill/>
          <a:ln w="12700" cap="sq">
            <a:noFill/>
            <a:miter lim="800000"/>
            <a:headEnd type="none" w="sm" len="sm"/>
            <a:tailEnd type="none" w="sm" len="sm"/>
          </a:ln>
        </p:spPr>
        <p:txBody>
          <a:bodyPr wrap="none">
            <a:spAutoFit/>
          </a:bodyPr>
          <a:lstStyle/>
          <a:p>
            <a:r>
              <a:rPr kumimoji="1" lang="en-US" altLang="zh-CN" sz="3600" b="1">
                <a:solidFill>
                  <a:srgbClr val="006666"/>
                </a:solidFill>
                <a:latin typeface="Times New Roman" panose="02020603050405020304" pitchFamily="18" charset="0"/>
              </a:rPr>
              <a:t>A   B   C   D   E   F   G   H   K</a:t>
            </a:r>
            <a:endParaRPr kumimoji="1" lang="en-US" altLang="zh-CN" sz="3600">
              <a:solidFill>
                <a:srgbClr val="800000"/>
              </a:solidFill>
              <a:latin typeface="Times New Roman" panose="02020603050405020304" pitchFamily="18" charset="0"/>
            </a:endParaRPr>
          </a:p>
        </p:txBody>
      </p:sp>
      <p:sp>
        <p:nvSpPr>
          <p:cNvPr id="193543" name="AutoShape 1031"/>
          <p:cNvSpPr>
            <a:spLocks noChangeArrowheads="1"/>
          </p:cNvSpPr>
          <p:nvPr/>
        </p:nvSpPr>
        <p:spPr bwMode="auto">
          <a:xfrm>
            <a:off x="4375150" y="3420616"/>
            <a:ext cx="685800" cy="152400"/>
          </a:xfrm>
          <a:prstGeom prst="curvedUpArrow">
            <a:avLst>
              <a:gd name="adj1" fmla="val 90000"/>
              <a:gd name="adj2" fmla="val 180000"/>
              <a:gd name="adj3" fmla="val 33333"/>
            </a:avLst>
          </a:prstGeom>
          <a:solidFill>
            <a:srgbClr val="990000"/>
          </a:solidFill>
          <a:ln w="12700" cap="sq">
            <a:solidFill>
              <a:srgbClr val="990000"/>
            </a:solidFill>
            <a:miter lim="800000"/>
            <a:headEnd type="none" w="sm" len="sm"/>
            <a:tailEnd type="none" w="sm" len="sm"/>
          </a:ln>
        </p:spPr>
        <p:txBody>
          <a:bodyPr wrap="none" anchor="ctr"/>
          <a:lstStyle/>
          <a:p>
            <a:endParaRPr lang="zh-CN" altLang="en-US" b="1"/>
          </a:p>
        </p:txBody>
      </p:sp>
      <p:sp>
        <p:nvSpPr>
          <p:cNvPr id="193546" name="AutoShape 1034"/>
          <p:cNvSpPr>
            <a:spLocks noChangeArrowheads="1"/>
          </p:cNvSpPr>
          <p:nvPr/>
        </p:nvSpPr>
        <p:spPr bwMode="auto">
          <a:xfrm>
            <a:off x="3765550" y="3420616"/>
            <a:ext cx="381000" cy="152400"/>
          </a:xfrm>
          <a:prstGeom prst="leftArrow">
            <a:avLst>
              <a:gd name="adj1" fmla="val 50000"/>
              <a:gd name="adj2" fmla="val 62500"/>
            </a:avLst>
          </a:prstGeom>
          <a:solidFill>
            <a:srgbClr val="0033CC"/>
          </a:solidFill>
          <a:ln w="12700" cap="sq">
            <a:solidFill>
              <a:srgbClr val="0033CC"/>
            </a:solidFill>
            <a:miter lim="800000"/>
            <a:headEnd type="none" w="sm" len="sm"/>
            <a:tailEnd type="none" w="sm" len="sm"/>
          </a:ln>
        </p:spPr>
        <p:txBody>
          <a:bodyPr wrap="none" anchor="ctr"/>
          <a:lstStyle/>
          <a:p>
            <a:endParaRPr lang="zh-CN" altLang="en-US" b="1"/>
          </a:p>
        </p:txBody>
      </p:sp>
      <p:sp>
        <p:nvSpPr>
          <p:cNvPr id="193547" name="Text Box 1035"/>
          <p:cNvSpPr txBox="1">
            <a:spLocks noChangeArrowheads="1"/>
          </p:cNvSpPr>
          <p:nvPr/>
        </p:nvSpPr>
        <p:spPr bwMode="auto">
          <a:xfrm>
            <a:off x="1327150" y="5861050"/>
            <a:ext cx="1082675" cy="550863"/>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p>
            <a:pPr algn="ctr"/>
            <a:r>
              <a:rPr kumimoji="1" lang="en-US" altLang="zh-CN" sz="2800" b="1">
                <a:solidFill>
                  <a:schemeClr val="tx2"/>
                </a:solidFill>
                <a:latin typeface="Times New Roman" panose="02020603050405020304" pitchFamily="18" charset="0"/>
              </a:rPr>
              <a:t>^</a:t>
            </a:r>
            <a:r>
              <a:rPr kumimoji="1" lang="en-US" altLang="zh-CN" b="1">
                <a:solidFill>
                  <a:schemeClr val="tx2"/>
                </a:solidFill>
                <a:latin typeface="Times New Roman" panose="02020603050405020304" pitchFamily="18" charset="0"/>
              </a:rPr>
              <a:t> D</a:t>
            </a:r>
            <a:r>
              <a:rPr kumimoji="1" lang="en-US" altLang="zh-CN" sz="2800" b="1">
                <a:solidFill>
                  <a:schemeClr val="tx2"/>
                </a:solidFill>
                <a:latin typeface="Times New Roman" panose="02020603050405020304" pitchFamily="18" charset="0"/>
              </a:rPr>
              <a:t> ^</a:t>
            </a:r>
            <a:endParaRPr kumimoji="1" lang="en-US" altLang="zh-CN">
              <a:latin typeface="Times New Roman" panose="02020603050405020304" pitchFamily="18" charset="0"/>
            </a:endParaRPr>
          </a:p>
        </p:txBody>
      </p:sp>
      <p:sp>
        <p:nvSpPr>
          <p:cNvPr id="193550" name="Text Box 1038"/>
          <p:cNvSpPr txBox="1">
            <a:spLocks noChangeArrowheads="1"/>
          </p:cNvSpPr>
          <p:nvPr/>
        </p:nvSpPr>
        <p:spPr bwMode="auto">
          <a:xfrm>
            <a:off x="2241550" y="4794250"/>
            <a:ext cx="1006475" cy="550863"/>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p>
            <a:pPr algn="ctr"/>
            <a:r>
              <a:rPr kumimoji="1" lang="en-US" altLang="zh-CN" sz="2800" b="1">
                <a:solidFill>
                  <a:schemeClr val="tx2"/>
                </a:solidFill>
                <a:latin typeface="Times New Roman" panose="02020603050405020304" pitchFamily="18" charset="0"/>
              </a:rPr>
              <a:t>   </a:t>
            </a:r>
            <a:r>
              <a:rPr kumimoji="1" lang="en-US" altLang="zh-CN" b="1">
                <a:solidFill>
                  <a:schemeClr val="tx2"/>
                </a:solidFill>
                <a:latin typeface="Times New Roman" panose="02020603050405020304" pitchFamily="18" charset="0"/>
              </a:rPr>
              <a:t>C</a:t>
            </a:r>
            <a:r>
              <a:rPr kumimoji="1" lang="en-US" altLang="zh-CN" sz="2800" b="1">
                <a:solidFill>
                  <a:schemeClr val="tx2"/>
                </a:solidFill>
                <a:latin typeface="Times New Roman" panose="02020603050405020304" pitchFamily="18" charset="0"/>
              </a:rPr>
              <a:t> ^</a:t>
            </a:r>
            <a:endParaRPr kumimoji="1" lang="en-US" altLang="zh-CN">
              <a:latin typeface="Times New Roman" panose="02020603050405020304" pitchFamily="18" charset="0"/>
            </a:endParaRPr>
          </a:p>
        </p:txBody>
      </p:sp>
      <p:sp>
        <p:nvSpPr>
          <p:cNvPr id="193554" name="Text Box 1042"/>
          <p:cNvSpPr txBox="1">
            <a:spLocks noChangeArrowheads="1"/>
          </p:cNvSpPr>
          <p:nvPr/>
        </p:nvSpPr>
        <p:spPr bwMode="auto">
          <a:xfrm>
            <a:off x="946150" y="3879850"/>
            <a:ext cx="990600" cy="550863"/>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p>
            <a:r>
              <a:rPr kumimoji="1" lang="en-US" altLang="zh-CN" sz="2800" b="1">
                <a:solidFill>
                  <a:schemeClr val="tx2"/>
                </a:solidFill>
                <a:latin typeface="Times New Roman" panose="02020603050405020304" pitchFamily="18" charset="0"/>
              </a:rPr>
              <a:t>^</a:t>
            </a:r>
            <a:r>
              <a:rPr kumimoji="1" lang="en-US" altLang="zh-CN" b="1">
                <a:solidFill>
                  <a:schemeClr val="tx2"/>
                </a:solidFill>
                <a:latin typeface="Times New Roman" panose="02020603050405020304" pitchFamily="18" charset="0"/>
              </a:rPr>
              <a:t> B</a:t>
            </a:r>
            <a:r>
              <a:rPr kumimoji="1" lang="en-US" altLang="zh-CN" sz="2800" b="1">
                <a:solidFill>
                  <a:schemeClr val="tx2"/>
                </a:solidFill>
                <a:latin typeface="Times New Roman" panose="02020603050405020304" pitchFamily="18" charset="0"/>
              </a:rPr>
              <a:t>      </a:t>
            </a:r>
            <a:endParaRPr kumimoji="1" lang="en-US" altLang="zh-CN">
              <a:latin typeface="Times New Roman" panose="02020603050405020304" pitchFamily="18" charset="0"/>
            </a:endParaRPr>
          </a:p>
        </p:txBody>
      </p:sp>
      <p:sp>
        <p:nvSpPr>
          <p:cNvPr id="193568" name="Line 1056"/>
          <p:cNvSpPr>
            <a:spLocks noChangeShapeType="1"/>
          </p:cNvSpPr>
          <p:nvPr/>
        </p:nvSpPr>
        <p:spPr bwMode="auto">
          <a:xfrm>
            <a:off x="1250950" y="3879850"/>
            <a:ext cx="0" cy="533400"/>
          </a:xfrm>
          <a:prstGeom prst="line">
            <a:avLst/>
          </a:prstGeom>
          <a:noFill/>
          <a:ln w="12700" cap="sq">
            <a:solidFill>
              <a:schemeClr val="tx2"/>
            </a:solidFill>
            <a:round/>
            <a:headEnd type="none" w="sm" len="sm"/>
            <a:tailEnd type="none" w="sm" len="sm"/>
          </a:ln>
        </p:spPr>
        <p:txBody>
          <a:bodyPr wrap="none" anchor="ctr"/>
          <a:lstStyle/>
          <a:p>
            <a:endParaRPr lang="zh-CN" altLang="en-US"/>
          </a:p>
        </p:txBody>
      </p:sp>
      <p:sp>
        <p:nvSpPr>
          <p:cNvPr id="193569" name="Line 1057"/>
          <p:cNvSpPr>
            <a:spLocks noChangeShapeType="1"/>
          </p:cNvSpPr>
          <p:nvPr/>
        </p:nvSpPr>
        <p:spPr bwMode="auto">
          <a:xfrm>
            <a:off x="1631950" y="3879850"/>
            <a:ext cx="0" cy="533400"/>
          </a:xfrm>
          <a:prstGeom prst="line">
            <a:avLst/>
          </a:prstGeom>
          <a:noFill/>
          <a:ln w="12700" cap="sq">
            <a:solidFill>
              <a:schemeClr val="tx2"/>
            </a:solidFill>
            <a:round/>
            <a:headEnd type="none" w="sm" len="sm"/>
            <a:tailEnd type="none" w="sm" len="sm"/>
          </a:ln>
        </p:spPr>
        <p:txBody>
          <a:bodyPr wrap="none" anchor="ctr"/>
          <a:lstStyle/>
          <a:p>
            <a:endParaRPr lang="zh-CN" altLang="en-US"/>
          </a:p>
        </p:txBody>
      </p:sp>
      <p:sp>
        <p:nvSpPr>
          <p:cNvPr id="193571" name="Line 1059"/>
          <p:cNvSpPr>
            <a:spLocks noChangeShapeType="1"/>
          </p:cNvSpPr>
          <p:nvPr/>
        </p:nvSpPr>
        <p:spPr bwMode="auto">
          <a:xfrm>
            <a:off x="2927350" y="4794250"/>
            <a:ext cx="0" cy="533400"/>
          </a:xfrm>
          <a:prstGeom prst="line">
            <a:avLst/>
          </a:prstGeom>
          <a:noFill/>
          <a:ln w="12700" cap="sq">
            <a:solidFill>
              <a:schemeClr val="tx2"/>
            </a:solidFill>
            <a:round/>
            <a:headEnd type="none" w="sm" len="sm"/>
            <a:tailEnd type="none" w="sm" len="sm"/>
          </a:ln>
        </p:spPr>
        <p:txBody>
          <a:bodyPr wrap="none" anchor="ctr"/>
          <a:lstStyle/>
          <a:p>
            <a:endParaRPr lang="zh-CN" altLang="en-US"/>
          </a:p>
        </p:txBody>
      </p:sp>
      <p:sp>
        <p:nvSpPr>
          <p:cNvPr id="193572" name="Line 1060"/>
          <p:cNvSpPr>
            <a:spLocks noChangeShapeType="1"/>
          </p:cNvSpPr>
          <p:nvPr/>
        </p:nvSpPr>
        <p:spPr bwMode="auto">
          <a:xfrm>
            <a:off x="2546350" y="4794250"/>
            <a:ext cx="0" cy="533400"/>
          </a:xfrm>
          <a:prstGeom prst="line">
            <a:avLst/>
          </a:prstGeom>
          <a:noFill/>
          <a:ln w="12700" cap="sq">
            <a:solidFill>
              <a:schemeClr val="tx2"/>
            </a:solidFill>
            <a:round/>
            <a:headEnd type="none" w="sm" len="sm"/>
            <a:tailEnd type="none" w="sm" len="sm"/>
          </a:ln>
        </p:spPr>
        <p:txBody>
          <a:bodyPr wrap="none" anchor="ctr"/>
          <a:lstStyle/>
          <a:p>
            <a:endParaRPr lang="zh-CN" altLang="en-US"/>
          </a:p>
        </p:txBody>
      </p:sp>
      <p:sp>
        <p:nvSpPr>
          <p:cNvPr id="193573" name="Line 1061"/>
          <p:cNvSpPr>
            <a:spLocks noChangeShapeType="1"/>
          </p:cNvSpPr>
          <p:nvPr/>
        </p:nvSpPr>
        <p:spPr bwMode="auto">
          <a:xfrm>
            <a:off x="2089150" y="5861050"/>
            <a:ext cx="0" cy="533400"/>
          </a:xfrm>
          <a:prstGeom prst="line">
            <a:avLst/>
          </a:prstGeom>
          <a:noFill/>
          <a:ln w="12700" cap="sq">
            <a:solidFill>
              <a:schemeClr val="tx2"/>
            </a:solidFill>
            <a:round/>
            <a:headEnd type="none" w="sm" len="sm"/>
            <a:tailEnd type="none" w="sm" len="sm"/>
          </a:ln>
        </p:spPr>
        <p:txBody>
          <a:bodyPr wrap="none" anchor="ctr"/>
          <a:lstStyle/>
          <a:p>
            <a:endParaRPr lang="zh-CN" altLang="en-US"/>
          </a:p>
        </p:txBody>
      </p:sp>
      <p:sp>
        <p:nvSpPr>
          <p:cNvPr id="193574" name="Line 1062"/>
          <p:cNvSpPr>
            <a:spLocks noChangeShapeType="1"/>
          </p:cNvSpPr>
          <p:nvPr/>
        </p:nvSpPr>
        <p:spPr bwMode="auto">
          <a:xfrm>
            <a:off x="1631950" y="5861050"/>
            <a:ext cx="0" cy="533400"/>
          </a:xfrm>
          <a:prstGeom prst="line">
            <a:avLst/>
          </a:prstGeom>
          <a:noFill/>
          <a:ln w="12700" cap="sq">
            <a:solidFill>
              <a:schemeClr val="tx2"/>
            </a:solidFill>
            <a:round/>
            <a:headEnd type="none" w="sm" len="sm"/>
            <a:tailEnd type="none" w="sm" len="sm"/>
          </a:ln>
        </p:spPr>
        <p:txBody>
          <a:bodyPr wrap="none" anchor="ctr"/>
          <a:lstStyle/>
          <a:p>
            <a:endParaRPr lang="zh-CN" altLang="en-US"/>
          </a:p>
        </p:txBody>
      </p:sp>
      <p:sp>
        <p:nvSpPr>
          <p:cNvPr id="193575" name="Line 1063"/>
          <p:cNvSpPr>
            <a:spLocks noChangeShapeType="1"/>
          </p:cNvSpPr>
          <p:nvPr/>
        </p:nvSpPr>
        <p:spPr bwMode="auto">
          <a:xfrm>
            <a:off x="1784350" y="4108450"/>
            <a:ext cx="914400" cy="685800"/>
          </a:xfrm>
          <a:prstGeom prst="line">
            <a:avLst/>
          </a:prstGeom>
          <a:noFill/>
          <a:ln w="38100" cap="sq">
            <a:solidFill>
              <a:schemeClr val="tx2"/>
            </a:solidFill>
            <a:round/>
            <a:headEnd type="none" w="sm" len="sm"/>
            <a:tailEnd type="none" w="sm" len="sm"/>
          </a:ln>
        </p:spPr>
        <p:txBody>
          <a:bodyPr wrap="none" anchor="ctr"/>
          <a:lstStyle/>
          <a:p>
            <a:endParaRPr lang="zh-CN" altLang="en-US"/>
          </a:p>
        </p:txBody>
      </p:sp>
      <p:sp>
        <p:nvSpPr>
          <p:cNvPr id="193576" name="Line 1064"/>
          <p:cNvSpPr>
            <a:spLocks noChangeShapeType="1"/>
          </p:cNvSpPr>
          <p:nvPr/>
        </p:nvSpPr>
        <p:spPr bwMode="auto">
          <a:xfrm flipH="1">
            <a:off x="1860550" y="5099050"/>
            <a:ext cx="533400" cy="762000"/>
          </a:xfrm>
          <a:prstGeom prst="line">
            <a:avLst/>
          </a:prstGeom>
          <a:noFill/>
          <a:ln w="38100" cap="sq">
            <a:solidFill>
              <a:schemeClr val="tx2"/>
            </a:solidFill>
            <a:round/>
            <a:headEnd type="none" w="sm" len="sm"/>
            <a:tailEnd type="none" w="sm" len="sm"/>
          </a:ln>
        </p:spPr>
        <p:txBody>
          <a:bodyPr wrap="none" anchor="ctr"/>
          <a:lstStyle/>
          <a:p>
            <a:endParaRPr lang="zh-CN" altLang="en-US"/>
          </a:p>
        </p:txBody>
      </p:sp>
      <p:sp>
        <p:nvSpPr>
          <p:cNvPr id="193578" name="Freeform 1066"/>
          <p:cNvSpPr/>
          <p:nvPr/>
        </p:nvSpPr>
        <p:spPr bwMode="auto">
          <a:xfrm>
            <a:off x="1339850" y="5022850"/>
            <a:ext cx="901700" cy="1066800"/>
          </a:xfrm>
          <a:custGeom>
            <a:avLst/>
            <a:gdLst>
              <a:gd name="T0" fmla="*/ 221773754 w 568"/>
              <a:gd name="T1" fmla="*/ 1693545178 h 672"/>
              <a:gd name="T2" fmla="*/ 100806231 w 568"/>
              <a:gd name="T3" fmla="*/ 1088707501 h 672"/>
              <a:gd name="T4" fmla="*/ 100806231 w 568"/>
              <a:gd name="T5" fmla="*/ 725804935 h 672"/>
              <a:gd name="T6" fmla="*/ 221773754 w 568"/>
              <a:gd name="T7" fmla="*/ 362902467 h 672"/>
              <a:gd name="T8" fmla="*/ 1431448532 w 568"/>
              <a:gd name="T9" fmla="*/ 0 h 672"/>
              <a:gd name="T10" fmla="*/ 0 60000 65536"/>
              <a:gd name="T11" fmla="*/ 0 60000 65536"/>
              <a:gd name="T12" fmla="*/ 0 60000 65536"/>
              <a:gd name="T13" fmla="*/ 0 60000 65536"/>
              <a:gd name="T14" fmla="*/ 0 60000 65536"/>
              <a:gd name="T15" fmla="*/ 0 w 568"/>
              <a:gd name="T16" fmla="*/ 0 h 672"/>
              <a:gd name="T17" fmla="*/ 568 w 568"/>
              <a:gd name="T18" fmla="*/ 672 h 672"/>
            </a:gdLst>
            <a:ahLst/>
            <a:cxnLst>
              <a:cxn ang="T10">
                <a:pos x="T0" y="T1"/>
              </a:cxn>
              <a:cxn ang="T11">
                <a:pos x="T2" y="T3"/>
              </a:cxn>
              <a:cxn ang="T12">
                <a:pos x="T4" y="T5"/>
              </a:cxn>
              <a:cxn ang="T13">
                <a:pos x="T6" y="T7"/>
              </a:cxn>
              <a:cxn ang="T14">
                <a:pos x="T8" y="T9"/>
              </a:cxn>
            </a:cxnLst>
            <a:rect l="T15" t="T16" r="T17" b="T18"/>
            <a:pathLst>
              <a:path w="568" h="672">
                <a:moveTo>
                  <a:pt x="88" y="672"/>
                </a:moveTo>
                <a:cubicBezTo>
                  <a:pt x="68" y="584"/>
                  <a:pt x="48" y="496"/>
                  <a:pt x="40" y="432"/>
                </a:cubicBezTo>
                <a:cubicBezTo>
                  <a:pt x="32" y="368"/>
                  <a:pt x="32" y="336"/>
                  <a:pt x="40" y="288"/>
                </a:cubicBezTo>
                <a:cubicBezTo>
                  <a:pt x="48" y="240"/>
                  <a:pt x="0" y="192"/>
                  <a:pt x="88" y="144"/>
                </a:cubicBezTo>
                <a:cubicBezTo>
                  <a:pt x="176" y="96"/>
                  <a:pt x="488" y="24"/>
                  <a:pt x="568" y="0"/>
                </a:cubicBezTo>
              </a:path>
            </a:pathLst>
          </a:custGeom>
          <a:noFill/>
          <a:ln w="38100" cap="sq">
            <a:solidFill>
              <a:srgbClr val="0000FF"/>
            </a:solidFill>
            <a:round/>
            <a:headEnd type="none" w="sm" len="sm"/>
            <a:tailEnd type="triangle" w="med" len="lg"/>
          </a:ln>
        </p:spPr>
        <p:txBody>
          <a:bodyPr wrap="none" anchor="ctr"/>
          <a:lstStyle/>
          <a:p>
            <a:endParaRPr lang="zh-CN" altLang="en-US"/>
          </a:p>
        </p:txBody>
      </p:sp>
      <p:sp>
        <p:nvSpPr>
          <p:cNvPr id="193583" name="Text Box 1071"/>
          <p:cNvSpPr txBox="1">
            <a:spLocks noChangeArrowheads="1"/>
          </p:cNvSpPr>
          <p:nvPr/>
        </p:nvSpPr>
        <p:spPr bwMode="auto">
          <a:xfrm>
            <a:off x="3232150" y="3829050"/>
            <a:ext cx="990600" cy="550863"/>
          </a:xfrm>
          <a:prstGeom prst="rect">
            <a:avLst/>
          </a:prstGeom>
          <a:solidFill>
            <a:srgbClr val="CAF2CE">
              <a:alpha val="50195"/>
            </a:srgbClr>
          </a:solidFill>
          <a:ln w="31750" cap="sq">
            <a:solidFill>
              <a:schemeClr val="tx2"/>
            </a:solidFill>
            <a:miter lim="800000"/>
            <a:headEnd type="none" w="sm" len="sm"/>
            <a:tailEnd type="none" w="sm" len="sm"/>
          </a:ln>
        </p:spPr>
        <p:txBody>
          <a:bodyPr>
            <a:spAutoFit/>
          </a:bodyPr>
          <a:lstStyle/>
          <a:p>
            <a:pPr algn="ctr"/>
            <a:r>
              <a:rPr kumimoji="1" lang="en-US" altLang="zh-CN" sz="2800" b="1">
                <a:solidFill>
                  <a:schemeClr val="tx2"/>
                </a:solidFill>
                <a:latin typeface="Times New Roman" panose="02020603050405020304" pitchFamily="18" charset="0"/>
              </a:rPr>
              <a:t>   </a:t>
            </a:r>
            <a:r>
              <a:rPr kumimoji="1" lang="en-US" altLang="zh-CN" b="1">
                <a:solidFill>
                  <a:schemeClr val="tx2"/>
                </a:solidFill>
                <a:latin typeface="Times New Roman" panose="02020603050405020304" pitchFamily="18" charset="0"/>
              </a:rPr>
              <a:t>E </a:t>
            </a:r>
            <a:r>
              <a:rPr kumimoji="1" lang="en-US" altLang="zh-CN" sz="2800" b="1">
                <a:solidFill>
                  <a:schemeClr val="tx2"/>
                </a:solidFill>
                <a:latin typeface="Times New Roman" panose="02020603050405020304" pitchFamily="18" charset="0"/>
              </a:rPr>
              <a:t>^ </a:t>
            </a:r>
            <a:endParaRPr kumimoji="1" lang="en-US" altLang="zh-CN" sz="2800" b="1">
              <a:solidFill>
                <a:schemeClr val="tx2"/>
              </a:solidFill>
              <a:latin typeface="Times New Roman" panose="02020603050405020304" pitchFamily="18" charset="0"/>
            </a:endParaRPr>
          </a:p>
        </p:txBody>
      </p:sp>
      <p:sp>
        <p:nvSpPr>
          <p:cNvPr id="193584" name="Line 1072"/>
          <p:cNvSpPr>
            <a:spLocks noChangeShapeType="1"/>
          </p:cNvSpPr>
          <p:nvPr/>
        </p:nvSpPr>
        <p:spPr bwMode="auto">
          <a:xfrm>
            <a:off x="3536950" y="3829050"/>
            <a:ext cx="0" cy="533400"/>
          </a:xfrm>
          <a:prstGeom prst="line">
            <a:avLst/>
          </a:prstGeom>
          <a:noFill/>
          <a:ln w="12700" cap="sq">
            <a:solidFill>
              <a:schemeClr val="tx2"/>
            </a:solidFill>
            <a:round/>
            <a:headEnd type="none" w="sm" len="sm"/>
            <a:tailEnd type="none" w="sm" len="sm"/>
          </a:ln>
        </p:spPr>
        <p:txBody>
          <a:bodyPr wrap="none" anchor="ctr"/>
          <a:lstStyle/>
          <a:p>
            <a:endParaRPr lang="zh-CN" altLang="en-US"/>
          </a:p>
        </p:txBody>
      </p:sp>
      <p:sp>
        <p:nvSpPr>
          <p:cNvPr id="193585" name="Line 1073"/>
          <p:cNvSpPr>
            <a:spLocks noChangeShapeType="1"/>
          </p:cNvSpPr>
          <p:nvPr/>
        </p:nvSpPr>
        <p:spPr bwMode="auto">
          <a:xfrm>
            <a:off x="3917950" y="3829050"/>
            <a:ext cx="0" cy="533400"/>
          </a:xfrm>
          <a:prstGeom prst="line">
            <a:avLst/>
          </a:prstGeom>
          <a:noFill/>
          <a:ln w="12700" cap="sq">
            <a:solidFill>
              <a:schemeClr val="tx2"/>
            </a:solidFill>
            <a:round/>
            <a:headEnd type="none" w="sm" len="sm"/>
            <a:tailEnd type="none" w="sm" len="sm"/>
          </a:ln>
        </p:spPr>
        <p:txBody>
          <a:bodyPr wrap="none" anchor="ctr"/>
          <a:lstStyle/>
          <a:p>
            <a:endParaRPr lang="zh-CN" altLang="en-US"/>
          </a:p>
        </p:txBody>
      </p:sp>
      <p:sp>
        <p:nvSpPr>
          <p:cNvPr id="193587" name="Freeform 1075"/>
          <p:cNvSpPr/>
          <p:nvPr/>
        </p:nvSpPr>
        <p:spPr bwMode="auto">
          <a:xfrm>
            <a:off x="2195513" y="4506913"/>
            <a:ext cx="1473200" cy="2235200"/>
          </a:xfrm>
          <a:custGeom>
            <a:avLst/>
            <a:gdLst>
              <a:gd name="T0" fmla="*/ 20161251 w 928"/>
              <a:gd name="T1" fmla="*/ 2147483647 h 1544"/>
              <a:gd name="T2" fmla="*/ 20161251 w 928"/>
              <a:gd name="T3" fmla="*/ 2147483647 h 1544"/>
              <a:gd name="T4" fmla="*/ 141128762 w 928"/>
              <a:gd name="T5" fmla="*/ 2147483647 h 1544"/>
              <a:gd name="T6" fmla="*/ 745966252 w 928"/>
              <a:gd name="T7" fmla="*/ 2147483647 h 1544"/>
              <a:gd name="T8" fmla="*/ 1108868855 w 928"/>
              <a:gd name="T9" fmla="*/ 2147483647 h 1544"/>
              <a:gd name="T10" fmla="*/ 1471771260 w 928"/>
              <a:gd name="T11" fmla="*/ 2147483647 h 1544"/>
              <a:gd name="T12" fmla="*/ 1834674061 w 928"/>
              <a:gd name="T13" fmla="*/ 2147483647 h 1544"/>
              <a:gd name="T14" fmla="*/ 1955641529 w 928"/>
              <a:gd name="T15" fmla="*/ 2147483647 h 1544"/>
              <a:gd name="T16" fmla="*/ 2076608997 w 928"/>
              <a:gd name="T17" fmla="*/ 2112510159 h 1544"/>
              <a:gd name="T18" fmla="*/ 2076608997 w 928"/>
              <a:gd name="T19" fmla="*/ 1911319060 h 1544"/>
              <a:gd name="T20" fmla="*/ 2147483647 w 928"/>
              <a:gd name="T21" fmla="*/ 1508935053 h 1544"/>
              <a:gd name="T22" fmla="*/ 2147483647 w 928"/>
              <a:gd name="T23" fmla="*/ 1307743954 h 1544"/>
              <a:gd name="T24" fmla="*/ 2147483647 w 928"/>
              <a:gd name="T25" fmla="*/ 905361755 h 1544"/>
              <a:gd name="T26" fmla="*/ 2147483647 w 928"/>
              <a:gd name="T27" fmla="*/ 0 h 15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28"/>
              <a:gd name="T43" fmla="*/ 0 h 1544"/>
              <a:gd name="T44" fmla="*/ 928 w 928"/>
              <a:gd name="T45" fmla="*/ 1544 h 154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28" h="1544">
                <a:moveTo>
                  <a:pt x="8" y="1104"/>
                </a:moveTo>
                <a:cubicBezTo>
                  <a:pt x="4" y="1196"/>
                  <a:pt x="0" y="1288"/>
                  <a:pt x="8" y="1344"/>
                </a:cubicBezTo>
                <a:cubicBezTo>
                  <a:pt x="16" y="1400"/>
                  <a:pt x="8" y="1408"/>
                  <a:pt x="56" y="1440"/>
                </a:cubicBezTo>
                <a:cubicBezTo>
                  <a:pt x="104" y="1472"/>
                  <a:pt x="232" y="1528"/>
                  <a:pt x="296" y="1536"/>
                </a:cubicBezTo>
                <a:cubicBezTo>
                  <a:pt x="360" y="1544"/>
                  <a:pt x="392" y="1512"/>
                  <a:pt x="440" y="1488"/>
                </a:cubicBezTo>
                <a:cubicBezTo>
                  <a:pt x="488" y="1464"/>
                  <a:pt x="536" y="1432"/>
                  <a:pt x="584" y="1392"/>
                </a:cubicBezTo>
                <a:cubicBezTo>
                  <a:pt x="632" y="1352"/>
                  <a:pt x="696" y="1288"/>
                  <a:pt x="728" y="1248"/>
                </a:cubicBezTo>
                <a:cubicBezTo>
                  <a:pt x="760" y="1208"/>
                  <a:pt x="760" y="1192"/>
                  <a:pt x="776" y="1152"/>
                </a:cubicBezTo>
                <a:cubicBezTo>
                  <a:pt x="792" y="1112"/>
                  <a:pt x="816" y="1048"/>
                  <a:pt x="824" y="1008"/>
                </a:cubicBezTo>
                <a:cubicBezTo>
                  <a:pt x="832" y="968"/>
                  <a:pt x="816" y="960"/>
                  <a:pt x="824" y="912"/>
                </a:cubicBezTo>
                <a:cubicBezTo>
                  <a:pt x="832" y="864"/>
                  <a:pt x="856" y="768"/>
                  <a:pt x="872" y="720"/>
                </a:cubicBezTo>
                <a:cubicBezTo>
                  <a:pt x="888" y="672"/>
                  <a:pt x="912" y="672"/>
                  <a:pt x="920" y="624"/>
                </a:cubicBezTo>
                <a:cubicBezTo>
                  <a:pt x="928" y="576"/>
                  <a:pt x="920" y="536"/>
                  <a:pt x="920" y="432"/>
                </a:cubicBezTo>
                <a:cubicBezTo>
                  <a:pt x="920" y="328"/>
                  <a:pt x="920" y="164"/>
                  <a:pt x="920" y="0"/>
                </a:cubicBezTo>
              </a:path>
            </a:pathLst>
          </a:custGeom>
          <a:noFill/>
          <a:ln w="38100" cap="sq">
            <a:solidFill>
              <a:srgbClr val="800000"/>
            </a:solidFill>
            <a:round/>
            <a:headEnd type="none" w="sm" len="sm"/>
            <a:tailEnd type="triangle" w="med" len="lg"/>
          </a:ln>
        </p:spPr>
        <p:txBody>
          <a:bodyPr wrap="none" anchor="ctr"/>
          <a:lstStyle/>
          <a:p>
            <a:endParaRPr lang="zh-CN" altLang="en-US"/>
          </a:p>
        </p:txBody>
      </p:sp>
      <p:pic>
        <p:nvPicPr>
          <p:cNvPr id="93207" name="Picture 6" descr="Green Ball"/>
          <p:cNvPicPr>
            <a:picLocks noChangeAspect="1" noChangeArrowheads="1"/>
          </p:cNvPicPr>
          <p:nvPr/>
        </p:nvPicPr>
        <p:blipFill>
          <a:blip r:embed="rId1" cstate="print"/>
          <a:srcRect/>
          <a:stretch>
            <a:fillRect/>
          </a:stretch>
        </p:blipFill>
        <p:spPr bwMode="auto">
          <a:xfrm>
            <a:off x="827088" y="1177479"/>
            <a:ext cx="304800" cy="304800"/>
          </a:xfrm>
          <a:prstGeom prst="rect">
            <a:avLst/>
          </a:prstGeom>
          <a:noFill/>
          <a:ln w="9525">
            <a:noFill/>
            <a:miter lim="800000"/>
            <a:headEnd/>
            <a:tailEnd/>
          </a:ln>
        </p:spPr>
      </p:pic>
      <p:sp>
        <p:nvSpPr>
          <p:cNvPr id="109576" name="Text Box 8"/>
          <p:cNvSpPr txBox="1">
            <a:spLocks noChangeArrowheads="1"/>
          </p:cNvSpPr>
          <p:nvPr/>
        </p:nvSpPr>
        <p:spPr bwMode="auto">
          <a:xfrm>
            <a:off x="1188218" y="2276872"/>
            <a:ext cx="7488238" cy="519112"/>
          </a:xfrm>
          <a:prstGeom prst="rect">
            <a:avLst/>
          </a:prstGeom>
          <a:noFill/>
          <a:ln w="12700" cap="sq">
            <a:noFill/>
            <a:miter lim="800000"/>
            <a:headEnd type="none" w="sm" len="sm"/>
            <a:tailEnd type="none" w="sm" len="sm"/>
          </a:ln>
        </p:spPr>
        <p:txBody>
          <a:bodyPr>
            <a:spAutoFit/>
          </a:bodyPr>
          <a:lstStyle/>
          <a:p>
            <a:pPr>
              <a:spcBef>
                <a:spcPct val="50000"/>
              </a:spcBef>
            </a:pPr>
            <a:r>
              <a:rPr kumimoji="1" lang="zh-CN" altLang="en-US" sz="2800" dirty="0" smtClean="0">
                <a:latin typeface="楷体_GB2312" pitchFamily="49" charset="-122"/>
              </a:rPr>
              <a:t>包含</a:t>
            </a:r>
            <a:r>
              <a:rPr kumimoji="1" lang="zh-CN" altLang="en-US" sz="2800" dirty="0" smtClean="0">
                <a:latin typeface="Arial" panose="020B0604020202020204" pitchFamily="34" charset="0"/>
              </a:rPr>
              <a:t>“</a:t>
            </a:r>
            <a:r>
              <a:rPr kumimoji="1" lang="zh-CN" altLang="en-US" sz="2800" dirty="0" smtClean="0">
                <a:solidFill>
                  <a:srgbClr val="FF0000"/>
                </a:solidFill>
                <a:latin typeface="楷体_GB2312" pitchFamily="49" charset="-122"/>
              </a:rPr>
              <a:t>线索</a:t>
            </a:r>
            <a:r>
              <a:rPr kumimoji="1" lang="zh-CN" altLang="en-US" sz="2800" dirty="0" smtClean="0">
                <a:latin typeface="Arial" panose="020B0604020202020204" pitchFamily="34" charset="0"/>
              </a:rPr>
              <a:t>”</a:t>
            </a:r>
            <a:r>
              <a:rPr kumimoji="1" lang="zh-CN" altLang="en-US" sz="2800" dirty="0" smtClean="0">
                <a:latin typeface="楷体_GB2312" pitchFamily="49" charset="-122"/>
              </a:rPr>
              <a:t>的</a:t>
            </a:r>
            <a:r>
              <a:rPr kumimoji="1" lang="zh-CN" altLang="en-US" sz="2800" dirty="0">
                <a:latin typeface="楷体_GB2312" pitchFamily="49" charset="-122"/>
              </a:rPr>
              <a:t>存储结构，</a:t>
            </a:r>
            <a:r>
              <a:rPr kumimoji="1" lang="zh-CN" altLang="en-US" sz="2800" dirty="0" smtClean="0">
                <a:latin typeface="楷体_GB2312" pitchFamily="49" charset="-122"/>
              </a:rPr>
              <a:t>称作</a:t>
            </a:r>
            <a:r>
              <a:rPr kumimoji="1" lang="zh-CN" altLang="en-US" sz="2800" dirty="0" smtClean="0">
                <a:latin typeface="Arial" panose="020B0604020202020204" pitchFamily="34" charset="0"/>
              </a:rPr>
              <a:t>“</a:t>
            </a:r>
            <a:r>
              <a:rPr kumimoji="1" lang="zh-CN" altLang="en-US" sz="2800" b="1" dirty="0" smtClean="0">
                <a:solidFill>
                  <a:srgbClr val="0000FF"/>
                </a:solidFill>
                <a:latin typeface="楷体_GB2312" pitchFamily="49" charset="-122"/>
              </a:rPr>
              <a:t>线索链表</a:t>
            </a:r>
            <a:r>
              <a:rPr kumimoji="1" lang="zh-CN" altLang="en-US" sz="2800" dirty="0" smtClean="0">
                <a:latin typeface="Arial" panose="020B0604020202020204" pitchFamily="34" charset="0"/>
              </a:rPr>
              <a:t>”</a:t>
            </a:r>
            <a:endParaRPr kumimoji="1" lang="zh-CN" altLang="en-US" sz="2800" dirty="0">
              <a:latin typeface="楷体_GB2312" pitchFamily="49" charset="-122"/>
            </a:endParaRPr>
          </a:p>
        </p:txBody>
      </p:sp>
      <p:pic>
        <p:nvPicPr>
          <p:cNvPr id="109577" name="Picture 9" descr="Green Ball"/>
          <p:cNvPicPr>
            <a:picLocks noChangeAspect="1" noChangeArrowheads="1"/>
          </p:cNvPicPr>
          <p:nvPr/>
        </p:nvPicPr>
        <p:blipFill>
          <a:blip r:embed="rId1" cstate="print"/>
          <a:srcRect/>
          <a:stretch>
            <a:fillRect/>
          </a:stretch>
        </p:blipFill>
        <p:spPr bwMode="auto">
          <a:xfrm>
            <a:off x="827405" y="2401441"/>
            <a:ext cx="304800" cy="3048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93538"/>
                                        </p:tgtEl>
                                        <p:attrNameLst>
                                          <p:attrName>style.visibility</p:attrName>
                                        </p:attrNameLst>
                                      </p:cBhvr>
                                      <p:to>
                                        <p:strVal val="visible"/>
                                      </p:to>
                                    </p:set>
                                    <p:anim calcmode="lin" valueType="num">
                                      <p:cBhvr additive="base">
                                        <p:cTn id="7" dur="500" fill="hold"/>
                                        <p:tgtEl>
                                          <p:spTgt spid="193538"/>
                                        </p:tgtEl>
                                        <p:attrNameLst>
                                          <p:attrName>ppt_x</p:attrName>
                                        </p:attrNameLst>
                                      </p:cBhvr>
                                      <p:tavLst>
                                        <p:tav tm="0">
                                          <p:val>
                                            <p:strVal val="#ppt_x"/>
                                          </p:val>
                                        </p:tav>
                                        <p:tav tm="100000">
                                          <p:val>
                                            <p:strVal val="#ppt_x"/>
                                          </p:val>
                                        </p:tav>
                                      </p:tavLst>
                                    </p:anim>
                                    <p:anim calcmode="lin" valueType="num">
                                      <p:cBhvr additive="base">
                                        <p:cTn id="8" dur="500" fill="hold"/>
                                        <p:tgtEl>
                                          <p:spTgt spid="19353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93542"/>
                                        </p:tgtEl>
                                        <p:attrNameLst>
                                          <p:attrName>style.visibility</p:attrName>
                                        </p:attrNameLst>
                                      </p:cBhvr>
                                      <p:to>
                                        <p:strVal val="visible"/>
                                      </p:to>
                                    </p:set>
                                    <p:anim calcmode="lin" valueType="num">
                                      <p:cBhvr additive="base">
                                        <p:cTn id="12" dur="500" fill="hold"/>
                                        <p:tgtEl>
                                          <p:spTgt spid="193542"/>
                                        </p:tgtEl>
                                        <p:attrNameLst>
                                          <p:attrName>ppt_x</p:attrName>
                                        </p:attrNameLst>
                                      </p:cBhvr>
                                      <p:tavLst>
                                        <p:tav tm="0">
                                          <p:val>
                                            <p:strVal val="0-#ppt_w/2"/>
                                          </p:val>
                                        </p:tav>
                                        <p:tav tm="100000">
                                          <p:val>
                                            <p:strVal val="#ppt_x"/>
                                          </p:val>
                                        </p:tav>
                                      </p:tavLst>
                                    </p:anim>
                                    <p:anim calcmode="lin" valueType="num">
                                      <p:cBhvr additive="base">
                                        <p:cTn id="13" dur="500" fill="hold"/>
                                        <p:tgtEl>
                                          <p:spTgt spid="19354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93543"/>
                                        </p:tgtEl>
                                        <p:attrNameLst>
                                          <p:attrName>style.visibility</p:attrName>
                                        </p:attrNameLst>
                                      </p:cBhvr>
                                      <p:to>
                                        <p:strVal val="visible"/>
                                      </p:to>
                                    </p:set>
                                    <p:anim calcmode="lin" valueType="num">
                                      <p:cBhvr additive="base">
                                        <p:cTn id="17" dur="500" fill="hold"/>
                                        <p:tgtEl>
                                          <p:spTgt spid="193543"/>
                                        </p:tgtEl>
                                        <p:attrNameLst>
                                          <p:attrName>ppt_x</p:attrName>
                                        </p:attrNameLst>
                                      </p:cBhvr>
                                      <p:tavLst>
                                        <p:tav tm="0">
                                          <p:val>
                                            <p:strVal val="0-#ppt_w/2"/>
                                          </p:val>
                                        </p:tav>
                                        <p:tav tm="100000">
                                          <p:val>
                                            <p:strVal val="#ppt_x"/>
                                          </p:val>
                                        </p:tav>
                                      </p:tavLst>
                                    </p:anim>
                                    <p:anim calcmode="lin" valueType="num">
                                      <p:cBhvr additive="base">
                                        <p:cTn id="18" dur="500" fill="hold"/>
                                        <p:tgtEl>
                                          <p:spTgt spid="19354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93546"/>
                                        </p:tgtEl>
                                        <p:attrNameLst>
                                          <p:attrName>style.visibility</p:attrName>
                                        </p:attrNameLst>
                                      </p:cBhvr>
                                      <p:to>
                                        <p:strVal val="visible"/>
                                      </p:to>
                                    </p:set>
                                    <p:anim calcmode="lin" valueType="num">
                                      <p:cBhvr additive="base">
                                        <p:cTn id="22" dur="500" fill="hold"/>
                                        <p:tgtEl>
                                          <p:spTgt spid="193546"/>
                                        </p:tgtEl>
                                        <p:attrNameLst>
                                          <p:attrName>ppt_x</p:attrName>
                                        </p:attrNameLst>
                                      </p:cBhvr>
                                      <p:tavLst>
                                        <p:tav tm="0">
                                          <p:val>
                                            <p:strVal val="0-#ppt_w/2"/>
                                          </p:val>
                                        </p:tav>
                                        <p:tav tm="100000">
                                          <p:val>
                                            <p:strVal val="#ppt_x"/>
                                          </p:val>
                                        </p:tav>
                                      </p:tavLst>
                                    </p:anim>
                                    <p:anim calcmode="lin" valueType="num">
                                      <p:cBhvr additive="base">
                                        <p:cTn id="23" dur="500" fill="hold"/>
                                        <p:tgtEl>
                                          <p:spTgt spid="193546"/>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93554"/>
                                        </p:tgtEl>
                                        <p:attrNameLst>
                                          <p:attrName>style.visibility</p:attrName>
                                        </p:attrNameLst>
                                      </p:cBhvr>
                                      <p:to>
                                        <p:strVal val="visible"/>
                                      </p:to>
                                    </p:set>
                                    <p:animEffect transition="in" filter="wipe(left)">
                                      <p:cBhvr>
                                        <p:cTn id="28" dur="500"/>
                                        <p:tgtEl>
                                          <p:spTgt spid="193554"/>
                                        </p:tgtEl>
                                      </p:cBhvr>
                                    </p:animEffect>
                                  </p:childTnLst>
                                </p:cTn>
                              </p:par>
                              <p:par>
                                <p:cTn id="29" presetID="17" presetClass="entr" presetSubtype="1" fill="hold" grpId="0" nodeType="withEffect">
                                  <p:stCondLst>
                                    <p:cond delay="0"/>
                                  </p:stCondLst>
                                  <p:childTnLst>
                                    <p:set>
                                      <p:cBhvr>
                                        <p:cTn id="30" dur="1" fill="hold">
                                          <p:stCondLst>
                                            <p:cond delay="0"/>
                                          </p:stCondLst>
                                        </p:cTn>
                                        <p:tgtEl>
                                          <p:spTgt spid="193568"/>
                                        </p:tgtEl>
                                        <p:attrNameLst>
                                          <p:attrName>style.visibility</p:attrName>
                                        </p:attrNameLst>
                                      </p:cBhvr>
                                      <p:to>
                                        <p:strVal val="visible"/>
                                      </p:to>
                                    </p:set>
                                    <p:anim calcmode="lin" valueType="num">
                                      <p:cBhvr>
                                        <p:cTn id="31" dur="500" fill="hold"/>
                                        <p:tgtEl>
                                          <p:spTgt spid="193568"/>
                                        </p:tgtEl>
                                        <p:attrNameLst>
                                          <p:attrName>ppt_x</p:attrName>
                                        </p:attrNameLst>
                                      </p:cBhvr>
                                      <p:tavLst>
                                        <p:tav tm="0">
                                          <p:val>
                                            <p:strVal val="#ppt_x"/>
                                          </p:val>
                                        </p:tav>
                                        <p:tav tm="100000">
                                          <p:val>
                                            <p:strVal val="#ppt_x"/>
                                          </p:val>
                                        </p:tav>
                                      </p:tavLst>
                                    </p:anim>
                                    <p:anim calcmode="lin" valueType="num">
                                      <p:cBhvr>
                                        <p:cTn id="32" dur="500" fill="hold"/>
                                        <p:tgtEl>
                                          <p:spTgt spid="193568"/>
                                        </p:tgtEl>
                                        <p:attrNameLst>
                                          <p:attrName>ppt_y</p:attrName>
                                        </p:attrNameLst>
                                      </p:cBhvr>
                                      <p:tavLst>
                                        <p:tav tm="0">
                                          <p:val>
                                            <p:strVal val="#ppt_y-#ppt_h/2"/>
                                          </p:val>
                                        </p:tav>
                                        <p:tav tm="100000">
                                          <p:val>
                                            <p:strVal val="#ppt_y"/>
                                          </p:val>
                                        </p:tav>
                                      </p:tavLst>
                                    </p:anim>
                                    <p:anim calcmode="lin" valueType="num">
                                      <p:cBhvr>
                                        <p:cTn id="33" dur="500" fill="hold"/>
                                        <p:tgtEl>
                                          <p:spTgt spid="193568"/>
                                        </p:tgtEl>
                                        <p:attrNameLst>
                                          <p:attrName>ppt_w</p:attrName>
                                        </p:attrNameLst>
                                      </p:cBhvr>
                                      <p:tavLst>
                                        <p:tav tm="0">
                                          <p:val>
                                            <p:strVal val="#ppt_w"/>
                                          </p:val>
                                        </p:tav>
                                        <p:tav tm="100000">
                                          <p:val>
                                            <p:strVal val="#ppt_w"/>
                                          </p:val>
                                        </p:tav>
                                      </p:tavLst>
                                    </p:anim>
                                    <p:anim calcmode="lin" valueType="num">
                                      <p:cBhvr>
                                        <p:cTn id="34" dur="500" fill="hold"/>
                                        <p:tgtEl>
                                          <p:spTgt spid="193568"/>
                                        </p:tgtEl>
                                        <p:attrNameLst>
                                          <p:attrName>ppt_h</p:attrName>
                                        </p:attrNameLst>
                                      </p:cBhvr>
                                      <p:tavLst>
                                        <p:tav tm="0">
                                          <p:val>
                                            <p:fltVal val="0"/>
                                          </p:val>
                                        </p:tav>
                                        <p:tav tm="100000">
                                          <p:val>
                                            <p:strVal val="#ppt_h"/>
                                          </p:val>
                                        </p:tav>
                                      </p:tavLst>
                                    </p:anim>
                                  </p:childTnLst>
                                </p:cTn>
                              </p:par>
                              <p:par>
                                <p:cTn id="35" presetID="17" presetClass="entr" presetSubtype="1" fill="hold" grpId="0" nodeType="withEffect">
                                  <p:stCondLst>
                                    <p:cond delay="0"/>
                                  </p:stCondLst>
                                  <p:childTnLst>
                                    <p:set>
                                      <p:cBhvr>
                                        <p:cTn id="36" dur="1" fill="hold">
                                          <p:stCondLst>
                                            <p:cond delay="0"/>
                                          </p:stCondLst>
                                        </p:cTn>
                                        <p:tgtEl>
                                          <p:spTgt spid="193569"/>
                                        </p:tgtEl>
                                        <p:attrNameLst>
                                          <p:attrName>style.visibility</p:attrName>
                                        </p:attrNameLst>
                                      </p:cBhvr>
                                      <p:to>
                                        <p:strVal val="visible"/>
                                      </p:to>
                                    </p:set>
                                    <p:anim calcmode="lin" valueType="num">
                                      <p:cBhvr>
                                        <p:cTn id="37" dur="500" fill="hold"/>
                                        <p:tgtEl>
                                          <p:spTgt spid="193569"/>
                                        </p:tgtEl>
                                        <p:attrNameLst>
                                          <p:attrName>ppt_x</p:attrName>
                                        </p:attrNameLst>
                                      </p:cBhvr>
                                      <p:tavLst>
                                        <p:tav tm="0">
                                          <p:val>
                                            <p:strVal val="#ppt_x"/>
                                          </p:val>
                                        </p:tav>
                                        <p:tav tm="100000">
                                          <p:val>
                                            <p:strVal val="#ppt_x"/>
                                          </p:val>
                                        </p:tav>
                                      </p:tavLst>
                                    </p:anim>
                                    <p:anim calcmode="lin" valueType="num">
                                      <p:cBhvr>
                                        <p:cTn id="38" dur="500" fill="hold"/>
                                        <p:tgtEl>
                                          <p:spTgt spid="193569"/>
                                        </p:tgtEl>
                                        <p:attrNameLst>
                                          <p:attrName>ppt_y</p:attrName>
                                        </p:attrNameLst>
                                      </p:cBhvr>
                                      <p:tavLst>
                                        <p:tav tm="0">
                                          <p:val>
                                            <p:strVal val="#ppt_y-#ppt_h/2"/>
                                          </p:val>
                                        </p:tav>
                                        <p:tav tm="100000">
                                          <p:val>
                                            <p:strVal val="#ppt_y"/>
                                          </p:val>
                                        </p:tav>
                                      </p:tavLst>
                                    </p:anim>
                                    <p:anim calcmode="lin" valueType="num">
                                      <p:cBhvr>
                                        <p:cTn id="39" dur="500" fill="hold"/>
                                        <p:tgtEl>
                                          <p:spTgt spid="193569"/>
                                        </p:tgtEl>
                                        <p:attrNameLst>
                                          <p:attrName>ppt_w</p:attrName>
                                        </p:attrNameLst>
                                      </p:cBhvr>
                                      <p:tavLst>
                                        <p:tav tm="0">
                                          <p:val>
                                            <p:strVal val="#ppt_w"/>
                                          </p:val>
                                        </p:tav>
                                        <p:tav tm="100000">
                                          <p:val>
                                            <p:strVal val="#ppt_w"/>
                                          </p:val>
                                        </p:tav>
                                      </p:tavLst>
                                    </p:anim>
                                    <p:anim calcmode="lin" valueType="num">
                                      <p:cBhvr>
                                        <p:cTn id="40" dur="500" fill="hold"/>
                                        <p:tgtEl>
                                          <p:spTgt spid="193569"/>
                                        </p:tgtEl>
                                        <p:attrNameLst>
                                          <p:attrName>ppt_h</p:attrName>
                                        </p:attrNameLst>
                                      </p:cBhvr>
                                      <p:tavLst>
                                        <p:tav tm="0">
                                          <p:val>
                                            <p:fltVal val="0"/>
                                          </p:val>
                                        </p:tav>
                                        <p:tav tm="100000">
                                          <p:val>
                                            <p:strVal val="#ppt_h"/>
                                          </p:val>
                                        </p:tav>
                                      </p:tavLst>
                                    </p:anim>
                                  </p:childTnLst>
                                </p:cTn>
                              </p:par>
                              <p:par>
                                <p:cTn id="41" presetID="17" presetClass="entr" presetSubtype="1" fill="hold" grpId="0" nodeType="withEffect">
                                  <p:stCondLst>
                                    <p:cond delay="0"/>
                                  </p:stCondLst>
                                  <p:childTnLst>
                                    <p:set>
                                      <p:cBhvr>
                                        <p:cTn id="42" dur="1" fill="hold">
                                          <p:stCondLst>
                                            <p:cond delay="0"/>
                                          </p:stCondLst>
                                        </p:cTn>
                                        <p:tgtEl>
                                          <p:spTgt spid="193575"/>
                                        </p:tgtEl>
                                        <p:attrNameLst>
                                          <p:attrName>style.visibility</p:attrName>
                                        </p:attrNameLst>
                                      </p:cBhvr>
                                      <p:to>
                                        <p:strVal val="visible"/>
                                      </p:to>
                                    </p:set>
                                    <p:anim calcmode="lin" valueType="num">
                                      <p:cBhvr>
                                        <p:cTn id="43" dur="500" fill="hold"/>
                                        <p:tgtEl>
                                          <p:spTgt spid="193575"/>
                                        </p:tgtEl>
                                        <p:attrNameLst>
                                          <p:attrName>ppt_x</p:attrName>
                                        </p:attrNameLst>
                                      </p:cBhvr>
                                      <p:tavLst>
                                        <p:tav tm="0">
                                          <p:val>
                                            <p:strVal val="#ppt_x"/>
                                          </p:val>
                                        </p:tav>
                                        <p:tav tm="100000">
                                          <p:val>
                                            <p:strVal val="#ppt_x"/>
                                          </p:val>
                                        </p:tav>
                                      </p:tavLst>
                                    </p:anim>
                                    <p:anim calcmode="lin" valueType="num">
                                      <p:cBhvr>
                                        <p:cTn id="44" dur="500" fill="hold"/>
                                        <p:tgtEl>
                                          <p:spTgt spid="193575"/>
                                        </p:tgtEl>
                                        <p:attrNameLst>
                                          <p:attrName>ppt_y</p:attrName>
                                        </p:attrNameLst>
                                      </p:cBhvr>
                                      <p:tavLst>
                                        <p:tav tm="0">
                                          <p:val>
                                            <p:strVal val="#ppt_y-#ppt_h/2"/>
                                          </p:val>
                                        </p:tav>
                                        <p:tav tm="100000">
                                          <p:val>
                                            <p:strVal val="#ppt_y"/>
                                          </p:val>
                                        </p:tav>
                                      </p:tavLst>
                                    </p:anim>
                                    <p:anim calcmode="lin" valueType="num">
                                      <p:cBhvr>
                                        <p:cTn id="45" dur="500" fill="hold"/>
                                        <p:tgtEl>
                                          <p:spTgt spid="193575"/>
                                        </p:tgtEl>
                                        <p:attrNameLst>
                                          <p:attrName>ppt_w</p:attrName>
                                        </p:attrNameLst>
                                      </p:cBhvr>
                                      <p:tavLst>
                                        <p:tav tm="0">
                                          <p:val>
                                            <p:strVal val="#ppt_w"/>
                                          </p:val>
                                        </p:tav>
                                        <p:tav tm="100000">
                                          <p:val>
                                            <p:strVal val="#ppt_w"/>
                                          </p:val>
                                        </p:tav>
                                      </p:tavLst>
                                    </p:anim>
                                    <p:anim calcmode="lin" valueType="num">
                                      <p:cBhvr>
                                        <p:cTn id="46" dur="500" fill="hold"/>
                                        <p:tgtEl>
                                          <p:spTgt spid="193575"/>
                                        </p:tgtEl>
                                        <p:attrNameLst>
                                          <p:attrName>ppt_h</p:attrName>
                                        </p:attrNameLst>
                                      </p:cBhvr>
                                      <p:tavLst>
                                        <p:tav tm="0">
                                          <p:val>
                                            <p:fltVal val="0"/>
                                          </p:val>
                                        </p:tav>
                                        <p:tav tm="100000">
                                          <p:val>
                                            <p:strVal val="#ppt_h"/>
                                          </p:val>
                                        </p:tav>
                                      </p:tavLst>
                                    </p:anim>
                                  </p:childTnLst>
                                </p:cTn>
                              </p:par>
                              <p:par>
                                <p:cTn id="47" presetID="22" presetClass="entr" presetSubtype="8" fill="hold" grpId="0" nodeType="withEffect">
                                  <p:stCondLst>
                                    <p:cond delay="0"/>
                                  </p:stCondLst>
                                  <p:childTnLst>
                                    <p:set>
                                      <p:cBhvr>
                                        <p:cTn id="48" dur="1" fill="hold">
                                          <p:stCondLst>
                                            <p:cond delay="0"/>
                                          </p:stCondLst>
                                        </p:cTn>
                                        <p:tgtEl>
                                          <p:spTgt spid="193550"/>
                                        </p:tgtEl>
                                        <p:attrNameLst>
                                          <p:attrName>style.visibility</p:attrName>
                                        </p:attrNameLst>
                                      </p:cBhvr>
                                      <p:to>
                                        <p:strVal val="visible"/>
                                      </p:to>
                                    </p:set>
                                    <p:animEffect transition="in" filter="wipe(left)">
                                      <p:cBhvr>
                                        <p:cTn id="49" dur="500"/>
                                        <p:tgtEl>
                                          <p:spTgt spid="193550"/>
                                        </p:tgtEl>
                                      </p:cBhvr>
                                    </p:animEffect>
                                  </p:childTnLst>
                                </p:cTn>
                              </p:par>
                              <p:par>
                                <p:cTn id="50" presetID="17" presetClass="entr" presetSubtype="1" fill="hold" grpId="0" nodeType="withEffect">
                                  <p:stCondLst>
                                    <p:cond delay="0"/>
                                  </p:stCondLst>
                                  <p:childTnLst>
                                    <p:set>
                                      <p:cBhvr>
                                        <p:cTn id="51" dur="1" fill="hold">
                                          <p:stCondLst>
                                            <p:cond delay="0"/>
                                          </p:stCondLst>
                                        </p:cTn>
                                        <p:tgtEl>
                                          <p:spTgt spid="193572"/>
                                        </p:tgtEl>
                                        <p:attrNameLst>
                                          <p:attrName>style.visibility</p:attrName>
                                        </p:attrNameLst>
                                      </p:cBhvr>
                                      <p:to>
                                        <p:strVal val="visible"/>
                                      </p:to>
                                    </p:set>
                                    <p:anim calcmode="lin" valueType="num">
                                      <p:cBhvr>
                                        <p:cTn id="52" dur="500" fill="hold"/>
                                        <p:tgtEl>
                                          <p:spTgt spid="193572"/>
                                        </p:tgtEl>
                                        <p:attrNameLst>
                                          <p:attrName>ppt_x</p:attrName>
                                        </p:attrNameLst>
                                      </p:cBhvr>
                                      <p:tavLst>
                                        <p:tav tm="0">
                                          <p:val>
                                            <p:strVal val="#ppt_x"/>
                                          </p:val>
                                        </p:tav>
                                        <p:tav tm="100000">
                                          <p:val>
                                            <p:strVal val="#ppt_x"/>
                                          </p:val>
                                        </p:tav>
                                      </p:tavLst>
                                    </p:anim>
                                    <p:anim calcmode="lin" valueType="num">
                                      <p:cBhvr>
                                        <p:cTn id="53" dur="500" fill="hold"/>
                                        <p:tgtEl>
                                          <p:spTgt spid="193572"/>
                                        </p:tgtEl>
                                        <p:attrNameLst>
                                          <p:attrName>ppt_y</p:attrName>
                                        </p:attrNameLst>
                                      </p:cBhvr>
                                      <p:tavLst>
                                        <p:tav tm="0">
                                          <p:val>
                                            <p:strVal val="#ppt_y-#ppt_h/2"/>
                                          </p:val>
                                        </p:tav>
                                        <p:tav tm="100000">
                                          <p:val>
                                            <p:strVal val="#ppt_y"/>
                                          </p:val>
                                        </p:tav>
                                      </p:tavLst>
                                    </p:anim>
                                    <p:anim calcmode="lin" valueType="num">
                                      <p:cBhvr>
                                        <p:cTn id="54" dur="500" fill="hold"/>
                                        <p:tgtEl>
                                          <p:spTgt spid="193572"/>
                                        </p:tgtEl>
                                        <p:attrNameLst>
                                          <p:attrName>ppt_w</p:attrName>
                                        </p:attrNameLst>
                                      </p:cBhvr>
                                      <p:tavLst>
                                        <p:tav tm="0">
                                          <p:val>
                                            <p:strVal val="#ppt_w"/>
                                          </p:val>
                                        </p:tav>
                                        <p:tav tm="100000">
                                          <p:val>
                                            <p:strVal val="#ppt_w"/>
                                          </p:val>
                                        </p:tav>
                                      </p:tavLst>
                                    </p:anim>
                                    <p:anim calcmode="lin" valueType="num">
                                      <p:cBhvr>
                                        <p:cTn id="55" dur="500" fill="hold"/>
                                        <p:tgtEl>
                                          <p:spTgt spid="193572"/>
                                        </p:tgtEl>
                                        <p:attrNameLst>
                                          <p:attrName>ppt_h</p:attrName>
                                        </p:attrNameLst>
                                      </p:cBhvr>
                                      <p:tavLst>
                                        <p:tav tm="0">
                                          <p:val>
                                            <p:fltVal val="0"/>
                                          </p:val>
                                        </p:tav>
                                        <p:tav tm="100000">
                                          <p:val>
                                            <p:strVal val="#ppt_h"/>
                                          </p:val>
                                        </p:tav>
                                      </p:tavLst>
                                    </p:anim>
                                  </p:childTnLst>
                                </p:cTn>
                              </p:par>
                              <p:par>
                                <p:cTn id="56" presetID="17" presetClass="entr" presetSubtype="1" fill="hold" grpId="0" nodeType="withEffect">
                                  <p:stCondLst>
                                    <p:cond delay="0"/>
                                  </p:stCondLst>
                                  <p:childTnLst>
                                    <p:set>
                                      <p:cBhvr>
                                        <p:cTn id="57" dur="1" fill="hold">
                                          <p:stCondLst>
                                            <p:cond delay="0"/>
                                          </p:stCondLst>
                                        </p:cTn>
                                        <p:tgtEl>
                                          <p:spTgt spid="193571"/>
                                        </p:tgtEl>
                                        <p:attrNameLst>
                                          <p:attrName>style.visibility</p:attrName>
                                        </p:attrNameLst>
                                      </p:cBhvr>
                                      <p:to>
                                        <p:strVal val="visible"/>
                                      </p:to>
                                    </p:set>
                                    <p:anim calcmode="lin" valueType="num">
                                      <p:cBhvr>
                                        <p:cTn id="58" dur="500" fill="hold"/>
                                        <p:tgtEl>
                                          <p:spTgt spid="193571"/>
                                        </p:tgtEl>
                                        <p:attrNameLst>
                                          <p:attrName>ppt_x</p:attrName>
                                        </p:attrNameLst>
                                      </p:cBhvr>
                                      <p:tavLst>
                                        <p:tav tm="0">
                                          <p:val>
                                            <p:strVal val="#ppt_x"/>
                                          </p:val>
                                        </p:tav>
                                        <p:tav tm="100000">
                                          <p:val>
                                            <p:strVal val="#ppt_x"/>
                                          </p:val>
                                        </p:tav>
                                      </p:tavLst>
                                    </p:anim>
                                    <p:anim calcmode="lin" valueType="num">
                                      <p:cBhvr>
                                        <p:cTn id="59" dur="500" fill="hold"/>
                                        <p:tgtEl>
                                          <p:spTgt spid="193571"/>
                                        </p:tgtEl>
                                        <p:attrNameLst>
                                          <p:attrName>ppt_y</p:attrName>
                                        </p:attrNameLst>
                                      </p:cBhvr>
                                      <p:tavLst>
                                        <p:tav tm="0">
                                          <p:val>
                                            <p:strVal val="#ppt_y-#ppt_h/2"/>
                                          </p:val>
                                        </p:tav>
                                        <p:tav tm="100000">
                                          <p:val>
                                            <p:strVal val="#ppt_y"/>
                                          </p:val>
                                        </p:tav>
                                      </p:tavLst>
                                    </p:anim>
                                    <p:anim calcmode="lin" valueType="num">
                                      <p:cBhvr>
                                        <p:cTn id="60" dur="500" fill="hold"/>
                                        <p:tgtEl>
                                          <p:spTgt spid="193571"/>
                                        </p:tgtEl>
                                        <p:attrNameLst>
                                          <p:attrName>ppt_w</p:attrName>
                                        </p:attrNameLst>
                                      </p:cBhvr>
                                      <p:tavLst>
                                        <p:tav tm="0">
                                          <p:val>
                                            <p:strVal val="#ppt_w"/>
                                          </p:val>
                                        </p:tav>
                                        <p:tav tm="100000">
                                          <p:val>
                                            <p:strVal val="#ppt_w"/>
                                          </p:val>
                                        </p:tav>
                                      </p:tavLst>
                                    </p:anim>
                                    <p:anim calcmode="lin" valueType="num">
                                      <p:cBhvr>
                                        <p:cTn id="61" dur="500" fill="hold"/>
                                        <p:tgtEl>
                                          <p:spTgt spid="193571"/>
                                        </p:tgtEl>
                                        <p:attrNameLst>
                                          <p:attrName>ppt_h</p:attrName>
                                        </p:attrNameLst>
                                      </p:cBhvr>
                                      <p:tavLst>
                                        <p:tav tm="0">
                                          <p:val>
                                            <p:fltVal val="0"/>
                                          </p:val>
                                        </p:tav>
                                        <p:tav tm="100000">
                                          <p:val>
                                            <p:strVal val="#ppt_h"/>
                                          </p:val>
                                        </p:tav>
                                      </p:tavLst>
                                    </p:anim>
                                  </p:childTnLst>
                                </p:cTn>
                              </p:par>
                              <p:par>
                                <p:cTn id="62" presetID="17" presetClass="entr" presetSubtype="1" fill="hold" grpId="0" nodeType="withEffect">
                                  <p:stCondLst>
                                    <p:cond delay="0"/>
                                  </p:stCondLst>
                                  <p:childTnLst>
                                    <p:set>
                                      <p:cBhvr>
                                        <p:cTn id="63" dur="1" fill="hold">
                                          <p:stCondLst>
                                            <p:cond delay="0"/>
                                          </p:stCondLst>
                                        </p:cTn>
                                        <p:tgtEl>
                                          <p:spTgt spid="193576"/>
                                        </p:tgtEl>
                                        <p:attrNameLst>
                                          <p:attrName>style.visibility</p:attrName>
                                        </p:attrNameLst>
                                      </p:cBhvr>
                                      <p:to>
                                        <p:strVal val="visible"/>
                                      </p:to>
                                    </p:set>
                                    <p:anim calcmode="lin" valueType="num">
                                      <p:cBhvr>
                                        <p:cTn id="64" dur="500" fill="hold"/>
                                        <p:tgtEl>
                                          <p:spTgt spid="193576"/>
                                        </p:tgtEl>
                                        <p:attrNameLst>
                                          <p:attrName>ppt_x</p:attrName>
                                        </p:attrNameLst>
                                      </p:cBhvr>
                                      <p:tavLst>
                                        <p:tav tm="0">
                                          <p:val>
                                            <p:strVal val="#ppt_x"/>
                                          </p:val>
                                        </p:tav>
                                        <p:tav tm="100000">
                                          <p:val>
                                            <p:strVal val="#ppt_x"/>
                                          </p:val>
                                        </p:tav>
                                      </p:tavLst>
                                    </p:anim>
                                    <p:anim calcmode="lin" valueType="num">
                                      <p:cBhvr>
                                        <p:cTn id="65" dur="500" fill="hold"/>
                                        <p:tgtEl>
                                          <p:spTgt spid="193576"/>
                                        </p:tgtEl>
                                        <p:attrNameLst>
                                          <p:attrName>ppt_y</p:attrName>
                                        </p:attrNameLst>
                                      </p:cBhvr>
                                      <p:tavLst>
                                        <p:tav tm="0">
                                          <p:val>
                                            <p:strVal val="#ppt_y-#ppt_h/2"/>
                                          </p:val>
                                        </p:tav>
                                        <p:tav tm="100000">
                                          <p:val>
                                            <p:strVal val="#ppt_y"/>
                                          </p:val>
                                        </p:tav>
                                      </p:tavLst>
                                    </p:anim>
                                    <p:anim calcmode="lin" valueType="num">
                                      <p:cBhvr>
                                        <p:cTn id="66" dur="500" fill="hold"/>
                                        <p:tgtEl>
                                          <p:spTgt spid="193576"/>
                                        </p:tgtEl>
                                        <p:attrNameLst>
                                          <p:attrName>ppt_w</p:attrName>
                                        </p:attrNameLst>
                                      </p:cBhvr>
                                      <p:tavLst>
                                        <p:tav tm="0">
                                          <p:val>
                                            <p:strVal val="#ppt_w"/>
                                          </p:val>
                                        </p:tav>
                                        <p:tav tm="100000">
                                          <p:val>
                                            <p:strVal val="#ppt_w"/>
                                          </p:val>
                                        </p:tav>
                                      </p:tavLst>
                                    </p:anim>
                                    <p:anim calcmode="lin" valueType="num">
                                      <p:cBhvr>
                                        <p:cTn id="67" dur="500" fill="hold"/>
                                        <p:tgtEl>
                                          <p:spTgt spid="193576"/>
                                        </p:tgtEl>
                                        <p:attrNameLst>
                                          <p:attrName>ppt_h</p:attrName>
                                        </p:attrNameLst>
                                      </p:cBhvr>
                                      <p:tavLst>
                                        <p:tav tm="0">
                                          <p:val>
                                            <p:fltVal val="0"/>
                                          </p:val>
                                        </p:tav>
                                        <p:tav tm="100000">
                                          <p:val>
                                            <p:strVal val="#ppt_h"/>
                                          </p:val>
                                        </p:tav>
                                      </p:tavLst>
                                    </p:anim>
                                  </p:childTnLst>
                                </p:cTn>
                              </p:par>
                              <p:par>
                                <p:cTn id="68" presetID="12" presetClass="entr" presetSubtype="8" fill="hold" grpId="0" nodeType="withEffect">
                                  <p:stCondLst>
                                    <p:cond delay="0"/>
                                  </p:stCondLst>
                                  <p:childTnLst>
                                    <p:set>
                                      <p:cBhvr>
                                        <p:cTn id="69" dur="1" fill="hold">
                                          <p:stCondLst>
                                            <p:cond delay="0"/>
                                          </p:stCondLst>
                                        </p:cTn>
                                        <p:tgtEl>
                                          <p:spTgt spid="193547"/>
                                        </p:tgtEl>
                                        <p:attrNameLst>
                                          <p:attrName>style.visibility</p:attrName>
                                        </p:attrNameLst>
                                      </p:cBhvr>
                                      <p:to>
                                        <p:strVal val="visible"/>
                                      </p:to>
                                    </p:set>
                                    <p:animEffect transition="in" filter="slide(fromLeft)">
                                      <p:cBhvr>
                                        <p:cTn id="70" dur="500"/>
                                        <p:tgtEl>
                                          <p:spTgt spid="193547"/>
                                        </p:tgtEl>
                                      </p:cBhvr>
                                    </p:animEffect>
                                  </p:childTnLst>
                                </p:cTn>
                              </p:par>
                              <p:par>
                                <p:cTn id="71" presetID="17" presetClass="entr" presetSubtype="1" fill="hold" grpId="0" nodeType="withEffect">
                                  <p:stCondLst>
                                    <p:cond delay="0"/>
                                  </p:stCondLst>
                                  <p:childTnLst>
                                    <p:set>
                                      <p:cBhvr>
                                        <p:cTn id="72" dur="1" fill="hold">
                                          <p:stCondLst>
                                            <p:cond delay="0"/>
                                          </p:stCondLst>
                                        </p:cTn>
                                        <p:tgtEl>
                                          <p:spTgt spid="193574"/>
                                        </p:tgtEl>
                                        <p:attrNameLst>
                                          <p:attrName>style.visibility</p:attrName>
                                        </p:attrNameLst>
                                      </p:cBhvr>
                                      <p:to>
                                        <p:strVal val="visible"/>
                                      </p:to>
                                    </p:set>
                                    <p:anim calcmode="lin" valueType="num">
                                      <p:cBhvr>
                                        <p:cTn id="73" dur="500" fill="hold"/>
                                        <p:tgtEl>
                                          <p:spTgt spid="193574"/>
                                        </p:tgtEl>
                                        <p:attrNameLst>
                                          <p:attrName>ppt_x</p:attrName>
                                        </p:attrNameLst>
                                      </p:cBhvr>
                                      <p:tavLst>
                                        <p:tav tm="0">
                                          <p:val>
                                            <p:strVal val="#ppt_x"/>
                                          </p:val>
                                        </p:tav>
                                        <p:tav tm="100000">
                                          <p:val>
                                            <p:strVal val="#ppt_x"/>
                                          </p:val>
                                        </p:tav>
                                      </p:tavLst>
                                    </p:anim>
                                    <p:anim calcmode="lin" valueType="num">
                                      <p:cBhvr>
                                        <p:cTn id="74" dur="500" fill="hold"/>
                                        <p:tgtEl>
                                          <p:spTgt spid="193574"/>
                                        </p:tgtEl>
                                        <p:attrNameLst>
                                          <p:attrName>ppt_y</p:attrName>
                                        </p:attrNameLst>
                                      </p:cBhvr>
                                      <p:tavLst>
                                        <p:tav tm="0">
                                          <p:val>
                                            <p:strVal val="#ppt_y-#ppt_h/2"/>
                                          </p:val>
                                        </p:tav>
                                        <p:tav tm="100000">
                                          <p:val>
                                            <p:strVal val="#ppt_y"/>
                                          </p:val>
                                        </p:tav>
                                      </p:tavLst>
                                    </p:anim>
                                    <p:anim calcmode="lin" valueType="num">
                                      <p:cBhvr>
                                        <p:cTn id="75" dur="500" fill="hold"/>
                                        <p:tgtEl>
                                          <p:spTgt spid="193574"/>
                                        </p:tgtEl>
                                        <p:attrNameLst>
                                          <p:attrName>ppt_w</p:attrName>
                                        </p:attrNameLst>
                                      </p:cBhvr>
                                      <p:tavLst>
                                        <p:tav tm="0">
                                          <p:val>
                                            <p:strVal val="#ppt_w"/>
                                          </p:val>
                                        </p:tav>
                                        <p:tav tm="100000">
                                          <p:val>
                                            <p:strVal val="#ppt_w"/>
                                          </p:val>
                                        </p:tav>
                                      </p:tavLst>
                                    </p:anim>
                                    <p:anim calcmode="lin" valueType="num">
                                      <p:cBhvr>
                                        <p:cTn id="76" dur="500" fill="hold"/>
                                        <p:tgtEl>
                                          <p:spTgt spid="193574"/>
                                        </p:tgtEl>
                                        <p:attrNameLst>
                                          <p:attrName>ppt_h</p:attrName>
                                        </p:attrNameLst>
                                      </p:cBhvr>
                                      <p:tavLst>
                                        <p:tav tm="0">
                                          <p:val>
                                            <p:fltVal val="0"/>
                                          </p:val>
                                        </p:tav>
                                        <p:tav tm="100000">
                                          <p:val>
                                            <p:strVal val="#ppt_h"/>
                                          </p:val>
                                        </p:tav>
                                      </p:tavLst>
                                    </p:anim>
                                  </p:childTnLst>
                                </p:cTn>
                              </p:par>
                              <p:par>
                                <p:cTn id="77" presetID="17" presetClass="entr" presetSubtype="1" fill="hold" grpId="0" nodeType="withEffect">
                                  <p:stCondLst>
                                    <p:cond delay="0"/>
                                  </p:stCondLst>
                                  <p:childTnLst>
                                    <p:set>
                                      <p:cBhvr>
                                        <p:cTn id="78" dur="1" fill="hold">
                                          <p:stCondLst>
                                            <p:cond delay="0"/>
                                          </p:stCondLst>
                                        </p:cTn>
                                        <p:tgtEl>
                                          <p:spTgt spid="193573"/>
                                        </p:tgtEl>
                                        <p:attrNameLst>
                                          <p:attrName>style.visibility</p:attrName>
                                        </p:attrNameLst>
                                      </p:cBhvr>
                                      <p:to>
                                        <p:strVal val="visible"/>
                                      </p:to>
                                    </p:set>
                                    <p:anim calcmode="lin" valueType="num">
                                      <p:cBhvr>
                                        <p:cTn id="79" dur="500" fill="hold"/>
                                        <p:tgtEl>
                                          <p:spTgt spid="193573"/>
                                        </p:tgtEl>
                                        <p:attrNameLst>
                                          <p:attrName>ppt_x</p:attrName>
                                        </p:attrNameLst>
                                      </p:cBhvr>
                                      <p:tavLst>
                                        <p:tav tm="0">
                                          <p:val>
                                            <p:strVal val="#ppt_x"/>
                                          </p:val>
                                        </p:tav>
                                        <p:tav tm="100000">
                                          <p:val>
                                            <p:strVal val="#ppt_x"/>
                                          </p:val>
                                        </p:tav>
                                      </p:tavLst>
                                    </p:anim>
                                    <p:anim calcmode="lin" valueType="num">
                                      <p:cBhvr>
                                        <p:cTn id="80" dur="500" fill="hold"/>
                                        <p:tgtEl>
                                          <p:spTgt spid="193573"/>
                                        </p:tgtEl>
                                        <p:attrNameLst>
                                          <p:attrName>ppt_y</p:attrName>
                                        </p:attrNameLst>
                                      </p:cBhvr>
                                      <p:tavLst>
                                        <p:tav tm="0">
                                          <p:val>
                                            <p:strVal val="#ppt_y-#ppt_h/2"/>
                                          </p:val>
                                        </p:tav>
                                        <p:tav tm="100000">
                                          <p:val>
                                            <p:strVal val="#ppt_y"/>
                                          </p:val>
                                        </p:tav>
                                      </p:tavLst>
                                    </p:anim>
                                    <p:anim calcmode="lin" valueType="num">
                                      <p:cBhvr>
                                        <p:cTn id="81" dur="500" fill="hold"/>
                                        <p:tgtEl>
                                          <p:spTgt spid="193573"/>
                                        </p:tgtEl>
                                        <p:attrNameLst>
                                          <p:attrName>ppt_w</p:attrName>
                                        </p:attrNameLst>
                                      </p:cBhvr>
                                      <p:tavLst>
                                        <p:tav tm="0">
                                          <p:val>
                                            <p:strVal val="#ppt_w"/>
                                          </p:val>
                                        </p:tav>
                                        <p:tav tm="100000">
                                          <p:val>
                                            <p:strVal val="#ppt_w"/>
                                          </p:val>
                                        </p:tav>
                                      </p:tavLst>
                                    </p:anim>
                                    <p:anim calcmode="lin" valueType="num">
                                      <p:cBhvr>
                                        <p:cTn id="82" dur="500" fill="hold"/>
                                        <p:tgtEl>
                                          <p:spTgt spid="193573"/>
                                        </p:tgtEl>
                                        <p:attrNameLst>
                                          <p:attrName>ppt_h</p:attrName>
                                        </p:attrNameLst>
                                      </p:cBhvr>
                                      <p:tavLst>
                                        <p:tav tm="0">
                                          <p:val>
                                            <p:fltVal val="0"/>
                                          </p:val>
                                        </p:tav>
                                        <p:tav tm="100000">
                                          <p:val>
                                            <p:strVal val="#ppt_h"/>
                                          </p:val>
                                        </p:tav>
                                      </p:tavLst>
                                    </p:anim>
                                  </p:childTnLst>
                                </p:cTn>
                              </p:par>
                              <p:par>
                                <p:cTn id="83" presetID="22" presetClass="entr" presetSubtype="8" fill="hold" grpId="0" nodeType="withEffect">
                                  <p:stCondLst>
                                    <p:cond delay="0"/>
                                  </p:stCondLst>
                                  <p:childTnLst>
                                    <p:set>
                                      <p:cBhvr>
                                        <p:cTn id="84" dur="1" fill="hold">
                                          <p:stCondLst>
                                            <p:cond delay="0"/>
                                          </p:stCondLst>
                                        </p:cTn>
                                        <p:tgtEl>
                                          <p:spTgt spid="193583"/>
                                        </p:tgtEl>
                                        <p:attrNameLst>
                                          <p:attrName>style.visibility</p:attrName>
                                        </p:attrNameLst>
                                      </p:cBhvr>
                                      <p:to>
                                        <p:strVal val="visible"/>
                                      </p:to>
                                    </p:set>
                                    <p:animEffect transition="in" filter="wipe(left)">
                                      <p:cBhvr>
                                        <p:cTn id="85" dur="500"/>
                                        <p:tgtEl>
                                          <p:spTgt spid="193583"/>
                                        </p:tgtEl>
                                      </p:cBhvr>
                                    </p:animEffect>
                                  </p:childTnLst>
                                </p:cTn>
                              </p:par>
                              <p:par>
                                <p:cTn id="86" presetID="17" presetClass="entr" presetSubtype="1" fill="hold" grpId="0" nodeType="withEffect">
                                  <p:stCondLst>
                                    <p:cond delay="0"/>
                                  </p:stCondLst>
                                  <p:childTnLst>
                                    <p:set>
                                      <p:cBhvr>
                                        <p:cTn id="87" dur="1" fill="hold">
                                          <p:stCondLst>
                                            <p:cond delay="0"/>
                                          </p:stCondLst>
                                        </p:cTn>
                                        <p:tgtEl>
                                          <p:spTgt spid="193584"/>
                                        </p:tgtEl>
                                        <p:attrNameLst>
                                          <p:attrName>style.visibility</p:attrName>
                                        </p:attrNameLst>
                                      </p:cBhvr>
                                      <p:to>
                                        <p:strVal val="visible"/>
                                      </p:to>
                                    </p:set>
                                    <p:anim calcmode="lin" valueType="num">
                                      <p:cBhvr>
                                        <p:cTn id="88" dur="500" fill="hold"/>
                                        <p:tgtEl>
                                          <p:spTgt spid="193584"/>
                                        </p:tgtEl>
                                        <p:attrNameLst>
                                          <p:attrName>ppt_x</p:attrName>
                                        </p:attrNameLst>
                                      </p:cBhvr>
                                      <p:tavLst>
                                        <p:tav tm="0">
                                          <p:val>
                                            <p:strVal val="#ppt_x"/>
                                          </p:val>
                                        </p:tav>
                                        <p:tav tm="100000">
                                          <p:val>
                                            <p:strVal val="#ppt_x"/>
                                          </p:val>
                                        </p:tav>
                                      </p:tavLst>
                                    </p:anim>
                                    <p:anim calcmode="lin" valueType="num">
                                      <p:cBhvr>
                                        <p:cTn id="89" dur="500" fill="hold"/>
                                        <p:tgtEl>
                                          <p:spTgt spid="193584"/>
                                        </p:tgtEl>
                                        <p:attrNameLst>
                                          <p:attrName>ppt_y</p:attrName>
                                        </p:attrNameLst>
                                      </p:cBhvr>
                                      <p:tavLst>
                                        <p:tav tm="0">
                                          <p:val>
                                            <p:strVal val="#ppt_y-#ppt_h/2"/>
                                          </p:val>
                                        </p:tav>
                                        <p:tav tm="100000">
                                          <p:val>
                                            <p:strVal val="#ppt_y"/>
                                          </p:val>
                                        </p:tav>
                                      </p:tavLst>
                                    </p:anim>
                                    <p:anim calcmode="lin" valueType="num">
                                      <p:cBhvr>
                                        <p:cTn id="90" dur="500" fill="hold"/>
                                        <p:tgtEl>
                                          <p:spTgt spid="193584"/>
                                        </p:tgtEl>
                                        <p:attrNameLst>
                                          <p:attrName>ppt_w</p:attrName>
                                        </p:attrNameLst>
                                      </p:cBhvr>
                                      <p:tavLst>
                                        <p:tav tm="0">
                                          <p:val>
                                            <p:strVal val="#ppt_w"/>
                                          </p:val>
                                        </p:tav>
                                        <p:tav tm="100000">
                                          <p:val>
                                            <p:strVal val="#ppt_w"/>
                                          </p:val>
                                        </p:tav>
                                      </p:tavLst>
                                    </p:anim>
                                    <p:anim calcmode="lin" valueType="num">
                                      <p:cBhvr>
                                        <p:cTn id="91" dur="500" fill="hold"/>
                                        <p:tgtEl>
                                          <p:spTgt spid="193584"/>
                                        </p:tgtEl>
                                        <p:attrNameLst>
                                          <p:attrName>ppt_h</p:attrName>
                                        </p:attrNameLst>
                                      </p:cBhvr>
                                      <p:tavLst>
                                        <p:tav tm="0">
                                          <p:val>
                                            <p:fltVal val="0"/>
                                          </p:val>
                                        </p:tav>
                                        <p:tav tm="100000">
                                          <p:val>
                                            <p:strVal val="#ppt_h"/>
                                          </p:val>
                                        </p:tav>
                                      </p:tavLst>
                                    </p:anim>
                                  </p:childTnLst>
                                </p:cTn>
                              </p:par>
                              <p:par>
                                <p:cTn id="92" presetID="17" presetClass="entr" presetSubtype="1" fill="hold" grpId="0" nodeType="withEffect">
                                  <p:stCondLst>
                                    <p:cond delay="0"/>
                                  </p:stCondLst>
                                  <p:childTnLst>
                                    <p:set>
                                      <p:cBhvr>
                                        <p:cTn id="93" dur="1" fill="hold">
                                          <p:stCondLst>
                                            <p:cond delay="0"/>
                                          </p:stCondLst>
                                        </p:cTn>
                                        <p:tgtEl>
                                          <p:spTgt spid="193585"/>
                                        </p:tgtEl>
                                        <p:attrNameLst>
                                          <p:attrName>style.visibility</p:attrName>
                                        </p:attrNameLst>
                                      </p:cBhvr>
                                      <p:to>
                                        <p:strVal val="visible"/>
                                      </p:to>
                                    </p:set>
                                    <p:anim calcmode="lin" valueType="num">
                                      <p:cBhvr>
                                        <p:cTn id="94" dur="500" fill="hold"/>
                                        <p:tgtEl>
                                          <p:spTgt spid="193585"/>
                                        </p:tgtEl>
                                        <p:attrNameLst>
                                          <p:attrName>ppt_x</p:attrName>
                                        </p:attrNameLst>
                                      </p:cBhvr>
                                      <p:tavLst>
                                        <p:tav tm="0">
                                          <p:val>
                                            <p:strVal val="#ppt_x"/>
                                          </p:val>
                                        </p:tav>
                                        <p:tav tm="100000">
                                          <p:val>
                                            <p:strVal val="#ppt_x"/>
                                          </p:val>
                                        </p:tav>
                                      </p:tavLst>
                                    </p:anim>
                                    <p:anim calcmode="lin" valueType="num">
                                      <p:cBhvr>
                                        <p:cTn id="95" dur="500" fill="hold"/>
                                        <p:tgtEl>
                                          <p:spTgt spid="193585"/>
                                        </p:tgtEl>
                                        <p:attrNameLst>
                                          <p:attrName>ppt_y</p:attrName>
                                        </p:attrNameLst>
                                      </p:cBhvr>
                                      <p:tavLst>
                                        <p:tav tm="0">
                                          <p:val>
                                            <p:strVal val="#ppt_y-#ppt_h/2"/>
                                          </p:val>
                                        </p:tav>
                                        <p:tav tm="100000">
                                          <p:val>
                                            <p:strVal val="#ppt_y"/>
                                          </p:val>
                                        </p:tav>
                                      </p:tavLst>
                                    </p:anim>
                                    <p:anim calcmode="lin" valueType="num">
                                      <p:cBhvr>
                                        <p:cTn id="96" dur="500" fill="hold"/>
                                        <p:tgtEl>
                                          <p:spTgt spid="193585"/>
                                        </p:tgtEl>
                                        <p:attrNameLst>
                                          <p:attrName>ppt_w</p:attrName>
                                        </p:attrNameLst>
                                      </p:cBhvr>
                                      <p:tavLst>
                                        <p:tav tm="0">
                                          <p:val>
                                            <p:strVal val="#ppt_w"/>
                                          </p:val>
                                        </p:tav>
                                        <p:tav tm="100000">
                                          <p:val>
                                            <p:strVal val="#ppt_w"/>
                                          </p:val>
                                        </p:tav>
                                      </p:tavLst>
                                    </p:anim>
                                    <p:anim calcmode="lin" valueType="num">
                                      <p:cBhvr>
                                        <p:cTn id="97" dur="500" fill="hold"/>
                                        <p:tgtEl>
                                          <p:spTgt spid="193585"/>
                                        </p:tgtEl>
                                        <p:attrNameLst>
                                          <p:attrName>ppt_h</p:attrName>
                                        </p:attrNameLst>
                                      </p:cBhvr>
                                      <p:tavLst>
                                        <p:tav tm="0">
                                          <p:val>
                                            <p:fltVal val="0"/>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17" presetClass="entr" presetSubtype="4" fill="hold" grpId="0" nodeType="clickEffect">
                                  <p:stCondLst>
                                    <p:cond delay="0"/>
                                  </p:stCondLst>
                                  <p:childTnLst>
                                    <p:set>
                                      <p:cBhvr>
                                        <p:cTn id="101" dur="1" fill="hold">
                                          <p:stCondLst>
                                            <p:cond delay="0"/>
                                          </p:stCondLst>
                                        </p:cTn>
                                        <p:tgtEl>
                                          <p:spTgt spid="193578"/>
                                        </p:tgtEl>
                                        <p:attrNameLst>
                                          <p:attrName>style.visibility</p:attrName>
                                        </p:attrNameLst>
                                      </p:cBhvr>
                                      <p:to>
                                        <p:strVal val="visible"/>
                                      </p:to>
                                    </p:set>
                                    <p:anim calcmode="lin" valueType="num">
                                      <p:cBhvr>
                                        <p:cTn id="102" dur="500" fill="hold"/>
                                        <p:tgtEl>
                                          <p:spTgt spid="193578"/>
                                        </p:tgtEl>
                                        <p:attrNameLst>
                                          <p:attrName>ppt_x</p:attrName>
                                        </p:attrNameLst>
                                      </p:cBhvr>
                                      <p:tavLst>
                                        <p:tav tm="0">
                                          <p:val>
                                            <p:strVal val="#ppt_x"/>
                                          </p:val>
                                        </p:tav>
                                        <p:tav tm="100000">
                                          <p:val>
                                            <p:strVal val="#ppt_x"/>
                                          </p:val>
                                        </p:tav>
                                      </p:tavLst>
                                    </p:anim>
                                    <p:anim calcmode="lin" valueType="num">
                                      <p:cBhvr>
                                        <p:cTn id="103" dur="500" fill="hold"/>
                                        <p:tgtEl>
                                          <p:spTgt spid="193578"/>
                                        </p:tgtEl>
                                        <p:attrNameLst>
                                          <p:attrName>ppt_y</p:attrName>
                                        </p:attrNameLst>
                                      </p:cBhvr>
                                      <p:tavLst>
                                        <p:tav tm="0">
                                          <p:val>
                                            <p:strVal val="#ppt_y+#ppt_h/2"/>
                                          </p:val>
                                        </p:tav>
                                        <p:tav tm="100000">
                                          <p:val>
                                            <p:strVal val="#ppt_y"/>
                                          </p:val>
                                        </p:tav>
                                      </p:tavLst>
                                    </p:anim>
                                    <p:anim calcmode="lin" valueType="num">
                                      <p:cBhvr>
                                        <p:cTn id="104" dur="500" fill="hold"/>
                                        <p:tgtEl>
                                          <p:spTgt spid="193578"/>
                                        </p:tgtEl>
                                        <p:attrNameLst>
                                          <p:attrName>ppt_w</p:attrName>
                                        </p:attrNameLst>
                                      </p:cBhvr>
                                      <p:tavLst>
                                        <p:tav tm="0">
                                          <p:val>
                                            <p:strVal val="#ppt_w"/>
                                          </p:val>
                                        </p:tav>
                                        <p:tav tm="100000">
                                          <p:val>
                                            <p:strVal val="#ppt_w"/>
                                          </p:val>
                                        </p:tav>
                                      </p:tavLst>
                                    </p:anim>
                                    <p:anim calcmode="lin" valueType="num">
                                      <p:cBhvr>
                                        <p:cTn id="105" dur="500" fill="hold"/>
                                        <p:tgtEl>
                                          <p:spTgt spid="193578"/>
                                        </p:tgtEl>
                                        <p:attrNameLst>
                                          <p:attrName>ppt_h</p:attrName>
                                        </p:attrNameLst>
                                      </p:cBhvr>
                                      <p:tavLst>
                                        <p:tav tm="0">
                                          <p:val>
                                            <p:fltVal val="0"/>
                                          </p:val>
                                        </p:tav>
                                        <p:tav tm="100000">
                                          <p:val>
                                            <p:strVal val="#ppt_h"/>
                                          </p:val>
                                        </p:tav>
                                      </p:tavLst>
                                    </p:anim>
                                  </p:childTnLst>
                                </p:cTn>
                              </p:par>
                            </p:childTnLst>
                          </p:cTn>
                        </p:par>
                      </p:childTnLst>
                    </p:cTn>
                  </p:par>
                  <p:par>
                    <p:cTn id="106" fill="hold">
                      <p:stCondLst>
                        <p:cond delay="indefinite"/>
                      </p:stCondLst>
                      <p:childTnLst>
                        <p:par>
                          <p:cTn id="107" fill="hold">
                            <p:stCondLst>
                              <p:cond delay="0"/>
                            </p:stCondLst>
                            <p:childTnLst>
                              <p:par>
                                <p:cTn id="108" presetID="17" presetClass="entr" presetSubtype="4" fill="hold" grpId="0" nodeType="clickEffect">
                                  <p:stCondLst>
                                    <p:cond delay="0"/>
                                  </p:stCondLst>
                                  <p:childTnLst>
                                    <p:set>
                                      <p:cBhvr>
                                        <p:cTn id="109" dur="1" fill="hold">
                                          <p:stCondLst>
                                            <p:cond delay="0"/>
                                          </p:stCondLst>
                                        </p:cTn>
                                        <p:tgtEl>
                                          <p:spTgt spid="193587"/>
                                        </p:tgtEl>
                                        <p:attrNameLst>
                                          <p:attrName>style.visibility</p:attrName>
                                        </p:attrNameLst>
                                      </p:cBhvr>
                                      <p:to>
                                        <p:strVal val="visible"/>
                                      </p:to>
                                    </p:set>
                                    <p:anim calcmode="lin" valueType="num">
                                      <p:cBhvr>
                                        <p:cTn id="110" dur="500" fill="hold"/>
                                        <p:tgtEl>
                                          <p:spTgt spid="193587"/>
                                        </p:tgtEl>
                                        <p:attrNameLst>
                                          <p:attrName>ppt_x</p:attrName>
                                        </p:attrNameLst>
                                      </p:cBhvr>
                                      <p:tavLst>
                                        <p:tav tm="0">
                                          <p:val>
                                            <p:strVal val="#ppt_x"/>
                                          </p:val>
                                        </p:tav>
                                        <p:tav tm="100000">
                                          <p:val>
                                            <p:strVal val="#ppt_x"/>
                                          </p:val>
                                        </p:tav>
                                      </p:tavLst>
                                    </p:anim>
                                    <p:anim calcmode="lin" valueType="num">
                                      <p:cBhvr>
                                        <p:cTn id="111" dur="500" fill="hold"/>
                                        <p:tgtEl>
                                          <p:spTgt spid="193587"/>
                                        </p:tgtEl>
                                        <p:attrNameLst>
                                          <p:attrName>ppt_y</p:attrName>
                                        </p:attrNameLst>
                                      </p:cBhvr>
                                      <p:tavLst>
                                        <p:tav tm="0">
                                          <p:val>
                                            <p:strVal val="#ppt_y+#ppt_h/2"/>
                                          </p:val>
                                        </p:tav>
                                        <p:tav tm="100000">
                                          <p:val>
                                            <p:strVal val="#ppt_y"/>
                                          </p:val>
                                        </p:tav>
                                      </p:tavLst>
                                    </p:anim>
                                    <p:anim calcmode="lin" valueType="num">
                                      <p:cBhvr>
                                        <p:cTn id="112" dur="500" fill="hold"/>
                                        <p:tgtEl>
                                          <p:spTgt spid="193587"/>
                                        </p:tgtEl>
                                        <p:attrNameLst>
                                          <p:attrName>ppt_w</p:attrName>
                                        </p:attrNameLst>
                                      </p:cBhvr>
                                      <p:tavLst>
                                        <p:tav tm="0">
                                          <p:val>
                                            <p:strVal val="#ppt_w"/>
                                          </p:val>
                                        </p:tav>
                                        <p:tav tm="100000">
                                          <p:val>
                                            <p:strVal val="#ppt_w"/>
                                          </p:val>
                                        </p:tav>
                                      </p:tavLst>
                                    </p:anim>
                                    <p:anim calcmode="lin" valueType="num">
                                      <p:cBhvr>
                                        <p:cTn id="113" dur="500" fill="hold"/>
                                        <p:tgtEl>
                                          <p:spTgt spid="193587"/>
                                        </p:tgtEl>
                                        <p:attrNameLst>
                                          <p:attrName>ppt_h</p:attrName>
                                        </p:attrNameLst>
                                      </p:cBhvr>
                                      <p:tavLst>
                                        <p:tav tm="0">
                                          <p:val>
                                            <p:fltVal val="0"/>
                                          </p:val>
                                        </p:tav>
                                        <p:tav tm="100000">
                                          <p:val>
                                            <p:strVal val="#ppt_h"/>
                                          </p:val>
                                        </p:tav>
                                      </p:tavLst>
                                    </p:anim>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09576"/>
                                        </p:tgtEl>
                                        <p:attrNameLst>
                                          <p:attrName>style.visibility</p:attrName>
                                        </p:attrNameLst>
                                      </p:cBhvr>
                                      <p:to>
                                        <p:strVal val="visible"/>
                                      </p:to>
                                    </p:set>
                                    <p:animEffect transition="in" filter="wipe(left)">
                                      <p:cBhvr>
                                        <p:cTn id="118" dur="500"/>
                                        <p:tgtEl>
                                          <p:spTgt spid="109576"/>
                                        </p:tgtEl>
                                      </p:cBhvr>
                                    </p:animEffect>
                                  </p:childTnLst>
                                </p:cTn>
                              </p:par>
                              <p:par>
                                <p:cTn id="119" presetID="22" presetClass="entr" presetSubtype="8" fill="hold" nodeType="withEffect">
                                  <p:stCondLst>
                                    <p:cond delay="0"/>
                                  </p:stCondLst>
                                  <p:childTnLst>
                                    <p:set>
                                      <p:cBhvr>
                                        <p:cTn id="120" dur="1" fill="hold">
                                          <p:stCondLst>
                                            <p:cond delay="0"/>
                                          </p:stCondLst>
                                        </p:cTn>
                                        <p:tgtEl>
                                          <p:spTgt spid="109577"/>
                                        </p:tgtEl>
                                        <p:attrNameLst>
                                          <p:attrName>style.visibility</p:attrName>
                                        </p:attrNameLst>
                                      </p:cBhvr>
                                      <p:to>
                                        <p:strVal val="visible"/>
                                      </p:to>
                                    </p:set>
                                    <p:animEffect transition="in" filter="wipe(left)">
                                      <p:cBhvr>
                                        <p:cTn id="121" dur="500"/>
                                        <p:tgtEl>
                                          <p:spTgt spid="109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bldLvl="0" animBg="1" autoUpdateAnimBg="0"/>
      <p:bldP spid="193542" grpId="0" autoUpdateAnimBg="0"/>
      <p:bldP spid="193543" grpId="0" animBg="1"/>
      <p:bldP spid="193546" grpId="0" animBg="1"/>
      <p:bldP spid="193547" grpId="0" animBg="1" autoUpdateAnimBg="0"/>
      <p:bldP spid="193550" grpId="0" animBg="1" autoUpdateAnimBg="0"/>
      <p:bldP spid="193554" grpId="0" animBg="1" autoUpdateAnimBg="0"/>
      <p:bldP spid="193568" grpId="0" animBg="1"/>
      <p:bldP spid="193569" grpId="0" animBg="1"/>
      <p:bldP spid="193571" grpId="0" animBg="1"/>
      <p:bldP spid="193572" grpId="0" animBg="1"/>
      <p:bldP spid="193573" grpId="0" animBg="1"/>
      <p:bldP spid="193574" grpId="0" animBg="1"/>
      <p:bldP spid="193575" grpId="0" animBg="1"/>
      <p:bldP spid="193576" grpId="0" animBg="1"/>
      <p:bldP spid="193578" grpId="0" animBg="1"/>
      <p:bldP spid="193583" grpId="0" animBg="1" autoUpdateAnimBg="0"/>
      <p:bldP spid="193584" grpId="0" animBg="1"/>
      <p:bldP spid="193585" grpId="0" animBg="1"/>
      <p:bldP spid="193587" grpId="0" animBg="1"/>
      <p:bldP spid="10957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a:spLocks noGrp="1"/>
          </p:cNvSpPr>
          <p:nvPr>
            <p:ph type="sldNum" sz="quarter" idx="4294967295"/>
          </p:nvPr>
        </p:nvSpPr>
        <p:spPr>
          <a:xfrm>
            <a:off x="7042150" y="6243638"/>
            <a:ext cx="1905000" cy="457200"/>
          </a:xfrm>
          <a:prstGeom prst="rect">
            <a:avLst/>
          </a:prstGeom>
          <a:noFill/>
        </p:spPr>
        <p:txBody>
          <a:bodyPr/>
          <a:lstStyle/>
          <a:p>
            <a:fld id="{E1831769-65BB-4946-9D7F-B5D81AB57D95}" type="slidenum">
              <a:rPr lang="en-US" altLang="zh-CN" smtClean="0"/>
            </a:fld>
            <a:endParaRPr lang="en-US" altLang="zh-CN" smtClean="0"/>
          </a:p>
        </p:txBody>
      </p:sp>
      <p:sp>
        <p:nvSpPr>
          <p:cNvPr id="94211" name="Text Box 2"/>
          <p:cNvSpPr txBox="1">
            <a:spLocks noChangeArrowheads="1"/>
          </p:cNvSpPr>
          <p:nvPr/>
        </p:nvSpPr>
        <p:spPr bwMode="auto">
          <a:xfrm>
            <a:off x="434340" y="166370"/>
            <a:ext cx="4115435" cy="521970"/>
          </a:xfrm>
          <a:prstGeom prst="rect">
            <a:avLst/>
          </a:prstGeom>
          <a:noFill/>
          <a:ln w="12700" cap="sq">
            <a:noFill/>
            <a:miter lim="800000"/>
            <a:headEnd type="none" w="sm" len="sm"/>
            <a:tailEnd type="none" w="sm" len="sm"/>
          </a:ln>
        </p:spPr>
        <p:txBody>
          <a:bodyPr wrap="none">
            <a:spAutoFit/>
          </a:bodyPr>
          <a:lstStyle/>
          <a:p>
            <a:r>
              <a:rPr kumimoji="1" lang="zh-CN" altLang="en-US" sz="2800" b="1">
                <a:latin typeface="Times New Roman" panose="02020603050405020304" pitchFamily="18" charset="0"/>
              </a:rPr>
              <a:t>对</a:t>
            </a:r>
            <a:r>
              <a:rPr kumimoji="1" lang="zh-CN" altLang="en-US" sz="2800" b="1">
                <a:solidFill>
                  <a:srgbClr val="0000FF"/>
                </a:solidFill>
                <a:latin typeface="Times New Roman" panose="02020603050405020304" pitchFamily="18" charset="0"/>
              </a:rPr>
              <a:t>线索链表</a:t>
            </a:r>
            <a:r>
              <a:rPr kumimoji="1" lang="zh-CN" altLang="en-US" sz="2800" b="1">
                <a:latin typeface="Times New Roman" panose="02020603050405020304" pitchFamily="18" charset="0"/>
              </a:rPr>
              <a:t>中结点的约定</a:t>
            </a:r>
            <a:endParaRPr kumimoji="1" lang="zh-CN" altLang="en-US" sz="2800">
              <a:latin typeface="Times New Roman" panose="02020603050405020304" pitchFamily="18" charset="0"/>
            </a:endParaRPr>
          </a:p>
        </p:txBody>
      </p:sp>
      <p:sp>
        <p:nvSpPr>
          <p:cNvPr id="109571" name="Text Box 3"/>
          <p:cNvSpPr txBox="1">
            <a:spLocks noChangeArrowheads="1"/>
          </p:cNvSpPr>
          <p:nvPr/>
        </p:nvSpPr>
        <p:spPr bwMode="auto">
          <a:xfrm>
            <a:off x="373380" y="549275"/>
            <a:ext cx="7735570" cy="607695"/>
          </a:xfrm>
          <a:prstGeom prst="rect">
            <a:avLst/>
          </a:prstGeom>
          <a:noFill/>
          <a:ln w="12700" cap="sq">
            <a:noFill/>
            <a:miter lim="800000"/>
            <a:headEnd type="none" w="sm" len="sm"/>
            <a:tailEnd type="none" w="sm" len="sm"/>
          </a:ln>
          <a:effectLst/>
        </p:spPr>
        <p:txBody>
          <a:bodyPr wrap="square">
            <a:spAutoFit/>
          </a:bodyPr>
          <a:lstStyle/>
          <a:p>
            <a:pPr algn="l">
              <a:lnSpc>
                <a:spcPct val="120000"/>
              </a:lnSpc>
              <a:buClrTx/>
              <a:buSzTx/>
              <a:defRPr/>
            </a:pPr>
            <a:r>
              <a:rPr kumimoji="1" lang="zh-CN" altLang="en-US" b="1" dirty="0">
                <a:solidFill>
                  <a:srgbClr val="0000FF"/>
                </a:solidFill>
                <a:effectLst>
                  <a:outerShdw blurRad="38100" dist="38100" dir="2700000" algn="tl">
                    <a:srgbClr val="C0C0C0"/>
                  </a:outerShdw>
                </a:effectLst>
                <a:latin typeface="Times New Roman" panose="02020603050405020304" pitchFamily="18" charset="0"/>
                <a:cs typeface="+mn-ea"/>
              </a:rPr>
              <a:t>在二叉链表的结点中增加两个标志域：</a:t>
            </a:r>
            <a:endParaRPr kumimoji="1" lang="zh-CN" altLang="en-US" b="1" dirty="0">
              <a:solidFill>
                <a:srgbClr val="0000FF"/>
              </a:solidFill>
              <a:effectLst>
                <a:outerShdw blurRad="38100" dist="38100" dir="2700000" algn="tl">
                  <a:srgbClr val="C0C0C0"/>
                </a:outerShdw>
              </a:effectLst>
              <a:latin typeface="Times New Roman" panose="02020603050405020304" pitchFamily="18" charset="0"/>
              <a:cs typeface="+mn-ea"/>
            </a:endParaRPr>
          </a:p>
        </p:txBody>
      </p:sp>
      <p:sp>
        <p:nvSpPr>
          <p:cNvPr id="109572" name="Text Box 4"/>
          <p:cNvSpPr txBox="1">
            <a:spLocks noChangeArrowheads="1"/>
          </p:cNvSpPr>
          <p:nvPr/>
        </p:nvSpPr>
        <p:spPr bwMode="auto">
          <a:xfrm>
            <a:off x="611188" y="1844675"/>
            <a:ext cx="8137525" cy="1364615"/>
          </a:xfrm>
          <a:prstGeom prst="rect">
            <a:avLst/>
          </a:prstGeom>
          <a:noFill/>
          <a:ln w="12700" cap="sq">
            <a:noFill/>
            <a:miter lim="800000"/>
            <a:headEnd type="none" w="sm" len="sm"/>
            <a:tailEnd type="none" w="sm" len="sm"/>
          </a:ln>
          <a:effectLst/>
        </p:spPr>
        <p:txBody>
          <a:bodyPr>
            <a:spAutoFit/>
          </a:bodyPr>
          <a:lstStyle/>
          <a:p>
            <a:pPr>
              <a:lnSpc>
                <a:spcPct val="120000"/>
              </a:lnSpc>
              <a:defRPr/>
            </a:pPr>
            <a:r>
              <a:rPr kumimoji="1" lang="zh-CN" altLang="en-US" sz="2300" b="1">
                <a:effectLst>
                  <a:outerShdw blurRad="38100" dist="38100" dir="2700000" algn="tl">
                    <a:srgbClr val="C0C0C0"/>
                  </a:outerShdw>
                </a:effectLst>
                <a:latin typeface="楷体_GB2312" pitchFamily="49" charset="-122"/>
              </a:rPr>
              <a:t>若该结点的左子树不空，则</a:t>
            </a:r>
            <a:r>
              <a:rPr kumimoji="1" lang="en-US" altLang="zh-CN" sz="2300" b="1">
                <a:solidFill>
                  <a:srgbClr val="FF0000"/>
                </a:solidFill>
                <a:effectLst>
                  <a:outerShdw blurRad="38100" dist="38100" dir="2700000" algn="tl">
                    <a:srgbClr val="C0C0C0"/>
                  </a:outerShdw>
                </a:effectLst>
                <a:latin typeface="Times New Roman" panose="02020603050405020304" pitchFamily="18" charset="0"/>
              </a:rPr>
              <a:t>lchild</a:t>
            </a:r>
            <a:r>
              <a:rPr kumimoji="1" lang="zh-CN" altLang="en-US" sz="2300" b="1">
                <a:effectLst>
                  <a:outerShdw blurRad="38100" dist="38100" dir="2700000" algn="tl">
                    <a:srgbClr val="C0C0C0"/>
                  </a:outerShdw>
                </a:effectLst>
                <a:latin typeface="楷体_GB2312" pitchFamily="49" charset="-122"/>
              </a:rPr>
              <a:t>域的指针指向其</a:t>
            </a:r>
            <a:r>
              <a:rPr kumimoji="1" lang="zh-CN" altLang="en-US" sz="2300" b="1">
                <a:solidFill>
                  <a:srgbClr val="0000FF"/>
                </a:solidFill>
                <a:effectLst>
                  <a:outerShdw blurRad="38100" dist="38100" dir="2700000" algn="tl">
                    <a:srgbClr val="C0C0C0"/>
                  </a:outerShdw>
                </a:effectLst>
                <a:latin typeface="楷体_GB2312" pitchFamily="49" charset="-122"/>
              </a:rPr>
              <a:t>左子树</a:t>
            </a:r>
            <a:r>
              <a:rPr kumimoji="1" lang="zh-CN" altLang="en-US" sz="2300" b="1">
                <a:effectLst>
                  <a:outerShdw blurRad="38100" dist="38100" dir="2700000" algn="tl">
                    <a:srgbClr val="C0C0C0"/>
                  </a:outerShdw>
                </a:effectLst>
                <a:latin typeface="楷体_GB2312" pitchFamily="49" charset="-122"/>
              </a:rPr>
              <a:t>， 且左标志域</a:t>
            </a:r>
            <a:r>
              <a:rPr kumimoji="1" lang="en-US" altLang="zh-CN" sz="2300" b="1">
                <a:solidFill>
                  <a:srgbClr val="0000FF"/>
                </a:solidFill>
                <a:effectLst>
                  <a:outerShdw blurRad="38100" dist="38100" dir="2700000" algn="tl">
                    <a:srgbClr val="C0C0C0"/>
                  </a:outerShdw>
                </a:effectLst>
                <a:latin typeface="楷体_GB2312" pitchFamily="49" charset="-122"/>
              </a:rPr>
              <a:t>LTag</a:t>
            </a:r>
            <a:r>
              <a:rPr kumimoji="1" lang="zh-CN" altLang="en-US" sz="2300" b="1">
                <a:effectLst>
                  <a:outerShdw blurRad="38100" dist="38100" dir="2700000" algn="tl">
                    <a:srgbClr val="C0C0C0"/>
                  </a:outerShdw>
                </a:effectLst>
                <a:latin typeface="楷体_GB2312" pitchFamily="49" charset="-122"/>
              </a:rPr>
              <a:t>的值为“</a:t>
            </a:r>
            <a:r>
              <a:rPr kumimoji="1" lang="zh-CN" altLang="en-US" sz="2300" b="1">
                <a:solidFill>
                  <a:srgbClr val="0000FF"/>
                </a:solidFill>
                <a:effectLst>
                  <a:outerShdw blurRad="38100" dist="38100" dir="2700000" algn="tl">
                    <a:srgbClr val="C0C0C0"/>
                  </a:outerShdw>
                </a:effectLst>
                <a:latin typeface="楷体_GB2312" pitchFamily="49" charset="-122"/>
              </a:rPr>
              <a:t>指针 </a:t>
            </a:r>
            <a:r>
              <a:rPr kumimoji="1" lang="en-US" altLang="zh-CN" sz="2300" b="1">
                <a:solidFill>
                  <a:srgbClr val="0000FF"/>
                </a:solidFill>
                <a:effectLst>
                  <a:outerShdw blurRad="38100" dist="38100" dir="2700000" algn="tl">
                    <a:srgbClr val="C0C0C0"/>
                  </a:outerShdw>
                </a:effectLst>
                <a:latin typeface="Times New Roman" panose="02020603050405020304" pitchFamily="18" charset="0"/>
              </a:rPr>
              <a:t>Link</a:t>
            </a:r>
            <a:r>
              <a:rPr kumimoji="1" lang="en-US" altLang="zh-CN" sz="2300" b="1">
                <a:effectLst>
                  <a:outerShdw blurRad="38100" dist="38100" dir="2700000" algn="tl">
                    <a:srgbClr val="C0C0C0"/>
                  </a:outerShdw>
                </a:effectLst>
                <a:latin typeface="楷体_GB2312" pitchFamily="49" charset="-122"/>
              </a:rPr>
              <a:t>”</a:t>
            </a:r>
            <a:r>
              <a:rPr kumimoji="1" lang="zh-CN" altLang="en-US" sz="2300" b="1">
                <a:effectLst>
                  <a:outerShdw blurRad="38100" dist="38100" dir="2700000" algn="tl">
                    <a:srgbClr val="C0C0C0"/>
                  </a:outerShdw>
                </a:effectLst>
                <a:latin typeface="楷体_GB2312" pitchFamily="49" charset="-122"/>
              </a:rPr>
              <a:t>； 否则，</a:t>
            </a:r>
            <a:r>
              <a:rPr kumimoji="1" lang="en-US" altLang="zh-CN" sz="2300" b="1">
                <a:solidFill>
                  <a:srgbClr val="FF0000"/>
                </a:solidFill>
                <a:effectLst>
                  <a:outerShdw blurRad="38100" dist="38100" dir="2700000" algn="tl">
                    <a:srgbClr val="C0C0C0"/>
                  </a:outerShdw>
                </a:effectLst>
                <a:latin typeface="Times New Roman" panose="02020603050405020304" pitchFamily="18" charset="0"/>
              </a:rPr>
              <a:t>lchild</a:t>
            </a:r>
            <a:r>
              <a:rPr kumimoji="1" lang="zh-CN" altLang="en-US" sz="2300" b="1">
                <a:effectLst>
                  <a:outerShdw blurRad="38100" dist="38100" dir="2700000" algn="tl">
                    <a:srgbClr val="C0C0C0"/>
                  </a:outerShdw>
                </a:effectLst>
                <a:latin typeface="楷体_GB2312" pitchFamily="49" charset="-122"/>
              </a:rPr>
              <a:t>域的指针指向其</a:t>
            </a:r>
            <a:r>
              <a:rPr kumimoji="1" lang="zh-CN" altLang="en-US" sz="2300" b="1">
                <a:effectLst>
                  <a:outerShdw blurRad="38100" dist="38100" dir="2700000" algn="tl">
                    <a:srgbClr val="C0C0C0"/>
                  </a:outerShdw>
                </a:effectLst>
                <a:latin typeface="Times New Roman" panose="02020603050405020304"/>
              </a:rPr>
              <a:t>“</a:t>
            </a:r>
            <a:r>
              <a:rPr kumimoji="1" lang="zh-CN" altLang="en-US" sz="2300" b="1">
                <a:solidFill>
                  <a:srgbClr val="FF0000"/>
                </a:solidFill>
                <a:effectLst>
                  <a:outerShdw blurRad="38100" dist="38100" dir="2700000" algn="tl">
                    <a:srgbClr val="C0C0C0"/>
                  </a:outerShdw>
                </a:effectLst>
                <a:latin typeface="楷体_GB2312" pitchFamily="49" charset="-122"/>
              </a:rPr>
              <a:t>前驱</a:t>
            </a:r>
            <a:r>
              <a:rPr kumimoji="1" lang="zh-CN" altLang="en-US" sz="2300" b="1">
                <a:effectLst>
                  <a:outerShdw blurRad="38100" dist="38100" dir="2700000" algn="tl">
                    <a:srgbClr val="C0C0C0"/>
                  </a:outerShdw>
                </a:effectLst>
                <a:latin typeface="Times New Roman" panose="02020603050405020304"/>
              </a:rPr>
              <a:t>”</a:t>
            </a:r>
            <a:r>
              <a:rPr kumimoji="1" lang="zh-CN" altLang="en-US" sz="2300" b="1">
                <a:effectLst>
                  <a:outerShdw blurRad="38100" dist="38100" dir="2700000" algn="tl">
                    <a:srgbClr val="C0C0C0"/>
                  </a:outerShdw>
                </a:effectLst>
                <a:latin typeface="楷体_GB2312" pitchFamily="49" charset="-122"/>
              </a:rPr>
              <a:t>，且左标志域</a:t>
            </a:r>
            <a:r>
              <a:rPr lang="en-US" altLang="zh-CN" sz="2300" b="1">
                <a:solidFill>
                  <a:srgbClr val="0000FF"/>
                </a:solidFill>
                <a:effectLst>
                  <a:outerShdw blurRad="38100" dist="38100" dir="2700000" algn="tl">
                    <a:srgbClr val="C0C0C0"/>
                  </a:outerShdw>
                </a:effectLst>
                <a:latin typeface="楷体_GB2312" pitchFamily="49" charset="-122"/>
              </a:rPr>
              <a:t>LTag</a:t>
            </a:r>
            <a:r>
              <a:rPr kumimoji="1" lang="zh-CN" altLang="en-US" sz="2300" b="1">
                <a:effectLst>
                  <a:outerShdw blurRad="38100" dist="38100" dir="2700000" algn="tl">
                    <a:srgbClr val="C0C0C0"/>
                  </a:outerShdw>
                </a:effectLst>
                <a:latin typeface="楷体_GB2312" pitchFamily="49" charset="-122"/>
              </a:rPr>
              <a:t>的值为</a:t>
            </a:r>
            <a:r>
              <a:rPr kumimoji="1" lang="zh-CN" altLang="en-US" sz="2300" b="1">
                <a:solidFill>
                  <a:srgbClr val="0000FF"/>
                </a:solidFill>
                <a:effectLst>
                  <a:outerShdw blurRad="38100" dist="38100" dir="2700000" algn="tl">
                    <a:srgbClr val="C0C0C0"/>
                  </a:outerShdw>
                </a:effectLst>
                <a:latin typeface="楷体_GB2312" pitchFamily="49" charset="-122"/>
              </a:rPr>
              <a:t>“线索</a:t>
            </a:r>
            <a:r>
              <a:rPr kumimoji="1" lang="zh-CN" altLang="en-US" sz="2300" b="1">
                <a:solidFill>
                  <a:srgbClr val="0000FF"/>
                </a:solidFill>
                <a:effectLst>
                  <a:outerShdw blurRad="38100" dist="38100" dir="2700000" algn="tl">
                    <a:srgbClr val="C0C0C0"/>
                  </a:outerShdw>
                </a:effectLst>
                <a:latin typeface="Times New Roman" panose="02020603050405020304" pitchFamily="18" charset="0"/>
              </a:rPr>
              <a:t> </a:t>
            </a:r>
            <a:r>
              <a:rPr kumimoji="1" lang="en-US" altLang="zh-CN" sz="2300" b="1">
                <a:solidFill>
                  <a:srgbClr val="0000FF"/>
                </a:solidFill>
                <a:effectLst>
                  <a:outerShdw blurRad="38100" dist="38100" dir="2700000" algn="tl">
                    <a:srgbClr val="C0C0C0"/>
                  </a:outerShdw>
                </a:effectLst>
                <a:latin typeface="Times New Roman" panose="02020603050405020304" pitchFamily="18" charset="0"/>
              </a:rPr>
              <a:t>Thread</a:t>
            </a:r>
            <a:r>
              <a:rPr kumimoji="1" lang="en-US" altLang="zh-CN" sz="2300" b="1">
                <a:solidFill>
                  <a:srgbClr val="FF0000"/>
                </a:solidFill>
                <a:effectLst>
                  <a:outerShdw blurRad="38100" dist="38100" dir="2700000" algn="tl">
                    <a:srgbClr val="C0C0C0"/>
                  </a:outerShdw>
                </a:effectLst>
                <a:latin typeface="楷体_GB2312" pitchFamily="49" charset="-122"/>
              </a:rPr>
              <a:t>” </a:t>
            </a:r>
            <a:r>
              <a:rPr kumimoji="1" lang="zh-CN" altLang="en-US" sz="2300" b="1">
                <a:effectLst>
                  <a:outerShdw blurRad="38100" dist="38100" dir="2700000" algn="tl">
                    <a:srgbClr val="C0C0C0"/>
                  </a:outerShdw>
                </a:effectLst>
                <a:latin typeface="楷体_GB2312" pitchFamily="49" charset="-122"/>
                <a:cs typeface="+mn-ea"/>
              </a:rPr>
              <a:t>。</a:t>
            </a:r>
            <a:endParaRPr kumimoji="1" lang="zh-CN" altLang="en-US" sz="2300" b="1">
              <a:solidFill>
                <a:srgbClr val="FF0000"/>
              </a:solidFill>
              <a:effectLst>
                <a:outerShdw blurRad="38100" dist="38100" dir="2700000" algn="tl">
                  <a:srgbClr val="C0C0C0"/>
                </a:outerShdw>
              </a:effectLst>
              <a:latin typeface="楷体_GB2312" pitchFamily="49" charset="-122"/>
            </a:endParaRPr>
          </a:p>
        </p:txBody>
      </p:sp>
      <p:pic>
        <p:nvPicPr>
          <p:cNvPr id="109573" name="Picture 5" descr="Green Ball"/>
          <p:cNvPicPr>
            <a:picLocks noChangeAspect="1" noChangeArrowheads="1"/>
          </p:cNvPicPr>
          <p:nvPr/>
        </p:nvPicPr>
        <p:blipFill>
          <a:blip r:embed="rId1" cstate="print"/>
          <a:srcRect/>
          <a:stretch>
            <a:fillRect/>
          </a:stretch>
        </p:blipFill>
        <p:spPr bwMode="auto">
          <a:xfrm>
            <a:off x="323850" y="1916113"/>
            <a:ext cx="304800" cy="304800"/>
          </a:xfrm>
          <a:prstGeom prst="rect">
            <a:avLst/>
          </a:prstGeom>
          <a:noFill/>
          <a:ln w="9525">
            <a:noFill/>
            <a:miter lim="800000"/>
            <a:headEnd/>
            <a:tailEnd/>
          </a:ln>
        </p:spPr>
      </p:pic>
      <p:graphicFrame>
        <p:nvGraphicFramePr>
          <p:cNvPr id="304130" name="Group 2"/>
          <p:cNvGraphicFramePr>
            <a:graphicFrameLocks noGrp="1"/>
          </p:cNvGraphicFramePr>
          <p:nvPr/>
        </p:nvGraphicFramePr>
        <p:xfrm>
          <a:off x="1330960" y="1341438"/>
          <a:ext cx="6324600" cy="518160"/>
        </p:xfrm>
        <a:graphic>
          <a:graphicData uri="http://schemas.openxmlformats.org/drawingml/2006/table">
            <a:tbl>
              <a:tblPr/>
              <a:tblGrid>
                <a:gridCol w="1336675"/>
                <a:gridCol w="1157288"/>
                <a:gridCol w="1336675"/>
                <a:gridCol w="1157287"/>
                <a:gridCol w="1336675"/>
              </a:tblGrid>
              <a:tr h="5181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dirty="0" err="1" smtClean="0">
                          <a:ln>
                            <a:noFill/>
                          </a:ln>
                          <a:solidFill>
                            <a:srgbClr val="FF0000"/>
                          </a:solidFill>
                          <a:effectLst/>
                          <a:latin typeface="Tahoma" panose="020B0604030504040204" pitchFamily="34" charset="0"/>
                          <a:ea typeface="宋体" panose="02010600030101010101" pitchFamily="2" charset="-122"/>
                        </a:rPr>
                        <a:t>lchild</a:t>
                      </a:r>
                      <a:endParaRPr kumimoji="0" lang="en-US" altLang="zh-CN" sz="2800" b="0" i="0" u="none" strike="noStrike" cap="none" normalizeH="0" baseline="0" dirty="0" smtClean="0">
                        <a:ln>
                          <a:noFill/>
                        </a:ln>
                        <a:solidFill>
                          <a:srgbClr val="FF0000"/>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smtClean="0">
                          <a:ln>
                            <a:noFill/>
                          </a:ln>
                          <a:solidFill>
                            <a:srgbClr val="0000FF"/>
                          </a:solidFill>
                          <a:effectLst/>
                          <a:latin typeface="Tahoma" panose="020B0604030504040204" pitchFamily="34" charset="0"/>
                          <a:ea typeface="宋体" panose="02010600030101010101" pitchFamily="2" charset="-122"/>
                        </a:rPr>
                        <a:t>LTag</a:t>
                      </a:r>
                      <a:endParaRPr kumimoji="0" lang="en-US" altLang="zh-CN" sz="2800" b="0" i="0" u="none" strike="noStrike" cap="none" normalizeH="0" baseline="0" smtClean="0">
                        <a:ln>
                          <a:noFill/>
                        </a:ln>
                        <a:solidFill>
                          <a:srgbClr val="0000FF"/>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data</a:t>
                      </a:r>
                      <a:endPar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smtClean="0">
                          <a:ln>
                            <a:noFill/>
                          </a:ln>
                          <a:solidFill>
                            <a:srgbClr val="0000FF"/>
                          </a:solidFill>
                          <a:effectLst/>
                          <a:latin typeface="Tahoma" panose="020B0604030504040204" pitchFamily="34" charset="0"/>
                          <a:ea typeface="宋体" panose="02010600030101010101" pitchFamily="2" charset="-122"/>
                        </a:rPr>
                        <a:t>RTag</a:t>
                      </a:r>
                      <a:endParaRPr kumimoji="0" lang="en-US" altLang="zh-CN" sz="2800" b="0" i="0" u="none" strike="noStrike" cap="none" normalizeH="0" baseline="0" smtClean="0">
                        <a:ln>
                          <a:noFill/>
                        </a:ln>
                        <a:solidFill>
                          <a:srgbClr val="0000FF"/>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smtClean="0">
                          <a:ln>
                            <a:noFill/>
                          </a:ln>
                          <a:solidFill>
                            <a:srgbClr val="FF0000"/>
                          </a:solidFill>
                          <a:effectLst/>
                          <a:latin typeface="Tahoma" panose="020B0604030504040204" pitchFamily="34" charset="0"/>
                          <a:ea typeface="宋体" panose="02010600030101010101" pitchFamily="2" charset="-122"/>
                        </a:rPr>
                        <a:t>rchild</a:t>
                      </a:r>
                      <a:endParaRPr kumimoji="0" lang="en-US" altLang="zh-CN" sz="2800" b="0" i="0" u="none" strike="noStrike" cap="none" normalizeH="0" baseline="0" smtClean="0">
                        <a:ln>
                          <a:noFill/>
                        </a:ln>
                        <a:solidFill>
                          <a:srgbClr val="FF0000"/>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4144" name="Text Box 16"/>
          <p:cNvSpPr txBox="1">
            <a:spLocks noChangeArrowheads="1"/>
          </p:cNvSpPr>
          <p:nvPr/>
        </p:nvSpPr>
        <p:spPr bwMode="auto">
          <a:xfrm>
            <a:off x="612775" y="3186113"/>
            <a:ext cx="8351838" cy="2245360"/>
          </a:xfrm>
          <a:prstGeom prst="rect">
            <a:avLst/>
          </a:prstGeom>
          <a:noFill/>
          <a:ln w="12700" cap="sq">
            <a:noFill/>
            <a:miter lim="800000"/>
            <a:headEnd type="none" w="sm" len="sm"/>
            <a:tailEnd type="none" w="sm" len="sm"/>
          </a:ln>
          <a:effectLst/>
        </p:spPr>
        <p:txBody>
          <a:bodyPr>
            <a:spAutoFit/>
          </a:bodyPr>
          <a:lstStyle/>
          <a:p>
            <a:pPr>
              <a:lnSpc>
                <a:spcPct val="125000"/>
              </a:lnSpc>
              <a:defRPr/>
            </a:pPr>
            <a:r>
              <a:rPr kumimoji="1" lang="zh-CN" altLang="en-US" b="1">
                <a:effectLst>
                  <a:outerShdw blurRad="38100" dist="38100" dir="2700000" algn="tl">
                    <a:srgbClr val="C0C0C0"/>
                  </a:outerShdw>
                </a:effectLst>
                <a:latin typeface="Times New Roman" panose="02020603050405020304" pitchFamily="18" charset="0"/>
              </a:rPr>
              <a:t>若该结点的右子树不空，则</a:t>
            </a:r>
            <a:r>
              <a:rPr kumimoji="1" lang="en-US" altLang="zh-CN" b="1">
                <a:solidFill>
                  <a:srgbClr val="FF0000"/>
                </a:solidFill>
                <a:effectLst>
                  <a:outerShdw blurRad="38100" dist="38100" dir="2700000" algn="tl">
                    <a:srgbClr val="C0C0C0"/>
                  </a:outerShdw>
                </a:effectLst>
                <a:latin typeface="Times New Roman" panose="02020603050405020304" pitchFamily="18" charset="0"/>
              </a:rPr>
              <a:t>rchild</a:t>
            </a:r>
            <a:r>
              <a:rPr kumimoji="1" lang="zh-CN" altLang="en-US" b="1">
                <a:effectLst>
                  <a:outerShdw blurRad="38100" dist="38100" dir="2700000" algn="tl">
                    <a:srgbClr val="C0C0C0"/>
                  </a:outerShdw>
                </a:effectLst>
                <a:latin typeface="Times New Roman" panose="02020603050405020304" pitchFamily="18" charset="0"/>
              </a:rPr>
              <a:t>域的指针指向其</a:t>
            </a:r>
            <a:r>
              <a:rPr kumimoji="1" lang="zh-CN" altLang="en-US" b="1">
                <a:solidFill>
                  <a:srgbClr val="0000FF"/>
                </a:solidFill>
                <a:effectLst>
                  <a:outerShdw blurRad="38100" dist="38100" dir="2700000" algn="tl">
                    <a:srgbClr val="C0C0C0"/>
                  </a:outerShdw>
                </a:effectLst>
                <a:latin typeface="Times New Roman" panose="02020603050405020304" pitchFamily="18" charset="0"/>
              </a:rPr>
              <a:t>右子树</a:t>
            </a:r>
            <a:r>
              <a:rPr kumimoji="1" lang="zh-CN" altLang="en-US" b="1">
                <a:effectLst>
                  <a:outerShdw blurRad="38100" dist="38100" dir="2700000" algn="tl">
                    <a:srgbClr val="C0C0C0"/>
                  </a:outerShdw>
                </a:effectLst>
                <a:latin typeface="Times New Roman" panose="02020603050405020304" pitchFamily="18" charset="0"/>
              </a:rPr>
              <a:t>，且右标志域</a:t>
            </a:r>
            <a:r>
              <a:rPr kumimoji="1" lang="en-US" altLang="zh-CN" b="1">
                <a:solidFill>
                  <a:srgbClr val="0000FF"/>
                </a:solidFill>
                <a:effectLst>
                  <a:outerShdw blurRad="38100" dist="38100" dir="2700000" algn="tl">
                    <a:srgbClr val="C0C0C0"/>
                  </a:outerShdw>
                </a:effectLst>
                <a:latin typeface="Times New Roman" panose="02020603050405020304" pitchFamily="18" charset="0"/>
              </a:rPr>
              <a:t>RTag</a:t>
            </a:r>
            <a:r>
              <a:rPr kumimoji="1" lang="zh-CN" altLang="en-US" b="1">
                <a:effectLst>
                  <a:outerShdw blurRad="38100" dist="38100" dir="2700000" algn="tl">
                    <a:srgbClr val="C0C0C0"/>
                  </a:outerShdw>
                </a:effectLst>
                <a:latin typeface="Times New Roman" panose="02020603050405020304" pitchFamily="18" charset="0"/>
              </a:rPr>
              <a:t>的值为 “</a:t>
            </a:r>
            <a:r>
              <a:rPr kumimoji="1" lang="zh-CN" altLang="en-US" b="1">
                <a:solidFill>
                  <a:srgbClr val="0000FF"/>
                </a:solidFill>
                <a:effectLst>
                  <a:outerShdw blurRad="38100" dist="38100" dir="2700000" algn="tl">
                    <a:srgbClr val="C0C0C0"/>
                  </a:outerShdw>
                </a:effectLst>
                <a:latin typeface="Times New Roman" panose="02020603050405020304" pitchFamily="18" charset="0"/>
              </a:rPr>
              <a:t>指针 </a:t>
            </a:r>
            <a:r>
              <a:rPr kumimoji="1" lang="en-US" altLang="zh-CN" b="1">
                <a:solidFill>
                  <a:srgbClr val="0000FF"/>
                </a:solidFill>
                <a:effectLst>
                  <a:outerShdw blurRad="38100" dist="38100" dir="2700000" algn="tl">
                    <a:srgbClr val="C0C0C0"/>
                  </a:outerShdw>
                </a:effectLst>
                <a:latin typeface="Times New Roman" panose="02020603050405020304" pitchFamily="18" charset="0"/>
              </a:rPr>
              <a:t>Link</a:t>
            </a:r>
            <a:r>
              <a:rPr kumimoji="1" lang="en-US" altLang="zh-CN" b="1">
                <a:effectLst>
                  <a:outerShdw blurRad="38100" dist="38100" dir="2700000" algn="tl">
                    <a:srgbClr val="C0C0C0"/>
                  </a:outerShdw>
                </a:effectLst>
                <a:latin typeface="Times New Roman" panose="02020603050405020304" pitchFamily="18" charset="0"/>
              </a:rPr>
              <a:t>”</a:t>
            </a:r>
            <a:r>
              <a:rPr kumimoji="1" lang="zh-CN" altLang="en-US" b="1">
                <a:effectLst>
                  <a:outerShdw blurRad="38100" dist="38100" dir="2700000" algn="tl">
                    <a:srgbClr val="C0C0C0"/>
                  </a:outerShdw>
                </a:effectLst>
                <a:latin typeface="Times New Roman" panose="02020603050405020304" pitchFamily="18" charset="0"/>
              </a:rPr>
              <a:t>；否则，</a:t>
            </a:r>
            <a:r>
              <a:rPr kumimoji="1" lang="en-US" altLang="zh-CN" b="1">
                <a:solidFill>
                  <a:srgbClr val="FF0000"/>
                </a:solidFill>
                <a:effectLst>
                  <a:outerShdw blurRad="38100" dist="38100" dir="2700000" algn="tl">
                    <a:srgbClr val="C0C0C0"/>
                  </a:outerShdw>
                </a:effectLst>
                <a:latin typeface="Times New Roman" panose="02020603050405020304" pitchFamily="18" charset="0"/>
              </a:rPr>
              <a:t>rchild</a:t>
            </a:r>
            <a:r>
              <a:rPr kumimoji="1" lang="zh-CN" altLang="en-US" b="1">
                <a:effectLst>
                  <a:outerShdw blurRad="38100" dist="38100" dir="2700000" algn="tl">
                    <a:srgbClr val="C0C0C0"/>
                  </a:outerShdw>
                </a:effectLst>
                <a:latin typeface="Times New Roman" panose="02020603050405020304" pitchFamily="18" charset="0"/>
              </a:rPr>
              <a:t>域的指针指</a:t>
            </a:r>
            <a:r>
              <a:rPr kumimoji="1" lang="zh-CN" altLang="en-US" b="1">
                <a:effectLst>
                  <a:outerShdw blurRad="38100" dist="38100" dir="2700000" algn="tl">
                    <a:srgbClr val="C0C0C0"/>
                  </a:outerShdw>
                </a:effectLst>
                <a:latin typeface="Times New Roman" panose="02020603050405020304" pitchFamily="18" charset="0"/>
                <a:cs typeface="+mn-ea"/>
              </a:rPr>
              <a:t>向其“</a:t>
            </a:r>
            <a:r>
              <a:rPr kumimoji="1" lang="zh-CN" altLang="en-US" b="1">
                <a:solidFill>
                  <a:srgbClr val="0000FF"/>
                </a:solidFill>
                <a:effectLst>
                  <a:outerShdw blurRad="38100" dist="38100" dir="2700000" algn="tl">
                    <a:srgbClr val="C0C0C0"/>
                  </a:outerShdw>
                </a:effectLst>
                <a:latin typeface="Times New Roman" panose="02020603050405020304" pitchFamily="18" charset="0"/>
              </a:rPr>
              <a:t>后继</a:t>
            </a:r>
            <a:r>
              <a:rPr kumimoji="1" lang="zh-CN" altLang="en-US" b="1">
                <a:effectLst>
                  <a:outerShdw blurRad="38100" dist="38100" dir="2700000" algn="tl">
                    <a:srgbClr val="C0C0C0"/>
                  </a:outerShdw>
                </a:effectLst>
                <a:latin typeface="Times New Roman" panose="02020603050405020304" pitchFamily="18" charset="0"/>
              </a:rPr>
              <a:t>”，且右标志</a:t>
            </a:r>
            <a:r>
              <a:rPr kumimoji="1" lang="en-US" altLang="zh-CN" b="1">
                <a:solidFill>
                  <a:srgbClr val="0000FF"/>
                </a:solidFill>
                <a:effectLst>
                  <a:outerShdw blurRad="38100" dist="38100" dir="2700000" algn="tl">
                    <a:srgbClr val="C0C0C0"/>
                  </a:outerShdw>
                </a:effectLst>
                <a:latin typeface="Times New Roman" panose="02020603050405020304" pitchFamily="18" charset="0"/>
              </a:rPr>
              <a:t>RTag</a:t>
            </a:r>
            <a:r>
              <a:rPr kumimoji="1" lang="zh-CN" altLang="en-US" b="1">
                <a:effectLst>
                  <a:outerShdw blurRad="38100" dist="38100" dir="2700000" algn="tl">
                    <a:srgbClr val="C0C0C0"/>
                  </a:outerShdw>
                </a:effectLst>
                <a:latin typeface="Times New Roman" panose="02020603050405020304" pitchFamily="18" charset="0"/>
              </a:rPr>
              <a:t>的值为“</a:t>
            </a:r>
            <a:r>
              <a:rPr kumimoji="1" lang="zh-CN" altLang="en-US" b="1">
                <a:solidFill>
                  <a:srgbClr val="0000FF"/>
                </a:solidFill>
                <a:effectLst>
                  <a:outerShdw blurRad="38100" dist="38100" dir="2700000" algn="tl">
                    <a:srgbClr val="C0C0C0"/>
                  </a:outerShdw>
                </a:effectLst>
                <a:latin typeface="Times New Roman" panose="02020603050405020304" pitchFamily="18" charset="0"/>
              </a:rPr>
              <a:t>线索</a:t>
            </a:r>
            <a:r>
              <a:rPr kumimoji="1" lang="en-US" altLang="zh-CN" b="1">
                <a:solidFill>
                  <a:srgbClr val="0000FF"/>
                </a:solidFill>
                <a:effectLst>
                  <a:outerShdw blurRad="38100" dist="38100" dir="2700000" algn="tl">
                    <a:srgbClr val="C0C0C0"/>
                  </a:outerShdw>
                </a:effectLst>
                <a:latin typeface="Times New Roman" panose="02020603050405020304" pitchFamily="18" charset="0"/>
              </a:rPr>
              <a:t>Thread</a:t>
            </a:r>
            <a:r>
              <a:rPr kumimoji="1" lang="en-US" altLang="zh-CN" b="1">
                <a:effectLst>
                  <a:outerShdw blurRad="38100" dist="38100" dir="2700000" algn="tl">
                    <a:srgbClr val="C0C0C0"/>
                  </a:outerShdw>
                </a:effectLst>
                <a:latin typeface="Times New Roman" panose="02020603050405020304" pitchFamily="18" charset="0"/>
              </a:rPr>
              <a:t>”</a:t>
            </a:r>
            <a:r>
              <a:rPr kumimoji="1" lang="zh-CN" altLang="en-US" b="1">
                <a:effectLst>
                  <a:outerShdw blurRad="38100" dist="38100" dir="2700000" algn="tl">
                    <a:srgbClr val="C0C0C0"/>
                  </a:outerShdw>
                </a:effectLst>
                <a:latin typeface="Times New Roman" panose="02020603050405020304" pitchFamily="18" charset="0"/>
              </a:rPr>
              <a:t>。</a:t>
            </a:r>
            <a:r>
              <a:rPr kumimoji="1" lang="zh-CN" altLang="en-US">
                <a:latin typeface="楷体_GB2312" pitchFamily="49" charset="-122"/>
              </a:rPr>
              <a:t> </a:t>
            </a:r>
            <a:endParaRPr kumimoji="1" lang="zh-CN" altLang="en-US">
              <a:latin typeface="楷体_GB2312" pitchFamily="49" charset="-122"/>
            </a:endParaRPr>
          </a:p>
        </p:txBody>
      </p:sp>
      <p:pic>
        <p:nvPicPr>
          <p:cNvPr id="304145" name="Picture 17" descr="Green Ball"/>
          <p:cNvPicPr>
            <a:picLocks noChangeAspect="1" noChangeArrowheads="1"/>
          </p:cNvPicPr>
          <p:nvPr/>
        </p:nvPicPr>
        <p:blipFill>
          <a:blip r:embed="rId1" cstate="print"/>
          <a:srcRect/>
          <a:stretch>
            <a:fillRect/>
          </a:stretch>
        </p:blipFill>
        <p:spPr bwMode="auto">
          <a:xfrm>
            <a:off x="323850" y="3357563"/>
            <a:ext cx="304800" cy="304800"/>
          </a:xfrm>
          <a:prstGeom prst="rect">
            <a:avLst/>
          </a:prstGeom>
          <a:noFill/>
          <a:ln w="9525">
            <a:noFill/>
            <a:miter lim="800000"/>
            <a:headEnd/>
            <a:tailEnd/>
          </a:ln>
        </p:spPr>
      </p:pic>
      <p:sp>
        <p:nvSpPr>
          <p:cNvPr id="304146" name="Rectangle 18"/>
          <p:cNvSpPr>
            <a:spLocks noChangeArrowheads="1"/>
          </p:cNvSpPr>
          <p:nvPr/>
        </p:nvSpPr>
        <p:spPr bwMode="auto">
          <a:xfrm>
            <a:off x="468312" y="4908550"/>
            <a:ext cx="8496175" cy="1953260"/>
          </a:xfrm>
          <a:prstGeom prst="rect">
            <a:avLst/>
          </a:prstGeom>
          <a:noFill/>
          <a:ln w="12700" cap="sq">
            <a:noFill/>
            <a:miter lim="800000"/>
            <a:headEnd type="none" w="sm" len="sm"/>
            <a:tailEnd type="none" w="sm" len="sm"/>
          </a:ln>
          <a:effectLst/>
        </p:spPr>
        <p:txBody>
          <a:bodyPr wrap="square">
            <a:spAutoFit/>
          </a:bodyPr>
          <a:lstStyle/>
          <a:p>
            <a:pPr>
              <a:defRPr/>
            </a:pPr>
            <a:r>
              <a:rPr kumimoji="1" lang="en-US" altLang="zh-CN" sz="1800" dirty="0"/>
              <a:t>         </a:t>
            </a:r>
            <a:r>
              <a:rPr kumimoji="1" lang="en-US" altLang="zh-CN" sz="1800" dirty="0">
                <a:latin typeface="Times New Roman" panose="02020603050405020304" pitchFamily="18" charset="0"/>
              </a:rPr>
              <a:t>         </a:t>
            </a:r>
            <a:r>
              <a:rPr kumimoji="1" lang="en-US" altLang="zh-CN" b="1" dirty="0">
                <a:latin typeface="楷体_GB2312" pitchFamily="49" charset="-122"/>
              </a:rPr>
              <a:t>0</a:t>
            </a:r>
            <a:r>
              <a:rPr kumimoji="1" lang="en-US" altLang="zh-CN" b="1" dirty="0">
                <a:latin typeface="Times New Roman" panose="02020603050405020304" pitchFamily="18" charset="0"/>
              </a:rPr>
              <a:t>   </a:t>
            </a:r>
            <a:r>
              <a:rPr kumimoji="1" lang="en-US" altLang="zh-CN" sz="2200" b="1" dirty="0" err="1">
                <a:solidFill>
                  <a:srgbClr val="FF0000"/>
                </a:solidFill>
              </a:rPr>
              <a:t>lchild</a:t>
            </a:r>
            <a:r>
              <a:rPr kumimoji="1" lang="zh-CN" altLang="en-US" sz="2200" b="1" dirty="0">
                <a:latin typeface="楷体_GB2312" pitchFamily="49" charset="-122"/>
              </a:rPr>
              <a:t>域指示结点的左孩子，表示</a:t>
            </a:r>
            <a:r>
              <a:rPr kumimoji="1" lang="en-US" altLang="zh-CN" b="1" dirty="0" err="1">
                <a:solidFill>
                  <a:srgbClr val="FF0000"/>
                </a:solidFill>
                <a:effectLst>
                  <a:outerShdw blurRad="38100" dist="38100" dir="2700000" algn="tl">
                    <a:srgbClr val="C0C0C0"/>
                  </a:outerShdw>
                </a:effectLst>
                <a:latin typeface="Times New Roman" panose="02020603050405020304" pitchFamily="18" charset="0"/>
              </a:rPr>
              <a:t>lchild</a:t>
            </a:r>
            <a:r>
              <a:rPr kumimoji="1" lang="zh-CN" altLang="en-US" sz="2200" b="1" dirty="0">
                <a:latin typeface="楷体_GB2312" pitchFamily="49" charset="-122"/>
              </a:rPr>
              <a:t>为左孩子指针</a:t>
            </a:r>
            <a:r>
              <a:rPr kumimoji="1" lang="zh-CN" altLang="en-US" b="1" dirty="0">
                <a:latin typeface="楷体_GB2312" pitchFamily="49" charset="-122"/>
              </a:rPr>
              <a:t>  </a:t>
            </a:r>
            <a:r>
              <a:rPr kumimoji="1" lang="en-US" altLang="zh-CN" b="1" dirty="0" err="1">
                <a:solidFill>
                  <a:srgbClr val="0000FF"/>
                </a:solidFill>
                <a:latin typeface="楷体_GB2312" pitchFamily="49" charset="-122"/>
              </a:rPr>
              <a:t>LTag</a:t>
            </a:r>
            <a:r>
              <a:rPr kumimoji="1" lang="en-US" altLang="zh-CN" b="1" dirty="0">
                <a:latin typeface="楷体_GB2312" pitchFamily="49" charset="-122"/>
              </a:rPr>
              <a:t>= 1 </a:t>
            </a:r>
            <a:r>
              <a:rPr kumimoji="1" lang="en-US" altLang="zh-CN" sz="2200" b="1" dirty="0" err="1">
                <a:solidFill>
                  <a:srgbClr val="FF0000"/>
                </a:solidFill>
                <a:effectLst>
                  <a:outerShdw blurRad="38100" dist="38100" dir="2700000" algn="tl">
                    <a:srgbClr val="C0C0C0"/>
                  </a:outerShdw>
                </a:effectLst>
                <a:latin typeface="Times New Roman" panose="02020603050405020304" pitchFamily="18" charset="0"/>
              </a:rPr>
              <a:t>lchild</a:t>
            </a:r>
            <a:r>
              <a:rPr kumimoji="1" lang="zh-CN" altLang="en-US" sz="2200" b="1" dirty="0">
                <a:latin typeface="楷体_GB2312" pitchFamily="49" charset="-122"/>
              </a:rPr>
              <a:t>域指示结点的前驱，表示</a:t>
            </a:r>
            <a:r>
              <a:rPr kumimoji="1" lang="en-US" altLang="zh-CN" sz="2200" b="1" dirty="0" err="1">
                <a:solidFill>
                  <a:srgbClr val="FF0000"/>
                </a:solidFill>
                <a:effectLst>
                  <a:outerShdw blurRad="38100" dist="38100" dir="2700000" algn="tl">
                    <a:srgbClr val="C0C0C0"/>
                  </a:outerShdw>
                </a:effectLst>
                <a:latin typeface="Times New Roman" panose="02020603050405020304" pitchFamily="18" charset="0"/>
              </a:rPr>
              <a:t>lchild</a:t>
            </a:r>
            <a:r>
              <a:rPr kumimoji="1" lang="zh-CN" altLang="en-US" sz="2200" b="1" dirty="0">
                <a:latin typeface="楷体_GB2312" pitchFamily="49" charset="-122"/>
              </a:rPr>
              <a:t>为线索 </a:t>
            </a:r>
            <a:endParaRPr kumimoji="1" lang="zh-CN" altLang="en-US" sz="2200" b="1" dirty="0">
              <a:latin typeface="楷体_GB2312" pitchFamily="49" charset="-122"/>
            </a:endParaRPr>
          </a:p>
          <a:p>
            <a:pPr>
              <a:defRPr/>
            </a:pPr>
            <a:endParaRPr kumimoji="1" lang="zh-CN" altLang="en-US" sz="900" b="1" dirty="0">
              <a:latin typeface="楷体_GB2312" pitchFamily="49" charset="-122"/>
            </a:endParaRPr>
          </a:p>
          <a:p>
            <a:pPr>
              <a:defRPr/>
            </a:pPr>
            <a:r>
              <a:rPr kumimoji="1" lang="zh-CN" altLang="en-US" b="1" dirty="0">
                <a:latin typeface="楷体_GB2312" pitchFamily="49" charset="-122"/>
              </a:rPr>
              <a:t>      </a:t>
            </a:r>
            <a:r>
              <a:rPr kumimoji="1" lang="en-US" altLang="zh-CN" b="1" dirty="0">
                <a:latin typeface="Times New Roman" panose="02020603050405020304" pitchFamily="18" charset="0"/>
              </a:rPr>
              <a:t>0</a:t>
            </a:r>
            <a:r>
              <a:rPr kumimoji="1" lang="en-US" altLang="zh-CN" b="1" dirty="0">
                <a:latin typeface="楷体_GB2312" pitchFamily="49" charset="-122"/>
              </a:rPr>
              <a:t> </a:t>
            </a:r>
            <a:r>
              <a:rPr kumimoji="1" lang="en-US" altLang="zh-CN" sz="2200" b="1" dirty="0" err="1">
                <a:solidFill>
                  <a:srgbClr val="FF0000"/>
                </a:solidFill>
                <a:effectLst>
                  <a:outerShdw blurRad="38100" dist="38100" dir="2700000" algn="tl">
                    <a:srgbClr val="C0C0C0"/>
                  </a:outerShdw>
                </a:effectLst>
                <a:latin typeface="Arial" panose="020B0604020202020204" pitchFamily="34" charset="0"/>
              </a:rPr>
              <a:t>rchild</a:t>
            </a:r>
            <a:r>
              <a:rPr kumimoji="1" lang="zh-CN" altLang="en-US" sz="2200" b="1" dirty="0">
                <a:latin typeface="楷体_GB2312" pitchFamily="49" charset="-122"/>
              </a:rPr>
              <a:t>域指示结点的右孩子，表示</a:t>
            </a:r>
            <a:r>
              <a:rPr kumimoji="1" lang="en-US" altLang="zh-CN" b="1" dirty="0" err="1">
                <a:solidFill>
                  <a:srgbClr val="FF0000"/>
                </a:solidFill>
                <a:effectLst>
                  <a:outerShdw blurRad="38100" dist="38100" dir="2700000" algn="tl">
                    <a:srgbClr val="C0C0C0"/>
                  </a:outerShdw>
                </a:effectLst>
                <a:latin typeface="Times New Roman" panose="02020603050405020304" pitchFamily="18" charset="0"/>
              </a:rPr>
              <a:t>rchild</a:t>
            </a:r>
            <a:r>
              <a:rPr kumimoji="1" lang="zh-CN" altLang="en-US" sz="2200" b="1" dirty="0">
                <a:latin typeface="楷体_GB2312" pitchFamily="49" charset="-122"/>
              </a:rPr>
              <a:t>为右孩子指针</a:t>
            </a:r>
            <a:r>
              <a:rPr kumimoji="1" lang="zh-CN" altLang="en-US" sz="2200" dirty="0">
                <a:latin typeface="楷体_GB2312" pitchFamily="49" charset="-122"/>
              </a:rPr>
              <a:t> </a:t>
            </a:r>
            <a:endParaRPr kumimoji="1" lang="zh-CN" altLang="en-US" sz="2200" b="1" dirty="0">
              <a:latin typeface="楷体_GB2312" pitchFamily="49" charset="-122"/>
            </a:endParaRPr>
          </a:p>
          <a:p>
            <a:pPr>
              <a:defRPr/>
            </a:pPr>
            <a:r>
              <a:rPr kumimoji="1" lang="en-US" altLang="zh-CN" sz="2200" b="1" dirty="0" err="1">
                <a:solidFill>
                  <a:srgbClr val="0000FF"/>
                </a:solidFill>
                <a:latin typeface="楷体_GB2312" pitchFamily="49" charset="-122"/>
              </a:rPr>
              <a:t>RTag</a:t>
            </a:r>
            <a:r>
              <a:rPr kumimoji="1" lang="en-US" altLang="zh-CN" sz="2200" b="1" dirty="0">
                <a:latin typeface="楷体_GB2312" pitchFamily="49" charset="-122"/>
              </a:rPr>
              <a:t>=   </a:t>
            </a:r>
            <a:r>
              <a:rPr kumimoji="1" lang="zh-CN" altLang="en-US" sz="2800" b="1" dirty="0">
                <a:latin typeface="楷体_GB2312" pitchFamily="49" charset="-122"/>
                <a:cs typeface="+mn-ea"/>
              </a:rPr>
              <a:t>1</a:t>
            </a:r>
            <a:r>
              <a:rPr kumimoji="1" lang="en-US" altLang="zh-CN" sz="2200" b="1" dirty="0">
                <a:latin typeface="楷体_GB2312" pitchFamily="49" charset="-122"/>
              </a:rPr>
              <a:t> </a:t>
            </a:r>
            <a:r>
              <a:rPr kumimoji="1" lang="en-US" altLang="zh-CN" sz="2200" b="1" dirty="0" err="1">
                <a:solidFill>
                  <a:srgbClr val="FF0000"/>
                </a:solidFill>
                <a:effectLst>
                  <a:outerShdw blurRad="38100" dist="38100" dir="2700000" algn="tl">
                    <a:srgbClr val="C0C0C0"/>
                  </a:outerShdw>
                </a:effectLst>
                <a:latin typeface="Times New Roman" panose="02020603050405020304" pitchFamily="18" charset="0"/>
              </a:rPr>
              <a:t>rchild</a:t>
            </a:r>
            <a:r>
              <a:rPr kumimoji="1" lang="zh-CN" altLang="en-US" sz="2200" b="1" dirty="0">
                <a:latin typeface="楷体_GB2312" pitchFamily="49" charset="-122"/>
              </a:rPr>
              <a:t>域指示结点的后继，表示</a:t>
            </a:r>
            <a:r>
              <a:rPr kumimoji="1" lang="en-US" altLang="zh-CN" b="1" dirty="0" err="1">
                <a:solidFill>
                  <a:srgbClr val="FF0000"/>
                </a:solidFill>
                <a:effectLst>
                  <a:outerShdw blurRad="38100" dist="38100" dir="2700000" algn="tl">
                    <a:srgbClr val="C0C0C0"/>
                  </a:outerShdw>
                </a:effectLst>
                <a:latin typeface="Times New Roman" panose="02020603050405020304" pitchFamily="18" charset="0"/>
              </a:rPr>
              <a:t>rchild</a:t>
            </a:r>
            <a:r>
              <a:rPr kumimoji="1" lang="zh-CN" altLang="en-US" sz="2200" b="1" dirty="0">
                <a:latin typeface="楷体_GB2312" pitchFamily="49" charset="-122"/>
              </a:rPr>
              <a:t>为线索</a:t>
            </a:r>
            <a:endParaRPr kumimoji="1" lang="zh-CN" altLang="en-US" sz="2200" b="1" dirty="0">
              <a:latin typeface="楷体_GB2312" pitchFamily="49" charset="-122"/>
            </a:endParaRPr>
          </a:p>
        </p:txBody>
      </p:sp>
      <p:sp>
        <p:nvSpPr>
          <p:cNvPr id="304147" name="AutoShape 19"/>
          <p:cNvSpPr/>
          <p:nvPr/>
        </p:nvSpPr>
        <p:spPr bwMode="auto">
          <a:xfrm>
            <a:off x="1547178" y="5156518"/>
            <a:ext cx="71437" cy="576262"/>
          </a:xfrm>
          <a:prstGeom prst="leftBrace">
            <a:avLst>
              <a:gd name="adj1" fmla="val 67223"/>
              <a:gd name="adj2" fmla="val 50000"/>
            </a:avLst>
          </a:prstGeom>
          <a:noFill/>
          <a:ln w="12700" cap="sq">
            <a:solidFill>
              <a:schemeClr val="tx1"/>
            </a:solidFill>
            <a:round/>
            <a:headEnd type="none" w="sm" len="sm"/>
            <a:tailEnd type="none" w="sm" len="sm"/>
          </a:ln>
        </p:spPr>
        <p:txBody>
          <a:bodyPr wrap="none" anchor="ctr"/>
          <a:lstStyle/>
          <a:p>
            <a:endParaRPr lang="zh-CN" altLang="en-US" b="1"/>
          </a:p>
        </p:txBody>
      </p:sp>
      <p:sp>
        <p:nvSpPr>
          <p:cNvPr id="304148" name="AutoShape 20"/>
          <p:cNvSpPr/>
          <p:nvPr/>
        </p:nvSpPr>
        <p:spPr bwMode="auto">
          <a:xfrm>
            <a:off x="1475423" y="6165215"/>
            <a:ext cx="71437" cy="576263"/>
          </a:xfrm>
          <a:prstGeom prst="leftBrace">
            <a:avLst>
              <a:gd name="adj1" fmla="val 67223"/>
              <a:gd name="adj2" fmla="val 50000"/>
            </a:avLst>
          </a:prstGeom>
          <a:noFill/>
          <a:ln w="12700" cap="sq">
            <a:solidFill>
              <a:schemeClr val="tx1"/>
            </a:solidFill>
            <a:round/>
            <a:headEnd type="none" w="sm" len="sm"/>
            <a:tailEnd type="none" w="sm" len="sm"/>
          </a:ln>
        </p:spPr>
        <p:txBody>
          <a:bodyPr wrap="none" anchor="ctr"/>
          <a:lstStyle/>
          <a:p>
            <a:endParaRPr lang="zh-CN" altLang="en-US" b="1"/>
          </a:p>
        </p:txBody>
      </p:sp>
      <p:sp>
        <p:nvSpPr>
          <p:cNvPr id="304149" name="Rectangle 21"/>
          <p:cNvSpPr>
            <a:spLocks noChangeArrowheads="1"/>
          </p:cNvSpPr>
          <p:nvPr/>
        </p:nvSpPr>
        <p:spPr bwMode="auto">
          <a:xfrm>
            <a:off x="755650" y="1987550"/>
            <a:ext cx="7282815" cy="2233930"/>
          </a:xfrm>
          <a:prstGeom prst="rect">
            <a:avLst/>
          </a:prstGeom>
          <a:solidFill>
            <a:srgbClr val="CCFFFF"/>
          </a:solidFill>
          <a:ln w="12700" cap="sq">
            <a:solidFill>
              <a:schemeClr val="tx1"/>
            </a:solidFill>
            <a:miter lim="800000"/>
            <a:headEnd type="none" w="sm" len="sm"/>
            <a:tailEnd type="none" w="sm" len="sm"/>
          </a:ln>
          <a:effectLst>
            <a:outerShdw dist="35921" dir="2700000" algn="ctr" rotWithShape="0">
              <a:schemeClr val="bg2"/>
            </a:outerShdw>
          </a:effectLst>
        </p:spPr>
        <p:txBody>
          <a:bodyPr wrap="none" anchor="ctr"/>
          <a:lstStyle/>
          <a:p>
            <a:pPr>
              <a:lnSpc>
                <a:spcPct val="130000"/>
              </a:lnSpc>
              <a:defRPr/>
            </a:pPr>
            <a:r>
              <a:rPr kumimoji="1" lang="en-US" altLang="zh-CN" sz="2800">
                <a:latin typeface="楷体_GB2312" pitchFamily="49" charset="-122"/>
              </a:rPr>
              <a:t>   </a:t>
            </a:r>
            <a:r>
              <a:rPr kumimoji="1" lang="zh-CN" altLang="en-US" b="1">
                <a:effectLst>
                  <a:outerShdw blurRad="38100" dist="38100" dir="2700000" algn="tl">
                    <a:srgbClr val="FFFFFF"/>
                  </a:outerShdw>
                </a:effectLst>
                <a:latin typeface="楷体_GB2312" pitchFamily="49" charset="-122"/>
              </a:rPr>
              <a:t>以这种结构构成的二叉链表作为二叉树的</a:t>
            </a:r>
            <a:endParaRPr kumimoji="1" lang="zh-CN" altLang="en-US" b="1">
              <a:effectLst>
                <a:outerShdw blurRad="38100" dist="38100" dir="2700000" algn="tl">
                  <a:srgbClr val="FFFFFF"/>
                </a:outerShdw>
              </a:effectLst>
              <a:latin typeface="楷体_GB2312" pitchFamily="49" charset="-122"/>
            </a:endParaRPr>
          </a:p>
          <a:p>
            <a:pPr>
              <a:lnSpc>
                <a:spcPct val="130000"/>
              </a:lnSpc>
              <a:defRPr/>
            </a:pPr>
            <a:r>
              <a:rPr kumimoji="1" lang="zh-CN" altLang="en-US" b="1">
                <a:effectLst>
                  <a:outerShdw blurRad="38100" dist="38100" dir="2700000" algn="tl">
                    <a:srgbClr val="FFFFFF"/>
                  </a:outerShdw>
                </a:effectLst>
                <a:latin typeface="楷体_GB2312" pitchFamily="49" charset="-122"/>
              </a:rPr>
              <a:t>存储结构</a:t>
            </a:r>
            <a:r>
              <a:rPr kumimoji="1" lang="en-US" altLang="zh-CN" b="1">
                <a:effectLst>
                  <a:outerShdw blurRad="38100" dist="38100" dir="2700000" algn="tl">
                    <a:srgbClr val="FFFFFF"/>
                  </a:outerShdw>
                </a:effectLst>
                <a:latin typeface="楷体_GB2312" pitchFamily="49" charset="-122"/>
              </a:rPr>
              <a:t>,</a:t>
            </a:r>
            <a:r>
              <a:rPr kumimoji="1" lang="zh-CN" altLang="en-US" b="1">
                <a:effectLst>
                  <a:outerShdw blurRad="38100" dist="38100" dir="2700000" algn="tl">
                    <a:srgbClr val="FFFFFF"/>
                  </a:outerShdw>
                </a:effectLst>
                <a:latin typeface="楷体_GB2312" pitchFamily="49" charset="-122"/>
              </a:rPr>
              <a:t>叫做</a:t>
            </a:r>
            <a:r>
              <a:rPr kumimoji="1" lang="zh-CN" altLang="en-US" b="1">
                <a:solidFill>
                  <a:srgbClr val="0000FF"/>
                </a:solidFill>
                <a:effectLst>
                  <a:outerShdw blurRad="38100" dist="38100" dir="2700000" algn="tl">
                    <a:srgbClr val="000000"/>
                  </a:outerShdw>
                </a:effectLst>
                <a:latin typeface="楷体_GB2312" pitchFamily="49" charset="-122"/>
              </a:rPr>
              <a:t>线索链表</a:t>
            </a:r>
            <a:r>
              <a:rPr kumimoji="1" lang="en-US" altLang="zh-CN" b="1">
                <a:effectLst>
                  <a:outerShdw blurRad="38100" dist="38100" dir="2700000" algn="tl">
                    <a:srgbClr val="FFFFFF"/>
                  </a:outerShdw>
                </a:effectLst>
                <a:latin typeface="楷体_GB2312" pitchFamily="49" charset="-122"/>
              </a:rPr>
              <a:t>,</a:t>
            </a:r>
            <a:r>
              <a:rPr kumimoji="1" lang="zh-CN" altLang="en-US" b="1">
                <a:effectLst>
                  <a:outerShdw blurRad="38100" dist="38100" dir="2700000" algn="tl">
                    <a:srgbClr val="FFFFFF"/>
                  </a:outerShdw>
                </a:effectLst>
                <a:latin typeface="楷体_GB2312" pitchFamily="49" charset="-122"/>
              </a:rPr>
              <a:t>其中指向结点</a:t>
            </a:r>
            <a:r>
              <a:rPr kumimoji="1" lang="zh-CN" altLang="en-US" b="1">
                <a:solidFill>
                  <a:srgbClr val="0000FF"/>
                </a:solidFill>
                <a:effectLst>
                  <a:outerShdw blurRad="38100" dist="38100" dir="2700000" algn="tl">
                    <a:srgbClr val="000000"/>
                  </a:outerShdw>
                </a:effectLst>
                <a:latin typeface="楷体_GB2312" pitchFamily="49" charset="-122"/>
              </a:rPr>
              <a:t>前驱与</a:t>
            </a:r>
            <a:endParaRPr kumimoji="1" lang="zh-CN" altLang="en-US" b="1">
              <a:solidFill>
                <a:srgbClr val="0000FF"/>
              </a:solidFill>
              <a:effectLst>
                <a:outerShdw blurRad="38100" dist="38100" dir="2700000" algn="tl">
                  <a:srgbClr val="000000"/>
                </a:outerShdw>
              </a:effectLst>
              <a:latin typeface="楷体_GB2312" pitchFamily="49" charset="-122"/>
            </a:endParaRPr>
          </a:p>
          <a:p>
            <a:pPr>
              <a:lnSpc>
                <a:spcPct val="130000"/>
              </a:lnSpc>
              <a:defRPr/>
            </a:pPr>
            <a:r>
              <a:rPr kumimoji="1" lang="zh-CN" altLang="en-US" b="1">
                <a:solidFill>
                  <a:srgbClr val="0000FF"/>
                </a:solidFill>
                <a:effectLst>
                  <a:outerShdw blurRad="38100" dist="38100" dir="2700000" algn="tl">
                    <a:srgbClr val="000000"/>
                  </a:outerShdw>
                </a:effectLst>
                <a:latin typeface="楷体_GB2312" pitchFamily="49" charset="-122"/>
              </a:rPr>
              <a:t>后继</a:t>
            </a:r>
            <a:r>
              <a:rPr kumimoji="1" lang="zh-CN" altLang="en-US" b="1">
                <a:effectLst>
                  <a:outerShdw blurRad="38100" dist="38100" dir="2700000" algn="tl">
                    <a:srgbClr val="FFFFFF"/>
                  </a:outerShdw>
                </a:effectLst>
                <a:latin typeface="楷体_GB2312" pitchFamily="49" charset="-122"/>
              </a:rPr>
              <a:t>的</a:t>
            </a:r>
            <a:r>
              <a:rPr kumimoji="1" lang="zh-CN" altLang="en-US" b="1">
                <a:solidFill>
                  <a:srgbClr val="FF0000"/>
                </a:solidFill>
                <a:effectLst>
                  <a:outerShdw blurRad="38100" dist="38100" dir="2700000" algn="tl">
                    <a:srgbClr val="000000"/>
                  </a:outerShdw>
                </a:effectLst>
                <a:latin typeface="楷体_GB2312" pitchFamily="49" charset="-122"/>
              </a:rPr>
              <a:t>指针</a:t>
            </a:r>
            <a:r>
              <a:rPr kumimoji="1" lang="zh-CN" altLang="en-US" b="1">
                <a:effectLst>
                  <a:outerShdw blurRad="38100" dist="38100" dir="2700000" algn="tl">
                    <a:srgbClr val="FFFFFF"/>
                  </a:outerShdw>
                </a:effectLst>
                <a:latin typeface="楷体_GB2312" pitchFamily="49" charset="-122"/>
              </a:rPr>
              <a:t>叫做</a:t>
            </a:r>
            <a:r>
              <a:rPr kumimoji="1" lang="zh-CN" altLang="en-US" b="1">
                <a:solidFill>
                  <a:srgbClr val="FF0000"/>
                </a:solidFill>
                <a:effectLst>
                  <a:outerShdw blurRad="38100" dist="38100" dir="2700000" algn="tl">
                    <a:srgbClr val="000000"/>
                  </a:outerShdw>
                </a:effectLst>
                <a:latin typeface="楷体_GB2312" pitchFamily="49" charset="-122"/>
              </a:rPr>
              <a:t>线索</a:t>
            </a:r>
            <a:r>
              <a:rPr kumimoji="1" lang="zh-CN" altLang="en-US" b="1">
                <a:effectLst>
                  <a:outerShdw blurRad="38100" dist="38100" dir="2700000" algn="tl">
                    <a:srgbClr val="FFFFFF"/>
                  </a:outerShdw>
                </a:effectLst>
                <a:latin typeface="楷体_GB2312" pitchFamily="49" charset="-122"/>
              </a:rPr>
              <a:t>，加上线索的二叉树称为</a:t>
            </a:r>
            <a:endParaRPr kumimoji="1" lang="zh-CN" altLang="en-US" b="1">
              <a:effectLst>
                <a:outerShdw blurRad="38100" dist="38100" dir="2700000" algn="tl">
                  <a:srgbClr val="FFFFFF"/>
                </a:outerShdw>
              </a:effectLst>
              <a:latin typeface="楷体_GB2312" pitchFamily="49" charset="-122"/>
            </a:endParaRPr>
          </a:p>
          <a:p>
            <a:pPr>
              <a:lnSpc>
                <a:spcPct val="130000"/>
              </a:lnSpc>
              <a:defRPr/>
            </a:pPr>
            <a:r>
              <a:rPr kumimoji="1" lang="zh-CN" altLang="en-US" b="1">
                <a:solidFill>
                  <a:srgbClr val="0000FF"/>
                </a:solidFill>
                <a:effectLst>
                  <a:outerShdw blurRad="38100" dist="38100" dir="2700000" algn="tl">
                    <a:srgbClr val="000000"/>
                  </a:outerShdw>
                </a:effectLst>
                <a:latin typeface="楷体_GB2312" pitchFamily="49" charset="-122"/>
              </a:rPr>
              <a:t>线索二叉树</a:t>
            </a:r>
            <a:r>
              <a:rPr kumimoji="1" lang="zh-CN" altLang="en-US" b="1">
                <a:effectLst>
                  <a:outerShdw blurRad="38100" dist="38100" dir="2700000" algn="tl">
                    <a:srgbClr val="FFFFFF"/>
                  </a:outerShdw>
                </a:effectLst>
                <a:latin typeface="楷体_GB2312" pitchFamily="49" charset="-122"/>
              </a:rPr>
              <a:t>。</a:t>
            </a:r>
            <a:endParaRPr lang="zh-CN" altLang="en-US" b="1">
              <a:effectLst>
                <a:outerShdw blurRad="38100" dist="38100" dir="2700000" algn="tl">
                  <a:srgbClr val="FFFFFF"/>
                </a:outerShdw>
              </a:effectLst>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9571"/>
                                        </p:tgtEl>
                                        <p:attrNameLst>
                                          <p:attrName>style.visibility</p:attrName>
                                        </p:attrNameLst>
                                      </p:cBhvr>
                                      <p:to>
                                        <p:strVal val="visible"/>
                                      </p:to>
                                    </p:set>
                                    <p:animEffect transition="in" filter="checkerboard(across)">
                                      <p:cBhvr>
                                        <p:cTn id="7" dur="500"/>
                                        <p:tgtEl>
                                          <p:spTgt spid="1095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4130"/>
                                        </p:tgtEl>
                                        <p:attrNameLst>
                                          <p:attrName>style.visibility</p:attrName>
                                        </p:attrNameLst>
                                      </p:cBhvr>
                                      <p:to>
                                        <p:strVal val="visible"/>
                                      </p:to>
                                    </p:set>
                                    <p:animEffect transition="in" filter="wipe(left)">
                                      <p:cBhvr>
                                        <p:cTn id="12" dur="500"/>
                                        <p:tgtEl>
                                          <p:spTgt spid="304130"/>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109573"/>
                                        </p:tgtEl>
                                        <p:attrNameLst>
                                          <p:attrName>style.visibility</p:attrName>
                                        </p:attrNameLst>
                                      </p:cBhvr>
                                      <p:to>
                                        <p:strVal val="visible"/>
                                      </p:to>
                                    </p:set>
                                    <p:animEffect transition="in" filter="wipe(down)">
                                      <p:cBhvr>
                                        <p:cTn id="16" dur="500"/>
                                        <p:tgtEl>
                                          <p:spTgt spid="10957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9572"/>
                                        </p:tgtEl>
                                        <p:attrNameLst>
                                          <p:attrName>style.visibility</p:attrName>
                                        </p:attrNameLst>
                                      </p:cBhvr>
                                      <p:to>
                                        <p:strVal val="visible"/>
                                      </p:to>
                                    </p:set>
                                    <p:animEffect transition="in" filter="wipe(left)">
                                      <p:cBhvr>
                                        <p:cTn id="21" dur="500"/>
                                        <p:tgtEl>
                                          <p:spTgt spid="109572"/>
                                        </p:tgtEl>
                                      </p:cBhvr>
                                    </p:animEffec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304145"/>
                                        </p:tgtEl>
                                        <p:attrNameLst>
                                          <p:attrName>style.visibility</p:attrName>
                                        </p:attrNameLst>
                                      </p:cBhvr>
                                      <p:to>
                                        <p:strVal val="visible"/>
                                      </p:to>
                                    </p:set>
                                    <p:animEffect transition="in" filter="wipe(down)">
                                      <p:cBhvr>
                                        <p:cTn id="25" dur="500"/>
                                        <p:tgtEl>
                                          <p:spTgt spid="30414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04144"/>
                                        </p:tgtEl>
                                        <p:attrNameLst>
                                          <p:attrName>style.visibility</p:attrName>
                                        </p:attrNameLst>
                                      </p:cBhvr>
                                      <p:to>
                                        <p:strVal val="visible"/>
                                      </p:to>
                                    </p:set>
                                    <p:animEffect transition="in" filter="wipe(left)">
                                      <p:cBhvr>
                                        <p:cTn id="30" dur="500"/>
                                        <p:tgtEl>
                                          <p:spTgt spid="30414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04146"/>
                                        </p:tgtEl>
                                        <p:attrNameLst>
                                          <p:attrName>style.visibility</p:attrName>
                                        </p:attrNameLst>
                                      </p:cBhvr>
                                      <p:to>
                                        <p:strVal val="visible"/>
                                      </p:to>
                                    </p:set>
                                    <p:animEffect transition="in" filter="wipe(left)">
                                      <p:cBhvr>
                                        <p:cTn id="35" dur="500"/>
                                        <p:tgtEl>
                                          <p:spTgt spid="304146"/>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304147"/>
                                        </p:tgtEl>
                                        <p:attrNameLst>
                                          <p:attrName>style.visibility</p:attrName>
                                        </p:attrNameLst>
                                      </p:cBhvr>
                                      <p:to>
                                        <p:strVal val="visible"/>
                                      </p:to>
                                    </p:set>
                                    <p:animEffect transition="in" filter="wipe(up)">
                                      <p:cBhvr>
                                        <p:cTn id="39" dur="500"/>
                                        <p:tgtEl>
                                          <p:spTgt spid="304147"/>
                                        </p:tgtEl>
                                      </p:cBhvr>
                                    </p:animEffect>
                                  </p:childTnLst>
                                </p:cTn>
                              </p:par>
                            </p:childTnLst>
                          </p:cTn>
                        </p:par>
                        <p:par>
                          <p:cTn id="40" fill="hold">
                            <p:stCondLst>
                              <p:cond delay="1000"/>
                            </p:stCondLst>
                            <p:childTnLst>
                              <p:par>
                                <p:cTn id="41" presetID="22" presetClass="entr" presetSubtype="1" fill="hold" grpId="0" nodeType="afterEffect">
                                  <p:stCondLst>
                                    <p:cond delay="0"/>
                                  </p:stCondLst>
                                  <p:childTnLst>
                                    <p:set>
                                      <p:cBhvr>
                                        <p:cTn id="42" dur="1" fill="hold">
                                          <p:stCondLst>
                                            <p:cond delay="0"/>
                                          </p:stCondLst>
                                        </p:cTn>
                                        <p:tgtEl>
                                          <p:spTgt spid="304148"/>
                                        </p:tgtEl>
                                        <p:attrNameLst>
                                          <p:attrName>style.visibility</p:attrName>
                                        </p:attrNameLst>
                                      </p:cBhvr>
                                      <p:to>
                                        <p:strVal val="visible"/>
                                      </p:to>
                                    </p:set>
                                    <p:animEffect transition="in" filter="wipe(up)">
                                      <p:cBhvr>
                                        <p:cTn id="43" dur="500"/>
                                        <p:tgtEl>
                                          <p:spTgt spid="30414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04149"/>
                                        </p:tgtEl>
                                        <p:attrNameLst>
                                          <p:attrName>style.visibility</p:attrName>
                                        </p:attrNameLst>
                                      </p:cBhvr>
                                      <p:to>
                                        <p:strVal val="visible"/>
                                      </p:to>
                                    </p:set>
                                    <p:animEffect transition="in" filter="wipe(left)">
                                      <p:cBhvr>
                                        <p:cTn id="48" dur="500"/>
                                        <p:tgtEl>
                                          <p:spTgt spid="304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ldLvl="0" animBg="1" autoUpdateAnimBg="0"/>
      <p:bldP spid="109572" grpId="0" bldLvl="0" animBg="1" autoUpdateAnimBg="0"/>
      <p:bldP spid="304144" grpId="0" bldLvl="0" animBg="1"/>
      <p:bldP spid="304146" grpId="0" bldLvl="0" animBg="1"/>
      <p:bldP spid="304147" grpId="0" bldLvl="0" animBg="1"/>
      <p:bldP spid="304148" grpId="0" bldLvl="0" animBg="1"/>
      <p:bldP spid="304149" grpId="0" bldLvl="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p:cNvSpPr>
            <a:spLocks noGrp="1"/>
          </p:cNvSpPr>
          <p:nvPr>
            <p:ph type="sldNum" sz="quarter" idx="4294967295"/>
          </p:nvPr>
        </p:nvSpPr>
        <p:spPr>
          <a:xfrm>
            <a:off x="7042150" y="6243638"/>
            <a:ext cx="1905000" cy="457200"/>
          </a:xfrm>
          <a:prstGeom prst="rect">
            <a:avLst/>
          </a:prstGeom>
          <a:noFill/>
        </p:spPr>
        <p:txBody>
          <a:bodyPr/>
          <a:lstStyle/>
          <a:p>
            <a:fld id="{10BC860C-377C-435E-8685-C98B7C806BF6}" type="slidenum">
              <a:rPr lang="en-US" altLang="zh-CN" smtClean="0"/>
            </a:fld>
            <a:endParaRPr lang="en-US" altLang="zh-CN" smtClean="0"/>
          </a:p>
        </p:txBody>
      </p:sp>
      <p:grpSp>
        <p:nvGrpSpPr>
          <p:cNvPr id="2" name="Group 2"/>
          <p:cNvGrpSpPr/>
          <p:nvPr/>
        </p:nvGrpSpPr>
        <p:grpSpPr bwMode="auto">
          <a:xfrm>
            <a:off x="1187450" y="2133600"/>
            <a:ext cx="1852613" cy="1668463"/>
            <a:chOff x="1632" y="768"/>
            <a:chExt cx="1167" cy="1051"/>
          </a:xfrm>
        </p:grpSpPr>
        <p:sp>
          <p:nvSpPr>
            <p:cNvPr id="95291" name="Oval 3"/>
            <p:cNvSpPr>
              <a:spLocks noChangeArrowheads="1"/>
            </p:cNvSpPr>
            <p:nvPr/>
          </p:nvSpPr>
          <p:spPr bwMode="auto">
            <a:xfrm>
              <a:off x="2112" y="768"/>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95292" name="Oval 4"/>
            <p:cNvSpPr>
              <a:spLocks noChangeArrowheads="1"/>
            </p:cNvSpPr>
            <p:nvPr/>
          </p:nvSpPr>
          <p:spPr bwMode="auto">
            <a:xfrm>
              <a:off x="1632" y="1152"/>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95293" name="Oval 5"/>
            <p:cNvSpPr>
              <a:spLocks noChangeArrowheads="1"/>
            </p:cNvSpPr>
            <p:nvPr/>
          </p:nvSpPr>
          <p:spPr bwMode="auto">
            <a:xfrm>
              <a:off x="1920" y="1584"/>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95294" name="Oval 6"/>
            <p:cNvSpPr>
              <a:spLocks noChangeArrowheads="1"/>
            </p:cNvSpPr>
            <p:nvPr/>
          </p:nvSpPr>
          <p:spPr bwMode="auto">
            <a:xfrm>
              <a:off x="2544" y="1152"/>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95295" name="Oval 7"/>
            <p:cNvSpPr>
              <a:spLocks noChangeArrowheads="1"/>
            </p:cNvSpPr>
            <p:nvPr/>
          </p:nvSpPr>
          <p:spPr bwMode="auto">
            <a:xfrm>
              <a:off x="2256" y="1584"/>
              <a:ext cx="255" cy="235"/>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95296" name="Line 8"/>
            <p:cNvSpPr>
              <a:spLocks noChangeShapeType="1"/>
            </p:cNvSpPr>
            <p:nvPr/>
          </p:nvSpPr>
          <p:spPr bwMode="auto">
            <a:xfrm flipH="1">
              <a:off x="1872" y="960"/>
              <a:ext cx="240" cy="240"/>
            </a:xfrm>
            <a:prstGeom prst="line">
              <a:avLst/>
            </a:prstGeom>
            <a:noFill/>
            <a:ln w="9525">
              <a:solidFill>
                <a:schemeClr val="tx1"/>
              </a:solidFill>
              <a:round/>
            </a:ln>
          </p:spPr>
          <p:txBody>
            <a:bodyPr wrap="none" anchor="ctr"/>
            <a:lstStyle/>
            <a:p>
              <a:endParaRPr lang="zh-CN" altLang="en-US"/>
            </a:p>
          </p:txBody>
        </p:sp>
        <p:sp>
          <p:nvSpPr>
            <p:cNvPr id="95297" name="Line 9"/>
            <p:cNvSpPr>
              <a:spLocks noChangeShapeType="1"/>
            </p:cNvSpPr>
            <p:nvPr/>
          </p:nvSpPr>
          <p:spPr bwMode="auto">
            <a:xfrm>
              <a:off x="2304" y="960"/>
              <a:ext cx="240" cy="240"/>
            </a:xfrm>
            <a:prstGeom prst="line">
              <a:avLst/>
            </a:prstGeom>
            <a:noFill/>
            <a:ln w="9525">
              <a:solidFill>
                <a:schemeClr val="tx1"/>
              </a:solidFill>
              <a:round/>
            </a:ln>
          </p:spPr>
          <p:txBody>
            <a:bodyPr wrap="none" anchor="ctr"/>
            <a:lstStyle/>
            <a:p>
              <a:endParaRPr lang="zh-CN" altLang="en-US"/>
            </a:p>
          </p:txBody>
        </p:sp>
        <p:sp>
          <p:nvSpPr>
            <p:cNvPr id="95298" name="Line 10"/>
            <p:cNvSpPr>
              <a:spLocks noChangeShapeType="1"/>
            </p:cNvSpPr>
            <p:nvPr/>
          </p:nvSpPr>
          <p:spPr bwMode="auto">
            <a:xfrm>
              <a:off x="1824" y="1392"/>
              <a:ext cx="144" cy="240"/>
            </a:xfrm>
            <a:prstGeom prst="line">
              <a:avLst/>
            </a:prstGeom>
            <a:noFill/>
            <a:ln w="9525">
              <a:solidFill>
                <a:schemeClr val="tx1"/>
              </a:solidFill>
              <a:round/>
            </a:ln>
          </p:spPr>
          <p:txBody>
            <a:bodyPr wrap="none" anchor="ctr"/>
            <a:lstStyle/>
            <a:p>
              <a:endParaRPr lang="zh-CN" altLang="en-US"/>
            </a:p>
          </p:txBody>
        </p:sp>
        <p:sp>
          <p:nvSpPr>
            <p:cNvPr id="95299" name="Line 11"/>
            <p:cNvSpPr>
              <a:spLocks noChangeShapeType="1"/>
            </p:cNvSpPr>
            <p:nvPr/>
          </p:nvSpPr>
          <p:spPr bwMode="auto">
            <a:xfrm flipH="1">
              <a:off x="2496" y="1392"/>
              <a:ext cx="144" cy="240"/>
            </a:xfrm>
            <a:prstGeom prst="line">
              <a:avLst/>
            </a:prstGeom>
            <a:noFill/>
            <a:ln w="9525">
              <a:solidFill>
                <a:schemeClr val="tx1"/>
              </a:solidFill>
              <a:round/>
            </a:ln>
          </p:spPr>
          <p:txBody>
            <a:bodyPr wrap="none" anchor="ctr"/>
            <a:lstStyle/>
            <a:p>
              <a:endParaRPr lang="zh-CN" altLang="en-US"/>
            </a:p>
          </p:txBody>
        </p:sp>
      </p:grpSp>
      <p:grpSp>
        <p:nvGrpSpPr>
          <p:cNvPr id="3" name="Group 66"/>
          <p:cNvGrpSpPr/>
          <p:nvPr/>
        </p:nvGrpSpPr>
        <p:grpSpPr bwMode="auto">
          <a:xfrm>
            <a:off x="3851275" y="1484313"/>
            <a:ext cx="4191000" cy="3690937"/>
            <a:chOff x="2928" y="1423"/>
            <a:chExt cx="2640" cy="2325"/>
          </a:xfrm>
        </p:grpSpPr>
        <p:sp>
          <p:nvSpPr>
            <p:cNvPr id="95238" name="Line 12"/>
            <p:cNvSpPr>
              <a:spLocks noChangeShapeType="1"/>
            </p:cNvSpPr>
            <p:nvPr/>
          </p:nvSpPr>
          <p:spPr bwMode="auto">
            <a:xfrm flipH="1">
              <a:off x="3456" y="1999"/>
              <a:ext cx="384" cy="384"/>
            </a:xfrm>
            <a:prstGeom prst="line">
              <a:avLst/>
            </a:prstGeom>
            <a:noFill/>
            <a:ln w="38100">
              <a:solidFill>
                <a:srgbClr val="0000FF"/>
              </a:solidFill>
              <a:round/>
              <a:tailEnd type="triangle" w="med" len="med"/>
            </a:ln>
          </p:spPr>
          <p:txBody>
            <a:bodyPr wrap="none" anchor="ctr"/>
            <a:lstStyle/>
            <a:p>
              <a:endParaRPr lang="zh-CN" altLang="en-US"/>
            </a:p>
          </p:txBody>
        </p:sp>
        <p:sp>
          <p:nvSpPr>
            <p:cNvPr id="95239" name="Line 13"/>
            <p:cNvSpPr>
              <a:spLocks noChangeShapeType="1"/>
            </p:cNvSpPr>
            <p:nvPr/>
          </p:nvSpPr>
          <p:spPr bwMode="auto">
            <a:xfrm flipV="1">
              <a:off x="3024" y="1903"/>
              <a:ext cx="768" cy="528"/>
            </a:xfrm>
            <a:prstGeom prst="line">
              <a:avLst/>
            </a:prstGeom>
            <a:noFill/>
            <a:ln w="38100">
              <a:solidFill>
                <a:srgbClr val="FF3300"/>
              </a:solidFill>
              <a:prstDash val="dash"/>
              <a:round/>
              <a:tailEnd type="triangle" w="med" len="med"/>
            </a:ln>
          </p:spPr>
          <p:txBody>
            <a:bodyPr wrap="none" anchor="ctr"/>
            <a:lstStyle/>
            <a:p>
              <a:endParaRPr lang="zh-CN" altLang="en-US"/>
            </a:p>
          </p:txBody>
        </p:sp>
        <p:sp>
          <p:nvSpPr>
            <p:cNvPr id="95240" name="Line 14"/>
            <p:cNvSpPr>
              <a:spLocks noChangeShapeType="1"/>
            </p:cNvSpPr>
            <p:nvPr/>
          </p:nvSpPr>
          <p:spPr bwMode="auto">
            <a:xfrm>
              <a:off x="4608" y="1999"/>
              <a:ext cx="528" cy="384"/>
            </a:xfrm>
            <a:prstGeom prst="line">
              <a:avLst/>
            </a:prstGeom>
            <a:noFill/>
            <a:ln w="38100">
              <a:solidFill>
                <a:srgbClr val="0000FF"/>
              </a:solidFill>
              <a:round/>
              <a:tailEnd type="triangle" w="med" len="med"/>
            </a:ln>
          </p:spPr>
          <p:txBody>
            <a:bodyPr wrap="none" anchor="ctr"/>
            <a:lstStyle/>
            <a:p>
              <a:endParaRPr lang="zh-CN" altLang="en-US"/>
            </a:p>
          </p:txBody>
        </p:sp>
        <p:sp>
          <p:nvSpPr>
            <p:cNvPr id="95241" name="Line 15"/>
            <p:cNvSpPr>
              <a:spLocks noChangeShapeType="1"/>
            </p:cNvSpPr>
            <p:nvPr/>
          </p:nvSpPr>
          <p:spPr bwMode="auto">
            <a:xfrm>
              <a:off x="3744" y="2575"/>
              <a:ext cx="240" cy="432"/>
            </a:xfrm>
            <a:prstGeom prst="line">
              <a:avLst/>
            </a:prstGeom>
            <a:noFill/>
            <a:ln w="38100">
              <a:solidFill>
                <a:srgbClr val="0000FF"/>
              </a:solidFill>
              <a:round/>
              <a:tailEnd type="triangle" w="med" len="med"/>
            </a:ln>
          </p:spPr>
          <p:txBody>
            <a:bodyPr wrap="none" anchor="ctr"/>
            <a:lstStyle/>
            <a:p>
              <a:endParaRPr lang="zh-CN" altLang="en-US"/>
            </a:p>
          </p:txBody>
        </p:sp>
        <p:sp>
          <p:nvSpPr>
            <p:cNvPr id="95242" name="Line 16"/>
            <p:cNvSpPr>
              <a:spLocks noChangeShapeType="1"/>
            </p:cNvSpPr>
            <p:nvPr/>
          </p:nvSpPr>
          <p:spPr bwMode="auto">
            <a:xfrm flipH="1" flipV="1">
              <a:off x="3024" y="2623"/>
              <a:ext cx="336" cy="432"/>
            </a:xfrm>
            <a:prstGeom prst="line">
              <a:avLst/>
            </a:prstGeom>
            <a:noFill/>
            <a:ln w="38100">
              <a:solidFill>
                <a:srgbClr val="FF3300"/>
              </a:solidFill>
              <a:prstDash val="dash"/>
              <a:round/>
              <a:tailEnd type="triangle" w="med" len="med"/>
            </a:ln>
          </p:spPr>
          <p:txBody>
            <a:bodyPr wrap="none" anchor="ctr"/>
            <a:lstStyle/>
            <a:p>
              <a:endParaRPr lang="zh-CN" altLang="en-US"/>
            </a:p>
          </p:txBody>
        </p:sp>
        <p:sp>
          <p:nvSpPr>
            <p:cNvPr id="95243" name="Line 17"/>
            <p:cNvSpPr>
              <a:spLocks noChangeShapeType="1"/>
            </p:cNvSpPr>
            <p:nvPr/>
          </p:nvSpPr>
          <p:spPr bwMode="auto">
            <a:xfrm flipH="1">
              <a:off x="4512" y="2575"/>
              <a:ext cx="288" cy="432"/>
            </a:xfrm>
            <a:prstGeom prst="line">
              <a:avLst/>
            </a:prstGeom>
            <a:noFill/>
            <a:ln w="38100">
              <a:solidFill>
                <a:srgbClr val="0000FF"/>
              </a:solidFill>
              <a:round/>
              <a:tailEnd type="triangle" w="med" len="med"/>
            </a:ln>
          </p:spPr>
          <p:txBody>
            <a:bodyPr wrap="none" anchor="ctr"/>
            <a:lstStyle/>
            <a:p>
              <a:endParaRPr lang="zh-CN" altLang="en-US"/>
            </a:p>
          </p:txBody>
        </p:sp>
        <p:sp>
          <p:nvSpPr>
            <p:cNvPr id="95244" name="Line 18"/>
            <p:cNvSpPr>
              <a:spLocks noChangeShapeType="1"/>
            </p:cNvSpPr>
            <p:nvPr/>
          </p:nvSpPr>
          <p:spPr bwMode="auto">
            <a:xfrm flipV="1">
              <a:off x="4080" y="2527"/>
              <a:ext cx="576" cy="480"/>
            </a:xfrm>
            <a:prstGeom prst="line">
              <a:avLst/>
            </a:prstGeom>
            <a:noFill/>
            <a:ln w="38100">
              <a:solidFill>
                <a:srgbClr val="FF3300"/>
              </a:solidFill>
              <a:prstDash val="dash"/>
              <a:round/>
              <a:tailEnd type="triangle" w="med" len="med"/>
            </a:ln>
          </p:spPr>
          <p:txBody>
            <a:bodyPr wrap="none" anchor="ctr"/>
            <a:lstStyle/>
            <a:p>
              <a:endParaRPr lang="zh-CN" altLang="en-US"/>
            </a:p>
          </p:txBody>
        </p:sp>
        <p:sp>
          <p:nvSpPr>
            <p:cNvPr id="95245" name="Line 19"/>
            <p:cNvSpPr>
              <a:spLocks noChangeShapeType="1"/>
            </p:cNvSpPr>
            <p:nvPr/>
          </p:nvSpPr>
          <p:spPr bwMode="auto">
            <a:xfrm flipH="1">
              <a:off x="5088" y="2623"/>
              <a:ext cx="336" cy="384"/>
            </a:xfrm>
            <a:prstGeom prst="line">
              <a:avLst/>
            </a:prstGeom>
            <a:noFill/>
            <a:ln w="38100">
              <a:solidFill>
                <a:srgbClr val="FF3300"/>
              </a:solidFill>
              <a:prstDash val="dash"/>
              <a:round/>
              <a:tailEnd type="triangle" w="med" len="med"/>
            </a:ln>
          </p:spPr>
          <p:txBody>
            <a:bodyPr wrap="none" anchor="ctr"/>
            <a:lstStyle/>
            <a:p>
              <a:endParaRPr lang="zh-CN" altLang="en-US"/>
            </a:p>
          </p:txBody>
        </p:sp>
        <p:sp>
          <p:nvSpPr>
            <p:cNvPr id="95246" name="Line 20"/>
            <p:cNvSpPr>
              <a:spLocks noChangeShapeType="1"/>
            </p:cNvSpPr>
            <p:nvPr/>
          </p:nvSpPr>
          <p:spPr bwMode="auto">
            <a:xfrm flipV="1">
              <a:off x="4368" y="2623"/>
              <a:ext cx="336" cy="432"/>
            </a:xfrm>
            <a:prstGeom prst="line">
              <a:avLst/>
            </a:prstGeom>
            <a:noFill/>
            <a:ln w="38100">
              <a:solidFill>
                <a:srgbClr val="FF3300"/>
              </a:solidFill>
              <a:prstDash val="dash"/>
              <a:round/>
              <a:tailEnd type="triangle" w="med" len="med"/>
            </a:ln>
          </p:spPr>
          <p:txBody>
            <a:bodyPr wrap="none" anchor="ctr"/>
            <a:lstStyle/>
            <a:p>
              <a:endParaRPr lang="zh-CN" altLang="en-US"/>
            </a:p>
          </p:txBody>
        </p:sp>
        <p:grpSp>
          <p:nvGrpSpPr>
            <p:cNvPr id="4" name="Group 21"/>
            <p:cNvGrpSpPr/>
            <p:nvPr/>
          </p:nvGrpSpPr>
          <p:grpSpPr bwMode="auto">
            <a:xfrm>
              <a:off x="2928" y="1423"/>
              <a:ext cx="2640" cy="2325"/>
              <a:chOff x="2928" y="144"/>
              <a:chExt cx="2640" cy="2325"/>
            </a:xfrm>
          </p:grpSpPr>
          <p:grpSp>
            <p:nvGrpSpPr>
              <p:cNvPr id="5" name="Group 22"/>
              <p:cNvGrpSpPr/>
              <p:nvPr/>
            </p:nvGrpSpPr>
            <p:grpSpPr bwMode="auto">
              <a:xfrm>
                <a:off x="3792" y="528"/>
                <a:ext cx="912" cy="256"/>
                <a:chOff x="3216" y="3312"/>
                <a:chExt cx="1680" cy="256"/>
              </a:xfrm>
            </p:grpSpPr>
            <p:sp>
              <p:nvSpPr>
                <p:cNvPr id="95286" name="Rectangle 23"/>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A</a:t>
                  </a:r>
                  <a:endParaRPr kumimoji="1" lang="en-US" altLang="zh-CN" sz="2000">
                    <a:latin typeface="Times New Roman" panose="02020603050405020304" pitchFamily="18" charset="0"/>
                  </a:endParaRPr>
                </a:p>
              </p:txBody>
            </p:sp>
            <p:sp>
              <p:nvSpPr>
                <p:cNvPr id="95287" name="Line 24"/>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95288" name="Line 25"/>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95289" name="Line 26"/>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95290" name="Line 27"/>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sp>
            <p:nvSpPr>
              <p:cNvPr id="95260" name="Rectangle 28"/>
              <p:cNvSpPr>
                <a:spLocks noChangeArrowheads="1"/>
              </p:cNvSpPr>
              <p:nvPr/>
            </p:nvSpPr>
            <p:spPr bwMode="auto">
              <a:xfrm>
                <a:off x="2928" y="1104"/>
                <a:ext cx="912"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B</a:t>
                </a:r>
                <a:endParaRPr kumimoji="1" lang="en-US" altLang="zh-CN" sz="2000">
                  <a:latin typeface="Times New Roman" panose="02020603050405020304" pitchFamily="18" charset="0"/>
                </a:endParaRPr>
              </a:p>
            </p:txBody>
          </p:sp>
          <p:sp>
            <p:nvSpPr>
              <p:cNvPr id="95261" name="Line 29"/>
              <p:cNvSpPr>
                <a:spLocks noChangeShapeType="1"/>
              </p:cNvSpPr>
              <p:nvPr/>
            </p:nvSpPr>
            <p:spPr bwMode="auto">
              <a:xfrm>
                <a:off x="3110" y="1104"/>
                <a:ext cx="0" cy="245"/>
              </a:xfrm>
              <a:prstGeom prst="line">
                <a:avLst/>
              </a:prstGeom>
              <a:noFill/>
              <a:ln w="9525">
                <a:solidFill>
                  <a:schemeClr val="tx1"/>
                </a:solidFill>
                <a:round/>
              </a:ln>
            </p:spPr>
            <p:txBody>
              <a:bodyPr wrap="none" anchor="ctr">
                <a:spAutoFit/>
              </a:bodyPr>
              <a:lstStyle/>
              <a:p>
                <a:endParaRPr lang="zh-CN" altLang="en-US"/>
              </a:p>
            </p:txBody>
          </p:sp>
          <p:sp>
            <p:nvSpPr>
              <p:cNvPr id="95262" name="Line 30"/>
              <p:cNvSpPr>
                <a:spLocks noChangeShapeType="1"/>
              </p:cNvSpPr>
              <p:nvPr/>
            </p:nvSpPr>
            <p:spPr bwMode="auto">
              <a:xfrm>
                <a:off x="3293" y="1104"/>
                <a:ext cx="0" cy="256"/>
              </a:xfrm>
              <a:prstGeom prst="line">
                <a:avLst/>
              </a:prstGeom>
              <a:noFill/>
              <a:ln w="9525">
                <a:solidFill>
                  <a:schemeClr val="tx1"/>
                </a:solidFill>
                <a:round/>
              </a:ln>
            </p:spPr>
            <p:txBody>
              <a:bodyPr wrap="none" anchor="ctr">
                <a:spAutoFit/>
              </a:bodyPr>
              <a:lstStyle/>
              <a:p>
                <a:endParaRPr lang="zh-CN" altLang="en-US"/>
              </a:p>
            </p:txBody>
          </p:sp>
          <p:sp>
            <p:nvSpPr>
              <p:cNvPr id="95263" name="Line 31"/>
              <p:cNvSpPr>
                <a:spLocks noChangeShapeType="1"/>
              </p:cNvSpPr>
              <p:nvPr/>
            </p:nvSpPr>
            <p:spPr bwMode="auto">
              <a:xfrm>
                <a:off x="3475" y="1104"/>
                <a:ext cx="0" cy="256"/>
              </a:xfrm>
              <a:prstGeom prst="line">
                <a:avLst/>
              </a:prstGeom>
              <a:noFill/>
              <a:ln w="9525">
                <a:solidFill>
                  <a:schemeClr val="tx1"/>
                </a:solidFill>
                <a:round/>
              </a:ln>
            </p:spPr>
            <p:txBody>
              <a:bodyPr wrap="none" anchor="ctr">
                <a:spAutoFit/>
              </a:bodyPr>
              <a:lstStyle/>
              <a:p>
                <a:endParaRPr lang="zh-CN" altLang="en-US"/>
              </a:p>
            </p:txBody>
          </p:sp>
          <p:sp>
            <p:nvSpPr>
              <p:cNvPr id="95264" name="Line 32"/>
              <p:cNvSpPr>
                <a:spLocks noChangeShapeType="1"/>
              </p:cNvSpPr>
              <p:nvPr/>
            </p:nvSpPr>
            <p:spPr bwMode="auto">
              <a:xfrm>
                <a:off x="3658" y="1104"/>
                <a:ext cx="0" cy="240"/>
              </a:xfrm>
              <a:prstGeom prst="line">
                <a:avLst/>
              </a:prstGeom>
              <a:noFill/>
              <a:ln w="9525">
                <a:solidFill>
                  <a:schemeClr val="tx1"/>
                </a:solidFill>
                <a:round/>
              </a:ln>
            </p:spPr>
            <p:txBody>
              <a:bodyPr wrap="none" anchor="ctr"/>
              <a:lstStyle/>
              <a:p>
                <a:endParaRPr lang="zh-CN" altLang="en-US"/>
              </a:p>
            </p:txBody>
          </p:sp>
          <p:grpSp>
            <p:nvGrpSpPr>
              <p:cNvPr id="6" name="Group 33"/>
              <p:cNvGrpSpPr/>
              <p:nvPr/>
            </p:nvGrpSpPr>
            <p:grpSpPr bwMode="auto">
              <a:xfrm>
                <a:off x="4656" y="1104"/>
                <a:ext cx="912" cy="256"/>
                <a:chOff x="3216" y="3312"/>
                <a:chExt cx="1680" cy="256"/>
              </a:xfrm>
            </p:grpSpPr>
            <p:sp>
              <p:nvSpPr>
                <p:cNvPr id="95281" name="Rectangle 34"/>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D</a:t>
                  </a:r>
                  <a:endParaRPr kumimoji="1" lang="en-US" altLang="zh-CN" sz="2000">
                    <a:latin typeface="Times New Roman" panose="02020603050405020304" pitchFamily="18" charset="0"/>
                  </a:endParaRPr>
                </a:p>
              </p:txBody>
            </p:sp>
            <p:sp>
              <p:nvSpPr>
                <p:cNvPr id="95282" name="Line 35"/>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95283" name="Line 36"/>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95284" name="Line 37"/>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95285" name="Line 38"/>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grpSp>
            <p:nvGrpSpPr>
              <p:cNvPr id="7" name="Group 39"/>
              <p:cNvGrpSpPr/>
              <p:nvPr/>
            </p:nvGrpSpPr>
            <p:grpSpPr bwMode="auto">
              <a:xfrm>
                <a:off x="3264" y="1728"/>
                <a:ext cx="912" cy="256"/>
                <a:chOff x="3216" y="3312"/>
                <a:chExt cx="1680" cy="256"/>
              </a:xfrm>
            </p:grpSpPr>
            <p:sp>
              <p:nvSpPr>
                <p:cNvPr id="95276" name="Rectangle 40"/>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C</a:t>
                  </a:r>
                  <a:endParaRPr kumimoji="1" lang="en-US" altLang="zh-CN" sz="2000">
                    <a:latin typeface="Times New Roman" panose="02020603050405020304" pitchFamily="18" charset="0"/>
                  </a:endParaRPr>
                </a:p>
              </p:txBody>
            </p:sp>
            <p:sp>
              <p:nvSpPr>
                <p:cNvPr id="95277" name="Line 41"/>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95278" name="Line 42"/>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95279" name="Line 43"/>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95280" name="Line 44"/>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grpSp>
            <p:nvGrpSpPr>
              <p:cNvPr id="8" name="Group 45"/>
              <p:cNvGrpSpPr/>
              <p:nvPr/>
            </p:nvGrpSpPr>
            <p:grpSpPr bwMode="auto">
              <a:xfrm>
                <a:off x="4272" y="1728"/>
                <a:ext cx="912" cy="256"/>
                <a:chOff x="3216" y="3312"/>
                <a:chExt cx="1680" cy="256"/>
              </a:xfrm>
            </p:grpSpPr>
            <p:sp>
              <p:nvSpPr>
                <p:cNvPr id="95271" name="Rectangle 46"/>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E</a:t>
                  </a:r>
                  <a:endParaRPr kumimoji="1" lang="en-US" altLang="zh-CN" sz="2000">
                    <a:latin typeface="Times New Roman" panose="02020603050405020304" pitchFamily="18" charset="0"/>
                  </a:endParaRPr>
                </a:p>
              </p:txBody>
            </p:sp>
            <p:sp>
              <p:nvSpPr>
                <p:cNvPr id="95272" name="Line 47"/>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95273" name="Line 48"/>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95274" name="Line 49"/>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95275" name="Line 50"/>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sp>
            <p:nvSpPr>
              <p:cNvPr id="95268" name="Line 51"/>
              <p:cNvSpPr>
                <a:spLocks noChangeShapeType="1"/>
              </p:cNvSpPr>
              <p:nvPr/>
            </p:nvSpPr>
            <p:spPr bwMode="auto">
              <a:xfrm flipH="1">
                <a:off x="4272" y="288"/>
                <a:ext cx="96" cy="240"/>
              </a:xfrm>
              <a:prstGeom prst="line">
                <a:avLst/>
              </a:prstGeom>
              <a:noFill/>
              <a:ln w="38100">
                <a:solidFill>
                  <a:srgbClr val="0000FF"/>
                </a:solidFill>
                <a:round/>
                <a:tailEnd type="triangle" w="med" len="med"/>
              </a:ln>
            </p:spPr>
            <p:txBody>
              <a:bodyPr wrap="none" anchor="ctr"/>
              <a:lstStyle/>
              <a:p>
                <a:endParaRPr lang="zh-CN" altLang="en-US"/>
              </a:p>
            </p:txBody>
          </p:sp>
          <p:sp>
            <p:nvSpPr>
              <p:cNvPr id="95269" name="Text Box 52"/>
              <p:cNvSpPr txBox="1">
                <a:spLocks noChangeArrowheads="1"/>
              </p:cNvSpPr>
              <p:nvPr/>
            </p:nvSpPr>
            <p:spPr bwMode="auto">
              <a:xfrm>
                <a:off x="4368" y="144"/>
                <a:ext cx="214" cy="250"/>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T</a:t>
                </a:r>
                <a:endParaRPr kumimoji="1" lang="en-US" altLang="zh-CN" sz="2000">
                  <a:latin typeface="Times New Roman" panose="02020603050405020304" pitchFamily="18" charset="0"/>
                </a:endParaRPr>
              </a:p>
            </p:txBody>
          </p:sp>
          <p:sp>
            <p:nvSpPr>
              <p:cNvPr id="95270" name="Text Box 53"/>
              <p:cNvSpPr txBox="1">
                <a:spLocks noChangeArrowheads="1"/>
              </p:cNvSpPr>
              <p:nvPr/>
            </p:nvSpPr>
            <p:spPr bwMode="auto">
              <a:xfrm>
                <a:off x="3648" y="2027"/>
                <a:ext cx="1460" cy="442"/>
              </a:xfrm>
              <a:prstGeom prst="rect">
                <a:avLst/>
              </a:prstGeom>
              <a:noFill/>
              <a:ln w="9525">
                <a:noFill/>
                <a:miter lim="800000"/>
              </a:ln>
            </p:spPr>
            <p:txBody>
              <a:bodyPr wrap="none">
                <a:spAutoFit/>
              </a:bodyPr>
              <a:lstStyle/>
              <a:p>
                <a:r>
                  <a:rPr kumimoji="1" lang="zh-CN" altLang="zh-CN" sz="2000">
                    <a:latin typeface="Times New Roman" panose="02020603050405020304" pitchFamily="18" charset="0"/>
                  </a:rPr>
                  <a:t>先序序列：</a:t>
                </a:r>
                <a:r>
                  <a:rPr kumimoji="1" lang="en-US" altLang="zh-CN" sz="2000">
                    <a:latin typeface="Times New Roman" panose="02020603050405020304" pitchFamily="18" charset="0"/>
                  </a:rPr>
                  <a:t>ABCDE</a:t>
                </a:r>
                <a:endParaRPr kumimoji="1" lang="en-US" altLang="zh-CN" sz="2000">
                  <a:latin typeface="Times New Roman" panose="02020603050405020304" pitchFamily="18" charset="0"/>
                </a:endParaRPr>
              </a:p>
              <a:p>
                <a:r>
                  <a:rPr kumimoji="1" lang="zh-CN" altLang="zh-CN" sz="2000">
                    <a:latin typeface="Times New Roman" panose="02020603050405020304" pitchFamily="18" charset="0"/>
                  </a:rPr>
                  <a:t>先序线索二叉树</a:t>
                </a:r>
                <a:endParaRPr kumimoji="1" lang="zh-CN" altLang="en-US" sz="2000">
                  <a:latin typeface="Times New Roman" panose="02020603050405020304" pitchFamily="18" charset="0"/>
                </a:endParaRPr>
              </a:p>
            </p:txBody>
          </p:sp>
        </p:grpSp>
        <p:sp>
          <p:nvSpPr>
            <p:cNvPr id="95248" name="Text Box 54"/>
            <p:cNvSpPr txBox="1">
              <a:spLocks noChangeArrowheads="1"/>
            </p:cNvSpPr>
            <p:nvPr/>
          </p:nvSpPr>
          <p:spPr bwMode="auto">
            <a:xfrm>
              <a:off x="3970" y="1816"/>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sp>
          <p:nvSpPr>
            <p:cNvPr id="95249" name="Text Box 55"/>
            <p:cNvSpPr txBox="1">
              <a:spLocks noChangeArrowheads="1"/>
            </p:cNvSpPr>
            <p:nvPr/>
          </p:nvSpPr>
          <p:spPr bwMode="auto">
            <a:xfrm>
              <a:off x="4331" y="1818"/>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sp>
          <p:nvSpPr>
            <p:cNvPr id="95250" name="Text Box 56"/>
            <p:cNvSpPr txBox="1">
              <a:spLocks noChangeArrowheads="1"/>
            </p:cNvSpPr>
            <p:nvPr/>
          </p:nvSpPr>
          <p:spPr bwMode="auto">
            <a:xfrm>
              <a:off x="3466" y="2388"/>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sp>
          <p:nvSpPr>
            <p:cNvPr id="95251" name="Text Box 57"/>
            <p:cNvSpPr txBox="1">
              <a:spLocks noChangeArrowheads="1"/>
            </p:cNvSpPr>
            <p:nvPr/>
          </p:nvSpPr>
          <p:spPr bwMode="auto">
            <a:xfrm>
              <a:off x="4822" y="2387"/>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sp>
          <p:nvSpPr>
            <p:cNvPr id="95252" name="Text Box 58"/>
            <p:cNvSpPr txBox="1">
              <a:spLocks noChangeArrowheads="1"/>
            </p:cNvSpPr>
            <p:nvPr/>
          </p:nvSpPr>
          <p:spPr bwMode="auto">
            <a:xfrm>
              <a:off x="3100" y="2379"/>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95253" name="Text Box 59"/>
            <p:cNvSpPr txBox="1">
              <a:spLocks noChangeArrowheads="1"/>
            </p:cNvSpPr>
            <p:nvPr/>
          </p:nvSpPr>
          <p:spPr bwMode="auto">
            <a:xfrm>
              <a:off x="5188" y="2387"/>
              <a:ext cx="196" cy="250"/>
            </a:xfrm>
            <a:prstGeom prst="rect">
              <a:avLst/>
            </a:prstGeom>
            <a:noFill/>
            <a:ln w="9525">
              <a:noFill/>
              <a:miter lim="800000"/>
            </a:ln>
          </p:spPr>
          <p:txBody>
            <a:bodyPr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95254" name="Text Box 60"/>
            <p:cNvSpPr txBox="1">
              <a:spLocks noChangeArrowheads="1"/>
            </p:cNvSpPr>
            <p:nvPr/>
          </p:nvSpPr>
          <p:spPr bwMode="auto">
            <a:xfrm>
              <a:off x="3817" y="3019"/>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95255" name="Text Box 61"/>
            <p:cNvSpPr txBox="1">
              <a:spLocks noChangeArrowheads="1"/>
            </p:cNvSpPr>
            <p:nvPr/>
          </p:nvSpPr>
          <p:spPr bwMode="auto">
            <a:xfrm>
              <a:off x="4814" y="3003"/>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95256" name="Text Box 62"/>
            <p:cNvSpPr txBox="1">
              <a:spLocks noChangeArrowheads="1"/>
            </p:cNvSpPr>
            <p:nvPr/>
          </p:nvSpPr>
          <p:spPr bwMode="auto">
            <a:xfrm>
              <a:off x="4996" y="3003"/>
              <a:ext cx="191" cy="250"/>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latin typeface="Times New Roman" panose="02020603050405020304" pitchFamily="18" charset="0"/>
              </a:endParaRPr>
            </a:p>
          </p:txBody>
        </p:sp>
        <p:sp>
          <p:nvSpPr>
            <p:cNvPr id="95257" name="Text Box 63"/>
            <p:cNvSpPr txBox="1">
              <a:spLocks noChangeArrowheads="1"/>
            </p:cNvSpPr>
            <p:nvPr/>
          </p:nvSpPr>
          <p:spPr bwMode="auto">
            <a:xfrm>
              <a:off x="3427" y="3018"/>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95258" name="Text Box 64"/>
            <p:cNvSpPr txBox="1">
              <a:spLocks noChangeArrowheads="1"/>
            </p:cNvSpPr>
            <p:nvPr/>
          </p:nvSpPr>
          <p:spPr bwMode="auto">
            <a:xfrm>
              <a:off x="4448" y="3018"/>
              <a:ext cx="196" cy="250"/>
            </a:xfrm>
            <a:prstGeom prst="rect">
              <a:avLst/>
            </a:prstGeom>
            <a:noFill/>
            <a:ln w="9525">
              <a:noFill/>
              <a:miter lim="800000"/>
            </a:ln>
          </p:spPr>
          <p:txBody>
            <a:bodyPr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grpSp>
      <p:sp>
        <p:nvSpPr>
          <p:cNvPr id="95237" name="Rectangle 65"/>
          <p:cNvSpPr>
            <a:spLocks noChangeArrowheads="1"/>
          </p:cNvSpPr>
          <p:nvPr/>
        </p:nvSpPr>
        <p:spPr bwMode="auto">
          <a:xfrm>
            <a:off x="1331913" y="77788"/>
            <a:ext cx="3841750" cy="579437"/>
          </a:xfrm>
          <a:prstGeom prst="rect">
            <a:avLst/>
          </a:prstGeom>
          <a:noFill/>
          <a:ln w="12700" cap="sq">
            <a:noFill/>
            <a:miter lim="800000"/>
            <a:headEnd type="none" w="sm" len="sm"/>
            <a:tailEnd type="none" w="sm" len="sm"/>
          </a:ln>
        </p:spPr>
        <p:txBody>
          <a:bodyPr wrap="none">
            <a:spAutoFit/>
          </a:bodyPr>
          <a:lstStyle/>
          <a:p>
            <a:r>
              <a:rPr kumimoji="1" lang="zh-CN" altLang="zh-CN" sz="3200">
                <a:solidFill>
                  <a:srgbClr val="FF0000"/>
                </a:solidFill>
              </a:rPr>
              <a:t>先</a:t>
            </a:r>
            <a:r>
              <a:rPr kumimoji="1" lang="zh-CN" altLang="zh-CN" sz="3200"/>
              <a:t>序线索二叉树举例</a:t>
            </a:r>
            <a:endParaRPr kumimoji="1" lang="zh-CN"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3"/>
          <p:cNvSpPr>
            <a:spLocks noGrp="1"/>
          </p:cNvSpPr>
          <p:nvPr>
            <p:ph type="sldNum" sz="quarter" idx="4294967295"/>
          </p:nvPr>
        </p:nvSpPr>
        <p:spPr>
          <a:xfrm>
            <a:off x="7042150" y="6243638"/>
            <a:ext cx="1905000" cy="457200"/>
          </a:xfrm>
          <a:prstGeom prst="rect">
            <a:avLst/>
          </a:prstGeom>
          <a:noFill/>
        </p:spPr>
        <p:txBody>
          <a:bodyPr/>
          <a:lstStyle/>
          <a:p>
            <a:fld id="{DA7321D1-E6F6-436C-AC25-18BBD6FC9485}" type="slidenum">
              <a:rPr lang="en-US" altLang="zh-CN" smtClean="0"/>
            </a:fld>
            <a:endParaRPr lang="en-US" altLang="zh-CN" smtClean="0"/>
          </a:p>
        </p:txBody>
      </p:sp>
      <p:grpSp>
        <p:nvGrpSpPr>
          <p:cNvPr id="2" name="Group 2"/>
          <p:cNvGrpSpPr/>
          <p:nvPr/>
        </p:nvGrpSpPr>
        <p:grpSpPr bwMode="auto">
          <a:xfrm>
            <a:off x="784225" y="1246188"/>
            <a:ext cx="1852613" cy="1668462"/>
            <a:chOff x="1632" y="768"/>
            <a:chExt cx="1167" cy="1051"/>
          </a:xfrm>
        </p:grpSpPr>
        <p:sp>
          <p:nvSpPr>
            <p:cNvPr id="96314" name="Oval 3"/>
            <p:cNvSpPr>
              <a:spLocks noChangeArrowheads="1"/>
            </p:cNvSpPr>
            <p:nvPr/>
          </p:nvSpPr>
          <p:spPr bwMode="auto">
            <a:xfrm>
              <a:off x="2112" y="768"/>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96315" name="Oval 4"/>
            <p:cNvSpPr>
              <a:spLocks noChangeArrowheads="1"/>
            </p:cNvSpPr>
            <p:nvPr/>
          </p:nvSpPr>
          <p:spPr bwMode="auto">
            <a:xfrm>
              <a:off x="1632" y="1152"/>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96316" name="Oval 5"/>
            <p:cNvSpPr>
              <a:spLocks noChangeArrowheads="1"/>
            </p:cNvSpPr>
            <p:nvPr/>
          </p:nvSpPr>
          <p:spPr bwMode="auto">
            <a:xfrm>
              <a:off x="1920" y="1584"/>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96317" name="Oval 6"/>
            <p:cNvSpPr>
              <a:spLocks noChangeArrowheads="1"/>
            </p:cNvSpPr>
            <p:nvPr/>
          </p:nvSpPr>
          <p:spPr bwMode="auto">
            <a:xfrm>
              <a:off x="2544" y="1152"/>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96318" name="Oval 7"/>
            <p:cNvSpPr>
              <a:spLocks noChangeArrowheads="1"/>
            </p:cNvSpPr>
            <p:nvPr/>
          </p:nvSpPr>
          <p:spPr bwMode="auto">
            <a:xfrm>
              <a:off x="2256" y="1584"/>
              <a:ext cx="255" cy="235"/>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96319" name="Line 8"/>
            <p:cNvSpPr>
              <a:spLocks noChangeShapeType="1"/>
            </p:cNvSpPr>
            <p:nvPr/>
          </p:nvSpPr>
          <p:spPr bwMode="auto">
            <a:xfrm flipH="1">
              <a:off x="1872" y="960"/>
              <a:ext cx="240" cy="240"/>
            </a:xfrm>
            <a:prstGeom prst="line">
              <a:avLst/>
            </a:prstGeom>
            <a:noFill/>
            <a:ln w="9525">
              <a:solidFill>
                <a:schemeClr val="tx1"/>
              </a:solidFill>
              <a:round/>
            </a:ln>
          </p:spPr>
          <p:txBody>
            <a:bodyPr wrap="none" anchor="ctr"/>
            <a:lstStyle/>
            <a:p>
              <a:endParaRPr lang="zh-CN" altLang="en-US"/>
            </a:p>
          </p:txBody>
        </p:sp>
        <p:sp>
          <p:nvSpPr>
            <p:cNvPr id="96320" name="Line 9"/>
            <p:cNvSpPr>
              <a:spLocks noChangeShapeType="1"/>
            </p:cNvSpPr>
            <p:nvPr/>
          </p:nvSpPr>
          <p:spPr bwMode="auto">
            <a:xfrm>
              <a:off x="2304" y="960"/>
              <a:ext cx="240" cy="240"/>
            </a:xfrm>
            <a:prstGeom prst="line">
              <a:avLst/>
            </a:prstGeom>
            <a:noFill/>
            <a:ln w="9525">
              <a:solidFill>
                <a:schemeClr val="tx1"/>
              </a:solidFill>
              <a:round/>
            </a:ln>
          </p:spPr>
          <p:txBody>
            <a:bodyPr wrap="none" anchor="ctr"/>
            <a:lstStyle/>
            <a:p>
              <a:endParaRPr lang="zh-CN" altLang="en-US"/>
            </a:p>
          </p:txBody>
        </p:sp>
        <p:sp>
          <p:nvSpPr>
            <p:cNvPr id="96321" name="Line 10"/>
            <p:cNvSpPr>
              <a:spLocks noChangeShapeType="1"/>
            </p:cNvSpPr>
            <p:nvPr/>
          </p:nvSpPr>
          <p:spPr bwMode="auto">
            <a:xfrm>
              <a:off x="1824" y="1392"/>
              <a:ext cx="144" cy="240"/>
            </a:xfrm>
            <a:prstGeom prst="line">
              <a:avLst/>
            </a:prstGeom>
            <a:noFill/>
            <a:ln w="9525">
              <a:solidFill>
                <a:schemeClr val="tx1"/>
              </a:solidFill>
              <a:round/>
            </a:ln>
          </p:spPr>
          <p:txBody>
            <a:bodyPr wrap="none" anchor="ctr"/>
            <a:lstStyle/>
            <a:p>
              <a:endParaRPr lang="zh-CN" altLang="en-US"/>
            </a:p>
          </p:txBody>
        </p:sp>
        <p:sp>
          <p:nvSpPr>
            <p:cNvPr id="96322" name="Line 11"/>
            <p:cNvSpPr>
              <a:spLocks noChangeShapeType="1"/>
            </p:cNvSpPr>
            <p:nvPr/>
          </p:nvSpPr>
          <p:spPr bwMode="auto">
            <a:xfrm flipH="1">
              <a:off x="2496" y="1392"/>
              <a:ext cx="144" cy="240"/>
            </a:xfrm>
            <a:prstGeom prst="line">
              <a:avLst/>
            </a:prstGeom>
            <a:noFill/>
            <a:ln w="9525">
              <a:solidFill>
                <a:schemeClr val="tx1"/>
              </a:solidFill>
              <a:round/>
            </a:ln>
          </p:spPr>
          <p:txBody>
            <a:bodyPr wrap="none" anchor="ctr"/>
            <a:lstStyle/>
            <a:p>
              <a:endParaRPr lang="zh-CN" altLang="en-US"/>
            </a:p>
          </p:txBody>
        </p:sp>
      </p:grpSp>
      <p:sp>
        <p:nvSpPr>
          <p:cNvPr id="393228" name="Line 12"/>
          <p:cNvSpPr>
            <a:spLocks noChangeShapeType="1"/>
          </p:cNvSpPr>
          <p:nvPr/>
        </p:nvSpPr>
        <p:spPr bwMode="auto">
          <a:xfrm flipH="1">
            <a:off x="4805363" y="1990090"/>
            <a:ext cx="609600" cy="609600"/>
          </a:xfrm>
          <a:prstGeom prst="line">
            <a:avLst/>
          </a:prstGeom>
          <a:noFill/>
          <a:ln w="38100">
            <a:solidFill>
              <a:srgbClr val="0000FF"/>
            </a:solidFill>
            <a:round/>
            <a:tailEnd type="triangle" w="med" len="med"/>
          </a:ln>
        </p:spPr>
        <p:txBody>
          <a:bodyPr wrap="none" anchor="ctr"/>
          <a:lstStyle/>
          <a:p>
            <a:endParaRPr lang="zh-CN" altLang="en-US"/>
          </a:p>
        </p:txBody>
      </p:sp>
      <p:sp>
        <p:nvSpPr>
          <p:cNvPr id="393229" name="Line 13"/>
          <p:cNvSpPr>
            <a:spLocks noChangeShapeType="1"/>
          </p:cNvSpPr>
          <p:nvPr/>
        </p:nvSpPr>
        <p:spPr bwMode="auto">
          <a:xfrm>
            <a:off x="6634163" y="1990090"/>
            <a:ext cx="838200" cy="609600"/>
          </a:xfrm>
          <a:prstGeom prst="line">
            <a:avLst/>
          </a:prstGeom>
          <a:noFill/>
          <a:ln w="38100">
            <a:solidFill>
              <a:srgbClr val="0000FF"/>
            </a:solidFill>
            <a:round/>
            <a:tailEnd type="triangle" w="med" len="med"/>
          </a:ln>
        </p:spPr>
        <p:txBody>
          <a:bodyPr wrap="none" anchor="ctr"/>
          <a:lstStyle/>
          <a:p>
            <a:endParaRPr lang="zh-CN" altLang="en-US"/>
          </a:p>
        </p:txBody>
      </p:sp>
      <p:sp>
        <p:nvSpPr>
          <p:cNvPr id="393230" name="Line 14"/>
          <p:cNvSpPr>
            <a:spLocks noChangeShapeType="1"/>
          </p:cNvSpPr>
          <p:nvPr/>
        </p:nvSpPr>
        <p:spPr bwMode="auto">
          <a:xfrm>
            <a:off x="5262563" y="2904490"/>
            <a:ext cx="381000" cy="685800"/>
          </a:xfrm>
          <a:prstGeom prst="line">
            <a:avLst/>
          </a:prstGeom>
          <a:noFill/>
          <a:ln w="38100">
            <a:solidFill>
              <a:srgbClr val="0000FF"/>
            </a:solidFill>
            <a:round/>
            <a:tailEnd type="triangle" w="med" len="med"/>
          </a:ln>
        </p:spPr>
        <p:txBody>
          <a:bodyPr wrap="none" anchor="ctr"/>
          <a:lstStyle/>
          <a:p>
            <a:endParaRPr lang="zh-CN" altLang="en-US"/>
          </a:p>
        </p:txBody>
      </p:sp>
      <p:sp>
        <p:nvSpPr>
          <p:cNvPr id="393231" name="Line 15"/>
          <p:cNvSpPr>
            <a:spLocks noChangeShapeType="1"/>
          </p:cNvSpPr>
          <p:nvPr/>
        </p:nvSpPr>
        <p:spPr bwMode="auto">
          <a:xfrm flipH="1">
            <a:off x="6481763" y="2904490"/>
            <a:ext cx="457200" cy="685800"/>
          </a:xfrm>
          <a:prstGeom prst="line">
            <a:avLst/>
          </a:prstGeom>
          <a:noFill/>
          <a:ln w="38100">
            <a:solidFill>
              <a:srgbClr val="0000FF"/>
            </a:solidFill>
            <a:round/>
            <a:tailEnd type="triangle" w="med" len="med"/>
          </a:ln>
        </p:spPr>
        <p:txBody>
          <a:bodyPr wrap="none" anchor="ctr"/>
          <a:lstStyle/>
          <a:p>
            <a:endParaRPr lang="zh-CN" altLang="en-US"/>
          </a:p>
        </p:txBody>
      </p:sp>
      <p:grpSp>
        <p:nvGrpSpPr>
          <p:cNvPr id="3" name="Group 16"/>
          <p:cNvGrpSpPr/>
          <p:nvPr/>
        </p:nvGrpSpPr>
        <p:grpSpPr bwMode="auto">
          <a:xfrm>
            <a:off x="3967163" y="1075690"/>
            <a:ext cx="4191000" cy="3690938"/>
            <a:chOff x="2928" y="144"/>
            <a:chExt cx="2640" cy="2325"/>
          </a:xfrm>
        </p:grpSpPr>
        <p:grpSp>
          <p:nvGrpSpPr>
            <p:cNvPr id="4" name="Group 17"/>
            <p:cNvGrpSpPr/>
            <p:nvPr/>
          </p:nvGrpSpPr>
          <p:grpSpPr bwMode="auto">
            <a:xfrm>
              <a:off x="3792" y="528"/>
              <a:ext cx="912" cy="256"/>
              <a:chOff x="3216" y="3312"/>
              <a:chExt cx="1680" cy="256"/>
            </a:xfrm>
          </p:grpSpPr>
          <p:sp>
            <p:nvSpPr>
              <p:cNvPr id="96309" name="Rectangle 18"/>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A</a:t>
                </a:r>
                <a:endParaRPr kumimoji="1" lang="en-US" altLang="zh-CN" sz="2000">
                  <a:latin typeface="Times New Roman" panose="02020603050405020304" pitchFamily="18" charset="0"/>
                </a:endParaRPr>
              </a:p>
            </p:txBody>
          </p:sp>
          <p:sp>
            <p:nvSpPr>
              <p:cNvPr id="96310" name="Line 19"/>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96311" name="Line 20"/>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96312" name="Line 21"/>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96313" name="Line 22"/>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sp>
          <p:nvSpPr>
            <p:cNvPr id="96283" name="Rectangle 23"/>
            <p:cNvSpPr>
              <a:spLocks noChangeArrowheads="1"/>
            </p:cNvSpPr>
            <p:nvPr/>
          </p:nvSpPr>
          <p:spPr bwMode="auto">
            <a:xfrm>
              <a:off x="2928" y="1104"/>
              <a:ext cx="912"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B</a:t>
              </a:r>
              <a:endParaRPr kumimoji="1" lang="en-US" altLang="zh-CN" sz="2000">
                <a:latin typeface="Times New Roman" panose="02020603050405020304" pitchFamily="18" charset="0"/>
              </a:endParaRPr>
            </a:p>
          </p:txBody>
        </p:sp>
        <p:sp>
          <p:nvSpPr>
            <p:cNvPr id="96284" name="Line 24"/>
            <p:cNvSpPr>
              <a:spLocks noChangeShapeType="1"/>
            </p:cNvSpPr>
            <p:nvPr/>
          </p:nvSpPr>
          <p:spPr bwMode="auto">
            <a:xfrm>
              <a:off x="3110" y="1104"/>
              <a:ext cx="0" cy="245"/>
            </a:xfrm>
            <a:prstGeom prst="line">
              <a:avLst/>
            </a:prstGeom>
            <a:noFill/>
            <a:ln w="9525">
              <a:solidFill>
                <a:schemeClr val="tx1"/>
              </a:solidFill>
              <a:round/>
            </a:ln>
          </p:spPr>
          <p:txBody>
            <a:bodyPr wrap="none" anchor="ctr">
              <a:spAutoFit/>
            </a:bodyPr>
            <a:lstStyle/>
            <a:p>
              <a:endParaRPr lang="zh-CN" altLang="en-US"/>
            </a:p>
          </p:txBody>
        </p:sp>
        <p:sp>
          <p:nvSpPr>
            <p:cNvPr id="96285" name="Line 25"/>
            <p:cNvSpPr>
              <a:spLocks noChangeShapeType="1"/>
            </p:cNvSpPr>
            <p:nvPr/>
          </p:nvSpPr>
          <p:spPr bwMode="auto">
            <a:xfrm>
              <a:off x="3293" y="1104"/>
              <a:ext cx="0" cy="256"/>
            </a:xfrm>
            <a:prstGeom prst="line">
              <a:avLst/>
            </a:prstGeom>
            <a:noFill/>
            <a:ln w="9525">
              <a:solidFill>
                <a:schemeClr val="tx1"/>
              </a:solidFill>
              <a:round/>
            </a:ln>
          </p:spPr>
          <p:txBody>
            <a:bodyPr wrap="none" anchor="ctr">
              <a:spAutoFit/>
            </a:bodyPr>
            <a:lstStyle/>
            <a:p>
              <a:endParaRPr lang="zh-CN" altLang="en-US"/>
            </a:p>
          </p:txBody>
        </p:sp>
        <p:sp>
          <p:nvSpPr>
            <p:cNvPr id="96286" name="Line 26"/>
            <p:cNvSpPr>
              <a:spLocks noChangeShapeType="1"/>
            </p:cNvSpPr>
            <p:nvPr/>
          </p:nvSpPr>
          <p:spPr bwMode="auto">
            <a:xfrm>
              <a:off x="3475" y="1104"/>
              <a:ext cx="0" cy="256"/>
            </a:xfrm>
            <a:prstGeom prst="line">
              <a:avLst/>
            </a:prstGeom>
            <a:noFill/>
            <a:ln w="9525">
              <a:solidFill>
                <a:schemeClr val="tx1"/>
              </a:solidFill>
              <a:round/>
            </a:ln>
          </p:spPr>
          <p:txBody>
            <a:bodyPr wrap="none" anchor="ctr">
              <a:spAutoFit/>
            </a:bodyPr>
            <a:lstStyle/>
            <a:p>
              <a:endParaRPr lang="zh-CN" altLang="en-US"/>
            </a:p>
          </p:txBody>
        </p:sp>
        <p:sp>
          <p:nvSpPr>
            <p:cNvPr id="96287" name="Line 27"/>
            <p:cNvSpPr>
              <a:spLocks noChangeShapeType="1"/>
            </p:cNvSpPr>
            <p:nvPr/>
          </p:nvSpPr>
          <p:spPr bwMode="auto">
            <a:xfrm>
              <a:off x="3658" y="1104"/>
              <a:ext cx="0" cy="240"/>
            </a:xfrm>
            <a:prstGeom prst="line">
              <a:avLst/>
            </a:prstGeom>
            <a:noFill/>
            <a:ln w="9525">
              <a:solidFill>
                <a:schemeClr val="tx1"/>
              </a:solidFill>
              <a:round/>
            </a:ln>
          </p:spPr>
          <p:txBody>
            <a:bodyPr wrap="none" anchor="ctr"/>
            <a:lstStyle/>
            <a:p>
              <a:endParaRPr lang="zh-CN" altLang="en-US"/>
            </a:p>
          </p:txBody>
        </p:sp>
        <p:grpSp>
          <p:nvGrpSpPr>
            <p:cNvPr id="5" name="Group 28"/>
            <p:cNvGrpSpPr/>
            <p:nvPr/>
          </p:nvGrpSpPr>
          <p:grpSpPr bwMode="auto">
            <a:xfrm>
              <a:off x="4656" y="1104"/>
              <a:ext cx="912" cy="256"/>
              <a:chOff x="3216" y="3312"/>
              <a:chExt cx="1680" cy="256"/>
            </a:xfrm>
          </p:grpSpPr>
          <p:sp>
            <p:nvSpPr>
              <p:cNvPr id="96304" name="Rectangle 29"/>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D</a:t>
                </a:r>
                <a:endParaRPr kumimoji="1" lang="en-US" altLang="zh-CN" sz="2000">
                  <a:latin typeface="Times New Roman" panose="02020603050405020304" pitchFamily="18" charset="0"/>
                </a:endParaRPr>
              </a:p>
            </p:txBody>
          </p:sp>
          <p:sp>
            <p:nvSpPr>
              <p:cNvPr id="96305" name="Line 30"/>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96306" name="Line 31"/>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96307" name="Line 32"/>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96308" name="Line 33"/>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grpSp>
          <p:nvGrpSpPr>
            <p:cNvPr id="6" name="Group 34"/>
            <p:cNvGrpSpPr/>
            <p:nvPr/>
          </p:nvGrpSpPr>
          <p:grpSpPr bwMode="auto">
            <a:xfrm>
              <a:off x="3264" y="1728"/>
              <a:ext cx="912" cy="256"/>
              <a:chOff x="3216" y="3312"/>
              <a:chExt cx="1680" cy="256"/>
            </a:xfrm>
          </p:grpSpPr>
          <p:sp>
            <p:nvSpPr>
              <p:cNvPr id="96299" name="Rectangle 35"/>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C</a:t>
                </a:r>
                <a:endParaRPr kumimoji="1" lang="en-US" altLang="zh-CN" sz="2000">
                  <a:latin typeface="Times New Roman" panose="02020603050405020304" pitchFamily="18" charset="0"/>
                </a:endParaRPr>
              </a:p>
            </p:txBody>
          </p:sp>
          <p:sp>
            <p:nvSpPr>
              <p:cNvPr id="96300" name="Line 36"/>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96301" name="Line 37"/>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96302" name="Line 38"/>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96303" name="Line 39"/>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grpSp>
          <p:nvGrpSpPr>
            <p:cNvPr id="7" name="Group 40"/>
            <p:cNvGrpSpPr/>
            <p:nvPr/>
          </p:nvGrpSpPr>
          <p:grpSpPr bwMode="auto">
            <a:xfrm>
              <a:off x="4272" y="1728"/>
              <a:ext cx="912" cy="256"/>
              <a:chOff x="3216" y="3312"/>
              <a:chExt cx="1680" cy="256"/>
            </a:xfrm>
          </p:grpSpPr>
          <p:sp>
            <p:nvSpPr>
              <p:cNvPr id="96294" name="Rectangle 41"/>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E</a:t>
                </a:r>
                <a:endParaRPr kumimoji="1" lang="en-US" altLang="zh-CN" sz="2000">
                  <a:latin typeface="Times New Roman" panose="02020603050405020304" pitchFamily="18" charset="0"/>
                </a:endParaRPr>
              </a:p>
            </p:txBody>
          </p:sp>
          <p:sp>
            <p:nvSpPr>
              <p:cNvPr id="96295" name="Line 42"/>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96296" name="Line 43"/>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96297" name="Line 44"/>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96298" name="Line 45"/>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sp>
          <p:nvSpPr>
            <p:cNvPr id="96291" name="Line 46"/>
            <p:cNvSpPr>
              <a:spLocks noChangeShapeType="1"/>
            </p:cNvSpPr>
            <p:nvPr/>
          </p:nvSpPr>
          <p:spPr bwMode="auto">
            <a:xfrm flipH="1">
              <a:off x="4272" y="288"/>
              <a:ext cx="96" cy="240"/>
            </a:xfrm>
            <a:prstGeom prst="line">
              <a:avLst/>
            </a:prstGeom>
            <a:noFill/>
            <a:ln w="38100">
              <a:solidFill>
                <a:srgbClr val="0000FF"/>
              </a:solidFill>
              <a:round/>
              <a:tailEnd type="triangle" w="med" len="med"/>
            </a:ln>
          </p:spPr>
          <p:txBody>
            <a:bodyPr wrap="none" anchor="ctr"/>
            <a:lstStyle/>
            <a:p>
              <a:endParaRPr lang="zh-CN" altLang="en-US"/>
            </a:p>
          </p:txBody>
        </p:sp>
        <p:sp>
          <p:nvSpPr>
            <p:cNvPr id="96292" name="Text Box 47"/>
            <p:cNvSpPr txBox="1">
              <a:spLocks noChangeArrowheads="1"/>
            </p:cNvSpPr>
            <p:nvPr/>
          </p:nvSpPr>
          <p:spPr bwMode="auto">
            <a:xfrm>
              <a:off x="4368" y="144"/>
              <a:ext cx="214" cy="250"/>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T</a:t>
              </a:r>
              <a:endParaRPr kumimoji="1" lang="en-US" altLang="zh-CN" sz="2000">
                <a:latin typeface="Times New Roman" panose="02020603050405020304" pitchFamily="18" charset="0"/>
              </a:endParaRPr>
            </a:p>
          </p:txBody>
        </p:sp>
        <p:sp>
          <p:nvSpPr>
            <p:cNvPr id="96293" name="Text Box 48"/>
            <p:cNvSpPr txBox="1">
              <a:spLocks noChangeArrowheads="1"/>
            </p:cNvSpPr>
            <p:nvPr/>
          </p:nvSpPr>
          <p:spPr bwMode="auto">
            <a:xfrm>
              <a:off x="3648" y="2027"/>
              <a:ext cx="1460" cy="442"/>
            </a:xfrm>
            <a:prstGeom prst="rect">
              <a:avLst/>
            </a:prstGeom>
            <a:noFill/>
            <a:ln w="9525">
              <a:noFill/>
              <a:miter lim="800000"/>
            </a:ln>
          </p:spPr>
          <p:txBody>
            <a:bodyPr wrap="none">
              <a:spAutoFit/>
            </a:bodyPr>
            <a:lstStyle/>
            <a:p>
              <a:r>
                <a:rPr kumimoji="1" lang="zh-CN" altLang="zh-CN" sz="2000">
                  <a:latin typeface="Times New Roman" panose="02020603050405020304" pitchFamily="18" charset="0"/>
                </a:rPr>
                <a:t>中序序列：</a:t>
              </a:r>
              <a:r>
                <a:rPr kumimoji="1" lang="en-US" altLang="zh-CN" sz="2000">
                  <a:latin typeface="Times New Roman" panose="02020603050405020304" pitchFamily="18" charset="0"/>
                </a:rPr>
                <a:t>BCAED</a:t>
              </a:r>
              <a:endParaRPr kumimoji="1" lang="en-US" altLang="zh-CN" sz="2000">
                <a:latin typeface="Times New Roman" panose="02020603050405020304" pitchFamily="18" charset="0"/>
              </a:endParaRPr>
            </a:p>
            <a:p>
              <a:r>
                <a:rPr kumimoji="1" lang="zh-CN" altLang="zh-CN" sz="2000">
                  <a:latin typeface="Times New Roman" panose="02020603050405020304" pitchFamily="18" charset="0"/>
                </a:rPr>
                <a:t>中序线索二叉树</a:t>
              </a:r>
              <a:endParaRPr kumimoji="1" lang="zh-CN" altLang="en-US" sz="2000">
                <a:latin typeface="Times New Roman" panose="02020603050405020304" pitchFamily="18" charset="0"/>
              </a:endParaRPr>
            </a:p>
          </p:txBody>
        </p:sp>
      </p:grpSp>
      <p:sp>
        <p:nvSpPr>
          <p:cNvPr id="393265" name="Text Box 49"/>
          <p:cNvSpPr txBox="1">
            <a:spLocks noChangeArrowheads="1"/>
          </p:cNvSpPr>
          <p:nvPr/>
        </p:nvSpPr>
        <p:spPr bwMode="auto">
          <a:xfrm>
            <a:off x="5621338" y="1699578"/>
            <a:ext cx="311150" cy="396875"/>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sp>
        <p:nvSpPr>
          <p:cNvPr id="393266" name="Text Box 50"/>
          <p:cNvSpPr txBox="1">
            <a:spLocks noChangeArrowheads="1"/>
          </p:cNvSpPr>
          <p:nvPr/>
        </p:nvSpPr>
        <p:spPr bwMode="auto">
          <a:xfrm>
            <a:off x="6194425" y="1702753"/>
            <a:ext cx="311150" cy="396875"/>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sp>
        <p:nvSpPr>
          <p:cNvPr id="393267" name="Text Box 51"/>
          <p:cNvSpPr txBox="1">
            <a:spLocks noChangeArrowheads="1"/>
          </p:cNvSpPr>
          <p:nvPr/>
        </p:nvSpPr>
        <p:spPr bwMode="auto">
          <a:xfrm>
            <a:off x="4821238" y="2607628"/>
            <a:ext cx="311150" cy="396875"/>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sp>
        <p:nvSpPr>
          <p:cNvPr id="393268" name="Text Box 52"/>
          <p:cNvSpPr txBox="1">
            <a:spLocks noChangeArrowheads="1"/>
          </p:cNvSpPr>
          <p:nvPr/>
        </p:nvSpPr>
        <p:spPr bwMode="auto">
          <a:xfrm>
            <a:off x="6973888" y="2606040"/>
            <a:ext cx="311150" cy="396875"/>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sp>
        <p:nvSpPr>
          <p:cNvPr id="393269" name="Text Box 53"/>
          <p:cNvSpPr txBox="1">
            <a:spLocks noChangeArrowheads="1"/>
          </p:cNvSpPr>
          <p:nvPr/>
        </p:nvSpPr>
        <p:spPr bwMode="auto">
          <a:xfrm>
            <a:off x="4240213" y="2593340"/>
            <a:ext cx="311150" cy="396875"/>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393270" name="Text Box 54"/>
          <p:cNvSpPr txBox="1">
            <a:spLocks noChangeArrowheads="1"/>
          </p:cNvSpPr>
          <p:nvPr/>
        </p:nvSpPr>
        <p:spPr bwMode="auto">
          <a:xfrm>
            <a:off x="7554913" y="2606040"/>
            <a:ext cx="311150" cy="396875"/>
          </a:xfrm>
          <a:prstGeom prst="rect">
            <a:avLst/>
          </a:prstGeom>
          <a:noFill/>
          <a:ln w="9525">
            <a:noFill/>
            <a:miter lim="800000"/>
          </a:ln>
        </p:spPr>
        <p:txBody>
          <a:bodyPr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393271" name="Text Box 55"/>
          <p:cNvSpPr txBox="1">
            <a:spLocks noChangeArrowheads="1"/>
          </p:cNvSpPr>
          <p:nvPr/>
        </p:nvSpPr>
        <p:spPr bwMode="auto">
          <a:xfrm>
            <a:off x="5378450" y="3609340"/>
            <a:ext cx="311150" cy="396875"/>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393272" name="Text Box 56"/>
          <p:cNvSpPr txBox="1">
            <a:spLocks noChangeArrowheads="1"/>
          </p:cNvSpPr>
          <p:nvPr/>
        </p:nvSpPr>
        <p:spPr bwMode="auto">
          <a:xfrm>
            <a:off x="6961188" y="3583940"/>
            <a:ext cx="311150" cy="396875"/>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393273" name="Text Box 57"/>
          <p:cNvSpPr txBox="1">
            <a:spLocks noChangeArrowheads="1"/>
          </p:cNvSpPr>
          <p:nvPr/>
        </p:nvSpPr>
        <p:spPr bwMode="auto">
          <a:xfrm>
            <a:off x="7854950" y="2620328"/>
            <a:ext cx="303213" cy="396875"/>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latin typeface="Times New Roman" panose="02020603050405020304" pitchFamily="18" charset="0"/>
            </a:endParaRPr>
          </a:p>
        </p:txBody>
      </p:sp>
      <p:sp>
        <p:nvSpPr>
          <p:cNvPr id="393274" name="Text Box 58"/>
          <p:cNvSpPr txBox="1">
            <a:spLocks noChangeArrowheads="1"/>
          </p:cNvSpPr>
          <p:nvPr/>
        </p:nvSpPr>
        <p:spPr bwMode="auto">
          <a:xfrm>
            <a:off x="4759325" y="3607753"/>
            <a:ext cx="311150" cy="396875"/>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393275" name="Text Box 59"/>
          <p:cNvSpPr txBox="1">
            <a:spLocks noChangeArrowheads="1"/>
          </p:cNvSpPr>
          <p:nvPr/>
        </p:nvSpPr>
        <p:spPr bwMode="auto">
          <a:xfrm>
            <a:off x="6380163" y="3607753"/>
            <a:ext cx="311150" cy="396875"/>
          </a:xfrm>
          <a:prstGeom prst="rect">
            <a:avLst/>
          </a:prstGeom>
          <a:noFill/>
          <a:ln w="9525">
            <a:noFill/>
            <a:miter lim="800000"/>
          </a:ln>
        </p:spPr>
        <p:txBody>
          <a:bodyPr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393276" name="Line 60"/>
          <p:cNvSpPr>
            <a:spLocks noChangeShapeType="1"/>
          </p:cNvSpPr>
          <p:nvPr/>
        </p:nvSpPr>
        <p:spPr bwMode="auto">
          <a:xfrm flipH="1" flipV="1">
            <a:off x="4284663" y="2994978"/>
            <a:ext cx="381000" cy="762000"/>
          </a:xfrm>
          <a:prstGeom prst="line">
            <a:avLst/>
          </a:prstGeom>
          <a:noFill/>
          <a:ln w="38100">
            <a:solidFill>
              <a:srgbClr val="FF3300"/>
            </a:solidFill>
            <a:prstDash val="dash"/>
            <a:round/>
            <a:tailEnd type="triangle" w="med" len="med"/>
          </a:ln>
        </p:spPr>
        <p:txBody>
          <a:bodyPr wrap="none" anchor="ctr"/>
          <a:lstStyle/>
          <a:p>
            <a:endParaRPr lang="zh-CN" altLang="en-US"/>
          </a:p>
        </p:txBody>
      </p:sp>
      <p:sp>
        <p:nvSpPr>
          <p:cNvPr id="393277" name="Line 61"/>
          <p:cNvSpPr>
            <a:spLocks noChangeShapeType="1"/>
          </p:cNvSpPr>
          <p:nvPr/>
        </p:nvSpPr>
        <p:spPr bwMode="auto">
          <a:xfrm flipV="1">
            <a:off x="5808663" y="2080578"/>
            <a:ext cx="0" cy="1600200"/>
          </a:xfrm>
          <a:prstGeom prst="line">
            <a:avLst/>
          </a:prstGeom>
          <a:noFill/>
          <a:ln w="38100">
            <a:solidFill>
              <a:srgbClr val="FF3300"/>
            </a:solidFill>
            <a:prstDash val="dash"/>
            <a:round/>
            <a:tailEnd type="triangle" w="med" len="med"/>
          </a:ln>
        </p:spPr>
        <p:txBody>
          <a:bodyPr wrap="none" anchor="ctr"/>
          <a:lstStyle/>
          <a:p>
            <a:endParaRPr lang="zh-CN" altLang="en-US"/>
          </a:p>
        </p:txBody>
      </p:sp>
      <p:sp>
        <p:nvSpPr>
          <p:cNvPr id="393278" name="Line 62"/>
          <p:cNvSpPr>
            <a:spLocks noChangeShapeType="1"/>
          </p:cNvSpPr>
          <p:nvPr/>
        </p:nvSpPr>
        <p:spPr bwMode="auto">
          <a:xfrm flipV="1">
            <a:off x="6265863" y="2080578"/>
            <a:ext cx="0" cy="1600200"/>
          </a:xfrm>
          <a:prstGeom prst="line">
            <a:avLst/>
          </a:prstGeom>
          <a:noFill/>
          <a:ln w="38100">
            <a:solidFill>
              <a:srgbClr val="FF3300"/>
            </a:solidFill>
            <a:prstDash val="dash"/>
            <a:round/>
            <a:tailEnd type="triangle" w="med" len="med"/>
          </a:ln>
        </p:spPr>
        <p:txBody>
          <a:bodyPr wrap="none" anchor="ctr"/>
          <a:lstStyle/>
          <a:p>
            <a:endParaRPr lang="zh-CN" altLang="en-US"/>
          </a:p>
        </p:txBody>
      </p:sp>
      <p:sp>
        <p:nvSpPr>
          <p:cNvPr id="393279" name="Line 63"/>
          <p:cNvSpPr>
            <a:spLocks noChangeShapeType="1"/>
          </p:cNvSpPr>
          <p:nvPr/>
        </p:nvSpPr>
        <p:spPr bwMode="auto">
          <a:xfrm flipV="1">
            <a:off x="7408863" y="2994978"/>
            <a:ext cx="533400" cy="685800"/>
          </a:xfrm>
          <a:prstGeom prst="line">
            <a:avLst/>
          </a:prstGeom>
          <a:noFill/>
          <a:ln w="38100">
            <a:solidFill>
              <a:srgbClr val="FF3300"/>
            </a:solidFill>
            <a:prstDash val="dash"/>
            <a:round/>
            <a:tailEnd type="triangle" w="med" len="med"/>
          </a:ln>
        </p:spPr>
        <p:txBody>
          <a:bodyPr wrap="none" anchor="ctr"/>
          <a:lstStyle/>
          <a:p>
            <a:endParaRPr lang="zh-CN" altLang="en-US"/>
          </a:p>
        </p:txBody>
      </p:sp>
      <p:sp>
        <p:nvSpPr>
          <p:cNvPr id="393280" name="Text Box 64"/>
          <p:cNvSpPr txBox="1">
            <a:spLocks noChangeArrowheads="1"/>
          </p:cNvSpPr>
          <p:nvPr/>
        </p:nvSpPr>
        <p:spPr bwMode="auto">
          <a:xfrm>
            <a:off x="3963988" y="2610803"/>
            <a:ext cx="303212" cy="396875"/>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latin typeface="Times New Roman" panose="02020603050405020304" pitchFamily="18" charset="0"/>
            </a:endParaRPr>
          </a:p>
        </p:txBody>
      </p:sp>
      <p:sp>
        <p:nvSpPr>
          <p:cNvPr id="96281" name="Rectangle 65"/>
          <p:cNvSpPr>
            <a:spLocks noChangeArrowheads="1"/>
          </p:cNvSpPr>
          <p:nvPr/>
        </p:nvSpPr>
        <p:spPr bwMode="auto">
          <a:xfrm>
            <a:off x="1331913" y="77788"/>
            <a:ext cx="3841750" cy="579437"/>
          </a:xfrm>
          <a:prstGeom prst="rect">
            <a:avLst/>
          </a:prstGeom>
          <a:noFill/>
          <a:ln w="12700" cap="sq">
            <a:noFill/>
            <a:miter lim="800000"/>
            <a:headEnd type="none" w="sm" len="sm"/>
            <a:tailEnd type="none" w="sm" len="sm"/>
          </a:ln>
        </p:spPr>
        <p:txBody>
          <a:bodyPr wrap="none">
            <a:spAutoFit/>
          </a:bodyPr>
          <a:lstStyle/>
          <a:p>
            <a:r>
              <a:rPr kumimoji="1" lang="zh-CN" altLang="zh-CN" sz="3200">
                <a:solidFill>
                  <a:srgbClr val="FF0000"/>
                </a:solidFill>
              </a:rPr>
              <a:t>中</a:t>
            </a:r>
            <a:r>
              <a:rPr kumimoji="1" lang="zh-CN" altLang="zh-CN" sz="3200"/>
              <a:t>序线索二叉树举例</a:t>
            </a:r>
            <a:endParaRPr kumimoji="1" lang="zh-CN"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93265">
                                            <p:txEl>
                                              <p:pRg st="0" end="0"/>
                                            </p:txEl>
                                          </p:spTgt>
                                        </p:tgtEl>
                                        <p:attrNameLst>
                                          <p:attrName>style.visibility</p:attrName>
                                        </p:attrNameLst>
                                      </p:cBhvr>
                                      <p:to>
                                        <p:strVal val="visible"/>
                                      </p:to>
                                    </p:set>
                                    <p:animEffect transition="in" filter="box(out)">
                                      <p:cBhvr>
                                        <p:cTn id="17" dur="500"/>
                                        <p:tgtEl>
                                          <p:spTgt spid="393265">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93228"/>
                                        </p:tgtEl>
                                        <p:attrNameLst>
                                          <p:attrName>style.visibility</p:attrName>
                                        </p:attrNameLst>
                                      </p:cBhvr>
                                      <p:to>
                                        <p:strVal val="visible"/>
                                      </p:to>
                                    </p:set>
                                    <p:animEffect transition="in" filter="box(out)">
                                      <p:cBhvr>
                                        <p:cTn id="22" dur="500"/>
                                        <p:tgtEl>
                                          <p:spTgt spid="393228"/>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93266">
                                            <p:txEl>
                                              <p:pRg st="0" end="0"/>
                                            </p:txEl>
                                          </p:spTgt>
                                        </p:tgtEl>
                                        <p:attrNameLst>
                                          <p:attrName>style.visibility</p:attrName>
                                        </p:attrNameLst>
                                      </p:cBhvr>
                                      <p:to>
                                        <p:strVal val="visible"/>
                                      </p:to>
                                    </p:set>
                                    <p:animEffect transition="in" filter="box(out)">
                                      <p:cBhvr>
                                        <p:cTn id="27" dur="500"/>
                                        <p:tgtEl>
                                          <p:spTgt spid="393266">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93229"/>
                                        </p:tgtEl>
                                        <p:attrNameLst>
                                          <p:attrName>style.visibility</p:attrName>
                                        </p:attrNameLst>
                                      </p:cBhvr>
                                      <p:to>
                                        <p:strVal val="visible"/>
                                      </p:to>
                                    </p:set>
                                    <p:animEffect transition="in" filter="box(out)">
                                      <p:cBhvr>
                                        <p:cTn id="32" dur="500"/>
                                        <p:tgtEl>
                                          <p:spTgt spid="393229"/>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93269">
                                            <p:txEl>
                                              <p:pRg st="0" end="0"/>
                                            </p:txEl>
                                          </p:spTgt>
                                        </p:tgtEl>
                                        <p:attrNameLst>
                                          <p:attrName>style.visibility</p:attrName>
                                        </p:attrNameLst>
                                      </p:cBhvr>
                                      <p:to>
                                        <p:strVal val="visible"/>
                                      </p:to>
                                    </p:set>
                                    <p:animEffect transition="in" filter="box(out)">
                                      <p:cBhvr>
                                        <p:cTn id="37" dur="500"/>
                                        <p:tgtEl>
                                          <p:spTgt spid="393269">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93280">
                                            <p:txEl>
                                              <p:pRg st="0" end="0"/>
                                            </p:txEl>
                                          </p:spTgt>
                                        </p:tgtEl>
                                        <p:attrNameLst>
                                          <p:attrName>style.visibility</p:attrName>
                                        </p:attrNameLst>
                                      </p:cBhvr>
                                      <p:to>
                                        <p:strVal val="visible"/>
                                      </p:to>
                                    </p:set>
                                    <p:animEffect transition="in" filter="box(out)">
                                      <p:cBhvr>
                                        <p:cTn id="42" dur="500"/>
                                        <p:tgtEl>
                                          <p:spTgt spid="393280">
                                            <p:txEl>
                                              <p:pRg st="0" end="0"/>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393267">
                                            <p:txEl>
                                              <p:pRg st="0" end="0"/>
                                            </p:txEl>
                                          </p:spTgt>
                                        </p:tgtEl>
                                        <p:attrNameLst>
                                          <p:attrName>style.visibility</p:attrName>
                                        </p:attrNameLst>
                                      </p:cBhvr>
                                      <p:to>
                                        <p:strVal val="visible"/>
                                      </p:to>
                                    </p:set>
                                    <p:animEffect transition="in" filter="box(out)">
                                      <p:cBhvr>
                                        <p:cTn id="47" dur="500"/>
                                        <p:tgtEl>
                                          <p:spTgt spid="393267">
                                            <p:txEl>
                                              <p:pRg st="0" end="0"/>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393230"/>
                                        </p:tgtEl>
                                        <p:attrNameLst>
                                          <p:attrName>style.visibility</p:attrName>
                                        </p:attrNameLst>
                                      </p:cBhvr>
                                      <p:to>
                                        <p:strVal val="visible"/>
                                      </p:to>
                                    </p:set>
                                    <p:animEffect transition="in" filter="box(out)">
                                      <p:cBhvr>
                                        <p:cTn id="52" dur="500"/>
                                        <p:tgtEl>
                                          <p:spTgt spid="393230"/>
                                        </p:tgtEl>
                                      </p:cBhvr>
                                    </p:animEffect>
                                  </p:childTnLst>
                                  <p:subTnLst>
                                    <p:audio>
                                      <p:cMediaNode>
                                        <p:cTn display="0" masterRel="sameClick">
                                          <p:stCondLst>
                                            <p:cond evt="begin" delay="0">
                                              <p:tn val="50"/>
                                            </p:cond>
                                          </p:stCondLst>
                                          <p:endCondLst>
                                            <p:cond evt="onStopAudio" delay="0">
                                              <p:tgtEl>
                                                <p:sldTgt/>
                                              </p:tgtEl>
                                            </p:cond>
                                          </p:endCondLst>
                                        </p:cTn>
                                        <p:tgtEl>
                                          <p:sndTgt r:embed="rId1"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393268">
                                            <p:txEl>
                                              <p:pRg st="0" end="0"/>
                                            </p:txEl>
                                          </p:spTgt>
                                        </p:tgtEl>
                                        <p:attrNameLst>
                                          <p:attrName>style.visibility</p:attrName>
                                        </p:attrNameLst>
                                      </p:cBhvr>
                                      <p:to>
                                        <p:strVal val="visible"/>
                                      </p:to>
                                    </p:set>
                                    <p:animEffect transition="in" filter="box(out)">
                                      <p:cBhvr>
                                        <p:cTn id="57" dur="500"/>
                                        <p:tgtEl>
                                          <p:spTgt spid="393268">
                                            <p:txEl>
                                              <p:pRg st="0" end="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1"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393231"/>
                                        </p:tgtEl>
                                        <p:attrNameLst>
                                          <p:attrName>style.visibility</p:attrName>
                                        </p:attrNameLst>
                                      </p:cBhvr>
                                      <p:to>
                                        <p:strVal val="visible"/>
                                      </p:to>
                                    </p:set>
                                    <p:animEffect transition="in" filter="box(out)">
                                      <p:cBhvr>
                                        <p:cTn id="62" dur="500"/>
                                        <p:tgtEl>
                                          <p:spTgt spid="393231"/>
                                        </p:tgtEl>
                                      </p:cBhvr>
                                    </p:animEffect>
                                  </p:childTnLst>
                                  <p:subTnLst>
                                    <p:audio>
                                      <p:cMediaNode>
                                        <p:cTn display="0" masterRel="sameClick">
                                          <p:stCondLst>
                                            <p:cond evt="begin" delay="0">
                                              <p:tn val="60"/>
                                            </p:cond>
                                          </p:stCondLst>
                                          <p:endCondLst>
                                            <p:cond evt="onStopAudio" delay="0">
                                              <p:tgtEl>
                                                <p:sldTgt/>
                                              </p:tgtEl>
                                            </p:cond>
                                          </p:endCondLst>
                                        </p:cTn>
                                        <p:tgtEl>
                                          <p:sndTgt r:embed="rId1" name="CAMERA.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393270">
                                            <p:txEl>
                                              <p:pRg st="0" end="0"/>
                                            </p:txEl>
                                          </p:spTgt>
                                        </p:tgtEl>
                                        <p:attrNameLst>
                                          <p:attrName>style.visibility</p:attrName>
                                        </p:attrNameLst>
                                      </p:cBhvr>
                                      <p:to>
                                        <p:strVal val="visible"/>
                                      </p:to>
                                    </p:set>
                                    <p:animEffect transition="in" filter="box(out)">
                                      <p:cBhvr>
                                        <p:cTn id="67" dur="500"/>
                                        <p:tgtEl>
                                          <p:spTgt spid="393270">
                                            <p:txEl>
                                              <p:pRg st="0" end="0"/>
                                            </p:txEl>
                                          </p:spTgt>
                                        </p:tgtEl>
                                      </p:cBhvr>
                                    </p:animEffect>
                                  </p:childTnLst>
                                  <p:subTnLst>
                                    <p:audio>
                                      <p:cMediaNode>
                                        <p:cTn display="0" masterRel="sameClick">
                                          <p:stCondLst>
                                            <p:cond evt="begin" delay="0">
                                              <p:tn val="65"/>
                                            </p:cond>
                                          </p:stCondLst>
                                          <p:endCondLst>
                                            <p:cond evt="onStopAudio" delay="0">
                                              <p:tgtEl>
                                                <p:sldTgt/>
                                              </p:tgtEl>
                                            </p:cond>
                                          </p:endCondLst>
                                        </p:cTn>
                                        <p:tgtEl>
                                          <p:sndTgt r:embed="rId1" name="CAMERA.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393273">
                                            <p:txEl>
                                              <p:pRg st="0" end="0"/>
                                            </p:txEl>
                                          </p:spTgt>
                                        </p:tgtEl>
                                        <p:attrNameLst>
                                          <p:attrName>style.visibility</p:attrName>
                                        </p:attrNameLst>
                                      </p:cBhvr>
                                      <p:to>
                                        <p:strVal val="visible"/>
                                      </p:to>
                                    </p:set>
                                    <p:animEffect transition="in" filter="box(out)">
                                      <p:cBhvr>
                                        <p:cTn id="72" dur="500"/>
                                        <p:tgtEl>
                                          <p:spTgt spid="393273">
                                            <p:txEl>
                                              <p:pRg st="0" end="0"/>
                                            </p:txEl>
                                          </p:spTgt>
                                        </p:tgtEl>
                                      </p:cBhvr>
                                    </p:animEffect>
                                  </p:childTnLst>
                                  <p:subTnLst>
                                    <p:audio>
                                      <p:cMediaNode>
                                        <p:cTn display="0" masterRel="sameClick">
                                          <p:stCondLst>
                                            <p:cond evt="begin" delay="0">
                                              <p:tn val="70"/>
                                            </p:cond>
                                          </p:stCondLst>
                                          <p:endCondLst>
                                            <p:cond evt="onStopAudio" delay="0">
                                              <p:tgtEl>
                                                <p:sldTgt/>
                                              </p:tgtEl>
                                            </p:cond>
                                          </p:endCondLst>
                                        </p:cTn>
                                        <p:tgtEl>
                                          <p:sndTgt r:embed="rId1" name="CAMERA.WAV"/>
                                        </p:tgtEl>
                                      </p:cMediaNode>
                                    </p:audio>
                                  </p:sub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393274">
                                            <p:txEl>
                                              <p:pRg st="0" end="0"/>
                                            </p:txEl>
                                          </p:spTgt>
                                        </p:tgtEl>
                                        <p:attrNameLst>
                                          <p:attrName>style.visibility</p:attrName>
                                        </p:attrNameLst>
                                      </p:cBhvr>
                                      <p:to>
                                        <p:strVal val="visible"/>
                                      </p:to>
                                    </p:set>
                                    <p:animEffect transition="in" filter="box(out)">
                                      <p:cBhvr>
                                        <p:cTn id="77" dur="500"/>
                                        <p:tgtEl>
                                          <p:spTgt spid="393274">
                                            <p:txEl>
                                              <p:pRg st="0" end="0"/>
                                            </p:txEl>
                                          </p:spTgt>
                                        </p:tgtEl>
                                      </p:cBhvr>
                                    </p:animEffect>
                                  </p:childTnLst>
                                  <p:subTnLst>
                                    <p:audio>
                                      <p:cMediaNode>
                                        <p:cTn display="0" masterRel="sameClick">
                                          <p:stCondLst>
                                            <p:cond evt="begin" delay="0">
                                              <p:tn val="75"/>
                                            </p:cond>
                                          </p:stCondLst>
                                          <p:endCondLst>
                                            <p:cond evt="onStopAudio" delay="0">
                                              <p:tgtEl>
                                                <p:sldTgt/>
                                              </p:tgtEl>
                                            </p:cond>
                                          </p:endCondLst>
                                        </p:cTn>
                                        <p:tgtEl>
                                          <p:sndTgt r:embed="rId1" name="CAMERA.WAV"/>
                                        </p:tgtEl>
                                      </p:cMediaNode>
                                    </p:audio>
                                  </p:sub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393276"/>
                                        </p:tgtEl>
                                        <p:attrNameLst>
                                          <p:attrName>style.visibility</p:attrName>
                                        </p:attrNameLst>
                                      </p:cBhvr>
                                      <p:to>
                                        <p:strVal val="visible"/>
                                      </p:to>
                                    </p:set>
                                    <p:animEffect transition="in" filter="box(out)">
                                      <p:cBhvr>
                                        <p:cTn id="82" dur="500"/>
                                        <p:tgtEl>
                                          <p:spTgt spid="393276"/>
                                        </p:tgtEl>
                                      </p:cBhvr>
                                    </p:animEffect>
                                  </p:childTnLst>
                                  <p:subTnLst>
                                    <p:audio>
                                      <p:cMediaNode>
                                        <p:cTn display="0" masterRel="sameClick">
                                          <p:stCondLst>
                                            <p:cond evt="begin" delay="0">
                                              <p:tn val="80"/>
                                            </p:cond>
                                          </p:stCondLst>
                                          <p:endCondLst>
                                            <p:cond evt="onStopAudio" delay="0">
                                              <p:tgtEl>
                                                <p:sldTgt/>
                                              </p:tgtEl>
                                            </p:cond>
                                          </p:endCondLst>
                                        </p:cTn>
                                        <p:tgtEl>
                                          <p:sndTgt r:embed="rId1" name="CAMERA.WAV"/>
                                        </p:tgtEl>
                                      </p:cMediaNode>
                                    </p:audio>
                                  </p:subTnLst>
                                </p:cTn>
                              </p:par>
                            </p:childTnLst>
                          </p:cTn>
                        </p:par>
                      </p:childTnLst>
                    </p:cTn>
                  </p:par>
                  <p:par>
                    <p:cTn id="83" fill="hold">
                      <p:stCondLst>
                        <p:cond delay="indefinite"/>
                      </p:stCondLst>
                      <p:childTnLst>
                        <p:par>
                          <p:cTn id="84" fill="hold">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393271">
                                            <p:txEl>
                                              <p:pRg st="0" end="0"/>
                                            </p:txEl>
                                          </p:spTgt>
                                        </p:tgtEl>
                                        <p:attrNameLst>
                                          <p:attrName>style.visibility</p:attrName>
                                        </p:attrNameLst>
                                      </p:cBhvr>
                                      <p:to>
                                        <p:strVal val="visible"/>
                                      </p:to>
                                    </p:set>
                                    <p:animEffect transition="in" filter="box(out)">
                                      <p:cBhvr>
                                        <p:cTn id="87" dur="500"/>
                                        <p:tgtEl>
                                          <p:spTgt spid="393271">
                                            <p:txEl>
                                              <p:pRg st="0" end="0"/>
                                            </p:txEl>
                                          </p:spTgt>
                                        </p:tgtEl>
                                      </p:cBhvr>
                                    </p:animEffect>
                                  </p:childTnLst>
                                  <p:subTnLst>
                                    <p:audio>
                                      <p:cMediaNode>
                                        <p:cTn display="0" masterRel="sameClick">
                                          <p:stCondLst>
                                            <p:cond evt="begin" delay="0">
                                              <p:tn val="85"/>
                                            </p:cond>
                                          </p:stCondLst>
                                          <p:endCondLst>
                                            <p:cond evt="onStopAudio" delay="0">
                                              <p:tgtEl>
                                                <p:sldTgt/>
                                              </p:tgtEl>
                                            </p:cond>
                                          </p:endCondLst>
                                        </p:cTn>
                                        <p:tgtEl>
                                          <p:sndTgt r:embed="rId1" name="CAMERA.WAV"/>
                                        </p:tgtEl>
                                      </p:cMediaNode>
                                    </p:audio>
                                  </p:subTnLst>
                                </p:cTn>
                              </p:par>
                            </p:childTnLst>
                          </p:cTn>
                        </p:par>
                      </p:childTnLst>
                    </p:cTn>
                  </p:par>
                  <p:par>
                    <p:cTn id="88" fill="hold">
                      <p:stCondLst>
                        <p:cond delay="indefinite"/>
                      </p:stCondLst>
                      <p:childTnLst>
                        <p:par>
                          <p:cTn id="89" fill="hold">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393277"/>
                                        </p:tgtEl>
                                        <p:attrNameLst>
                                          <p:attrName>style.visibility</p:attrName>
                                        </p:attrNameLst>
                                      </p:cBhvr>
                                      <p:to>
                                        <p:strVal val="visible"/>
                                      </p:to>
                                    </p:set>
                                    <p:animEffect transition="in" filter="box(out)">
                                      <p:cBhvr>
                                        <p:cTn id="92" dur="500"/>
                                        <p:tgtEl>
                                          <p:spTgt spid="393277"/>
                                        </p:tgtEl>
                                      </p:cBhvr>
                                    </p:animEffect>
                                  </p:childTnLst>
                                  <p:subTnLst>
                                    <p:audio>
                                      <p:cMediaNode>
                                        <p:cTn display="0" masterRel="sameClick">
                                          <p:stCondLst>
                                            <p:cond evt="begin" delay="0">
                                              <p:tn val="90"/>
                                            </p:cond>
                                          </p:stCondLst>
                                          <p:endCondLst>
                                            <p:cond evt="onStopAudio" delay="0">
                                              <p:tgtEl>
                                                <p:sldTgt/>
                                              </p:tgtEl>
                                            </p:cond>
                                          </p:endCondLst>
                                        </p:cTn>
                                        <p:tgtEl>
                                          <p:sndTgt r:embed="rId1" name="CAMERA.WAV"/>
                                        </p:tgtEl>
                                      </p:cMediaNode>
                                    </p:audio>
                                  </p:subTnLst>
                                </p:cTn>
                              </p:par>
                            </p:childTnLst>
                          </p:cTn>
                        </p:par>
                      </p:childTnLst>
                    </p:cTn>
                  </p:par>
                  <p:par>
                    <p:cTn id="93" fill="hold">
                      <p:stCondLst>
                        <p:cond delay="indefinite"/>
                      </p:stCondLst>
                      <p:childTnLst>
                        <p:par>
                          <p:cTn id="94" fill="hold">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393275">
                                            <p:txEl>
                                              <p:pRg st="0" end="0"/>
                                            </p:txEl>
                                          </p:spTgt>
                                        </p:tgtEl>
                                        <p:attrNameLst>
                                          <p:attrName>style.visibility</p:attrName>
                                        </p:attrNameLst>
                                      </p:cBhvr>
                                      <p:to>
                                        <p:strVal val="visible"/>
                                      </p:to>
                                    </p:set>
                                    <p:animEffect transition="in" filter="box(out)">
                                      <p:cBhvr>
                                        <p:cTn id="97" dur="500"/>
                                        <p:tgtEl>
                                          <p:spTgt spid="393275">
                                            <p:txEl>
                                              <p:pRg st="0" end="0"/>
                                            </p:txEl>
                                          </p:spTgt>
                                        </p:tgtEl>
                                      </p:cBhvr>
                                    </p:animEffect>
                                  </p:childTnLst>
                                  <p:subTnLst>
                                    <p:audio>
                                      <p:cMediaNode>
                                        <p:cTn display="0" masterRel="sameClick">
                                          <p:stCondLst>
                                            <p:cond evt="begin" delay="0">
                                              <p:tn val="95"/>
                                            </p:cond>
                                          </p:stCondLst>
                                          <p:endCondLst>
                                            <p:cond evt="onStopAudio" delay="0">
                                              <p:tgtEl>
                                                <p:sldTgt/>
                                              </p:tgtEl>
                                            </p:cond>
                                          </p:endCondLst>
                                        </p:cTn>
                                        <p:tgtEl>
                                          <p:sndTgt r:embed="rId1" name="CAMERA.WAV"/>
                                        </p:tgtEl>
                                      </p:cMediaNode>
                                    </p:audio>
                                  </p:sub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393278"/>
                                        </p:tgtEl>
                                        <p:attrNameLst>
                                          <p:attrName>style.visibility</p:attrName>
                                        </p:attrNameLst>
                                      </p:cBhvr>
                                      <p:to>
                                        <p:strVal val="visible"/>
                                      </p:to>
                                    </p:set>
                                    <p:animEffect transition="in" filter="box(out)">
                                      <p:cBhvr>
                                        <p:cTn id="102" dur="500"/>
                                        <p:tgtEl>
                                          <p:spTgt spid="393278"/>
                                        </p:tgtEl>
                                      </p:cBhvr>
                                    </p:animEffect>
                                  </p:childTnLst>
                                  <p:subTnLst>
                                    <p:audio>
                                      <p:cMediaNode>
                                        <p:cTn display="0" masterRel="sameClick">
                                          <p:stCondLst>
                                            <p:cond evt="begin" delay="0">
                                              <p:tn val="100"/>
                                            </p:cond>
                                          </p:stCondLst>
                                          <p:endCondLst>
                                            <p:cond evt="onStopAudio" delay="0">
                                              <p:tgtEl>
                                                <p:sldTgt/>
                                              </p:tgtEl>
                                            </p:cond>
                                          </p:endCondLst>
                                        </p:cTn>
                                        <p:tgtEl>
                                          <p:sndTgt r:embed="rId1" name="CAMERA.WAV"/>
                                        </p:tgtEl>
                                      </p:cMediaNode>
                                    </p:audio>
                                  </p:sub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393272">
                                            <p:txEl>
                                              <p:pRg st="0" end="0"/>
                                            </p:txEl>
                                          </p:spTgt>
                                        </p:tgtEl>
                                        <p:attrNameLst>
                                          <p:attrName>style.visibility</p:attrName>
                                        </p:attrNameLst>
                                      </p:cBhvr>
                                      <p:to>
                                        <p:strVal val="visible"/>
                                      </p:to>
                                    </p:set>
                                    <p:animEffect transition="in" filter="box(out)">
                                      <p:cBhvr>
                                        <p:cTn id="107" dur="500"/>
                                        <p:tgtEl>
                                          <p:spTgt spid="393272">
                                            <p:txEl>
                                              <p:pRg st="0" end="0"/>
                                            </p:txEl>
                                          </p:spTgt>
                                        </p:tgtEl>
                                      </p:cBhvr>
                                    </p:animEffect>
                                  </p:childTnLst>
                                  <p:subTnLst>
                                    <p:audio>
                                      <p:cMediaNode>
                                        <p:cTn display="0" masterRel="sameClick">
                                          <p:stCondLst>
                                            <p:cond evt="begin" delay="0">
                                              <p:tn val="105"/>
                                            </p:cond>
                                          </p:stCondLst>
                                          <p:endCondLst>
                                            <p:cond evt="onStopAudio" delay="0">
                                              <p:tgtEl>
                                                <p:sldTgt/>
                                              </p:tgtEl>
                                            </p:cond>
                                          </p:endCondLst>
                                        </p:cTn>
                                        <p:tgtEl>
                                          <p:sndTgt r:embed="rId1" name="CAMERA.WAV"/>
                                        </p:tgtEl>
                                      </p:cMediaNode>
                                    </p:audio>
                                  </p:subTnLst>
                                </p:cTn>
                              </p:par>
                            </p:childTnLst>
                          </p:cTn>
                        </p:par>
                      </p:childTnLst>
                    </p:cTn>
                  </p:par>
                  <p:par>
                    <p:cTn id="108" fill="hold">
                      <p:stCondLst>
                        <p:cond delay="indefinite"/>
                      </p:stCondLst>
                      <p:childTnLst>
                        <p:par>
                          <p:cTn id="109" fill="hold">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393279"/>
                                        </p:tgtEl>
                                        <p:attrNameLst>
                                          <p:attrName>style.visibility</p:attrName>
                                        </p:attrNameLst>
                                      </p:cBhvr>
                                      <p:to>
                                        <p:strVal val="visible"/>
                                      </p:to>
                                    </p:set>
                                    <p:animEffect transition="in" filter="box(out)">
                                      <p:cBhvr>
                                        <p:cTn id="112" dur="500"/>
                                        <p:tgtEl>
                                          <p:spTgt spid="393279"/>
                                        </p:tgtEl>
                                      </p:cBhvr>
                                    </p:animEffect>
                                  </p:childTnLst>
                                  <p:subTnLst>
                                    <p:audio>
                                      <p:cMediaNode>
                                        <p:cTn display="0" masterRel="sameClick">
                                          <p:stCondLst>
                                            <p:cond evt="begin" delay="0">
                                              <p:tn val="11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8" grpId="0" bldLvl="0" animBg="1"/>
      <p:bldP spid="393229" grpId="0" bldLvl="0" animBg="1"/>
      <p:bldP spid="393230" grpId="0" bldLvl="0" animBg="1"/>
      <p:bldP spid="393231" grpId="0" bldLvl="0" animBg="1"/>
      <p:bldP spid="393265" grpId="0" autoUpdateAnimBg="0" build="p"/>
      <p:bldP spid="393266" grpId="0" autoUpdateAnimBg="0" build="p"/>
      <p:bldP spid="393267" grpId="0" autoUpdateAnimBg="0" build="p"/>
      <p:bldP spid="393268" grpId="0" autoUpdateAnimBg="0" build="p"/>
      <p:bldP spid="393269" grpId="0" autoUpdateAnimBg="0" build="p"/>
      <p:bldP spid="393270" grpId="0" autoUpdateAnimBg="0" build="p"/>
      <p:bldP spid="393271" grpId="0" autoUpdateAnimBg="0" build="p"/>
      <p:bldP spid="393272" grpId="0" autoUpdateAnimBg="0" build="p"/>
      <p:bldP spid="393273" grpId="0" autoUpdateAnimBg="0" build="p"/>
      <p:bldP spid="393274" grpId="0" autoUpdateAnimBg="0" build="p"/>
      <p:bldP spid="393275" grpId="0" autoUpdateAnimBg="0" build="p"/>
      <p:bldP spid="393276" grpId="0" bldLvl="0" animBg="1"/>
      <p:bldP spid="393277" grpId="0" bldLvl="0" animBg="1"/>
      <p:bldP spid="393278" grpId="0" bldLvl="0" animBg="1"/>
      <p:bldP spid="393279" grpId="0" bldLvl="0" animBg="1"/>
      <p:bldP spid="393280" grpId="0" autoUpdateAnimBg="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p:cNvSpPr>
            <a:spLocks noGrp="1"/>
          </p:cNvSpPr>
          <p:nvPr>
            <p:ph type="sldNum" sz="quarter" idx="4294967295"/>
          </p:nvPr>
        </p:nvSpPr>
        <p:spPr>
          <a:xfrm>
            <a:off x="7042150" y="6243638"/>
            <a:ext cx="1905000" cy="457200"/>
          </a:xfrm>
          <a:prstGeom prst="rect">
            <a:avLst/>
          </a:prstGeom>
          <a:noFill/>
        </p:spPr>
        <p:txBody>
          <a:bodyPr/>
          <a:lstStyle/>
          <a:p>
            <a:fld id="{B3FEADCA-DF42-43B5-A2AF-F282D1C505C8}" type="slidenum">
              <a:rPr lang="en-US" altLang="zh-CN" smtClean="0"/>
            </a:fld>
            <a:endParaRPr lang="en-US" altLang="zh-CN" smtClean="0"/>
          </a:p>
        </p:txBody>
      </p:sp>
      <p:grpSp>
        <p:nvGrpSpPr>
          <p:cNvPr id="2" name="Group 2"/>
          <p:cNvGrpSpPr/>
          <p:nvPr/>
        </p:nvGrpSpPr>
        <p:grpSpPr bwMode="auto">
          <a:xfrm>
            <a:off x="1060450" y="2324100"/>
            <a:ext cx="1852613" cy="1668463"/>
            <a:chOff x="1632" y="768"/>
            <a:chExt cx="1167" cy="1051"/>
          </a:xfrm>
        </p:grpSpPr>
        <p:sp>
          <p:nvSpPr>
            <p:cNvPr id="97338" name="Oval 3"/>
            <p:cNvSpPr>
              <a:spLocks noChangeArrowheads="1"/>
            </p:cNvSpPr>
            <p:nvPr/>
          </p:nvSpPr>
          <p:spPr bwMode="auto">
            <a:xfrm>
              <a:off x="2112" y="768"/>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97339" name="Oval 4"/>
            <p:cNvSpPr>
              <a:spLocks noChangeArrowheads="1"/>
            </p:cNvSpPr>
            <p:nvPr/>
          </p:nvSpPr>
          <p:spPr bwMode="auto">
            <a:xfrm>
              <a:off x="1632" y="1152"/>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97340" name="Oval 5"/>
            <p:cNvSpPr>
              <a:spLocks noChangeArrowheads="1"/>
            </p:cNvSpPr>
            <p:nvPr/>
          </p:nvSpPr>
          <p:spPr bwMode="auto">
            <a:xfrm>
              <a:off x="1920" y="1584"/>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97341" name="Oval 6"/>
            <p:cNvSpPr>
              <a:spLocks noChangeArrowheads="1"/>
            </p:cNvSpPr>
            <p:nvPr/>
          </p:nvSpPr>
          <p:spPr bwMode="auto">
            <a:xfrm>
              <a:off x="2544" y="1152"/>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97342" name="Oval 7"/>
            <p:cNvSpPr>
              <a:spLocks noChangeArrowheads="1"/>
            </p:cNvSpPr>
            <p:nvPr/>
          </p:nvSpPr>
          <p:spPr bwMode="auto">
            <a:xfrm>
              <a:off x="2256" y="1584"/>
              <a:ext cx="255" cy="235"/>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97343" name="Line 8"/>
            <p:cNvSpPr>
              <a:spLocks noChangeShapeType="1"/>
            </p:cNvSpPr>
            <p:nvPr/>
          </p:nvSpPr>
          <p:spPr bwMode="auto">
            <a:xfrm flipH="1">
              <a:off x="1872" y="960"/>
              <a:ext cx="240" cy="240"/>
            </a:xfrm>
            <a:prstGeom prst="line">
              <a:avLst/>
            </a:prstGeom>
            <a:noFill/>
            <a:ln w="9525">
              <a:solidFill>
                <a:schemeClr val="tx1"/>
              </a:solidFill>
              <a:round/>
            </a:ln>
          </p:spPr>
          <p:txBody>
            <a:bodyPr wrap="none" anchor="ctr"/>
            <a:lstStyle/>
            <a:p>
              <a:endParaRPr lang="zh-CN" altLang="en-US"/>
            </a:p>
          </p:txBody>
        </p:sp>
        <p:sp>
          <p:nvSpPr>
            <p:cNvPr id="97344" name="Line 9"/>
            <p:cNvSpPr>
              <a:spLocks noChangeShapeType="1"/>
            </p:cNvSpPr>
            <p:nvPr/>
          </p:nvSpPr>
          <p:spPr bwMode="auto">
            <a:xfrm>
              <a:off x="2304" y="960"/>
              <a:ext cx="240" cy="240"/>
            </a:xfrm>
            <a:prstGeom prst="line">
              <a:avLst/>
            </a:prstGeom>
            <a:noFill/>
            <a:ln w="9525">
              <a:solidFill>
                <a:schemeClr val="tx1"/>
              </a:solidFill>
              <a:round/>
            </a:ln>
          </p:spPr>
          <p:txBody>
            <a:bodyPr wrap="none" anchor="ctr"/>
            <a:lstStyle/>
            <a:p>
              <a:endParaRPr lang="zh-CN" altLang="en-US"/>
            </a:p>
          </p:txBody>
        </p:sp>
        <p:sp>
          <p:nvSpPr>
            <p:cNvPr id="97345" name="Line 10"/>
            <p:cNvSpPr>
              <a:spLocks noChangeShapeType="1"/>
            </p:cNvSpPr>
            <p:nvPr/>
          </p:nvSpPr>
          <p:spPr bwMode="auto">
            <a:xfrm>
              <a:off x="1824" y="1392"/>
              <a:ext cx="144" cy="240"/>
            </a:xfrm>
            <a:prstGeom prst="line">
              <a:avLst/>
            </a:prstGeom>
            <a:noFill/>
            <a:ln w="9525">
              <a:solidFill>
                <a:schemeClr val="tx1"/>
              </a:solidFill>
              <a:round/>
            </a:ln>
          </p:spPr>
          <p:txBody>
            <a:bodyPr wrap="none" anchor="ctr"/>
            <a:lstStyle/>
            <a:p>
              <a:endParaRPr lang="zh-CN" altLang="en-US"/>
            </a:p>
          </p:txBody>
        </p:sp>
        <p:sp>
          <p:nvSpPr>
            <p:cNvPr id="97346" name="Line 11"/>
            <p:cNvSpPr>
              <a:spLocks noChangeShapeType="1"/>
            </p:cNvSpPr>
            <p:nvPr/>
          </p:nvSpPr>
          <p:spPr bwMode="auto">
            <a:xfrm flipH="1">
              <a:off x="2496" y="1392"/>
              <a:ext cx="144" cy="240"/>
            </a:xfrm>
            <a:prstGeom prst="line">
              <a:avLst/>
            </a:prstGeom>
            <a:noFill/>
            <a:ln w="9525">
              <a:solidFill>
                <a:schemeClr val="tx1"/>
              </a:solidFill>
              <a:round/>
            </a:ln>
          </p:spPr>
          <p:txBody>
            <a:bodyPr wrap="none" anchor="ctr"/>
            <a:lstStyle/>
            <a:p>
              <a:endParaRPr lang="zh-CN" altLang="en-US"/>
            </a:p>
          </p:txBody>
        </p:sp>
      </p:grpSp>
      <p:sp>
        <p:nvSpPr>
          <p:cNvPr id="395276" name="Line 12"/>
          <p:cNvSpPr>
            <a:spLocks noChangeShapeType="1"/>
          </p:cNvSpPr>
          <p:nvPr/>
        </p:nvSpPr>
        <p:spPr bwMode="auto">
          <a:xfrm flipH="1">
            <a:off x="5240338" y="2058988"/>
            <a:ext cx="609600" cy="609600"/>
          </a:xfrm>
          <a:prstGeom prst="line">
            <a:avLst/>
          </a:prstGeom>
          <a:noFill/>
          <a:ln w="38100">
            <a:solidFill>
              <a:srgbClr val="0000FF"/>
            </a:solidFill>
            <a:round/>
            <a:tailEnd type="triangle" w="med" len="med"/>
          </a:ln>
        </p:spPr>
        <p:txBody>
          <a:bodyPr wrap="none" anchor="ctr"/>
          <a:lstStyle/>
          <a:p>
            <a:endParaRPr lang="zh-CN" altLang="en-US"/>
          </a:p>
        </p:txBody>
      </p:sp>
      <p:sp>
        <p:nvSpPr>
          <p:cNvPr id="395277" name="Line 13"/>
          <p:cNvSpPr>
            <a:spLocks noChangeShapeType="1"/>
          </p:cNvSpPr>
          <p:nvPr/>
        </p:nvSpPr>
        <p:spPr bwMode="auto">
          <a:xfrm>
            <a:off x="7069138" y="2058988"/>
            <a:ext cx="838200" cy="609600"/>
          </a:xfrm>
          <a:prstGeom prst="line">
            <a:avLst/>
          </a:prstGeom>
          <a:noFill/>
          <a:ln w="38100">
            <a:solidFill>
              <a:srgbClr val="0000FF"/>
            </a:solidFill>
            <a:round/>
            <a:tailEnd type="triangle" w="med" len="med"/>
          </a:ln>
        </p:spPr>
        <p:txBody>
          <a:bodyPr wrap="none" anchor="ctr"/>
          <a:lstStyle/>
          <a:p>
            <a:endParaRPr lang="zh-CN" altLang="en-US"/>
          </a:p>
        </p:txBody>
      </p:sp>
      <p:sp>
        <p:nvSpPr>
          <p:cNvPr id="395278" name="Line 14"/>
          <p:cNvSpPr>
            <a:spLocks noChangeShapeType="1"/>
          </p:cNvSpPr>
          <p:nvPr/>
        </p:nvSpPr>
        <p:spPr bwMode="auto">
          <a:xfrm>
            <a:off x="5697538" y="2973388"/>
            <a:ext cx="381000" cy="685800"/>
          </a:xfrm>
          <a:prstGeom prst="line">
            <a:avLst/>
          </a:prstGeom>
          <a:noFill/>
          <a:ln w="38100">
            <a:solidFill>
              <a:srgbClr val="0000FF"/>
            </a:solidFill>
            <a:round/>
            <a:tailEnd type="triangle" w="med" len="med"/>
          </a:ln>
        </p:spPr>
        <p:txBody>
          <a:bodyPr wrap="none" anchor="ctr"/>
          <a:lstStyle/>
          <a:p>
            <a:endParaRPr lang="zh-CN" altLang="en-US"/>
          </a:p>
        </p:txBody>
      </p:sp>
      <p:sp>
        <p:nvSpPr>
          <p:cNvPr id="395279" name="Line 15"/>
          <p:cNvSpPr>
            <a:spLocks noChangeShapeType="1"/>
          </p:cNvSpPr>
          <p:nvPr/>
        </p:nvSpPr>
        <p:spPr bwMode="auto">
          <a:xfrm flipH="1">
            <a:off x="6916738" y="2973388"/>
            <a:ext cx="457200" cy="685800"/>
          </a:xfrm>
          <a:prstGeom prst="line">
            <a:avLst/>
          </a:prstGeom>
          <a:noFill/>
          <a:ln w="38100">
            <a:solidFill>
              <a:srgbClr val="0000FF"/>
            </a:solidFill>
            <a:round/>
            <a:tailEnd type="triangle" w="med" len="med"/>
          </a:ln>
        </p:spPr>
        <p:txBody>
          <a:bodyPr wrap="none" anchor="ctr"/>
          <a:lstStyle/>
          <a:p>
            <a:endParaRPr lang="zh-CN" altLang="en-US"/>
          </a:p>
        </p:txBody>
      </p:sp>
      <p:grpSp>
        <p:nvGrpSpPr>
          <p:cNvPr id="3" name="Group 16"/>
          <p:cNvGrpSpPr/>
          <p:nvPr/>
        </p:nvGrpSpPr>
        <p:grpSpPr bwMode="auto">
          <a:xfrm>
            <a:off x="4402138" y="1144588"/>
            <a:ext cx="4191000" cy="3690937"/>
            <a:chOff x="2928" y="144"/>
            <a:chExt cx="2640" cy="2325"/>
          </a:xfrm>
        </p:grpSpPr>
        <p:grpSp>
          <p:nvGrpSpPr>
            <p:cNvPr id="4" name="Group 17"/>
            <p:cNvGrpSpPr/>
            <p:nvPr/>
          </p:nvGrpSpPr>
          <p:grpSpPr bwMode="auto">
            <a:xfrm>
              <a:off x="3792" y="528"/>
              <a:ext cx="912" cy="256"/>
              <a:chOff x="3216" y="3312"/>
              <a:chExt cx="1680" cy="256"/>
            </a:xfrm>
          </p:grpSpPr>
          <p:sp>
            <p:nvSpPr>
              <p:cNvPr id="97333" name="Rectangle 18"/>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A</a:t>
                </a:r>
                <a:endParaRPr kumimoji="1" lang="en-US" altLang="zh-CN" sz="2000">
                  <a:latin typeface="Times New Roman" panose="02020603050405020304" pitchFamily="18" charset="0"/>
                </a:endParaRPr>
              </a:p>
            </p:txBody>
          </p:sp>
          <p:sp>
            <p:nvSpPr>
              <p:cNvPr id="97334" name="Line 19"/>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97335" name="Line 20"/>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97336" name="Line 21"/>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97337" name="Line 22"/>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sp>
          <p:nvSpPr>
            <p:cNvPr id="97307" name="Rectangle 23"/>
            <p:cNvSpPr>
              <a:spLocks noChangeArrowheads="1"/>
            </p:cNvSpPr>
            <p:nvPr/>
          </p:nvSpPr>
          <p:spPr bwMode="auto">
            <a:xfrm>
              <a:off x="2928" y="1104"/>
              <a:ext cx="912"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B</a:t>
              </a:r>
              <a:endParaRPr kumimoji="1" lang="en-US" altLang="zh-CN" sz="2000">
                <a:latin typeface="Times New Roman" panose="02020603050405020304" pitchFamily="18" charset="0"/>
              </a:endParaRPr>
            </a:p>
          </p:txBody>
        </p:sp>
        <p:sp>
          <p:nvSpPr>
            <p:cNvPr id="97308" name="Line 24"/>
            <p:cNvSpPr>
              <a:spLocks noChangeShapeType="1"/>
            </p:cNvSpPr>
            <p:nvPr/>
          </p:nvSpPr>
          <p:spPr bwMode="auto">
            <a:xfrm>
              <a:off x="3110" y="1104"/>
              <a:ext cx="0" cy="245"/>
            </a:xfrm>
            <a:prstGeom prst="line">
              <a:avLst/>
            </a:prstGeom>
            <a:noFill/>
            <a:ln w="9525">
              <a:solidFill>
                <a:schemeClr val="tx1"/>
              </a:solidFill>
              <a:round/>
            </a:ln>
          </p:spPr>
          <p:txBody>
            <a:bodyPr wrap="none" anchor="ctr">
              <a:spAutoFit/>
            </a:bodyPr>
            <a:lstStyle/>
            <a:p>
              <a:endParaRPr lang="zh-CN" altLang="en-US"/>
            </a:p>
          </p:txBody>
        </p:sp>
        <p:sp>
          <p:nvSpPr>
            <p:cNvPr id="97309" name="Line 25"/>
            <p:cNvSpPr>
              <a:spLocks noChangeShapeType="1"/>
            </p:cNvSpPr>
            <p:nvPr/>
          </p:nvSpPr>
          <p:spPr bwMode="auto">
            <a:xfrm>
              <a:off x="3293" y="1104"/>
              <a:ext cx="0" cy="256"/>
            </a:xfrm>
            <a:prstGeom prst="line">
              <a:avLst/>
            </a:prstGeom>
            <a:noFill/>
            <a:ln w="9525">
              <a:solidFill>
                <a:schemeClr val="tx1"/>
              </a:solidFill>
              <a:round/>
            </a:ln>
          </p:spPr>
          <p:txBody>
            <a:bodyPr wrap="none" anchor="ctr">
              <a:spAutoFit/>
            </a:bodyPr>
            <a:lstStyle/>
            <a:p>
              <a:endParaRPr lang="zh-CN" altLang="en-US"/>
            </a:p>
          </p:txBody>
        </p:sp>
        <p:sp>
          <p:nvSpPr>
            <p:cNvPr id="97310" name="Line 26"/>
            <p:cNvSpPr>
              <a:spLocks noChangeShapeType="1"/>
            </p:cNvSpPr>
            <p:nvPr/>
          </p:nvSpPr>
          <p:spPr bwMode="auto">
            <a:xfrm>
              <a:off x="3475" y="1104"/>
              <a:ext cx="0" cy="256"/>
            </a:xfrm>
            <a:prstGeom prst="line">
              <a:avLst/>
            </a:prstGeom>
            <a:noFill/>
            <a:ln w="9525">
              <a:solidFill>
                <a:schemeClr val="tx1"/>
              </a:solidFill>
              <a:round/>
            </a:ln>
          </p:spPr>
          <p:txBody>
            <a:bodyPr wrap="none" anchor="ctr">
              <a:spAutoFit/>
            </a:bodyPr>
            <a:lstStyle/>
            <a:p>
              <a:endParaRPr lang="zh-CN" altLang="en-US"/>
            </a:p>
          </p:txBody>
        </p:sp>
        <p:sp>
          <p:nvSpPr>
            <p:cNvPr id="97311" name="Line 27"/>
            <p:cNvSpPr>
              <a:spLocks noChangeShapeType="1"/>
            </p:cNvSpPr>
            <p:nvPr/>
          </p:nvSpPr>
          <p:spPr bwMode="auto">
            <a:xfrm>
              <a:off x="3658" y="1104"/>
              <a:ext cx="0" cy="240"/>
            </a:xfrm>
            <a:prstGeom prst="line">
              <a:avLst/>
            </a:prstGeom>
            <a:noFill/>
            <a:ln w="9525">
              <a:solidFill>
                <a:schemeClr val="tx1"/>
              </a:solidFill>
              <a:round/>
            </a:ln>
          </p:spPr>
          <p:txBody>
            <a:bodyPr wrap="none" anchor="ctr"/>
            <a:lstStyle/>
            <a:p>
              <a:endParaRPr lang="zh-CN" altLang="en-US"/>
            </a:p>
          </p:txBody>
        </p:sp>
        <p:grpSp>
          <p:nvGrpSpPr>
            <p:cNvPr id="5" name="Group 28"/>
            <p:cNvGrpSpPr/>
            <p:nvPr/>
          </p:nvGrpSpPr>
          <p:grpSpPr bwMode="auto">
            <a:xfrm>
              <a:off x="4656" y="1104"/>
              <a:ext cx="912" cy="256"/>
              <a:chOff x="3216" y="3312"/>
              <a:chExt cx="1680" cy="256"/>
            </a:xfrm>
          </p:grpSpPr>
          <p:sp>
            <p:nvSpPr>
              <p:cNvPr id="97328" name="Rectangle 29"/>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D</a:t>
                </a:r>
                <a:endParaRPr kumimoji="1" lang="en-US" altLang="zh-CN" sz="2000">
                  <a:latin typeface="Times New Roman" panose="02020603050405020304" pitchFamily="18" charset="0"/>
                </a:endParaRPr>
              </a:p>
            </p:txBody>
          </p:sp>
          <p:sp>
            <p:nvSpPr>
              <p:cNvPr id="97329" name="Line 30"/>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97330" name="Line 31"/>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97331" name="Line 32"/>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97332" name="Line 33"/>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grpSp>
          <p:nvGrpSpPr>
            <p:cNvPr id="6" name="Group 34"/>
            <p:cNvGrpSpPr/>
            <p:nvPr/>
          </p:nvGrpSpPr>
          <p:grpSpPr bwMode="auto">
            <a:xfrm>
              <a:off x="3264" y="1728"/>
              <a:ext cx="912" cy="256"/>
              <a:chOff x="3216" y="3312"/>
              <a:chExt cx="1680" cy="256"/>
            </a:xfrm>
          </p:grpSpPr>
          <p:sp>
            <p:nvSpPr>
              <p:cNvPr id="97323" name="Rectangle 35"/>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C</a:t>
                </a:r>
                <a:endParaRPr kumimoji="1" lang="en-US" altLang="zh-CN" sz="2000">
                  <a:latin typeface="Times New Roman" panose="02020603050405020304" pitchFamily="18" charset="0"/>
                </a:endParaRPr>
              </a:p>
            </p:txBody>
          </p:sp>
          <p:sp>
            <p:nvSpPr>
              <p:cNvPr id="97324" name="Line 36"/>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97325" name="Line 37"/>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97326" name="Line 38"/>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97327" name="Line 39"/>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grpSp>
          <p:nvGrpSpPr>
            <p:cNvPr id="7" name="Group 40"/>
            <p:cNvGrpSpPr/>
            <p:nvPr/>
          </p:nvGrpSpPr>
          <p:grpSpPr bwMode="auto">
            <a:xfrm>
              <a:off x="4272" y="1728"/>
              <a:ext cx="912" cy="256"/>
              <a:chOff x="3216" y="3312"/>
              <a:chExt cx="1680" cy="256"/>
            </a:xfrm>
          </p:grpSpPr>
          <p:sp>
            <p:nvSpPr>
              <p:cNvPr id="97318" name="Rectangle 41"/>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E</a:t>
                </a:r>
                <a:endParaRPr kumimoji="1" lang="en-US" altLang="zh-CN" sz="2000">
                  <a:latin typeface="Times New Roman" panose="02020603050405020304" pitchFamily="18" charset="0"/>
                </a:endParaRPr>
              </a:p>
            </p:txBody>
          </p:sp>
          <p:sp>
            <p:nvSpPr>
              <p:cNvPr id="97319" name="Line 42"/>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97320" name="Line 43"/>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97321" name="Line 44"/>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97322" name="Line 45"/>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sp>
          <p:nvSpPr>
            <p:cNvPr id="97315" name="Line 46"/>
            <p:cNvSpPr>
              <a:spLocks noChangeShapeType="1"/>
            </p:cNvSpPr>
            <p:nvPr/>
          </p:nvSpPr>
          <p:spPr bwMode="auto">
            <a:xfrm flipH="1">
              <a:off x="4272" y="288"/>
              <a:ext cx="96" cy="240"/>
            </a:xfrm>
            <a:prstGeom prst="line">
              <a:avLst/>
            </a:prstGeom>
            <a:noFill/>
            <a:ln w="38100">
              <a:solidFill>
                <a:srgbClr val="0000FF"/>
              </a:solidFill>
              <a:round/>
              <a:tailEnd type="triangle" w="med" len="med"/>
            </a:ln>
          </p:spPr>
          <p:txBody>
            <a:bodyPr wrap="none" anchor="ctr"/>
            <a:lstStyle/>
            <a:p>
              <a:endParaRPr lang="zh-CN" altLang="en-US"/>
            </a:p>
          </p:txBody>
        </p:sp>
        <p:sp>
          <p:nvSpPr>
            <p:cNvPr id="97316" name="Text Box 47"/>
            <p:cNvSpPr txBox="1">
              <a:spLocks noChangeArrowheads="1"/>
            </p:cNvSpPr>
            <p:nvPr/>
          </p:nvSpPr>
          <p:spPr bwMode="auto">
            <a:xfrm>
              <a:off x="4368" y="144"/>
              <a:ext cx="214" cy="250"/>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T</a:t>
              </a:r>
              <a:endParaRPr kumimoji="1" lang="en-US" altLang="zh-CN" sz="2000">
                <a:latin typeface="Times New Roman" panose="02020603050405020304" pitchFamily="18" charset="0"/>
              </a:endParaRPr>
            </a:p>
          </p:txBody>
        </p:sp>
        <p:sp>
          <p:nvSpPr>
            <p:cNvPr id="97317" name="Text Box 48"/>
            <p:cNvSpPr txBox="1">
              <a:spLocks noChangeArrowheads="1"/>
            </p:cNvSpPr>
            <p:nvPr/>
          </p:nvSpPr>
          <p:spPr bwMode="auto">
            <a:xfrm>
              <a:off x="3648" y="2027"/>
              <a:ext cx="1460" cy="442"/>
            </a:xfrm>
            <a:prstGeom prst="rect">
              <a:avLst/>
            </a:prstGeom>
            <a:noFill/>
            <a:ln w="9525">
              <a:noFill/>
              <a:miter lim="800000"/>
            </a:ln>
          </p:spPr>
          <p:txBody>
            <a:bodyPr wrap="none">
              <a:spAutoFit/>
            </a:bodyPr>
            <a:lstStyle/>
            <a:p>
              <a:r>
                <a:rPr kumimoji="1" lang="zh-CN" altLang="zh-CN" sz="2000">
                  <a:latin typeface="Times New Roman" panose="02020603050405020304" pitchFamily="18" charset="0"/>
                </a:rPr>
                <a:t>后序序列：</a:t>
              </a:r>
              <a:r>
                <a:rPr kumimoji="1" lang="en-US" altLang="zh-CN" sz="2000">
                  <a:latin typeface="Times New Roman" panose="02020603050405020304" pitchFamily="18" charset="0"/>
                </a:rPr>
                <a:t>CBEDA</a:t>
              </a:r>
              <a:endParaRPr kumimoji="1" lang="en-US" altLang="zh-CN" sz="2000">
                <a:latin typeface="Times New Roman" panose="02020603050405020304" pitchFamily="18" charset="0"/>
              </a:endParaRPr>
            </a:p>
            <a:p>
              <a:r>
                <a:rPr kumimoji="1" lang="zh-CN" altLang="zh-CN" sz="2000">
                  <a:latin typeface="Times New Roman" panose="02020603050405020304" pitchFamily="18" charset="0"/>
                </a:rPr>
                <a:t>后序线索二叉树</a:t>
              </a:r>
              <a:endParaRPr kumimoji="1" lang="zh-CN" altLang="en-US" sz="2000">
                <a:latin typeface="Times New Roman" panose="02020603050405020304" pitchFamily="18" charset="0"/>
              </a:endParaRPr>
            </a:p>
          </p:txBody>
        </p:sp>
      </p:grpSp>
      <p:sp>
        <p:nvSpPr>
          <p:cNvPr id="395313" name="Text Box 49"/>
          <p:cNvSpPr txBox="1">
            <a:spLocks noChangeArrowheads="1"/>
          </p:cNvSpPr>
          <p:nvPr/>
        </p:nvSpPr>
        <p:spPr bwMode="auto">
          <a:xfrm>
            <a:off x="6056313" y="1768475"/>
            <a:ext cx="311150" cy="396875"/>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sp>
        <p:nvSpPr>
          <p:cNvPr id="395314" name="Text Box 50"/>
          <p:cNvSpPr txBox="1">
            <a:spLocks noChangeArrowheads="1"/>
          </p:cNvSpPr>
          <p:nvPr/>
        </p:nvSpPr>
        <p:spPr bwMode="auto">
          <a:xfrm>
            <a:off x="6629400" y="1771650"/>
            <a:ext cx="311150" cy="396875"/>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sp>
        <p:nvSpPr>
          <p:cNvPr id="395315" name="Text Box 51"/>
          <p:cNvSpPr txBox="1">
            <a:spLocks noChangeArrowheads="1"/>
          </p:cNvSpPr>
          <p:nvPr/>
        </p:nvSpPr>
        <p:spPr bwMode="auto">
          <a:xfrm>
            <a:off x="5256213" y="2676525"/>
            <a:ext cx="311150" cy="396875"/>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sp>
        <p:nvSpPr>
          <p:cNvPr id="395316" name="Text Box 52"/>
          <p:cNvSpPr txBox="1">
            <a:spLocks noChangeArrowheads="1"/>
          </p:cNvSpPr>
          <p:nvPr/>
        </p:nvSpPr>
        <p:spPr bwMode="auto">
          <a:xfrm>
            <a:off x="7408863" y="2674938"/>
            <a:ext cx="311150" cy="396875"/>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sp>
        <p:nvSpPr>
          <p:cNvPr id="395317" name="Text Box 53"/>
          <p:cNvSpPr txBox="1">
            <a:spLocks noChangeArrowheads="1"/>
          </p:cNvSpPr>
          <p:nvPr/>
        </p:nvSpPr>
        <p:spPr bwMode="auto">
          <a:xfrm>
            <a:off x="4675188" y="2662238"/>
            <a:ext cx="311150" cy="396875"/>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395318" name="Text Box 54"/>
          <p:cNvSpPr txBox="1">
            <a:spLocks noChangeArrowheads="1"/>
          </p:cNvSpPr>
          <p:nvPr/>
        </p:nvSpPr>
        <p:spPr bwMode="auto">
          <a:xfrm>
            <a:off x="7989888" y="2674938"/>
            <a:ext cx="311150" cy="396875"/>
          </a:xfrm>
          <a:prstGeom prst="rect">
            <a:avLst/>
          </a:prstGeom>
          <a:noFill/>
          <a:ln w="9525">
            <a:noFill/>
            <a:miter lim="800000"/>
          </a:ln>
        </p:spPr>
        <p:txBody>
          <a:bodyPr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395319" name="Text Box 55"/>
          <p:cNvSpPr txBox="1">
            <a:spLocks noChangeArrowheads="1"/>
          </p:cNvSpPr>
          <p:nvPr/>
        </p:nvSpPr>
        <p:spPr bwMode="auto">
          <a:xfrm>
            <a:off x="5813425" y="3678238"/>
            <a:ext cx="311150" cy="396875"/>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395320" name="Text Box 56"/>
          <p:cNvSpPr txBox="1">
            <a:spLocks noChangeArrowheads="1"/>
          </p:cNvSpPr>
          <p:nvPr/>
        </p:nvSpPr>
        <p:spPr bwMode="auto">
          <a:xfrm>
            <a:off x="7396163" y="3652838"/>
            <a:ext cx="311150" cy="396875"/>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395321" name="Text Box 57"/>
          <p:cNvSpPr txBox="1">
            <a:spLocks noChangeArrowheads="1"/>
          </p:cNvSpPr>
          <p:nvPr/>
        </p:nvSpPr>
        <p:spPr bwMode="auto">
          <a:xfrm>
            <a:off x="5194300" y="3676650"/>
            <a:ext cx="311150" cy="396875"/>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395322" name="Text Box 58"/>
          <p:cNvSpPr txBox="1">
            <a:spLocks noChangeArrowheads="1"/>
          </p:cNvSpPr>
          <p:nvPr/>
        </p:nvSpPr>
        <p:spPr bwMode="auto">
          <a:xfrm>
            <a:off x="6815138" y="3676650"/>
            <a:ext cx="311150" cy="396875"/>
          </a:xfrm>
          <a:prstGeom prst="rect">
            <a:avLst/>
          </a:prstGeom>
          <a:noFill/>
          <a:ln w="9525">
            <a:noFill/>
            <a:miter lim="800000"/>
          </a:ln>
        </p:spPr>
        <p:txBody>
          <a:bodyPr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395323" name="Text Box 59"/>
          <p:cNvSpPr txBox="1">
            <a:spLocks noChangeArrowheads="1"/>
          </p:cNvSpPr>
          <p:nvPr/>
        </p:nvSpPr>
        <p:spPr bwMode="auto">
          <a:xfrm>
            <a:off x="4905375" y="3668713"/>
            <a:ext cx="303213" cy="396875"/>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latin typeface="Times New Roman" panose="02020603050405020304" pitchFamily="18" charset="0"/>
            </a:endParaRPr>
          </a:p>
        </p:txBody>
      </p:sp>
      <p:sp>
        <p:nvSpPr>
          <p:cNvPr id="395324" name="Line 60"/>
          <p:cNvSpPr>
            <a:spLocks noChangeShapeType="1"/>
          </p:cNvSpPr>
          <p:nvPr/>
        </p:nvSpPr>
        <p:spPr bwMode="auto">
          <a:xfrm flipH="1" flipV="1">
            <a:off x="4524375" y="2970213"/>
            <a:ext cx="457200" cy="685800"/>
          </a:xfrm>
          <a:prstGeom prst="line">
            <a:avLst/>
          </a:prstGeom>
          <a:noFill/>
          <a:ln w="38100">
            <a:solidFill>
              <a:srgbClr val="FF3300"/>
            </a:solidFill>
            <a:prstDash val="dash"/>
            <a:round/>
            <a:headEnd type="triangle" w="med" len="med"/>
          </a:ln>
        </p:spPr>
        <p:txBody>
          <a:bodyPr wrap="none" anchor="ctr"/>
          <a:lstStyle/>
          <a:p>
            <a:endParaRPr lang="zh-CN" altLang="en-US"/>
          </a:p>
        </p:txBody>
      </p:sp>
      <p:sp>
        <p:nvSpPr>
          <p:cNvPr id="395325" name="Line 61"/>
          <p:cNvSpPr>
            <a:spLocks noChangeShapeType="1"/>
          </p:cNvSpPr>
          <p:nvPr/>
        </p:nvSpPr>
        <p:spPr bwMode="auto">
          <a:xfrm flipH="1" flipV="1">
            <a:off x="5819775" y="2894013"/>
            <a:ext cx="381000" cy="822325"/>
          </a:xfrm>
          <a:prstGeom prst="line">
            <a:avLst/>
          </a:prstGeom>
          <a:noFill/>
          <a:ln w="38100">
            <a:solidFill>
              <a:srgbClr val="FF3300"/>
            </a:solidFill>
            <a:prstDash val="dash"/>
            <a:round/>
            <a:tailEnd type="triangle" w="med" len="med"/>
          </a:ln>
        </p:spPr>
        <p:txBody>
          <a:bodyPr wrap="none" anchor="ctr"/>
          <a:lstStyle/>
          <a:p>
            <a:endParaRPr lang="zh-CN" altLang="en-US"/>
          </a:p>
        </p:txBody>
      </p:sp>
      <p:sp>
        <p:nvSpPr>
          <p:cNvPr id="395326" name="Line 62"/>
          <p:cNvSpPr>
            <a:spLocks noChangeShapeType="1"/>
          </p:cNvSpPr>
          <p:nvPr/>
        </p:nvSpPr>
        <p:spPr bwMode="auto">
          <a:xfrm flipH="1" flipV="1">
            <a:off x="5819775" y="2741613"/>
            <a:ext cx="838200" cy="974725"/>
          </a:xfrm>
          <a:prstGeom prst="line">
            <a:avLst/>
          </a:prstGeom>
          <a:noFill/>
          <a:ln w="38100">
            <a:solidFill>
              <a:srgbClr val="FF3300"/>
            </a:solidFill>
            <a:prstDash val="dash"/>
            <a:round/>
            <a:tailEnd type="triangle" w="med" len="med"/>
          </a:ln>
        </p:spPr>
        <p:txBody>
          <a:bodyPr wrap="none" anchor="ctr"/>
          <a:lstStyle/>
          <a:p>
            <a:endParaRPr lang="zh-CN" altLang="en-US"/>
          </a:p>
        </p:txBody>
      </p:sp>
      <p:sp>
        <p:nvSpPr>
          <p:cNvPr id="395327" name="Line 63"/>
          <p:cNvSpPr>
            <a:spLocks noChangeShapeType="1"/>
          </p:cNvSpPr>
          <p:nvPr/>
        </p:nvSpPr>
        <p:spPr bwMode="auto">
          <a:xfrm flipV="1">
            <a:off x="7800975" y="3030538"/>
            <a:ext cx="533400" cy="685800"/>
          </a:xfrm>
          <a:prstGeom prst="line">
            <a:avLst/>
          </a:prstGeom>
          <a:noFill/>
          <a:ln w="38100">
            <a:solidFill>
              <a:srgbClr val="FF3300"/>
            </a:solidFill>
            <a:prstDash val="dash"/>
            <a:round/>
            <a:tailEnd type="triangle" w="med" len="med"/>
          </a:ln>
        </p:spPr>
        <p:txBody>
          <a:bodyPr wrap="none" anchor="ctr"/>
          <a:lstStyle/>
          <a:p>
            <a:endParaRPr lang="zh-CN" altLang="en-US"/>
          </a:p>
        </p:txBody>
      </p:sp>
      <p:sp>
        <p:nvSpPr>
          <p:cNvPr id="395328" name="Line 64"/>
          <p:cNvSpPr>
            <a:spLocks noChangeShapeType="1"/>
          </p:cNvSpPr>
          <p:nvPr/>
        </p:nvSpPr>
        <p:spPr bwMode="auto">
          <a:xfrm flipH="1" flipV="1">
            <a:off x="7191375" y="1903413"/>
            <a:ext cx="1295400" cy="838200"/>
          </a:xfrm>
          <a:prstGeom prst="line">
            <a:avLst/>
          </a:prstGeom>
          <a:noFill/>
          <a:ln w="38100">
            <a:solidFill>
              <a:srgbClr val="FF3300"/>
            </a:solidFill>
            <a:prstDash val="dash"/>
            <a:round/>
            <a:tailEnd type="triangle" w="med" len="med"/>
          </a:ln>
        </p:spPr>
        <p:txBody>
          <a:bodyPr wrap="none" anchor="ctr"/>
          <a:lstStyle/>
          <a:p>
            <a:endParaRPr lang="zh-CN" altLang="en-US"/>
          </a:p>
        </p:txBody>
      </p:sp>
      <p:sp>
        <p:nvSpPr>
          <p:cNvPr id="97305" name="Rectangle 65"/>
          <p:cNvSpPr>
            <a:spLocks noChangeArrowheads="1"/>
          </p:cNvSpPr>
          <p:nvPr/>
        </p:nvSpPr>
        <p:spPr bwMode="auto">
          <a:xfrm>
            <a:off x="1331913" y="77788"/>
            <a:ext cx="3841750" cy="579437"/>
          </a:xfrm>
          <a:prstGeom prst="rect">
            <a:avLst/>
          </a:prstGeom>
          <a:noFill/>
          <a:ln w="12700" cap="sq">
            <a:noFill/>
            <a:miter lim="800000"/>
            <a:headEnd type="none" w="sm" len="sm"/>
            <a:tailEnd type="none" w="sm" len="sm"/>
          </a:ln>
        </p:spPr>
        <p:txBody>
          <a:bodyPr wrap="none">
            <a:spAutoFit/>
          </a:bodyPr>
          <a:lstStyle/>
          <a:p>
            <a:r>
              <a:rPr kumimoji="1" lang="zh-CN" altLang="zh-CN" sz="3200">
                <a:solidFill>
                  <a:srgbClr val="FF0000"/>
                </a:solidFill>
              </a:rPr>
              <a:t>后</a:t>
            </a:r>
            <a:r>
              <a:rPr kumimoji="1" lang="zh-CN" altLang="zh-CN" sz="3200"/>
              <a:t>序线索二叉树举例</a:t>
            </a:r>
            <a:endParaRPr kumimoji="1" lang="zh-CN"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95313">
                                            <p:txEl>
                                              <p:pRg st="0" end="0"/>
                                            </p:txEl>
                                          </p:spTgt>
                                        </p:tgtEl>
                                        <p:attrNameLst>
                                          <p:attrName>style.visibility</p:attrName>
                                        </p:attrNameLst>
                                      </p:cBhvr>
                                      <p:to>
                                        <p:strVal val="visible"/>
                                      </p:to>
                                    </p:set>
                                    <p:animEffect transition="in" filter="box(out)">
                                      <p:cBhvr>
                                        <p:cTn id="17" dur="500"/>
                                        <p:tgtEl>
                                          <p:spTgt spid="395313">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95276"/>
                                        </p:tgtEl>
                                        <p:attrNameLst>
                                          <p:attrName>style.visibility</p:attrName>
                                        </p:attrNameLst>
                                      </p:cBhvr>
                                      <p:to>
                                        <p:strVal val="visible"/>
                                      </p:to>
                                    </p:set>
                                    <p:animEffect transition="in" filter="box(out)">
                                      <p:cBhvr>
                                        <p:cTn id="22" dur="500"/>
                                        <p:tgtEl>
                                          <p:spTgt spid="395276"/>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95314">
                                            <p:txEl>
                                              <p:pRg st="0" end="0"/>
                                            </p:txEl>
                                          </p:spTgt>
                                        </p:tgtEl>
                                        <p:attrNameLst>
                                          <p:attrName>style.visibility</p:attrName>
                                        </p:attrNameLst>
                                      </p:cBhvr>
                                      <p:to>
                                        <p:strVal val="visible"/>
                                      </p:to>
                                    </p:set>
                                    <p:animEffect transition="in" filter="box(out)">
                                      <p:cBhvr>
                                        <p:cTn id="27" dur="500"/>
                                        <p:tgtEl>
                                          <p:spTgt spid="395314">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95277"/>
                                        </p:tgtEl>
                                        <p:attrNameLst>
                                          <p:attrName>style.visibility</p:attrName>
                                        </p:attrNameLst>
                                      </p:cBhvr>
                                      <p:to>
                                        <p:strVal val="visible"/>
                                      </p:to>
                                    </p:set>
                                    <p:animEffect transition="in" filter="box(out)">
                                      <p:cBhvr>
                                        <p:cTn id="32" dur="500"/>
                                        <p:tgtEl>
                                          <p:spTgt spid="395277"/>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95317">
                                            <p:txEl>
                                              <p:pRg st="0" end="0"/>
                                            </p:txEl>
                                          </p:spTgt>
                                        </p:tgtEl>
                                        <p:attrNameLst>
                                          <p:attrName>style.visibility</p:attrName>
                                        </p:attrNameLst>
                                      </p:cBhvr>
                                      <p:to>
                                        <p:strVal val="visible"/>
                                      </p:to>
                                    </p:set>
                                    <p:animEffect transition="in" filter="box(out)">
                                      <p:cBhvr>
                                        <p:cTn id="37" dur="500"/>
                                        <p:tgtEl>
                                          <p:spTgt spid="395317">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95324"/>
                                        </p:tgtEl>
                                        <p:attrNameLst>
                                          <p:attrName>style.visibility</p:attrName>
                                        </p:attrNameLst>
                                      </p:cBhvr>
                                      <p:to>
                                        <p:strVal val="visible"/>
                                      </p:to>
                                    </p:set>
                                    <p:animEffect transition="in" filter="box(out)">
                                      <p:cBhvr>
                                        <p:cTn id="42" dur="500"/>
                                        <p:tgtEl>
                                          <p:spTgt spid="395324"/>
                                        </p:tgtEl>
                                      </p:cBhvr>
                                    </p:animEffect>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395315">
                                            <p:txEl>
                                              <p:pRg st="0" end="0"/>
                                            </p:txEl>
                                          </p:spTgt>
                                        </p:tgtEl>
                                        <p:attrNameLst>
                                          <p:attrName>style.visibility</p:attrName>
                                        </p:attrNameLst>
                                      </p:cBhvr>
                                      <p:to>
                                        <p:strVal val="visible"/>
                                      </p:to>
                                    </p:set>
                                    <p:animEffect transition="in" filter="box(out)">
                                      <p:cBhvr>
                                        <p:cTn id="47" dur="500"/>
                                        <p:tgtEl>
                                          <p:spTgt spid="395315">
                                            <p:txEl>
                                              <p:pRg st="0" end="0"/>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395278"/>
                                        </p:tgtEl>
                                        <p:attrNameLst>
                                          <p:attrName>style.visibility</p:attrName>
                                        </p:attrNameLst>
                                      </p:cBhvr>
                                      <p:to>
                                        <p:strVal val="visible"/>
                                      </p:to>
                                    </p:set>
                                    <p:animEffect transition="in" filter="box(out)">
                                      <p:cBhvr>
                                        <p:cTn id="52" dur="500"/>
                                        <p:tgtEl>
                                          <p:spTgt spid="395278"/>
                                        </p:tgtEl>
                                      </p:cBhvr>
                                    </p:animEffect>
                                  </p:childTnLst>
                                  <p:subTnLst>
                                    <p:audio>
                                      <p:cMediaNode>
                                        <p:cTn display="0" masterRel="sameClick">
                                          <p:stCondLst>
                                            <p:cond evt="begin" delay="0">
                                              <p:tn val="50"/>
                                            </p:cond>
                                          </p:stCondLst>
                                          <p:endCondLst>
                                            <p:cond evt="onStopAudio" delay="0">
                                              <p:tgtEl>
                                                <p:sldTgt/>
                                              </p:tgtEl>
                                            </p:cond>
                                          </p:endCondLst>
                                        </p:cTn>
                                        <p:tgtEl>
                                          <p:sndTgt r:embed="rId1"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395316">
                                            <p:txEl>
                                              <p:pRg st="0" end="0"/>
                                            </p:txEl>
                                          </p:spTgt>
                                        </p:tgtEl>
                                        <p:attrNameLst>
                                          <p:attrName>style.visibility</p:attrName>
                                        </p:attrNameLst>
                                      </p:cBhvr>
                                      <p:to>
                                        <p:strVal val="visible"/>
                                      </p:to>
                                    </p:set>
                                    <p:animEffect transition="in" filter="box(out)">
                                      <p:cBhvr>
                                        <p:cTn id="57" dur="500"/>
                                        <p:tgtEl>
                                          <p:spTgt spid="395316">
                                            <p:txEl>
                                              <p:pRg st="0" end="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1"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395279"/>
                                        </p:tgtEl>
                                        <p:attrNameLst>
                                          <p:attrName>style.visibility</p:attrName>
                                        </p:attrNameLst>
                                      </p:cBhvr>
                                      <p:to>
                                        <p:strVal val="visible"/>
                                      </p:to>
                                    </p:set>
                                    <p:animEffect transition="in" filter="box(out)">
                                      <p:cBhvr>
                                        <p:cTn id="62" dur="500"/>
                                        <p:tgtEl>
                                          <p:spTgt spid="395279"/>
                                        </p:tgtEl>
                                      </p:cBhvr>
                                    </p:animEffect>
                                  </p:childTnLst>
                                  <p:subTnLst>
                                    <p:audio>
                                      <p:cMediaNode>
                                        <p:cTn display="0" masterRel="sameClick">
                                          <p:stCondLst>
                                            <p:cond evt="begin" delay="0">
                                              <p:tn val="60"/>
                                            </p:cond>
                                          </p:stCondLst>
                                          <p:endCondLst>
                                            <p:cond evt="onStopAudio" delay="0">
                                              <p:tgtEl>
                                                <p:sldTgt/>
                                              </p:tgtEl>
                                            </p:cond>
                                          </p:endCondLst>
                                        </p:cTn>
                                        <p:tgtEl>
                                          <p:sndTgt r:embed="rId1" name="CAMERA.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395318">
                                            <p:txEl>
                                              <p:pRg st="0" end="0"/>
                                            </p:txEl>
                                          </p:spTgt>
                                        </p:tgtEl>
                                        <p:attrNameLst>
                                          <p:attrName>style.visibility</p:attrName>
                                        </p:attrNameLst>
                                      </p:cBhvr>
                                      <p:to>
                                        <p:strVal val="visible"/>
                                      </p:to>
                                    </p:set>
                                    <p:animEffect transition="in" filter="box(out)">
                                      <p:cBhvr>
                                        <p:cTn id="67" dur="500"/>
                                        <p:tgtEl>
                                          <p:spTgt spid="395318">
                                            <p:txEl>
                                              <p:pRg st="0" end="0"/>
                                            </p:txEl>
                                          </p:spTgt>
                                        </p:tgtEl>
                                      </p:cBhvr>
                                    </p:animEffect>
                                  </p:childTnLst>
                                  <p:subTnLst>
                                    <p:audio>
                                      <p:cMediaNode>
                                        <p:cTn display="0" masterRel="sameClick">
                                          <p:stCondLst>
                                            <p:cond evt="begin" delay="0">
                                              <p:tn val="65"/>
                                            </p:cond>
                                          </p:stCondLst>
                                          <p:endCondLst>
                                            <p:cond evt="onStopAudio" delay="0">
                                              <p:tgtEl>
                                                <p:sldTgt/>
                                              </p:tgtEl>
                                            </p:cond>
                                          </p:endCondLst>
                                        </p:cTn>
                                        <p:tgtEl>
                                          <p:sndTgt r:embed="rId1" name="CAMERA.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395328"/>
                                        </p:tgtEl>
                                        <p:attrNameLst>
                                          <p:attrName>style.visibility</p:attrName>
                                        </p:attrNameLst>
                                      </p:cBhvr>
                                      <p:to>
                                        <p:strVal val="visible"/>
                                      </p:to>
                                    </p:set>
                                    <p:animEffect transition="in" filter="box(out)">
                                      <p:cBhvr>
                                        <p:cTn id="72" dur="500"/>
                                        <p:tgtEl>
                                          <p:spTgt spid="395328"/>
                                        </p:tgtEl>
                                      </p:cBhvr>
                                    </p:animEffect>
                                  </p:childTnLst>
                                  <p:subTnLst>
                                    <p:audio>
                                      <p:cMediaNode>
                                        <p:cTn display="0" masterRel="sameClick">
                                          <p:stCondLst>
                                            <p:cond evt="begin" delay="0">
                                              <p:tn val="70"/>
                                            </p:cond>
                                          </p:stCondLst>
                                          <p:endCondLst>
                                            <p:cond evt="onStopAudio" delay="0">
                                              <p:tgtEl>
                                                <p:sldTgt/>
                                              </p:tgtEl>
                                            </p:cond>
                                          </p:endCondLst>
                                        </p:cTn>
                                        <p:tgtEl>
                                          <p:sndTgt r:embed="rId1" name="CAMERA.WAV"/>
                                        </p:tgtEl>
                                      </p:cMediaNode>
                                    </p:audio>
                                  </p:sub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395321">
                                            <p:txEl>
                                              <p:pRg st="0" end="0"/>
                                            </p:txEl>
                                          </p:spTgt>
                                        </p:tgtEl>
                                        <p:attrNameLst>
                                          <p:attrName>style.visibility</p:attrName>
                                        </p:attrNameLst>
                                      </p:cBhvr>
                                      <p:to>
                                        <p:strVal val="visible"/>
                                      </p:to>
                                    </p:set>
                                    <p:animEffect transition="in" filter="box(out)">
                                      <p:cBhvr>
                                        <p:cTn id="77" dur="500"/>
                                        <p:tgtEl>
                                          <p:spTgt spid="395321">
                                            <p:txEl>
                                              <p:pRg st="0" end="0"/>
                                            </p:txEl>
                                          </p:spTgt>
                                        </p:tgtEl>
                                      </p:cBhvr>
                                    </p:animEffect>
                                  </p:childTnLst>
                                  <p:subTnLst>
                                    <p:audio>
                                      <p:cMediaNode>
                                        <p:cTn display="0" masterRel="sameClick">
                                          <p:stCondLst>
                                            <p:cond evt="begin" delay="0">
                                              <p:tn val="75"/>
                                            </p:cond>
                                          </p:stCondLst>
                                          <p:endCondLst>
                                            <p:cond evt="onStopAudio" delay="0">
                                              <p:tgtEl>
                                                <p:sldTgt/>
                                              </p:tgtEl>
                                            </p:cond>
                                          </p:endCondLst>
                                        </p:cTn>
                                        <p:tgtEl>
                                          <p:sndTgt r:embed="rId1" name="CAMERA.WAV"/>
                                        </p:tgtEl>
                                      </p:cMediaNode>
                                    </p:audio>
                                  </p:sub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395323">
                                            <p:txEl>
                                              <p:pRg st="0" end="0"/>
                                            </p:txEl>
                                          </p:spTgt>
                                        </p:tgtEl>
                                        <p:attrNameLst>
                                          <p:attrName>style.visibility</p:attrName>
                                        </p:attrNameLst>
                                      </p:cBhvr>
                                      <p:to>
                                        <p:strVal val="visible"/>
                                      </p:to>
                                    </p:set>
                                    <p:animEffect transition="in" filter="box(out)">
                                      <p:cBhvr>
                                        <p:cTn id="82" dur="500"/>
                                        <p:tgtEl>
                                          <p:spTgt spid="395323">
                                            <p:txEl>
                                              <p:pRg st="0" end="0"/>
                                            </p:txEl>
                                          </p:spTgt>
                                        </p:tgtEl>
                                      </p:cBhvr>
                                    </p:animEffect>
                                  </p:childTnLst>
                                  <p:subTnLst>
                                    <p:audio>
                                      <p:cMediaNode>
                                        <p:cTn display="0" masterRel="sameClick">
                                          <p:stCondLst>
                                            <p:cond evt="begin" delay="0">
                                              <p:tn val="80"/>
                                            </p:cond>
                                          </p:stCondLst>
                                          <p:endCondLst>
                                            <p:cond evt="onStopAudio" delay="0">
                                              <p:tgtEl>
                                                <p:sldTgt/>
                                              </p:tgtEl>
                                            </p:cond>
                                          </p:endCondLst>
                                        </p:cTn>
                                        <p:tgtEl>
                                          <p:sndTgt r:embed="rId1" name="CAMERA.WAV"/>
                                        </p:tgtEl>
                                      </p:cMediaNode>
                                    </p:audio>
                                  </p:subTnLst>
                                </p:cTn>
                              </p:par>
                            </p:childTnLst>
                          </p:cTn>
                        </p:par>
                      </p:childTnLst>
                    </p:cTn>
                  </p:par>
                  <p:par>
                    <p:cTn id="83" fill="hold">
                      <p:stCondLst>
                        <p:cond delay="indefinite"/>
                      </p:stCondLst>
                      <p:childTnLst>
                        <p:par>
                          <p:cTn id="84" fill="hold">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395319">
                                            <p:txEl>
                                              <p:pRg st="0" end="0"/>
                                            </p:txEl>
                                          </p:spTgt>
                                        </p:tgtEl>
                                        <p:attrNameLst>
                                          <p:attrName>style.visibility</p:attrName>
                                        </p:attrNameLst>
                                      </p:cBhvr>
                                      <p:to>
                                        <p:strVal val="visible"/>
                                      </p:to>
                                    </p:set>
                                    <p:animEffect transition="in" filter="box(out)">
                                      <p:cBhvr>
                                        <p:cTn id="87" dur="500"/>
                                        <p:tgtEl>
                                          <p:spTgt spid="395319">
                                            <p:txEl>
                                              <p:pRg st="0" end="0"/>
                                            </p:txEl>
                                          </p:spTgt>
                                        </p:tgtEl>
                                      </p:cBhvr>
                                    </p:animEffect>
                                  </p:childTnLst>
                                  <p:subTnLst>
                                    <p:audio>
                                      <p:cMediaNode>
                                        <p:cTn display="0" masterRel="sameClick">
                                          <p:stCondLst>
                                            <p:cond evt="begin" delay="0">
                                              <p:tn val="85"/>
                                            </p:cond>
                                          </p:stCondLst>
                                          <p:endCondLst>
                                            <p:cond evt="onStopAudio" delay="0">
                                              <p:tgtEl>
                                                <p:sldTgt/>
                                              </p:tgtEl>
                                            </p:cond>
                                          </p:endCondLst>
                                        </p:cTn>
                                        <p:tgtEl>
                                          <p:sndTgt r:embed="rId1" name="CAMERA.WAV"/>
                                        </p:tgtEl>
                                      </p:cMediaNode>
                                    </p:audio>
                                  </p:subTnLst>
                                </p:cTn>
                              </p:par>
                            </p:childTnLst>
                          </p:cTn>
                        </p:par>
                      </p:childTnLst>
                    </p:cTn>
                  </p:par>
                  <p:par>
                    <p:cTn id="88" fill="hold">
                      <p:stCondLst>
                        <p:cond delay="indefinite"/>
                      </p:stCondLst>
                      <p:childTnLst>
                        <p:par>
                          <p:cTn id="89" fill="hold">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395325"/>
                                        </p:tgtEl>
                                        <p:attrNameLst>
                                          <p:attrName>style.visibility</p:attrName>
                                        </p:attrNameLst>
                                      </p:cBhvr>
                                      <p:to>
                                        <p:strVal val="visible"/>
                                      </p:to>
                                    </p:set>
                                    <p:animEffect transition="in" filter="box(out)">
                                      <p:cBhvr>
                                        <p:cTn id="92" dur="500"/>
                                        <p:tgtEl>
                                          <p:spTgt spid="395325"/>
                                        </p:tgtEl>
                                      </p:cBhvr>
                                    </p:animEffect>
                                  </p:childTnLst>
                                  <p:subTnLst>
                                    <p:audio>
                                      <p:cMediaNode>
                                        <p:cTn display="0" masterRel="sameClick">
                                          <p:stCondLst>
                                            <p:cond evt="begin" delay="0">
                                              <p:tn val="90"/>
                                            </p:cond>
                                          </p:stCondLst>
                                          <p:endCondLst>
                                            <p:cond evt="onStopAudio" delay="0">
                                              <p:tgtEl>
                                                <p:sldTgt/>
                                              </p:tgtEl>
                                            </p:cond>
                                          </p:endCondLst>
                                        </p:cTn>
                                        <p:tgtEl>
                                          <p:sndTgt r:embed="rId1" name="CAMERA.WAV"/>
                                        </p:tgtEl>
                                      </p:cMediaNode>
                                    </p:audio>
                                  </p:subTnLst>
                                </p:cTn>
                              </p:par>
                            </p:childTnLst>
                          </p:cTn>
                        </p:par>
                      </p:childTnLst>
                    </p:cTn>
                  </p:par>
                  <p:par>
                    <p:cTn id="93" fill="hold">
                      <p:stCondLst>
                        <p:cond delay="indefinite"/>
                      </p:stCondLst>
                      <p:childTnLst>
                        <p:par>
                          <p:cTn id="94" fill="hold">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395322">
                                            <p:txEl>
                                              <p:pRg st="0" end="0"/>
                                            </p:txEl>
                                          </p:spTgt>
                                        </p:tgtEl>
                                        <p:attrNameLst>
                                          <p:attrName>style.visibility</p:attrName>
                                        </p:attrNameLst>
                                      </p:cBhvr>
                                      <p:to>
                                        <p:strVal val="visible"/>
                                      </p:to>
                                    </p:set>
                                    <p:animEffect transition="in" filter="box(out)">
                                      <p:cBhvr>
                                        <p:cTn id="97" dur="500"/>
                                        <p:tgtEl>
                                          <p:spTgt spid="395322">
                                            <p:txEl>
                                              <p:pRg st="0" end="0"/>
                                            </p:txEl>
                                          </p:spTgt>
                                        </p:tgtEl>
                                      </p:cBhvr>
                                    </p:animEffect>
                                  </p:childTnLst>
                                  <p:subTnLst>
                                    <p:audio>
                                      <p:cMediaNode>
                                        <p:cTn display="0" masterRel="sameClick">
                                          <p:stCondLst>
                                            <p:cond evt="begin" delay="0">
                                              <p:tn val="95"/>
                                            </p:cond>
                                          </p:stCondLst>
                                          <p:endCondLst>
                                            <p:cond evt="onStopAudio" delay="0">
                                              <p:tgtEl>
                                                <p:sldTgt/>
                                              </p:tgtEl>
                                            </p:cond>
                                          </p:endCondLst>
                                        </p:cTn>
                                        <p:tgtEl>
                                          <p:sndTgt r:embed="rId1" name="CAMERA.WAV"/>
                                        </p:tgtEl>
                                      </p:cMediaNode>
                                    </p:audio>
                                  </p:sub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395326"/>
                                        </p:tgtEl>
                                        <p:attrNameLst>
                                          <p:attrName>style.visibility</p:attrName>
                                        </p:attrNameLst>
                                      </p:cBhvr>
                                      <p:to>
                                        <p:strVal val="visible"/>
                                      </p:to>
                                    </p:set>
                                    <p:animEffect transition="in" filter="box(out)">
                                      <p:cBhvr>
                                        <p:cTn id="102" dur="500"/>
                                        <p:tgtEl>
                                          <p:spTgt spid="395326"/>
                                        </p:tgtEl>
                                      </p:cBhvr>
                                    </p:animEffect>
                                  </p:childTnLst>
                                  <p:subTnLst>
                                    <p:audio>
                                      <p:cMediaNode>
                                        <p:cTn display="0" masterRel="sameClick">
                                          <p:stCondLst>
                                            <p:cond evt="begin" delay="0">
                                              <p:tn val="100"/>
                                            </p:cond>
                                          </p:stCondLst>
                                          <p:endCondLst>
                                            <p:cond evt="onStopAudio" delay="0">
                                              <p:tgtEl>
                                                <p:sldTgt/>
                                              </p:tgtEl>
                                            </p:cond>
                                          </p:endCondLst>
                                        </p:cTn>
                                        <p:tgtEl>
                                          <p:sndTgt r:embed="rId1" name="CAMERA.WAV"/>
                                        </p:tgtEl>
                                      </p:cMediaNode>
                                    </p:audio>
                                  </p:sub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395320">
                                            <p:txEl>
                                              <p:pRg st="0" end="0"/>
                                            </p:txEl>
                                          </p:spTgt>
                                        </p:tgtEl>
                                        <p:attrNameLst>
                                          <p:attrName>style.visibility</p:attrName>
                                        </p:attrNameLst>
                                      </p:cBhvr>
                                      <p:to>
                                        <p:strVal val="visible"/>
                                      </p:to>
                                    </p:set>
                                    <p:animEffect transition="in" filter="box(out)">
                                      <p:cBhvr>
                                        <p:cTn id="107" dur="500"/>
                                        <p:tgtEl>
                                          <p:spTgt spid="395320">
                                            <p:txEl>
                                              <p:pRg st="0" end="0"/>
                                            </p:txEl>
                                          </p:spTgt>
                                        </p:tgtEl>
                                      </p:cBhvr>
                                    </p:animEffect>
                                  </p:childTnLst>
                                  <p:subTnLst>
                                    <p:audio>
                                      <p:cMediaNode>
                                        <p:cTn display="0" masterRel="sameClick">
                                          <p:stCondLst>
                                            <p:cond evt="begin" delay="0">
                                              <p:tn val="105"/>
                                            </p:cond>
                                          </p:stCondLst>
                                          <p:endCondLst>
                                            <p:cond evt="onStopAudio" delay="0">
                                              <p:tgtEl>
                                                <p:sldTgt/>
                                              </p:tgtEl>
                                            </p:cond>
                                          </p:endCondLst>
                                        </p:cTn>
                                        <p:tgtEl>
                                          <p:sndTgt r:embed="rId1" name="CAMERA.WAV"/>
                                        </p:tgtEl>
                                      </p:cMediaNode>
                                    </p:audio>
                                  </p:subTnLst>
                                </p:cTn>
                              </p:par>
                            </p:childTnLst>
                          </p:cTn>
                        </p:par>
                      </p:childTnLst>
                    </p:cTn>
                  </p:par>
                  <p:par>
                    <p:cTn id="108" fill="hold">
                      <p:stCondLst>
                        <p:cond delay="indefinite"/>
                      </p:stCondLst>
                      <p:childTnLst>
                        <p:par>
                          <p:cTn id="109" fill="hold">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395327"/>
                                        </p:tgtEl>
                                        <p:attrNameLst>
                                          <p:attrName>style.visibility</p:attrName>
                                        </p:attrNameLst>
                                      </p:cBhvr>
                                      <p:to>
                                        <p:strVal val="visible"/>
                                      </p:to>
                                    </p:set>
                                    <p:animEffect transition="in" filter="box(out)">
                                      <p:cBhvr>
                                        <p:cTn id="112" dur="500"/>
                                        <p:tgtEl>
                                          <p:spTgt spid="395327"/>
                                        </p:tgtEl>
                                      </p:cBhvr>
                                    </p:animEffect>
                                  </p:childTnLst>
                                  <p:subTnLst>
                                    <p:audio>
                                      <p:cMediaNode>
                                        <p:cTn display="0" masterRel="sameClick">
                                          <p:stCondLst>
                                            <p:cond evt="begin" delay="0">
                                              <p:tn val="11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76" grpId="0" animBg="1"/>
      <p:bldP spid="395277" grpId="0" animBg="1"/>
      <p:bldP spid="395278" grpId="0" animBg="1"/>
      <p:bldP spid="395279" grpId="0" animBg="1"/>
      <p:bldP spid="395313" grpId="0" autoUpdateAnimBg="0" build="p"/>
      <p:bldP spid="395314" grpId="0" autoUpdateAnimBg="0" build="p"/>
      <p:bldP spid="395315" grpId="0" autoUpdateAnimBg="0" build="p"/>
      <p:bldP spid="395316" grpId="0" autoUpdateAnimBg="0" build="p"/>
      <p:bldP spid="395317" grpId="0" autoUpdateAnimBg="0" build="p"/>
      <p:bldP spid="395318" grpId="0" autoUpdateAnimBg="0" build="p"/>
      <p:bldP spid="395319" grpId="0" autoUpdateAnimBg="0" build="p"/>
      <p:bldP spid="395320" grpId="0" autoUpdateAnimBg="0" build="p"/>
      <p:bldP spid="395321" grpId="0" autoUpdateAnimBg="0" build="p"/>
      <p:bldP spid="395322" grpId="0" autoUpdateAnimBg="0" build="p"/>
      <p:bldP spid="395323" grpId="0" autoUpdateAnimBg="0" build="p"/>
      <p:bldP spid="395324" grpId="0" animBg="1"/>
      <p:bldP spid="395325" grpId="0" animBg="1"/>
      <p:bldP spid="395326" grpId="0" animBg="1"/>
      <p:bldP spid="395327" grpId="0" animBg="1"/>
      <p:bldP spid="395328"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3"/>
          <p:cNvSpPr>
            <a:spLocks noGrp="1"/>
          </p:cNvSpPr>
          <p:nvPr>
            <p:ph type="sldNum" sz="quarter" idx="4294967295"/>
          </p:nvPr>
        </p:nvSpPr>
        <p:spPr>
          <a:xfrm>
            <a:off x="7042150" y="6243638"/>
            <a:ext cx="1905000" cy="457200"/>
          </a:xfrm>
          <a:prstGeom prst="rect">
            <a:avLst/>
          </a:prstGeom>
          <a:noFill/>
        </p:spPr>
        <p:txBody>
          <a:bodyPr/>
          <a:lstStyle/>
          <a:p>
            <a:fld id="{D2F9AC7B-2732-4528-9F78-152659CC4654}" type="slidenum">
              <a:rPr lang="en-US" altLang="zh-CN" smtClean="0"/>
            </a:fld>
            <a:endParaRPr lang="en-US" altLang="zh-CN" smtClean="0"/>
          </a:p>
        </p:txBody>
      </p:sp>
      <p:grpSp>
        <p:nvGrpSpPr>
          <p:cNvPr id="2" name="Group 2"/>
          <p:cNvGrpSpPr/>
          <p:nvPr/>
        </p:nvGrpSpPr>
        <p:grpSpPr bwMode="auto">
          <a:xfrm>
            <a:off x="5590858" y="496253"/>
            <a:ext cx="1852612" cy="1668462"/>
            <a:chOff x="1632" y="768"/>
            <a:chExt cx="1167" cy="1051"/>
          </a:xfrm>
        </p:grpSpPr>
        <p:sp>
          <p:nvSpPr>
            <p:cNvPr id="98418" name="Oval 3"/>
            <p:cNvSpPr>
              <a:spLocks noChangeArrowheads="1"/>
            </p:cNvSpPr>
            <p:nvPr/>
          </p:nvSpPr>
          <p:spPr bwMode="auto">
            <a:xfrm>
              <a:off x="2112" y="768"/>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98419" name="Oval 4"/>
            <p:cNvSpPr>
              <a:spLocks noChangeArrowheads="1"/>
            </p:cNvSpPr>
            <p:nvPr/>
          </p:nvSpPr>
          <p:spPr bwMode="auto">
            <a:xfrm>
              <a:off x="1632" y="1152"/>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98420" name="Oval 5"/>
            <p:cNvSpPr>
              <a:spLocks noChangeArrowheads="1"/>
            </p:cNvSpPr>
            <p:nvPr/>
          </p:nvSpPr>
          <p:spPr bwMode="auto">
            <a:xfrm>
              <a:off x="1920" y="1584"/>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98421" name="Oval 6"/>
            <p:cNvSpPr>
              <a:spLocks noChangeArrowheads="1"/>
            </p:cNvSpPr>
            <p:nvPr/>
          </p:nvSpPr>
          <p:spPr bwMode="auto">
            <a:xfrm>
              <a:off x="2544" y="1152"/>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98422" name="Oval 7"/>
            <p:cNvSpPr>
              <a:spLocks noChangeArrowheads="1"/>
            </p:cNvSpPr>
            <p:nvPr/>
          </p:nvSpPr>
          <p:spPr bwMode="auto">
            <a:xfrm>
              <a:off x="2256" y="1584"/>
              <a:ext cx="255" cy="235"/>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98423" name="Line 8"/>
            <p:cNvSpPr>
              <a:spLocks noChangeShapeType="1"/>
            </p:cNvSpPr>
            <p:nvPr/>
          </p:nvSpPr>
          <p:spPr bwMode="auto">
            <a:xfrm flipH="1">
              <a:off x="1872" y="960"/>
              <a:ext cx="240" cy="240"/>
            </a:xfrm>
            <a:prstGeom prst="line">
              <a:avLst/>
            </a:prstGeom>
            <a:noFill/>
            <a:ln w="9525">
              <a:solidFill>
                <a:schemeClr val="tx1"/>
              </a:solidFill>
              <a:round/>
            </a:ln>
          </p:spPr>
          <p:txBody>
            <a:bodyPr wrap="none" anchor="ctr"/>
            <a:lstStyle/>
            <a:p>
              <a:endParaRPr lang="zh-CN" altLang="en-US"/>
            </a:p>
          </p:txBody>
        </p:sp>
        <p:sp>
          <p:nvSpPr>
            <p:cNvPr id="98424" name="Line 9"/>
            <p:cNvSpPr>
              <a:spLocks noChangeShapeType="1"/>
            </p:cNvSpPr>
            <p:nvPr/>
          </p:nvSpPr>
          <p:spPr bwMode="auto">
            <a:xfrm>
              <a:off x="2304" y="960"/>
              <a:ext cx="240" cy="240"/>
            </a:xfrm>
            <a:prstGeom prst="line">
              <a:avLst/>
            </a:prstGeom>
            <a:noFill/>
            <a:ln w="9525">
              <a:solidFill>
                <a:schemeClr val="tx1"/>
              </a:solidFill>
              <a:round/>
            </a:ln>
          </p:spPr>
          <p:txBody>
            <a:bodyPr wrap="none" anchor="ctr"/>
            <a:lstStyle/>
            <a:p>
              <a:endParaRPr lang="zh-CN" altLang="en-US"/>
            </a:p>
          </p:txBody>
        </p:sp>
        <p:sp>
          <p:nvSpPr>
            <p:cNvPr id="98425" name="Line 10"/>
            <p:cNvSpPr>
              <a:spLocks noChangeShapeType="1"/>
            </p:cNvSpPr>
            <p:nvPr/>
          </p:nvSpPr>
          <p:spPr bwMode="auto">
            <a:xfrm>
              <a:off x="1824" y="1392"/>
              <a:ext cx="144" cy="240"/>
            </a:xfrm>
            <a:prstGeom prst="line">
              <a:avLst/>
            </a:prstGeom>
            <a:noFill/>
            <a:ln w="9525">
              <a:solidFill>
                <a:schemeClr val="tx1"/>
              </a:solidFill>
              <a:round/>
            </a:ln>
          </p:spPr>
          <p:txBody>
            <a:bodyPr wrap="none" anchor="ctr"/>
            <a:lstStyle/>
            <a:p>
              <a:endParaRPr lang="zh-CN" altLang="en-US"/>
            </a:p>
          </p:txBody>
        </p:sp>
        <p:sp>
          <p:nvSpPr>
            <p:cNvPr id="98426" name="Line 11"/>
            <p:cNvSpPr>
              <a:spLocks noChangeShapeType="1"/>
            </p:cNvSpPr>
            <p:nvPr/>
          </p:nvSpPr>
          <p:spPr bwMode="auto">
            <a:xfrm flipH="1">
              <a:off x="2496" y="1392"/>
              <a:ext cx="144" cy="240"/>
            </a:xfrm>
            <a:prstGeom prst="line">
              <a:avLst/>
            </a:prstGeom>
            <a:noFill/>
            <a:ln w="9525">
              <a:solidFill>
                <a:schemeClr val="tx1"/>
              </a:solidFill>
              <a:round/>
            </a:ln>
          </p:spPr>
          <p:txBody>
            <a:bodyPr wrap="none" anchor="ctr"/>
            <a:lstStyle/>
            <a:p>
              <a:endParaRPr lang="zh-CN" altLang="en-US"/>
            </a:p>
          </p:txBody>
        </p:sp>
      </p:grpSp>
      <p:grpSp>
        <p:nvGrpSpPr>
          <p:cNvPr id="3" name="Group 12"/>
          <p:cNvGrpSpPr/>
          <p:nvPr/>
        </p:nvGrpSpPr>
        <p:grpSpPr bwMode="auto">
          <a:xfrm>
            <a:off x="4783138" y="2187575"/>
            <a:ext cx="4191000" cy="4484688"/>
            <a:chOff x="3013" y="1378"/>
            <a:chExt cx="2640" cy="2825"/>
          </a:xfrm>
        </p:grpSpPr>
        <p:grpSp>
          <p:nvGrpSpPr>
            <p:cNvPr id="4" name="Group 13"/>
            <p:cNvGrpSpPr/>
            <p:nvPr/>
          </p:nvGrpSpPr>
          <p:grpSpPr bwMode="auto">
            <a:xfrm>
              <a:off x="3877" y="2225"/>
              <a:ext cx="912" cy="256"/>
              <a:chOff x="3216" y="3312"/>
              <a:chExt cx="1680" cy="256"/>
            </a:xfrm>
          </p:grpSpPr>
          <p:sp>
            <p:nvSpPr>
              <p:cNvPr id="98413" name="Rectangle 14"/>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0  A  0</a:t>
                </a:r>
                <a:endParaRPr kumimoji="1" lang="en-US" altLang="zh-CN" sz="2000">
                  <a:latin typeface="Times New Roman" panose="02020603050405020304" pitchFamily="18" charset="0"/>
                </a:endParaRPr>
              </a:p>
            </p:txBody>
          </p:sp>
          <p:sp>
            <p:nvSpPr>
              <p:cNvPr id="98414" name="Line 15"/>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98415" name="Line 16"/>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98416" name="Line 17"/>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98417" name="Line 18"/>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grpSp>
          <p:nvGrpSpPr>
            <p:cNvPr id="5" name="Group 19"/>
            <p:cNvGrpSpPr/>
            <p:nvPr/>
          </p:nvGrpSpPr>
          <p:grpSpPr bwMode="auto">
            <a:xfrm>
              <a:off x="3013" y="2801"/>
              <a:ext cx="912" cy="256"/>
              <a:chOff x="3216" y="3312"/>
              <a:chExt cx="1680" cy="256"/>
            </a:xfrm>
          </p:grpSpPr>
          <p:sp>
            <p:nvSpPr>
              <p:cNvPr id="98408" name="Rectangle 20"/>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1  B  0</a:t>
                </a:r>
                <a:endParaRPr kumimoji="1" lang="en-US" altLang="zh-CN" sz="2000">
                  <a:latin typeface="Times New Roman" panose="02020603050405020304" pitchFamily="18" charset="0"/>
                </a:endParaRPr>
              </a:p>
            </p:txBody>
          </p:sp>
          <p:sp>
            <p:nvSpPr>
              <p:cNvPr id="98409" name="Line 21"/>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98410" name="Line 22"/>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98411" name="Line 23"/>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98412" name="Line 24"/>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grpSp>
          <p:nvGrpSpPr>
            <p:cNvPr id="6" name="Group 25"/>
            <p:cNvGrpSpPr/>
            <p:nvPr/>
          </p:nvGrpSpPr>
          <p:grpSpPr bwMode="auto">
            <a:xfrm>
              <a:off x="4741" y="2801"/>
              <a:ext cx="912" cy="256"/>
              <a:chOff x="3216" y="3312"/>
              <a:chExt cx="1680" cy="256"/>
            </a:xfrm>
          </p:grpSpPr>
          <p:sp>
            <p:nvSpPr>
              <p:cNvPr id="98403" name="Rectangle 26"/>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0  D  1</a:t>
                </a:r>
                <a:endParaRPr kumimoji="1" lang="en-US" altLang="zh-CN" sz="2000">
                  <a:latin typeface="Times New Roman" panose="02020603050405020304" pitchFamily="18" charset="0"/>
                </a:endParaRPr>
              </a:p>
            </p:txBody>
          </p:sp>
          <p:sp>
            <p:nvSpPr>
              <p:cNvPr id="98404" name="Line 27"/>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98405" name="Line 28"/>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98406" name="Line 29"/>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98407" name="Line 30"/>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grpSp>
          <p:nvGrpSpPr>
            <p:cNvPr id="7" name="Group 31"/>
            <p:cNvGrpSpPr/>
            <p:nvPr/>
          </p:nvGrpSpPr>
          <p:grpSpPr bwMode="auto">
            <a:xfrm>
              <a:off x="3349" y="3425"/>
              <a:ext cx="912" cy="256"/>
              <a:chOff x="3216" y="3312"/>
              <a:chExt cx="1680" cy="256"/>
            </a:xfrm>
          </p:grpSpPr>
          <p:sp>
            <p:nvSpPr>
              <p:cNvPr id="98398" name="Rectangle 32"/>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1  C  1</a:t>
                </a:r>
                <a:endParaRPr kumimoji="1" lang="en-US" altLang="zh-CN" sz="2000">
                  <a:latin typeface="Times New Roman" panose="02020603050405020304" pitchFamily="18" charset="0"/>
                </a:endParaRPr>
              </a:p>
            </p:txBody>
          </p:sp>
          <p:sp>
            <p:nvSpPr>
              <p:cNvPr id="98399" name="Line 33"/>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98400" name="Line 34"/>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98401" name="Line 35"/>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98402" name="Line 36"/>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grpSp>
          <p:nvGrpSpPr>
            <p:cNvPr id="8" name="Group 37"/>
            <p:cNvGrpSpPr/>
            <p:nvPr/>
          </p:nvGrpSpPr>
          <p:grpSpPr bwMode="auto">
            <a:xfrm>
              <a:off x="4357" y="3425"/>
              <a:ext cx="912" cy="256"/>
              <a:chOff x="3216" y="3312"/>
              <a:chExt cx="1680" cy="256"/>
            </a:xfrm>
          </p:grpSpPr>
          <p:sp>
            <p:nvSpPr>
              <p:cNvPr id="98393" name="Rectangle 38"/>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1  E  1  </a:t>
                </a:r>
                <a:endParaRPr kumimoji="1" lang="en-US" altLang="zh-CN" sz="2000">
                  <a:latin typeface="Times New Roman" panose="02020603050405020304" pitchFamily="18" charset="0"/>
                </a:endParaRPr>
              </a:p>
            </p:txBody>
          </p:sp>
          <p:sp>
            <p:nvSpPr>
              <p:cNvPr id="98394" name="Line 39"/>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98395" name="Line 40"/>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98396" name="Line 41"/>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98397" name="Line 42"/>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sp>
          <p:nvSpPr>
            <p:cNvPr id="98370" name="Line 43"/>
            <p:cNvSpPr>
              <a:spLocks noChangeShapeType="1"/>
            </p:cNvSpPr>
            <p:nvPr/>
          </p:nvSpPr>
          <p:spPr bwMode="auto">
            <a:xfrm flipH="1">
              <a:off x="4352" y="1522"/>
              <a:ext cx="96" cy="240"/>
            </a:xfrm>
            <a:prstGeom prst="line">
              <a:avLst/>
            </a:prstGeom>
            <a:noFill/>
            <a:ln w="38100">
              <a:solidFill>
                <a:srgbClr val="0000FF"/>
              </a:solidFill>
              <a:round/>
              <a:tailEnd type="triangle" w="med" len="med"/>
            </a:ln>
          </p:spPr>
          <p:txBody>
            <a:bodyPr wrap="none" anchor="ctr"/>
            <a:lstStyle/>
            <a:p>
              <a:endParaRPr lang="zh-CN" altLang="en-US"/>
            </a:p>
          </p:txBody>
        </p:sp>
        <p:sp>
          <p:nvSpPr>
            <p:cNvPr id="98371" name="Text Box 44"/>
            <p:cNvSpPr txBox="1">
              <a:spLocks noChangeArrowheads="1"/>
            </p:cNvSpPr>
            <p:nvPr/>
          </p:nvSpPr>
          <p:spPr bwMode="auto">
            <a:xfrm>
              <a:off x="4448" y="1378"/>
              <a:ext cx="214" cy="250"/>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T</a:t>
              </a:r>
              <a:endParaRPr kumimoji="1" lang="en-US" altLang="zh-CN" sz="2000">
                <a:latin typeface="Times New Roman" panose="02020603050405020304" pitchFamily="18" charset="0"/>
              </a:endParaRPr>
            </a:p>
          </p:txBody>
        </p:sp>
        <p:sp>
          <p:nvSpPr>
            <p:cNvPr id="98372" name="Line 45"/>
            <p:cNvSpPr>
              <a:spLocks noChangeShapeType="1"/>
            </p:cNvSpPr>
            <p:nvPr/>
          </p:nvSpPr>
          <p:spPr bwMode="auto">
            <a:xfrm flipH="1">
              <a:off x="3541" y="2369"/>
              <a:ext cx="432" cy="432"/>
            </a:xfrm>
            <a:prstGeom prst="line">
              <a:avLst/>
            </a:prstGeom>
            <a:noFill/>
            <a:ln w="38100">
              <a:solidFill>
                <a:srgbClr val="0000FF"/>
              </a:solidFill>
              <a:round/>
              <a:tailEnd type="triangle" w="med" len="med"/>
            </a:ln>
          </p:spPr>
          <p:txBody>
            <a:bodyPr wrap="none" anchor="ctr"/>
            <a:lstStyle/>
            <a:p>
              <a:endParaRPr lang="zh-CN" altLang="en-US"/>
            </a:p>
          </p:txBody>
        </p:sp>
        <p:sp>
          <p:nvSpPr>
            <p:cNvPr id="98373" name="Line 46"/>
            <p:cNvSpPr>
              <a:spLocks noChangeShapeType="1"/>
            </p:cNvSpPr>
            <p:nvPr/>
          </p:nvSpPr>
          <p:spPr bwMode="auto">
            <a:xfrm>
              <a:off x="4741" y="2417"/>
              <a:ext cx="480" cy="384"/>
            </a:xfrm>
            <a:prstGeom prst="line">
              <a:avLst/>
            </a:prstGeom>
            <a:noFill/>
            <a:ln w="38100">
              <a:solidFill>
                <a:srgbClr val="0000FF"/>
              </a:solidFill>
              <a:round/>
              <a:tailEnd type="triangle" w="med" len="med"/>
            </a:ln>
          </p:spPr>
          <p:txBody>
            <a:bodyPr wrap="none" anchor="ctr"/>
            <a:lstStyle/>
            <a:p>
              <a:endParaRPr lang="zh-CN" altLang="en-US"/>
            </a:p>
          </p:txBody>
        </p:sp>
        <p:sp>
          <p:nvSpPr>
            <p:cNvPr id="98374" name="Line 47"/>
            <p:cNvSpPr>
              <a:spLocks noChangeShapeType="1"/>
            </p:cNvSpPr>
            <p:nvPr/>
          </p:nvSpPr>
          <p:spPr bwMode="auto">
            <a:xfrm>
              <a:off x="3829" y="2993"/>
              <a:ext cx="192" cy="432"/>
            </a:xfrm>
            <a:prstGeom prst="line">
              <a:avLst/>
            </a:prstGeom>
            <a:noFill/>
            <a:ln w="38100">
              <a:solidFill>
                <a:srgbClr val="0000FF"/>
              </a:solidFill>
              <a:round/>
              <a:tailEnd type="triangle" w="med" len="med"/>
            </a:ln>
          </p:spPr>
          <p:txBody>
            <a:bodyPr wrap="none" anchor="ctr"/>
            <a:lstStyle/>
            <a:p>
              <a:endParaRPr lang="zh-CN" altLang="en-US"/>
            </a:p>
          </p:txBody>
        </p:sp>
        <p:sp>
          <p:nvSpPr>
            <p:cNvPr id="98375" name="Line 48"/>
            <p:cNvSpPr>
              <a:spLocks noChangeShapeType="1"/>
            </p:cNvSpPr>
            <p:nvPr/>
          </p:nvSpPr>
          <p:spPr bwMode="auto">
            <a:xfrm flipH="1">
              <a:off x="4693" y="2993"/>
              <a:ext cx="144" cy="432"/>
            </a:xfrm>
            <a:prstGeom prst="line">
              <a:avLst/>
            </a:prstGeom>
            <a:noFill/>
            <a:ln w="38100">
              <a:solidFill>
                <a:srgbClr val="0000FF"/>
              </a:solidFill>
              <a:round/>
              <a:tailEnd type="triangle" w="med" len="med"/>
            </a:ln>
          </p:spPr>
          <p:txBody>
            <a:bodyPr wrap="none" anchor="ctr"/>
            <a:lstStyle/>
            <a:p>
              <a:endParaRPr lang="zh-CN" altLang="en-US"/>
            </a:p>
          </p:txBody>
        </p:sp>
        <p:sp>
          <p:nvSpPr>
            <p:cNvPr id="98376" name="Line 49"/>
            <p:cNvSpPr>
              <a:spLocks noChangeShapeType="1"/>
            </p:cNvSpPr>
            <p:nvPr/>
          </p:nvSpPr>
          <p:spPr bwMode="auto">
            <a:xfrm flipH="1" flipV="1">
              <a:off x="3205" y="3041"/>
              <a:ext cx="240" cy="480"/>
            </a:xfrm>
            <a:prstGeom prst="line">
              <a:avLst/>
            </a:prstGeom>
            <a:noFill/>
            <a:ln w="38100">
              <a:solidFill>
                <a:srgbClr val="FF0066"/>
              </a:solidFill>
              <a:prstDash val="dash"/>
              <a:round/>
              <a:tailEnd type="triangle" w="med" len="med"/>
            </a:ln>
          </p:spPr>
          <p:txBody>
            <a:bodyPr wrap="none" anchor="ctr"/>
            <a:lstStyle/>
            <a:p>
              <a:endParaRPr lang="zh-CN" altLang="en-US"/>
            </a:p>
          </p:txBody>
        </p:sp>
        <p:sp>
          <p:nvSpPr>
            <p:cNvPr id="98377" name="Line 50"/>
            <p:cNvSpPr>
              <a:spLocks noChangeShapeType="1"/>
            </p:cNvSpPr>
            <p:nvPr/>
          </p:nvSpPr>
          <p:spPr bwMode="auto">
            <a:xfrm flipV="1">
              <a:off x="4165" y="2465"/>
              <a:ext cx="0" cy="1008"/>
            </a:xfrm>
            <a:prstGeom prst="line">
              <a:avLst/>
            </a:prstGeom>
            <a:noFill/>
            <a:ln w="38100">
              <a:solidFill>
                <a:srgbClr val="FF0066"/>
              </a:solidFill>
              <a:prstDash val="dash"/>
              <a:round/>
              <a:tailEnd type="triangle" w="med" len="med"/>
            </a:ln>
          </p:spPr>
          <p:txBody>
            <a:bodyPr wrap="none" anchor="ctr"/>
            <a:lstStyle/>
            <a:p>
              <a:endParaRPr lang="zh-CN" altLang="en-US"/>
            </a:p>
          </p:txBody>
        </p:sp>
        <p:sp>
          <p:nvSpPr>
            <p:cNvPr id="98378" name="Line 51"/>
            <p:cNvSpPr>
              <a:spLocks noChangeShapeType="1"/>
            </p:cNvSpPr>
            <p:nvPr/>
          </p:nvSpPr>
          <p:spPr bwMode="auto">
            <a:xfrm flipV="1">
              <a:off x="4453" y="2465"/>
              <a:ext cx="0" cy="1008"/>
            </a:xfrm>
            <a:prstGeom prst="line">
              <a:avLst/>
            </a:prstGeom>
            <a:noFill/>
            <a:ln w="38100">
              <a:solidFill>
                <a:srgbClr val="FF0066"/>
              </a:solidFill>
              <a:prstDash val="dash"/>
              <a:round/>
              <a:tailEnd type="triangle" w="med" len="med"/>
            </a:ln>
          </p:spPr>
          <p:txBody>
            <a:bodyPr wrap="none" anchor="ctr"/>
            <a:lstStyle/>
            <a:p>
              <a:endParaRPr lang="zh-CN" altLang="en-US"/>
            </a:p>
          </p:txBody>
        </p:sp>
        <p:sp>
          <p:nvSpPr>
            <p:cNvPr id="98379" name="Line 52"/>
            <p:cNvSpPr>
              <a:spLocks noChangeShapeType="1"/>
            </p:cNvSpPr>
            <p:nvPr/>
          </p:nvSpPr>
          <p:spPr bwMode="auto">
            <a:xfrm flipV="1">
              <a:off x="5173" y="3041"/>
              <a:ext cx="336" cy="432"/>
            </a:xfrm>
            <a:prstGeom prst="line">
              <a:avLst/>
            </a:prstGeom>
            <a:noFill/>
            <a:ln w="38100">
              <a:solidFill>
                <a:srgbClr val="FF0066"/>
              </a:solidFill>
              <a:prstDash val="dash"/>
              <a:round/>
              <a:tailEnd type="triangle" w="med" len="med"/>
            </a:ln>
          </p:spPr>
          <p:txBody>
            <a:bodyPr wrap="none" anchor="ctr"/>
            <a:lstStyle/>
            <a:p>
              <a:endParaRPr lang="zh-CN" altLang="en-US"/>
            </a:p>
          </p:txBody>
        </p:sp>
        <p:sp>
          <p:nvSpPr>
            <p:cNvPr id="396341" name="Text Box 53"/>
            <p:cNvSpPr txBox="1">
              <a:spLocks noChangeArrowheads="1"/>
            </p:cNvSpPr>
            <p:nvPr/>
          </p:nvSpPr>
          <p:spPr bwMode="auto">
            <a:xfrm>
              <a:off x="3301" y="3761"/>
              <a:ext cx="2048" cy="442"/>
            </a:xfrm>
            <a:prstGeom prst="rect">
              <a:avLst/>
            </a:prstGeom>
            <a:noFill/>
            <a:ln w="9525">
              <a:noFill/>
              <a:miter lim="800000"/>
            </a:ln>
            <a:effectLst/>
          </p:spPr>
          <p:txBody>
            <a:bodyPr wrap="none">
              <a:spAutoFit/>
            </a:bodyPr>
            <a:lstStyle/>
            <a:p>
              <a:pPr>
                <a:defRPr/>
              </a:pPr>
              <a:r>
                <a:rPr kumimoji="1" lang="zh-CN" altLang="zh-CN" sz="2000" b="1">
                  <a:effectLst>
                    <a:outerShdw blurRad="38100" dist="38100" dir="2700000" algn="tl">
                      <a:srgbClr val="C0C0C0"/>
                    </a:outerShdw>
                  </a:effectLst>
                  <a:latin typeface="Times New Roman" panose="02020603050405020304" pitchFamily="18" charset="0"/>
                </a:rPr>
                <a:t>中序序列：</a:t>
              </a:r>
              <a:r>
                <a:rPr kumimoji="1" lang="en-US" altLang="zh-CN" sz="2000" b="1">
                  <a:effectLst>
                    <a:outerShdw blurRad="38100" dist="38100" dir="2700000" algn="tl">
                      <a:srgbClr val="C0C0C0"/>
                    </a:outerShdw>
                  </a:effectLst>
                  <a:latin typeface="Times New Roman" panose="02020603050405020304" pitchFamily="18" charset="0"/>
                </a:rPr>
                <a:t>BCAED</a:t>
              </a:r>
              <a:endParaRPr kumimoji="1" lang="en-US" altLang="zh-CN" sz="2000" b="1">
                <a:effectLst>
                  <a:outerShdw blurRad="38100" dist="38100" dir="2700000" algn="tl">
                    <a:srgbClr val="C0C0C0"/>
                  </a:outerShdw>
                </a:effectLst>
                <a:latin typeface="Times New Roman" panose="02020603050405020304" pitchFamily="18" charset="0"/>
              </a:endParaRPr>
            </a:p>
            <a:p>
              <a:pPr>
                <a:defRPr/>
              </a:pPr>
              <a:r>
                <a:rPr kumimoji="1" lang="zh-CN" altLang="zh-CN" sz="2000" b="1">
                  <a:solidFill>
                    <a:srgbClr val="0000FF"/>
                  </a:solidFill>
                  <a:effectLst>
                    <a:outerShdw blurRad="38100" dist="38100" dir="2700000" algn="tl">
                      <a:srgbClr val="C0C0C0"/>
                    </a:outerShdw>
                  </a:effectLst>
                  <a:latin typeface="Times New Roman" panose="02020603050405020304" pitchFamily="18" charset="0"/>
                </a:rPr>
                <a:t>带头结点</a:t>
              </a:r>
              <a:r>
                <a:rPr kumimoji="1" lang="zh-CN" altLang="zh-CN" sz="2000" b="1">
                  <a:effectLst>
                    <a:outerShdw blurRad="38100" dist="38100" dir="2700000" algn="tl">
                      <a:srgbClr val="C0C0C0"/>
                    </a:outerShdw>
                  </a:effectLst>
                  <a:latin typeface="Times New Roman" panose="02020603050405020304" pitchFamily="18" charset="0"/>
                </a:rPr>
                <a:t>的中序线索二叉树</a:t>
              </a:r>
              <a:endParaRPr kumimoji="1" lang="zh-CN" altLang="en-US" sz="2000" b="1">
                <a:effectLst>
                  <a:outerShdw blurRad="38100" dist="38100" dir="2700000" algn="tl">
                    <a:srgbClr val="C0C0C0"/>
                  </a:outerShdw>
                </a:effectLst>
                <a:latin typeface="Times New Roman" panose="02020603050405020304" pitchFamily="18" charset="0"/>
              </a:endParaRPr>
            </a:p>
          </p:txBody>
        </p:sp>
        <p:grpSp>
          <p:nvGrpSpPr>
            <p:cNvPr id="9" name="Group 54"/>
            <p:cNvGrpSpPr/>
            <p:nvPr/>
          </p:nvGrpSpPr>
          <p:grpSpPr bwMode="auto">
            <a:xfrm>
              <a:off x="3890" y="1745"/>
              <a:ext cx="912" cy="262"/>
              <a:chOff x="3984" y="2976"/>
              <a:chExt cx="912" cy="262"/>
            </a:xfrm>
          </p:grpSpPr>
          <p:grpSp>
            <p:nvGrpSpPr>
              <p:cNvPr id="10" name="Group 55"/>
              <p:cNvGrpSpPr/>
              <p:nvPr/>
            </p:nvGrpSpPr>
            <p:grpSpPr bwMode="auto">
              <a:xfrm>
                <a:off x="3984" y="2976"/>
                <a:ext cx="912" cy="256"/>
                <a:chOff x="3216" y="3312"/>
                <a:chExt cx="1680" cy="256"/>
              </a:xfrm>
            </p:grpSpPr>
            <p:sp>
              <p:nvSpPr>
                <p:cNvPr id="98388" name="Rectangle 56"/>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a:t>
                  </a:r>
                  <a:r>
                    <a:rPr kumimoji="1" lang="en-US" altLang="zh-CN" sz="2000">
                      <a:solidFill>
                        <a:schemeClr val="folHlink"/>
                      </a:solidFill>
                      <a:latin typeface="Times New Roman" panose="02020603050405020304" pitchFamily="18" charset="0"/>
                    </a:rPr>
                    <a:t>0</a:t>
                  </a:r>
                  <a:r>
                    <a:rPr kumimoji="1" lang="en-US" altLang="zh-CN" sz="2000">
                      <a:latin typeface="Times New Roman" panose="02020603050405020304" pitchFamily="18" charset="0"/>
                    </a:rPr>
                    <a:t>       </a:t>
                  </a:r>
                  <a:r>
                    <a:rPr kumimoji="1" lang="en-US" altLang="zh-CN" sz="2000">
                      <a:solidFill>
                        <a:schemeClr val="tx2"/>
                      </a:solidFill>
                      <a:latin typeface="Times New Roman" panose="02020603050405020304" pitchFamily="18" charset="0"/>
                    </a:rPr>
                    <a:t>1</a:t>
                  </a:r>
                  <a:endParaRPr kumimoji="1" lang="en-US" altLang="zh-CN" sz="2000">
                    <a:latin typeface="Times New Roman" panose="02020603050405020304" pitchFamily="18" charset="0"/>
                  </a:endParaRPr>
                </a:p>
              </p:txBody>
            </p:sp>
            <p:sp>
              <p:nvSpPr>
                <p:cNvPr id="98389" name="Line 57"/>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98390" name="Line 58"/>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98391" name="Line 59"/>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98392" name="Line 60"/>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sp>
            <p:nvSpPr>
              <p:cNvPr id="98387" name="Rectangle 61" descr="深色上对角线"/>
              <p:cNvSpPr>
                <a:spLocks noChangeArrowheads="1"/>
              </p:cNvSpPr>
              <p:nvPr/>
            </p:nvSpPr>
            <p:spPr bwMode="auto">
              <a:xfrm>
                <a:off x="4342" y="2976"/>
                <a:ext cx="188" cy="262"/>
              </a:xfrm>
              <a:prstGeom prst="rect">
                <a:avLst/>
              </a:prstGeom>
              <a:pattFill prst="dkUpDiag">
                <a:fgClr>
                  <a:schemeClr val="tx1"/>
                </a:fgClr>
                <a:bgClr>
                  <a:srgbClr val="FFFFFF"/>
                </a:bgClr>
              </a:pattFill>
              <a:ln w="9525">
                <a:solidFill>
                  <a:schemeClr val="tx1"/>
                </a:solidFill>
                <a:miter lim="800000"/>
              </a:ln>
            </p:spPr>
            <p:txBody>
              <a:bodyPr wrap="none" anchor="ctr"/>
              <a:lstStyle/>
              <a:p>
                <a:endParaRPr lang="zh-CN" altLang="en-US" b="1"/>
              </a:p>
            </p:txBody>
          </p:sp>
        </p:grpSp>
        <p:sp>
          <p:nvSpPr>
            <p:cNvPr id="98382" name="Line 62"/>
            <p:cNvSpPr>
              <a:spLocks noChangeShapeType="1"/>
            </p:cNvSpPr>
            <p:nvPr/>
          </p:nvSpPr>
          <p:spPr bwMode="auto">
            <a:xfrm>
              <a:off x="3974" y="1924"/>
              <a:ext cx="0" cy="300"/>
            </a:xfrm>
            <a:prstGeom prst="line">
              <a:avLst/>
            </a:prstGeom>
            <a:noFill/>
            <a:ln w="38100">
              <a:solidFill>
                <a:schemeClr val="folHlink"/>
              </a:solidFill>
              <a:round/>
              <a:tailEnd type="triangle" w="med" len="med"/>
            </a:ln>
          </p:spPr>
          <p:txBody>
            <a:bodyPr wrap="none" anchor="ctr"/>
            <a:lstStyle/>
            <a:p>
              <a:endParaRPr lang="zh-CN" altLang="en-US"/>
            </a:p>
          </p:txBody>
        </p:sp>
        <p:sp>
          <p:nvSpPr>
            <p:cNvPr id="98383" name="Line 63"/>
            <p:cNvSpPr>
              <a:spLocks noChangeShapeType="1"/>
            </p:cNvSpPr>
            <p:nvPr/>
          </p:nvSpPr>
          <p:spPr bwMode="auto">
            <a:xfrm flipV="1">
              <a:off x="3118" y="1868"/>
              <a:ext cx="767" cy="945"/>
            </a:xfrm>
            <a:prstGeom prst="line">
              <a:avLst/>
            </a:prstGeom>
            <a:noFill/>
            <a:ln w="38100">
              <a:solidFill>
                <a:srgbClr val="00CC00"/>
              </a:solidFill>
              <a:prstDash val="dash"/>
              <a:round/>
              <a:tailEnd type="triangle" w="med" len="med"/>
            </a:ln>
          </p:spPr>
          <p:txBody>
            <a:bodyPr wrap="none" anchor="ctr"/>
            <a:lstStyle/>
            <a:p>
              <a:endParaRPr lang="zh-CN" altLang="en-US"/>
            </a:p>
          </p:txBody>
        </p:sp>
        <p:sp>
          <p:nvSpPr>
            <p:cNvPr id="98384" name="Line 64"/>
            <p:cNvSpPr>
              <a:spLocks noChangeShapeType="1"/>
            </p:cNvSpPr>
            <p:nvPr/>
          </p:nvSpPr>
          <p:spPr bwMode="auto">
            <a:xfrm>
              <a:off x="4718" y="1913"/>
              <a:ext cx="622" cy="889"/>
            </a:xfrm>
            <a:prstGeom prst="line">
              <a:avLst/>
            </a:prstGeom>
            <a:noFill/>
            <a:ln w="38100">
              <a:solidFill>
                <a:schemeClr val="tx2"/>
              </a:solidFill>
              <a:prstDash val="dash"/>
              <a:round/>
              <a:tailEnd type="triangle" w="med" len="med"/>
            </a:ln>
          </p:spPr>
          <p:txBody>
            <a:bodyPr wrap="none" anchor="ctr"/>
            <a:lstStyle/>
            <a:p>
              <a:endParaRPr lang="zh-CN" altLang="en-US"/>
            </a:p>
          </p:txBody>
        </p:sp>
        <p:sp>
          <p:nvSpPr>
            <p:cNvPr id="98385" name="Line 65"/>
            <p:cNvSpPr>
              <a:spLocks noChangeShapeType="1"/>
            </p:cNvSpPr>
            <p:nvPr/>
          </p:nvSpPr>
          <p:spPr bwMode="auto">
            <a:xfrm flipH="1" flipV="1">
              <a:off x="4807" y="1857"/>
              <a:ext cx="778" cy="989"/>
            </a:xfrm>
            <a:prstGeom prst="line">
              <a:avLst/>
            </a:prstGeom>
            <a:noFill/>
            <a:ln w="38100">
              <a:solidFill>
                <a:srgbClr val="FF9933"/>
              </a:solidFill>
              <a:prstDash val="dash"/>
              <a:round/>
              <a:tailEnd type="triangle" w="med" len="med"/>
            </a:ln>
          </p:spPr>
          <p:txBody>
            <a:bodyPr wrap="none" anchor="ctr"/>
            <a:lstStyle/>
            <a:p>
              <a:endParaRPr lang="zh-CN" altLang="en-US"/>
            </a:p>
          </p:txBody>
        </p:sp>
      </p:grpSp>
      <p:sp>
        <p:nvSpPr>
          <p:cNvPr id="396354" name="AutoShape 66"/>
          <p:cNvSpPr>
            <a:spLocks noChangeArrowheads="1"/>
          </p:cNvSpPr>
          <p:nvPr/>
        </p:nvSpPr>
        <p:spPr bwMode="auto">
          <a:xfrm>
            <a:off x="78740" y="4657090"/>
            <a:ext cx="4735195" cy="2153200"/>
          </a:xfrm>
          <a:prstGeom prst="wedgeRoundRectCallout">
            <a:avLst>
              <a:gd name="adj1" fmla="val 76449"/>
              <a:gd name="adj2" fmla="val -116949"/>
              <a:gd name="adj3" fmla="val 16667"/>
            </a:avLst>
          </a:prstGeom>
          <a:noFill/>
          <a:ln w="38100">
            <a:solidFill>
              <a:srgbClr val="CC3300"/>
            </a:solidFill>
            <a:miter lim="800000"/>
          </a:ln>
          <a:effectLst/>
        </p:spPr>
        <p:txBody>
          <a:bodyPr wrap="square">
            <a:spAutoFit/>
          </a:bodyPr>
          <a:lstStyle/>
          <a:p>
            <a:pPr>
              <a:defRPr/>
            </a:pPr>
            <a:r>
              <a:rPr kumimoji="1" lang="zh-CN" altLang="en-US" sz="2000" b="1">
                <a:solidFill>
                  <a:srgbClr val="0000FF"/>
                </a:solidFill>
                <a:effectLst>
                  <a:outerShdw blurRad="38100" dist="38100" dir="2700000" algn="tl">
                    <a:srgbClr val="C0C0C0"/>
                  </a:outerShdw>
                </a:effectLst>
                <a:latin typeface="楷体_GB2312" pitchFamily="49" charset="-122"/>
              </a:rPr>
              <a:t>头结点</a:t>
            </a:r>
            <a:r>
              <a:rPr kumimoji="1" lang="zh-CN" altLang="en-US" sz="2000" b="1">
                <a:effectLst>
                  <a:outerShdw blurRad="38100" dist="38100" dir="2700000" algn="tl">
                    <a:srgbClr val="C0C0C0"/>
                  </a:outerShdw>
                </a:effectLst>
                <a:latin typeface="楷体_GB2312" pitchFamily="49" charset="-122"/>
              </a:rPr>
              <a:t>：</a:t>
            </a:r>
            <a:endParaRPr kumimoji="1" lang="zh-CN" altLang="en-US" sz="2000" b="1">
              <a:effectLst>
                <a:outerShdw blurRad="38100" dist="38100" dir="2700000" algn="tl">
                  <a:srgbClr val="C0C0C0"/>
                </a:outerShdw>
              </a:effectLst>
              <a:latin typeface="楷体_GB2312" pitchFamily="49" charset="-122"/>
            </a:endParaRPr>
          </a:p>
          <a:p>
            <a:pPr>
              <a:defRPr/>
            </a:pPr>
            <a:r>
              <a:rPr kumimoji="1" lang="en-US" altLang="zh-CN" sz="2000" b="1">
                <a:effectLst>
                  <a:outerShdw blurRad="38100" dist="38100" dir="2700000" algn="tl">
                    <a:srgbClr val="C0C0C0"/>
                  </a:outerShdw>
                </a:effectLst>
                <a:latin typeface="Times New Roman" panose="02020603050405020304" pitchFamily="18" charset="0"/>
              </a:rPr>
              <a:t>LTag=0, </a:t>
            </a:r>
            <a:r>
              <a:rPr kumimoji="1" lang="en-US" altLang="zh-CN" sz="2000" b="1">
                <a:solidFill>
                  <a:srgbClr val="0000FF"/>
                </a:solidFill>
                <a:effectLst>
                  <a:outerShdw blurRad="38100" dist="38100" dir="2700000" algn="tl">
                    <a:srgbClr val="C0C0C0"/>
                  </a:outerShdw>
                </a:effectLst>
                <a:latin typeface="Times New Roman" panose="02020603050405020304" pitchFamily="18" charset="0"/>
              </a:rPr>
              <a:t>lchild</a:t>
            </a:r>
            <a:r>
              <a:rPr kumimoji="1" lang="en-US" altLang="zh-CN" sz="2000" b="1">
                <a:effectLst>
                  <a:outerShdw blurRad="38100" dist="38100" dir="2700000" algn="tl">
                    <a:srgbClr val="C0C0C0"/>
                  </a:outerShdw>
                </a:effectLst>
                <a:latin typeface="楷体_GB2312" pitchFamily="49" charset="-122"/>
              </a:rPr>
              <a:t> </a:t>
            </a:r>
            <a:r>
              <a:rPr kumimoji="1" lang="zh-CN" altLang="zh-CN" sz="2000" b="1">
                <a:effectLst>
                  <a:outerShdw blurRad="38100" dist="38100" dir="2700000" algn="tl">
                    <a:srgbClr val="C0C0C0"/>
                  </a:outerShdw>
                </a:effectLst>
                <a:latin typeface="楷体_GB2312" pitchFamily="49" charset="-122"/>
              </a:rPr>
              <a:t>指向根结点</a:t>
            </a:r>
            <a:endParaRPr kumimoji="1" lang="zh-CN" altLang="zh-CN" sz="2000" b="1">
              <a:effectLst>
                <a:outerShdw blurRad="38100" dist="38100" dir="2700000" algn="tl">
                  <a:srgbClr val="C0C0C0"/>
                </a:outerShdw>
              </a:effectLst>
              <a:latin typeface="楷体_GB2312" pitchFamily="49" charset="-122"/>
            </a:endParaRPr>
          </a:p>
          <a:p>
            <a:pPr>
              <a:defRPr/>
            </a:pPr>
            <a:r>
              <a:rPr kumimoji="1" lang="en-US" altLang="zh-CN" sz="2000" b="1">
                <a:effectLst>
                  <a:outerShdw blurRad="38100" dist="38100" dir="2700000" algn="tl">
                    <a:srgbClr val="C0C0C0"/>
                  </a:outerShdw>
                </a:effectLst>
                <a:latin typeface="Times New Roman" panose="02020603050405020304" pitchFamily="18" charset="0"/>
              </a:rPr>
              <a:t>RTag=1, </a:t>
            </a:r>
            <a:r>
              <a:rPr kumimoji="1" lang="en-US" altLang="zh-CN" sz="2000" b="1">
                <a:solidFill>
                  <a:srgbClr val="0000FF"/>
                </a:solidFill>
                <a:effectLst>
                  <a:outerShdw blurRad="38100" dist="38100" dir="2700000" algn="tl">
                    <a:srgbClr val="C0C0C0"/>
                  </a:outerShdw>
                </a:effectLst>
                <a:latin typeface="Times New Roman" panose="02020603050405020304" pitchFamily="18" charset="0"/>
              </a:rPr>
              <a:t>rchild</a:t>
            </a:r>
            <a:r>
              <a:rPr kumimoji="1" lang="zh-CN" altLang="zh-CN" sz="2000" b="1">
                <a:effectLst>
                  <a:outerShdw blurRad="38100" dist="38100" dir="2700000" algn="tl">
                    <a:srgbClr val="C0C0C0"/>
                  </a:outerShdw>
                </a:effectLst>
                <a:latin typeface="楷体_GB2312" pitchFamily="49" charset="-122"/>
              </a:rPr>
              <a:t>指向遍历序列中</a:t>
            </a:r>
            <a:endParaRPr kumimoji="1" lang="zh-CN" altLang="en-US" sz="2000" b="1">
              <a:effectLst>
                <a:outerShdw blurRad="38100" dist="38100" dir="2700000" algn="tl">
                  <a:srgbClr val="C0C0C0"/>
                </a:outerShdw>
              </a:effectLst>
              <a:latin typeface="楷体_GB2312" pitchFamily="49" charset="-122"/>
            </a:endParaRPr>
          </a:p>
          <a:p>
            <a:pPr>
              <a:defRPr/>
            </a:pPr>
            <a:r>
              <a:rPr kumimoji="1" lang="zh-CN" altLang="zh-CN" sz="2000" b="1">
                <a:effectLst>
                  <a:outerShdw blurRad="38100" dist="38100" dir="2700000" algn="tl">
                    <a:srgbClr val="C0C0C0"/>
                  </a:outerShdw>
                </a:effectLst>
                <a:latin typeface="楷体_GB2312" pitchFamily="49" charset="-122"/>
              </a:rPr>
              <a:t>最后一个结点</a:t>
            </a:r>
            <a:endParaRPr kumimoji="1" lang="zh-CN" altLang="zh-CN" sz="2000" b="1">
              <a:effectLst>
                <a:outerShdw blurRad="38100" dist="38100" dir="2700000" algn="tl">
                  <a:srgbClr val="C0C0C0"/>
                </a:outerShdw>
              </a:effectLst>
              <a:latin typeface="楷体_GB2312" pitchFamily="49" charset="-122"/>
            </a:endParaRPr>
          </a:p>
          <a:p>
            <a:pPr>
              <a:defRPr/>
            </a:pPr>
            <a:r>
              <a:rPr kumimoji="1" lang="zh-CN" altLang="zh-CN" sz="2000" b="1">
                <a:effectLst>
                  <a:outerShdw blurRad="38100" dist="38100" dir="2700000" algn="tl">
                    <a:srgbClr val="C0C0C0"/>
                  </a:outerShdw>
                </a:effectLst>
                <a:latin typeface="楷体_GB2312" pitchFamily="49" charset="-122"/>
              </a:rPr>
              <a:t>遍历序列中第一个结点的</a:t>
            </a:r>
            <a:r>
              <a:rPr kumimoji="1" lang="en-US" altLang="zh-CN" sz="2000" b="1">
                <a:solidFill>
                  <a:srgbClr val="0000FF"/>
                </a:solidFill>
                <a:effectLst>
                  <a:outerShdw blurRad="38100" dist="38100" dir="2700000" algn="tl">
                    <a:srgbClr val="C0C0C0"/>
                  </a:outerShdw>
                </a:effectLst>
                <a:latin typeface="Times New Roman" panose="02020603050405020304" pitchFamily="18" charset="0"/>
              </a:rPr>
              <a:t>lchild</a:t>
            </a:r>
            <a:r>
              <a:rPr kumimoji="1" lang="zh-CN" altLang="zh-CN" sz="2000" b="1">
                <a:effectLst>
                  <a:outerShdw blurRad="38100" dist="38100" dir="2700000" algn="tl">
                    <a:srgbClr val="C0C0C0"/>
                  </a:outerShdw>
                </a:effectLst>
                <a:latin typeface="楷体_GB2312" pitchFamily="49" charset="-122"/>
              </a:rPr>
              <a:t>和</a:t>
            </a:r>
            <a:r>
              <a:rPr kumimoji="1" lang="zh-CN" altLang="zh-CN" sz="2000" b="1">
                <a:effectLst>
                  <a:outerShdw blurRad="38100" dist="38100" dir="2700000" algn="tl">
                    <a:srgbClr val="C0C0C0"/>
                  </a:outerShdw>
                </a:effectLst>
                <a:latin typeface="楷体_GB2312" pitchFamily="49" charset="-122"/>
                <a:sym typeface="+mn-ea"/>
              </a:rPr>
              <a:t>最</a:t>
            </a:r>
            <a:r>
              <a:rPr kumimoji="1" lang="zh-CN" altLang="zh-CN" sz="2000" b="1">
                <a:effectLst>
                  <a:outerShdw blurRad="38100" dist="38100" dir="2700000" algn="tl">
                    <a:srgbClr val="C0C0C0"/>
                  </a:outerShdw>
                </a:effectLst>
                <a:latin typeface="楷体_GB2312" pitchFamily="49" charset="-122"/>
              </a:rPr>
              <a:t>后一个结点的</a:t>
            </a:r>
            <a:r>
              <a:rPr kumimoji="1" lang="en-US" altLang="zh-CN" sz="2000" b="1">
                <a:solidFill>
                  <a:srgbClr val="0000FF"/>
                </a:solidFill>
                <a:effectLst>
                  <a:outerShdw blurRad="38100" dist="38100" dir="2700000" algn="tl">
                    <a:srgbClr val="C0C0C0"/>
                  </a:outerShdw>
                </a:effectLst>
                <a:latin typeface="Times New Roman" panose="02020603050405020304" pitchFamily="18" charset="0"/>
              </a:rPr>
              <a:t>rchild</a:t>
            </a:r>
            <a:r>
              <a:rPr kumimoji="1" lang="zh-CN" altLang="zh-CN" sz="2000" b="1">
                <a:effectLst>
                  <a:outerShdw blurRad="38100" dist="38100" dir="2700000" algn="tl">
                    <a:srgbClr val="C0C0C0"/>
                  </a:outerShdw>
                </a:effectLst>
                <a:latin typeface="楷体_GB2312" pitchFamily="49" charset="-122"/>
              </a:rPr>
              <a:t>都指向头结点</a:t>
            </a:r>
            <a:endParaRPr kumimoji="1" lang="zh-CN" altLang="en-US" sz="2000" b="1">
              <a:effectLst>
                <a:outerShdw blurRad="38100" dist="38100" dir="2700000" algn="tl">
                  <a:srgbClr val="C0C0C0"/>
                </a:outerShdw>
              </a:effectLst>
              <a:latin typeface="楷体_GB2312" pitchFamily="49" charset="-122"/>
            </a:endParaRPr>
          </a:p>
        </p:txBody>
      </p:sp>
      <p:grpSp>
        <p:nvGrpSpPr>
          <p:cNvPr id="11" name="Group 67"/>
          <p:cNvGrpSpPr/>
          <p:nvPr/>
        </p:nvGrpSpPr>
        <p:grpSpPr bwMode="auto">
          <a:xfrm>
            <a:off x="233363" y="350838"/>
            <a:ext cx="4194175" cy="3725862"/>
            <a:chOff x="2497" y="542"/>
            <a:chExt cx="2642" cy="2347"/>
          </a:xfrm>
        </p:grpSpPr>
        <p:sp>
          <p:nvSpPr>
            <p:cNvPr id="98312" name="Line 68"/>
            <p:cNvSpPr>
              <a:spLocks noChangeShapeType="1"/>
            </p:cNvSpPr>
            <p:nvPr/>
          </p:nvSpPr>
          <p:spPr bwMode="auto">
            <a:xfrm flipH="1">
              <a:off x="3027" y="1118"/>
              <a:ext cx="384" cy="384"/>
            </a:xfrm>
            <a:prstGeom prst="line">
              <a:avLst/>
            </a:prstGeom>
            <a:noFill/>
            <a:ln w="38100">
              <a:solidFill>
                <a:srgbClr val="0000FF"/>
              </a:solidFill>
              <a:round/>
              <a:tailEnd type="triangle" w="med" len="med"/>
            </a:ln>
          </p:spPr>
          <p:txBody>
            <a:bodyPr wrap="none" anchor="ctr"/>
            <a:lstStyle/>
            <a:p>
              <a:endParaRPr lang="zh-CN" altLang="en-US"/>
            </a:p>
          </p:txBody>
        </p:sp>
        <p:sp>
          <p:nvSpPr>
            <p:cNvPr id="98313" name="Line 69"/>
            <p:cNvSpPr>
              <a:spLocks noChangeShapeType="1"/>
            </p:cNvSpPr>
            <p:nvPr/>
          </p:nvSpPr>
          <p:spPr bwMode="auto">
            <a:xfrm>
              <a:off x="4179" y="1118"/>
              <a:ext cx="528" cy="384"/>
            </a:xfrm>
            <a:prstGeom prst="line">
              <a:avLst/>
            </a:prstGeom>
            <a:noFill/>
            <a:ln w="38100">
              <a:solidFill>
                <a:srgbClr val="0000FF"/>
              </a:solidFill>
              <a:round/>
              <a:tailEnd type="triangle" w="med" len="med"/>
            </a:ln>
          </p:spPr>
          <p:txBody>
            <a:bodyPr wrap="none" anchor="ctr"/>
            <a:lstStyle/>
            <a:p>
              <a:endParaRPr lang="zh-CN" altLang="en-US"/>
            </a:p>
          </p:txBody>
        </p:sp>
        <p:sp>
          <p:nvSpPr>
            <p:cNvPr id="98314" name="Line 70"/>
            <p:cNvSpPr>
              <a:spLocks noChangeShapeType="1"/>
            </p:cNvSpPr>
            <p:nvPr/>
          </p:nvSpPr>
          <p:spPr bwMode="auto">
            <a:xfrm>
              <a:off x="3315" y="1694"/>
              <a:ext cx="240" cy="432"/>
            </a:xfrm>
            <a:prstGeom prst="line">
              <a:avLst/>
            </a:prstGeom>
            <a:noFill/>
            <a:ln w="38100">
              <a:solidFill>
                <a:srgbClr val="0000FF"/>
              </a:solidFill>
              <a:round/>
              <a:tailEnd type="triangle" w="med" len="med"/>
            </a:ln>
          </p:spPr>
          <p:txBody>
            <a:bodyPr wrap="none" anchor="ctr"/>
            <a:lstStyle/>
            <a:p>
              <a:endParaRPr lang="zh-CN" altLang="en-US"/>
            </a:p>
          </p:txBody>
        </p:sp>
        <p:sp>
          <p:nvSpPr>
            <p:cNvPr id="98315" name="Line 71"/>
            <p:cNvSpPr>
              <a:spLocks noChangeShapeType="1"/>
            </p:cNvSpPr>
            <p:nvPr/>
          </p:nvSpPr>
          <p:spPr bwMode="auto">
            <a:xfrm flipH="1">
              <a:off x="4083" y="1694"/>
              <a:ext cx="288" cy="432"/>
            </a:xfrm>
            <a:prstGeom prst="line">
              <a:avLst/>
            </a:prstGeom>
            <a:noFill/>
            <a:ln w="38100">
              <a:solidFill>
                <a:srgbClr val="0000FF"/>
              </a:solidFill>
              <a:round/>
              <a:tailEnd type="triangle" w="med" len="med"/>
            </a:ln>
          </p:spPr>
          <p:txBody>
            <a:bodyPr wrap="none" anchor="ctr"/>
            <a:lstStyle/>
            <a:p>
              <a:endParaRPr lang="zh-CN" altLang="en-US"/>
            </a:p>
          </p:txBody>
        </p:sp>
        <p:grpSp>
          <p:nvGrpSpPr>
            <p:cNvPr id="12" name="Group 72"/>
            <p:cNvGrpSpPr/>
            <p:nvPr/>
          </p:nvGrpSpPr>
          <p:grpSpPr bwMode="auto">
            <a:xfrm>
              <a:off x="2499" y="542"/>
              <a:ext cx="2640" cy="2347"/>
              <a:chOff x="2928" y="144"/>
              <a:chExt cx="2640" cy="2347"/>
            </a:xfrm>
          </p:grpSpPr>
          <p:grpSp>
            <p:nvGrpSpPr>
              <p:cNvPr id="13" name="Group 73"/>
              <p:cNvGrpSpPr/>
              <p:nvPr/>
            </p:nvGrpSpPr>
            <p:grpSpPr bwMode="auto">
              <a:xfrm>
                <a:off x="3792" y="528"/>
                <a:ext cx="912" cy="256"/>
                <a:chOff x="3216" y="3312"/>
                <a:chExt cx="1680" cy="256"/>
              </a:xfrm>
            </p:grpSpPr>
            <p:sp>
              <p:nvSpPr>
                <p:cNvPr id="98360" name="Rectangle 74"/>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A</a:t>
                  </a:r>
                  <a:endParaRPr kumimoji="1" lang="en-US" altLang="zh-CN" sz="2000">
                    <a:latin typeface="Times New Roman" panose="02020603050405020304" pitchFamily="18" charset="0"/>
                  </a:endParaRPr>
                </a:p>
              </p:txBody>
            </p:sp>
            <p:sp>
              <p:nvSpPr>
                <p:cNvPr id="98361" name="Line 75"/>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98362" name="Line 76"/>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98363" name="Line 77"/>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98364" name="Line 78"/>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sp>
            <p:nvSpPr>
              <p:cNvPr id="98334" name="Rectangle 79"/>
              <p:cNvSpPr>
                <a:spLocks noChangeArrowheads="1"/>
              </p:cNvSpPr>
              <p:nvPr/>
            </p:nvSpPr>
            <p:spPr bwMode="auto">
              <a:xfrm>
                <a:off x="2928" y="1104"/>
                <a:ext cx="912"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B</a:t>
                </a:r>
                <a:endParaRPr kumimoji="1" lang="en-US" altLang="zh-CN" sz="2000">
                  <a:latin typeface="Times New Roman" panose="02020603050405020304" pitchFamily="18" charset="0"/>
                </a:endParaRPr>
              </a:p>
            </p:txBody>
          </p:sp>
          <p:sp>
            <p:nvSpPr>
              <p:cNvPr id="98335" name="Line 80"/>
              <p:cNvSpPr>
                <a:spLocks noChangeShapeType="1"/>
              </p:cNvSpPr>
              <p:nvPr/>
            </p:nvSpPr>
            <p:spPr bwMode="auto">
              <a:xfrm>
                <a:off x="3110" y="1104"/>
                <a:ext cx="0" cy="245"/>
              </a:xfrm>
              <a:prstGeom prst="line">
                <a:avLst/>
              </a:prstGeom>
              <a:noFill/>
              <a:ln w="9525">
                <a:solidFill>
                  <a:schemeClr val="tx1"/>
                </a:solidFill>
                <a:round/>
              </a:ln>
            </p:spPr>
            <p:txBody>
              <a:bodyPr wrap="none" anchor="ctr">
                <a:spAutoFit/>
              </a:bodyPr>
              <a:lstStyle/>
              <a:p>
                <a:endParaRPr lang="zh-CN" altLang="en-US"/>
              </a:p>
            </p:txBody>
          </p:sp>
          <p:sp>
            <p:nvSpPr>
              <p:cNvPr id="98336" name="Line 81"/>
              <p:cNvSpPr>
                <a:spLocks noChangeShapeType="1"/>
              </p:cNvSpPr>
              <p:nvPr/>
            </p:nvSpPr>
            <p:spPr bwMode="auto">
              <a:xfrm>
                <a:off x="3293" y="1104"/>
                <a:ext cx="0" cy="256"/>
              </a:xfrm>
              <a:prstGeom prst="line">
                <a:avLst/>
              </a:prstGeom>
              <a:noFill/>
              <a:ln w="9525">
                <a:solidFill>
                  <a:schemeClr val="tx1"/>
                </a:solidFill>
                <a:round/>
              </a:ln>
            </p:spPr>
            <p:txBody>
              <a:bodyPr wrap="none" anchor="ctr">
                <a:spAutoFit/>
              </a:bodyPr>
              <a:lstStyle/>
              <a:p>
                <a:endParaRPr lang="zh-CN" altLang="en-US"/>
              </a:p>
            </p:txBody>
          </p:sp>
          <p:sp>
            <p:nvSpPr>
              <p:cNvPr id="98337" name="Line 82"/>
              <p:cNvSpPr>
                <a:spLocks noChangeShapeType="1"/>
              </p:cNvSpPr>
              <p:nvPr/>
            </p:nvSpPr>
            <p:spPr bwMode="auto">
              <a:xfrm>
                <a:off x="3475" y="1104"/>
                <a:ext cx="0" cy="256"/>
              </a:xfrm>
              <a:prstGeom prst="line">
                <a:avLst/>
              </a:prstGeom>
              <a:noFill/>
              <a:ln w="9525">
                <a:solidFill>
                  <a:schemeClr val="tx1"/>
                </a:solidFill>
                <a:round/>
              </a:ln>
            </p:spPr>
            <p:txBody>
              <a:bodyPr wrap="none" anchor="ctr">
                <a:spAutoFit/>
              </a:bodyPr>
              <a:lstStyle/>
              <a:p>
                <a:endParaRPr lang="zh-CN" altLang="en-US"/>
              </a:p>
            </p:txBody>
          </p:sp>
          <p:sp>
            <p:nvSpPr>
              <p:cNvPr id="98338" name="Line 83"/>
              <p:cNvSpPr>
                <a:spLocks noChangeShapeType="1"/>
              </p:cNvSpPr>
              <p:nvPr/>
            </p:nvSpPr>
            <p:spPr bwMode="auto">
              <a:xfrm>
                <a:off x="3658" y="1104"/>
                <a:ext cx="0" cy="240"/>
              </a:xfrm>
              <a:prstGeom prst="line">
                <a:avLst/>
              </a:prstGeom>
              <a:noFill/>
              <a:ln w="9525">
                <a:solidFill>
                  <a:schemeClr val="tx1"/>
                </a:solidFill>
                <a:round/>
              </a:ln>
            </p:spPr>
            <p:txBody>
              <a:bodyPr wrap="none" anchor="ctr"/>
              <a:lstStyle/>
              <a:p>
                <a:endParaRPr lang="zh-CN" altLang="en-US"/>
              </a:p>
            </p:txBody>
          </p:sp>
          <p:grpSp>
            <p:nvGrpSpPr>
              <p:cNvPr id="14" name="Group 84"/>
              <p:cNvGrpSpPr/>
              <p:nvPr/>
            </p:nvGrpSpPr>
            <p:grpSpPr bwMode="auto">
              <a:xfrm>
                <a:off x="4656" y="1104"/>
                <a:ext cx="912" cy="256"/>
                <a:chOff x="3216" y="3312"/>
                <a:chExt cx="1680" cy="256"/>
              </a:xfrm>
            </p:grpSpPr>
            <p:sp>
              <p:nvSpPr>
                <p:cNvPr id="98355" name="Rectangle 85"/>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D</a:t>
                  </a:r>
                  <a:endParaRPr kumimoji="1" lang="en-US" altLang="zh-CN" sz="2000">
                    <a:latin typeface="Times New Roman" panose="02020603050405020304" pitchFamily="18" charset="0"/>
                  </a:endParaRPr>
                </a:p>
              </p:txBody>
            </p:sp>
            <p:sp>
              <p:nvSpPr>
                <p:cNvPr id="98356" name="Line 86"/>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98357" name="Line 87"/>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98358" name="Line 88"/>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98359" name="Line 89"/>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grpSp>
            <p:nvGrpSpPr>
              <p:cNvPr id="15" name="Group 90"/>
              <p:cNvGrpSpPr/>
              <p:nvPr/>
            </p:nvGrpSpPr>
            <p:grpSpPr bwMode="auto">
              <a:xfrm>
                <a:off x="3264" y="1728"/>
                <a:ext cx="912" cy="256"/>
                <a:chOff x="3216" y="3312"/>
                <a:chExt cx="1680" cy="256"/>
              </a:xfrm>
            </p:grpSpPr>
            <p:sp>
              <p:nvSpPr>
                <p:cNvPr id="98350" name="Rectangle 91"/>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C</a:t>
                  </a:r>
                  <a:endParaRPr kumimoji="1" lang="en-US" altLang="zh-CN" sz="2000">
                    <a:latin typeface="Times New Roman" panose="02020603050405020304" pitchFamily="18" charset="0"/>
                  </a:endParaRPr>
                </a:p>
              </p:txBody>
            </p:sp>
            <p:sp>
              <p:nvSpPr>
                <p:cNvPr id="98351" name="Line 92"/>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98352" name="Line 93"/>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98353" name="Line 94"/>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98354" name="Line 95"/>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grpSp>
            <p:nvGrpSpPr>
              <p:cNvPr id="16" name="Group 96"/>
              <p:cNvGrpSpPr/>
              <p:nvPr/>
            </p:nvGrpSpPr>
            <p:grpSpPr bwMode="auto">
              <a:xfrm>
                <a:off x="4272" y="1728"/>
                <a:ext cx="912" cy="256"/>
                <a:chOff x="3216" y="3312"/>
                <a:chExt cx="1680" cy="256"/>
              </a:xfrm>
            </p:grpSpPr>
            <p:sp>
              <p:nvSpPr>
                <p:cNvPr id="98345" name="Rectangle 97"/>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E</a:t>
                  </a:r>
                  <a:endParaRPr kumimoji="1" lang="en-US" altLang="zh-CN" sz="2000">
                    <a:latin typeface="Times New Roman" panose="02020603050405020304" pitchFamily="18" charset="0"/>
                  </a:endParaRPr>
                </a:p>
              </p:txBody>
            </p:sp>
            <p:sp>
              <p:nvSpPr>
                <p:cNvPr id="98346" name="Line 98"/>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98347" name="Line 99"/>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98348" name="Line 100"/>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98349" name="Line 101"/>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sp>
            <p:nvSpPr>
              <p:cNvPr id="98342" name="Line 102"/>
              <p:cNvSpPr>
                <a:spLocks noChangeShapeType="1"/>
              </p:cNvSpPr>
              <p:nvPr/>
            </p:nvSpPr>
            <p:spPr bwMode="auto">
              <a:xfrm flipH="1">
                <a:off x="4272" y="288"/>
                <a:ext cx="96" cy="240"/>
              </a:xfrm>
              <a:prstGeom prst="line">
                <a:avLst/>
              </a:prstGeom>
              <a:noFill/>
              <a:ln w="38100">
                <a:solidFill>
                  <a:srgbClr val="0000FF"/>
                </a:solidFill>
                <a:round/>
                <a:tailEnd type="triangle" w="med" len="med"/>
              </a:ln>
            </p:spPr>
            <p:txBody>
              <a:bodyPr wrap="none" anchor="ctr"/>
              <a:lstStyle/>
              <a:p>
                <a:endParaRPr lang="zh-CN" altLang="en-US"/>
              </a:p>
            </p:txBody>
          </p:sp>
          <p:sp>
            <p:nvSpPr>
              <p:cNvPr id="98343" name="Text Box 103"/>
              <p:cNvSpPr txBox="1">
                <a:spLocks noChangeArrowheads="1"/>
              </p:cNvSpPr>
              <p:nvPr/>
            </p:nvSpPr>
            <p:spPr bwMode="auto">
              <a:xfrm>
                <a:off x="4368" y="144"/>
                <a:ext cx="214" cy="250"/>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T</a:t>
                </a:r>
                <a:endParaRPr kumimoji="1" lang="en-US" altLang="zh-CN" sz="2000">
                  <a:latin typeface="Times New Roman" panose="02020603050405020304" pitchFamily="18" charset="0"/>
                </a:endParaRPr>
              </a:p>
            </p:txBody>
          </p:sp>
          <p:sp>
            <p:nvSpPr>
              <p:cNvPr id="396392" name="Text Box 104"/>
              <p:cNvSpPr txBox="1">
                <a:spLocks noChangeArrowheads="1"/>
              </p:cNvSpPr>
              <p:nvPr/>
            </p:nvSpPr>
            <p:spPr bwMode="auto">
              <a:xfrm>
                <a:off x="3648" y="2011"/>
                <a:ext cx="1616" cy="480"/>
              </a:xfrm>
              <a:prstGeom prst="rect">
                <a:avLst/>
              </a:prstGeom>
              <a:noFill/>
              <a:ln w="9525">
                <a:noFill/>
                <a:miter lim="800000"/>
              </a:ln>
              <a:effectLst/>
            </p:spPr>
            <p:txBody>
              <a:bodyPr wrap="none">
                <a:spAutoFit/>
              </a:bodyPr>
              <a:lstStyle/>
              <a:p>
                <a:pPr>
                  <a:defRPr/>
                </a:pPr>
                <a:r>
                  <a:rPr kumimoji="1" lang="zh-CN" altLang="zh-CN" sz="2200" b="1">
                    <a:effectLst>
                      <a:outerShdw blurRad="38100" dist="38100" dir="2700000" algn="tl">
                        <a:srgbClr val="C0C0C0"/>
                      </a:outerShdw>
                    </a:effectLst>
                    <a:latin typeface="Times New Roman" panose="02020603050405020304" pitchFamily="18" charset="0"/>
                  </a:rPr>
                  <a:t>中序序列：</a:t>
                </a:r>
                <a:r>
                  <a:rPr kumimoji="1" lang="en-US" altLang="zh-CN" sz="2200" b="1">
                    <a:effectLst>
                      <a:outerShdw blurRad="38100" dist="38100" dir="2700000" algn="tl">
                        <a:srgbClr val="C0C0C0"/>
                      </a:outerShdw>
                    </a:effectLst>
                    <a:latin typeface="Times New Roman" panose="02020603050405020304" pitchFamily="18" charset="0"/>
                  </a:rPr>
                  <a:t>BCAED</a:t>
                </a:r>
                <a:endParaRPr kumimoji="1" lang="en-US" altLang="zh-CN" sz="2200" b="1">
                  <a:effectLst>
                    <a:outerShdw blurRad="38100" dist="38100" dir="2700000" algn="tl">
                      <a:srgbClr val="C0C0C0"/>
                    </a:outerShdw>
                  </a:effectLst>
                  <a:latin typeface="Times New Roman" panose="02020603050405020304" pitchFamily="18" charset="0"/>
                </a:endParaRPr>
              </a:p>
              <a:p>
                <a:pPr>
                  <a:defRPr/>
                </a:pPr>
                <a:r>
                  <a:rPr kumimoji="1" lang="zh-CN" altLang="zh-CN" sz="2200" b="1">
                    <a:effectLst>
                      <a:outerShdw blurRad="38100" dist="38100" dir="2700000" algn="tl">
                        <a:srgbClr val="C0C0C0"/>
                      </a:outerShdw>
                    </a:effectLst>
                    <a:latin typeface="Times New Roman" panose="02020603050405020304" pitchFamily="18" charset="0"/>
                  </a:rPr>
                  <a:t>中序线索二叉树</a:t>
                </a:r>
                <a:endParaRPr kumimoji="1" lang="zh-CN" altLang="en-US" sz="2200" b="1">
                  <a:effectLst>
                    <a:outerShdw blurRad="38100" dist="38100" dir="2700000" algn="tl">
                      <a:srgbClr val="C0C0C0"/>
                    </a:outerShdw>
                  </a:effectLst>
                  <a:latin typeface="Times New Roman" panose="02020603050405020304" pitchFamily="18" charset="0"/>
                </a:endParaRPr>
              </a:p>
            </p:txBody>
          </p:sp>
        </p:grpSp>
        <p:sp>
          <p:nvSpPr>
            <p:cNvPr id="98317" name="Text Box 105"/>
            <p:cNvSpPr txBox="1">
              <a:spLocks noChangeArrowheads="1"/>
            </p:cNvSpPr>
            <p:nvPr/>
          </p:nvSpPr>
          <p:spPr bwMode="auto">
            <a:xfrm>
              <a:off x="3541" y="935"/>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sp>
          <p:nvSpPr>
            <p:cNvPr id="98318" name="Text Box 106"/>
            <p:cNvSpPr txBox="1">
              <a:spLocks noChangeArrowheads="1"/>
            </p:cNvSpPr>
            <p:nvPr/>
          </p:nvSpPr>
          <p:spPr bwMode="auto">
            <a:xfrm>
              <a:off x="3902" y="937"/>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sp>
          <p:nvSpPr>
            <p:cNvPr id="98319" name="Text Box 107"/>
            <p:cNvSpPr txBox="1">
              <a:spLocks noChangeArrowheads="1"/>
            </p:cNvSpPr>
            <p:nvPr/>
          </p:nvSpPr>
          <p:spPr bwMode="auto">
            <a:xfrm>
              <a:off x="3037" y="1507"/>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sp>
          <p:nvSpPr>
            <p:cNvPr id="98320" name="Text Box 108"/>
            <p:cNvSpPr txBox="1">
              <a:spLocks noChangeArrowheads="1"/>
            </p:cNvSpPr>
            <p:nvPr/>
          </p:nvSpPr>
          <p:spPr bwMode="auto">
            <a:xfrm>
              <a:off x="4393" y="1506"/>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sp>
          <p:nvSpPr>
            <p:cNvPr id="98321" name="Text Box 109"/>
            <p:cNvSpPr txBox="1">
              <a:spLocks noChangeArrowheads="1"/>
            </p:cNvSpPr>
            <p:nvPr/>
          </p:nvSpPr>
          <p:spPr bwMode="auto">
            <a:xfrm>
              <a:off x="2671" y="1498"/>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98322" name="Text Box 110"/>
            <p:cNvSpPr txBox="1">
              <a:spLocks noChangeArrowheads="1"/>
            </p:cNvSpPr>
            <p:nvPr/>
          </p:nvSpPr>
          <p:spPr bwMode="auto">
            <a:xfrm>
              <a:off x="4759" y="1506"/>
              <a:ext cx="196" cy="250"/>
            </a:xfrm>
            <a:prstGeom prst="rect">
              <a:avLst/>
            </a:prstGeom>
            <a:noFill/>
            <a:ln w="9525">
              <a:noFill/>
              <a:miter lim="800000"/>
            </a:ln>
          </p:spPr>
          <p:txBody>
            <a:bodyPr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98323" name="Text Box 111"/>
            <p:cNvSpPr txBox="1">
              <a:spLocks noChangeArrowheads="1"/>
            </p:cNvSpPr>
            <p:nvPr/>
          </p:nvSpPr>
          <p:spPr bwMode="auto">
            <a:xfrm>
              <a:off x="3388" y="2138"/>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98324" name="Text Box 112"/>
            <p:cNvSpPr txBox="1">
              <a:spLocks noChangeArrowheads="1"/>
            </p:cNvSpPr>
            <p:nvPr/>
          </p:nvSpPr>
          <p:spPr bwMode="auto">
            <a:xfrm>
              <a:off x="4385" y="2122"/>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98325" name="Text Box 113"/>
            <p:cNvSpPr txBox="1">
              <a:spLocks noChangeArrowheads="1"/>
            </p:cNvSpPr>
            <p:nvPr/>
          </p:nvSpPr>
          <p:spPr bwMode="auto">
            <a:xfrm>
              <a:off x="4948" y="1515"/>
              <a:ext cx="191" cy="250"/>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latin typeface="Times New Roman" panose="02020603050405020304" pitchFamily="18" charset="0"/>
              </a:endParaRPr>
            </a:p>
          </p:txBody>
        </p:sp>
        <p:sp>
          <p:nvSpPr>
            <p:cNvPr id="98326" name="Text Box 114"/>
            <p:cNvSpPr txBox="1">
              <a:spLocks noChangeArrowheads="1"/>
            </p:cNvSpPr>
            <p:nvPr/>
          </p:nvSpPr>
          <p:spPr bwMode="auto">
            <a:xfrm>
              <a:off x="2998" y="2137"/>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98327" name="Text Box 115"/>
            <p:cNvSpPr txBox="1">
              <a:spLocks noChangeArrowheads="1"/>
            </p:cNvSpPr>
            <p:nvPr/>
          </p:nvSpPr>
          <p:spPr bwMode="auto">
            <a:xfrm>
              <a:off x="4019" y="2137"/>
              <a:ext cx="196" cy="250"/>
            </a:xfrm>
            <a:prstGeom prst="rect">
              <a:avLst/>
            </a:prstGeom>
            <a:noFill/>
            <a:ln w="9525">
              <a:noFill/>
              <a:miter lim="800000"/>
            </a:ln>
          </p:spPr>
          <p:txBody>
            <a:bodyPr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98328" name="Line 116"/>
            <p:cNvSpPr>
              <a:spLocks noChangeShapeType="1"/>
            </p:cNvSpPr>
            <p:nvPr/>
          </p:nvSpPr>
          <p:spPr bwMode="auto">
            <a:xfrm flipH="1" flipV="1">
              <a:off x="2699" y="1751"/>
              <a:ext cx="240" cy="480"/>
            </a:xfrm>
            <a:prstGeom prst="line">
              <a:avLst/>
            </a:prstGeom>
            <a:noFill/>
            <a:ln w="38100">
              <a:solidFill>
                <a:srgbClr val="FF3300"/>
              </a:solidFill>
              <a:prstDash val="dash"/>
              <a:round/>
              <a:tailEnd type="triangle" w="med" len="med"/>
            </a:ln>
          </p:spPr>
          <p:txBody>
            <a:bodyPr wrap="none" anchor="ctr"/>
            <a:lstStyle/>
            <a:p>
              <a:endParaRPr lang="zh-CN" altLang="en-US"/>
            </a:p>
          </p:txBody>
        </p:sp>
        <p:sp>
          <p:nvSpPr>
            <p:cNvPr id="98329" name="Line 117"/>
            <p:cNvSpPr>
              <a:spLocks noChangeShapeType="1"/>
            </p:cNvSpPr>
            <p:nvPr/>
          </p:nvSpPr>
          <p:spPr bwMode="auto">
            <a:xfrm flipV="1">
              <a:off x="3659" y="1175"/>
              <a:ext cx="0" cy="1008"/>
            </a:xfrm>
            <a:prstGeom prst="line">
              <a:avLst/>
            </a:prstGeom>
            <a:noFill/>
            <a:ln w="38100">
              <a:solidFill>
                <a:srgbClr val="FF3300"/>
              </a:solidFill>
              <a:prstDash val="dash"/>
              <a:round/>
              <a:tailEnd type="triangle" w="med" len="med"/>
            </a:ln>
          </p:spPr>
          <p:txBody>
            <a:bodyPr wrap="none" anchor="ctr"/>
            <a:lstStyle/>
            <a:p>
              <a:endParaRPr lang="zh-CN" altLang="en-US"/>
            </a:p>
          </p:txBody>
        </p:sp>
        <p:sp>
          <p:nvSpPr>
            <p:cNvPr id="98330" name="Line 118"/>
            <p:cNvSpPr>
              <a:spLocks noChangeShapeType="1"/>
            </p:cNvSpPr>
            <p:nvPr/>
          </p:nvSpPr>
          <p:spPr bwMode="auto">
            <a:xfrm flipV="1">
              <a:off x="3947" y="1175"/>
              <a:ext cx="0" cy="1008"/>
            </a:xfrm>
            <a:prstGeom prst="line">
              <a:avLst/>
            </a:prstGeom>
            <a:noFill/>
            <a:ln w="38100">
              <a:solidFill>
                <a:srgbClr val="FF3300"/>
              </a:solidFill>
              <a:prstDash val="dash"/>
              <a:round/>
              <a:tailEnd type="triangle" w="med" len="med"/>
            </a:ln>
          </p:spPr>
          <p:txBody>
            <a:bodyPr wrap="none" anchor="ctr"/>
            <a:lstStyle/>
            <a:p>
              <a:endParaRPr lang="zh-CN" altLang="en-US"/>
            </a:p>
          </p:txBody>
        </p:sp>
        <p:sp>
          <p:nvSpPr>
            <p:cNvPr id="98331" name="Line 119"/>
            <p:cNvSpPr>
              <a:spLocks noChangeShapeType="1"/>
            </p:cNvSpPr>
            <p:nvPr/>
          </p:nvSpPr>
          <p:spPr bwMode="auto">
            <a:xfrm flipV="1">
              <a:off x="4667" y="1751"/>
              <a:ext cx="336" cy="432"/>
            </a:xfrm>
            <a:prstGeom prst="line">
              <a:avLst/>
            </a:prstGeom>
            <a:noFill/>
            <a:ln w="38100">
              <a:solidFill>
                <a:srgbClr val="FF3300"/>
              </a:solidFill>
              <a:prstDash val="dash"/>
              <a:round/>
              <a:tailEnd type="triangle" w="med" len="med"/>
            </a:ln>
          </p:spPr>
          <p:txBody>
            <a:bodyPr wrap="none" anchor="ctr"/>
            <a:lstStyle/>
            <a:p>
              <a:endParaRPr lang="zh-CN" altLang="en-US"/>
            </a:p>
          </p:txBody>
        </p:sp>
        <p:sp>
          <p:nvSpPr>
            <p:cNvPr id="98332" name="Text Box 120"/>
            <p:cNvSpPr txBox="1">
              <a:spLocks noChangeArrowheads="1"/>
            </p:cNvSpPr>
            <p:nvPr/>
          </p:nvSpPr>
          <p:spPr bwMode="auto">
            <a:xfrm>
              <a:off x="2497" y="1509"/>
              <a:ext cx="191" cy="250"/>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96354"/>
                                        </p:tgtEl>
                                        <p:attrNameLst>
                                          <p:attrName>style.visibility</p:attrName>
                                        </p:attrNameLst>
                                      </p:cBhvr>
                                      <p:to>
                                        <p:strVal val="visible"/>
                                      </p:to>
                                    </p:set>
                                    <p:animEffect transition="in" filter="box(out)">
                                      <p:cBhvr>
                                        <p:cTn id="12" dur="500"/>
                                        <p:tgtEl>
                                          <p:spTgt spid="396354"/>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354" grpId="0" bldLvl="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3"/>
          <p:cNvSpPr>
            <a:spLocks noGrp="1"/>
          </p:cNvSpPr>
          <p:nvPr>
            <p:ph type="sldNum" sz="quarter" idx="4294967295"/>
          </p:nvPr>
        </p:nvSpPr>
        <p:spPr>
          <a:xfrm>
            <a:off x="7042150" y="6243638"/>
            <a:ext cx="1905000" cy="457200"/>
          </a:xfrm>
          <a:prstGeom prst="rect">
            <a:avLst/>
          </a:prstGeom>
          <a:noFill/>
        </p:spPr>
        <p:txBody>
          <a:bodyPr/>
          <a:lstStyle/>
          <a:p>
            <a:fld id="{141DFFF6-E6CD-4376-BF8D-147E8CF661F2}" type="slidenum">
              <a:rPr lang="en-US" altLang="zh-CN" smtClean="0"/>
            </a:fld>
            <a:endParaRPr lang="en-US" altLang="zh-CN" smtClean="0"/>
          </a:p>
        </p:txBody>
      </p:sp>
      <p:sp>
        <p:nvSpPr>
          <p:cNvPr id="111618" name="Text Box 2"/>
          <p:cNvSpPr txBox="1">
            <a:spLocks noChangeArrowheads="1"/>
          </p:cNvSpPr>
          <p:nvPr/>
        </p:nvSpPr>
        <p:spPr bwMode="auto">
          <a:xfrm>
            <a:off x="755650" y="2636838"/>
            <a:ext cx="7385050" cy="2676525"/>
          </a:xfrm>
          <a:prstGeom prst="rect">
            <a:avLst/>
          </a:prstGeom>
          <a:noFill/>
          <a:ln w="12700" cap="sq">
            <a:noFill/>
            <a:miter lim="800000"/>
            <a:headEnd type="none" w="sm" len="sm"/>
            <a:tailEnd type="none" w="sm" len="sm"/>
          </a:ln>
        </p:spPr>
        <p:txBody>
          <a:bodyPr wrap="none">
            <a:spAutoFit/>
          </a:bodyPr>
          <a:lstStyle/>
          <a:p>
            <a:r>
              <a:rPr kumimoji="1" lang="en-US" altLang="zh-CN" sz="2800" b="1">
                <a:latin typeface="Times New Roman" panose="02020603050405020304" pitchFamily="18" charset="0"/>
              </a:rPr>
              <a:t>typedef</a:t>
            </a:r>
            <a:r>
              <a:rPr kumimoji="1" lang="en-US" altLang="zh-CN" sz="2800" b="1">
                <a:solidFill>
                  <a:srgbClr val="000099"/>
                </a:solidFill>
                <a:latin typeface="Times New Roman" panose="02020603050405020304" pitchFamily="18" charset="0"/>
              </a:rPr>
              <a:t> </a:t>
            </a:r>
            <a:r>
              <a:rPr kumimoji="1" lang="en-US" altLang="zh-CN" sz="2800" b="1">
                <a:solidFill>
                  <a:srgbClr val="0000FF"/>
                </a:solidFill>
                <a:latin typeface="Times New Roman" panose="02020603050405020304" pitchFamily="18" charset="0"/>
              </a:rPr>
              <a:t>struct </a:t>
            </a:r>
            <a:r>
              <a:rPr kumimoji="1" lang="en-US" altLang="zh-CN" sz="2800">
                <a:solidFill>
                  <a:srgbClr val="0000FF"/>
                </a:solidFill>
                <a:latin typeface="Times New Roman" panose="02020603050405020304" pitchFamily="18" charset="0"/>
              </a:rPr>
              <a:t>BiThrNode</a:t>
            </a:r>
            <a:r>
              <a:rPr kumimoji="1" lang="en-US" altLang="zh-CN" sz="2800">
                <a:solidFill>
                  <a:srgbClr val="CC6600"/>
                </a:solidFill>
                <a:latin typeface="Times New Roman" panose="02020603050405020304" pitchFamily="18" charset="0"/>
              </a:rPr>
              <a:t> </a:t>
            </a:r>
            <a:r>
              <a:rPr kumimoji="1" lang="en-US" altLang="zh-CN" sz="2800" b="1">
                <a:solidFill>
                  <a:srgbClr val="000099"/>
                </a:solidFill>
                <a:latin typeface="Times New Roman" panose="02020603050405020304" pitchFamily="18" charset="0"/>
              </a:rPr>
              <a:t>{</a:t>
            </a:r>
            <a:endParaRPr kumimoji="1" lang="en-US" altLang="zh-CN" sz="2800">
              <a:solidFill>
                <a:srgbClr val="000099"/>
              </a:solidFill>
              <a:latin typeface="Times New Roman" panose="02020603050405020304" pitchFamily="18" charset="0"/>
            </a:endParaRPr>
          </a:p>
          <a:p>
            <a:pPr>
              <a:lnSpc>
                <a:spcPct val="125000"/>
              </a:lnSpc>
            </a:pPr>
            <a:r>
              <a:rPr kumimoji="1" lang="en-US" altLang="zh-CN" sz="2800">
                <a:latin typeface="Times New Roman" panose="02020603050405020304" pitchFamily="18" charset="0"/>
              </a:rPr>
              <a:t>   TElemType    data;</a:t>
            </a:r>
            <a:endParaRPr kumimoji="1" lang="en-US" altLang="zh-CN" sz="2800">
              <a:latin typeface="Times New Roman" panose="02020603050405020304" pitchFamily="18" charset="0"/>
            </a:endParaRPr>
          </a:p>
          <a:p>
            <a:pPr>
              <a:lnSpc>
                <a:spcPct val="125000"/>
              </a:lnSpc>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struct</a:t>
            </a:r>
            <a:r>
              <a:rPr kumimoji="1" lang="en-US" altLang="zh-CN" sz="2800">
                <a:latin typeface="Times New Roman" panose="02020603050405020304" pitchFamily="18" charset="0"/>
              </a:rPr>
              <a:t> BiThrNode</a:t>
            </a:r>
            <a:r>
              <a:rPr kumimoji="1" lang="en-US" altLang="zh-CN" sz="2800">
                <a:solidFill>
                  <a:srgbClr val="990099"/>
                </a:solidFill>
                <a:latin typeface="Times New Roman" panose="02020603050405020304" pitchFamily="18" charset="0"/>
              </a:rPr>
              <a:t>  </a:t>
            </a:r>
            <a:r>
              <a:rPr kumimoji="1" lang="en-US" altLang="zh-CN" sz="2800" b="1">
                <a:solidFill>
                  <a:srgbClr val="FF0000"/>
                </a:solidFill>
                <a:latin typeface="Times New Roman" panose="02020603050405020304" pitchFamily="18" charset="0"/>
              </a:rPr>
              <a:t>*</a:t>
            </a:r>
            <a:r>
              <a:rPr kumimoji="1" lang="en-US" altLang="zh-CN" sz="2800">
                <a:solidFill>
                  <a:srgbClr val="FF0000"/>
                </a:solidFill>
                <a:latin typeface="Times New Roman" panose="02020603050405020304" pitchFamily="18" charset="0"/>
              </a:rPr>
              <a:t>lchild, </a:t>
            </a:r>
            <a:r>
              <a:rPr kumimoji="1" lang="en-US" altLang="zh-CN" sz="2800" b="1">
                <a:solidFill>
                  <a:srgbClr val="FF0000"/>
                </a:solidFill>
                <a:latin typeface="Times New Roman" panose="02020603050405020304" pitchFamily="18" charset="0"/>
              </a:rPr>
              <a:t>*</a:t>
            </a:r>
            <a:r>
              <a:rPr kumimoji="1" lang="en-US" altLang="zh-CN" sz="2800">
                <a:solidFill>
                  <a:srgbClr val="FF0000"/>
                </a:solidFill>
                <a:latin typeface="Times New Roman" panose="02020603050405020304" pitchFamily="18" charset="0"/>
              </a:rPr>
              <a:t>rchild</a:t>
            </a:r>
            <a:r>
              <a:rPr kumimoji="1" lang="en-US" altLang="zh-CN" sz="2800">
                <a:solidFill>
                  <a:srgbClr val="990099"/>
                </a:solidFill>
                <a:latin typeface="Times New Roman" panose="02020603050405020304" pitchFamily="18" charset="0"/>
              </a:rPr>
              <a:t>;  </a:t>
            </a:r>
            <a:r>
              <a:rPr kumimoji="1" lang="en-US" altLang="zh-CN" sz="2800">
                <a:latin typeface="Times New Roman" panose="02020603050405020304" pitchFamily="18" charset="0"/>
              </a:rPr>
              <a:t>// </a:t>
            </a:r>
            <a:r>
              <a:rPr kumimoji="1" lang="zh-CN" altLang="en-US" sz="2800">
                <a:latin typeface="Times New Roman" panose="02020603050405020304" pitchFamily="18" charset="0"/>
              </a:rPr>
              <a:t>左右指针</a:t>
            </a:r>
            <a:endParaRPr kumimoji="1" lang="zh-CN" altLang="en-US" sz="2800">
              <a:latin typeface="Times New Roman" panose="02020603050405020304" pitchFamily="18" charset="0"/>
            </a:endParaRPr>
          </a:p>
          <a:p>
            <a:pPr>
              <a:lnSpc>
                <a:spcPct val="125000"/>
              </a:lnSpc>
            </a:pPr>
            <a:r>
              <a:rPr kumimoji="1" lang="zh-CN" altLang="en-US" sz="2800">
                <a:solidFill>
                  <a:srgbClr val="990099"/>
                </a:solidFill>
                <a:latin typeface="Times New Roman" panose="02020603050405020304" pitchFamily="18" charset="0"/>
              </a:rPr>
              <a:t>   </a:t>
            </a:r>
            <a:r>
              <a:rPr kumimoji="1" lang="en-US" altLang="zh-CN" sz="2800">
                <a:solidFill>
                  <a:srgbClr val="FF3300"/>
                </a:solidFill>
                <a:latin typeface="Times New Roman" panose="02020603050405020304" pitchFamily="18" charset="0"/>
              </a:rPr>
              <a:t>PointerThr</a:t>
            </a:r>
            <a:r>
              <a:rPr kumimoji="1" lang="en-US" altLang="zh-CN" sz="2800">
                <a:solidFill>
                  <a:srgbClr val="990099"/>
                </a:solidFill>
                <a:latin typeface="Times New Roman" panose="02020603050405020304" pitchFamily="18" charset="0"/>
              </a:rPr>
              <a:t>    </a:t>
            </a:r>
            <a:r>
              <a:rPr kumimoji="1" lang="en-US" altLang="zh-CN" sz="2800">
                <a:solidFill>
                  <a:srgbClr val="0000FF"/>
                </a:solidFill>
                <a:latin typeface="Times New Roman" panose="02020603050405020304" pitchFamily="18" charset="0"/>
              </a:rPr>
              <a:t>LTag, RTag;</a:t>
            </a:r>
            <a:r>
              <a:rPr kumimoji="1" lang="en-US" altLang="zh-CN" sz="2800">
                <a:solidFill>
                  <a:srgbClr val="990099"/>
                </a:solidFill>
                <a:latin typeface="Times New Roman" panose="02020603050405020304" pitchFamily="18" charset="0"/>
              </a:rPr>
              <a:t>     </a:t>
            </a:r>
            <a:r>
              <a:rPr kumimoji="1" lang="en-US" altLang="zh-CN" sz="2800">
                <a:latin typeface="Times New Roman" panose="02020603050405020304" pitchFamily="18" charset="0"/>
              </a:rPr>
              <a:t>// </a:t>
            </a:r>
            <a:r>
              <a:rPr kumimoji="1" lang="zh-CN" altLang="en-US" sz="2800">
                <a:latin typeface="Times New Roman" panose="02020603050405020304" pitchFamily="18" charset="0"/>
              </a:rPr>
              <a:t>左右标志</a:t>
            </a:r>
            <a:endParaRPr kumimoji="1" lang="zh-CN" altLang="en-US" sz="2800">
              <a:latin typeface="Times New Roman" panose="02020603050405020304" pitchFamily="18" charset="0"/>
            </a:endParaRPr>
          </a:p>
          <a:p>
            <a:pPr>
              <a:lnSpc>
                <a:spcPct val="125000"/>
              </a:lnSpc>
            </a:pPr>
            <a:r>
              <a:rPr kumimoji="1" lang="en-US" altLang="zh-CN" sz="2800" b="1">
                <a:solidFill>
                  <a:srgbClr val="000099"/>
                </a:solidFill>
                <a:latin typeface="Times New Roman" panose="02020603050405020304" pitchFamily="18" charset="0"/>
              </a:rPr>
              <a:t>}</a:t>
            </a:r>
            <a:r>
              <a:rPr kumimoji="1" lang="en-US" altLang="zh-CN" sz="2800">
                <a:solidFill>
                  <a:srgbClr val="000099"/>
                </a:solidFill>
                <a:latin typeface="Times New Roman" panose="02020603050405020304" pitchFamily="18" charset="0"/>
              </a:rPr>
              <a:t> BiThrNode, </a:t>
            </a:r>
            <a:r>
              <a:rPr kumimoji="1" lang="en-US" altLang="zh-CN" sz="2800" b="1">
                <a:solidFill>
                  <a:srgbClr val="000099"/>
                </a:solidFill>
                <a:latin typeface="Times New Roman" panose="02020603050405020304" pitchFamily="18" charset="0"/>
              </a:rPr>
              <a:t>*</a:t>
            </a:r>
            <a:r>
              <a:rPr kumimoji="1" lang="en-US" altLang="zh-CN" sz="2800">
                <a:solidFill>
                  <a:srgbClr val="000099"/>
                </a:solidFill>
                <a:latin typeface="Times New Roman" panose="02020603050405020304" pitchFamily="18" charset="0"/>
              </a:rPr>
              <a:t>BiThrTree;</a:t>
            </a:r>
            <a:endParaRPr kumimoji="1" lang="en-US" altLang="zh-CN" sz="2800">
              <a:solidFill>
                <a:srgbClr val="000099"/>
              </a:solidFill>
              <a:latin typeface="Times New Roman" panose="02020603050405020304" pitchFamily="18" charset="0"/>
            </a:endParaRPr>
          </a:p>
        </p:txBody>
      </p:sp>
      <p:sp>
        <p:nvSpPr>
          <p:cNvPr id="99332" name="Text Box 3"/>
          <p:cNvSpPr txBox="1">
            <a:spLocks noChangeArrowheads="1"/>
          </p:cNvSpPr>
          <p:nvPr/>
        </p:nvSpPr>
        <p:spPr bwMode="auto">
          <a:xfrm>
            <a:off x="816928" y="200025"/>
            <a:ext cx="3840480" cy="583565"/>
          </a:xfrm>
          <a:prstGeom prst="rect">
            <a:avLst/>
          </a:prstGeom>
          <a:noFill/>
          <a:ln w="12700" cap="sq">
            <a:noFill/>
            <a:miter lim="800000"/>
            <a:headEnd type="none" w="sm" len="sm"/>
            <a:tailEnd type="none" w="sm" len="sm"/>
          </a:ln>
        </p:spPr>
        <p:txBody>
          <a:bodyPr wrap="none">
            <a:spAutoFit/>
          </a:bodyPr>
          <a:lstStyle/>
          <a:p>
            <a:r>
              <a:rPr kumimoji="1" lang="zh-CN" altLang="en-US" sz="3200">
                <a:solidFill>
                  <a:srgbClr val="0000FF"/>
                </a:solidFill>
                <a:latin typeface="Times New Roman" panose="02020603050405020304" pitchFamily="18" charset="0"/>
              </a:rPr>
              <a:t>线索链表</a:t>
            </a:r>
            <a:r>
              <a:rPr kumimoji="1" lang="zh-CN" altLang="en-US" sz="3200">
                <a:solidFill>
                  <a:srgbClr val="000099"/>
                </a:solidFill>
                <a:latin typeface="Times New Roman" panose="02020603050405020304" pitchFamily="18" charset="0"/>
              </a:rPr>
              <a:t>的类型描述</a:t>
            </a:r>
            <a:endParaRPr kumimoji="1" lang="zh-CN" altLang="en-US" sz="3200">
              <a:latin typeface="Times New Roman" panose="02020603050405020304" pitchFamily="18" charset="0"/>
            </a:endParaRPr>
          </a:p>
        </p:txBody>
      </p:sp>
      <p:sp>
        <p:nvSpPr>
          <p:cNvPr id="111620" name="Text Box 4"/>
          <p:cNvSpPr txBox="1">
            <a:spLocks noChangeArrowheads="1"/>
          </p:cNvSpPr>
          <p:nvPr/>
        </p:nvSpPr>
        <p:spPr bwMode="auto">
          <a:xfrm>
            <a:off x="467995" y="981075"/>
            <a:ext cx="6686550" cy="1346835"/>
          </a:xfrm>
          <a:prstGeom prst="rect">
            <a:avLst/>
          </a:prstGeom>
          <a:noFill/>
          <a:ln w="12700" cap="sq">
            <a:noFill/>
            <a:miter lim="800000"/>
            <a:headEnd type="none" w="sm" len="sm"/>
            <a:tailEnd type="none" w="sm" len="sm"/>
          </a:ln>
        </p:spPr>
        <p:txBody>
          <a:bodyPr wrap="none">
            <a:spAutoFit/>
          </a:bodyPr>
          <a:lstStyle/>
          <a:p>
            <a:pPr>
              <a:lnSpc>
                <a:spcPct val="120000"/>
              </a:lnSpc>
            </a:pPr>
            <a:r>
              <a:rPr kumimoji="1" lang="en-US" altLang="zh-CN" sz="4000" b="1">
                <a:latin typeface="Times New Roman" panose="02020603050405020304" pitchFamily="18" charset="0"/>
              </a:rPr>
              <a:t>  </a:t>
            </a:r>
            <a:r>
              <a:rPr kumimoji="1" lang="en-US" altLang="zh-CN" sz="2800" b="1">
                <a:latin typeface="Times New Roman" panose="02020603050405020304" pitchFamily="18" charset="0"/>
              </a:rPr>
              <a:t>typedef</a:t>
            </a:r>
            <a:r>
              <a:rPr kumimoji="1" lang="en-US" altLang="zh-CN" sz="2800" b="1">
                <a:solidFill>
                  <a:srgbClr val="0000FF"/>
                </a:solidFill>
                <a:latin typeface="Times New Roman" panose="02020603050405020304" pitchFamily="18" charset="0"/>
              </a:rPr>
              <a:t> enum</a:t>
            </a:r>
            <a:r>
              <a:rPr kumimoji="1" lang="en-US" altLang="zh-CN" sz="2800">
                <a:solidFill>
                  <a:srgbClr val="CC6600"/>
                </a:solidFill>
                <a:latin typeface="Times New Roman" panose="02020603050405020304" pitchFamily="18" charset="0"/>
              </a:rPr>
              <a:t> </a:t>
            </a:r>
            <a:r>
              <a:rPr kumimoji="1" lang="en-US" altLang="zh-CN" sz="2800">
                <a:solidFill>
                  <a:srgbClr val="000099"/>
                </a:solidFill>
                <a:latin typeface="Times New Roman" panose="02020603050405020304" pitchFamily="18" charset="0"/>
              </a:rPr>
              <a:t>{</a:t>
            </a:r>
            <a:r>
              <a:rPr kumimoji="1" lang="en-US" altLang="zh-CN" sz="2800">
                <a:latin typeface="Times New Roman" panose="02020603050405020304" pitchFamily="18" charset="0"/>
              </a:rPr>
              <a:t> </a:t>
            </a:r>
            <a:r>
              <a:rPr kumimoji="1" lang="en-US" altLang="zh-CN" sz="2800">
                <a:solidFill>
                  <a:srgbClr val="990000"/>
                </a:solidFill>
                <a:latin typeface="Times New Roman" panose="02020603050405020304" pitchFamily="18" charset="0"/>
              </a:rPr>
              <a:t>Link, Thread</a:t>
            </a:r>
            <a:r>
              <a:rPr kumimoji="1" lang="en-US" altLang="zh-CN" sz="2800">
                <a:latin typeface="Times New Roman" panose="02020603050405020304" pitchFamily="18" charset="0"/>
              </a:rPr>
              <a:t> </a:t>
            </a:r>
            <a:r>
              <a:rPr kumimoji="1" lang="en-US" altLang="zh-CN" sz="2800">
                <a:solidFill>
                  <a:srgbClr val="000099"/>
                </a:solidFill>
                <a:latin typeface="Times New Roman" panose="02020603050405020304" pitchFamily="18" charset="0"/>
              </a:rPr>
              <a:t>} </a:t>
            </a:r>
            <a:r>
              <a:rPr kumimoji="1" lang="en-US" altLang="zh-CN" sz="2800">
                <a:solidFill>
                  <a:srgbClr val="FF3300"/>
                </a:solidFill>
                <a:latin typeface="Times New Roman" panose="02020603050405020304" pitchFamily="18" charset="0"/>
              </a:rPr>
              <a:t>PointerThr</a:t>
            </a:r>
            <a:r>
              <a:rPr kumimoji="1" lang="en-US" altLang="zh-CN" sz="2800">
                <a:solidFill>
                  <a:srgbClr val="000099"/>
                </a:solidFill>
                <a:latin typeface="Times New Roman" panose="02020603050405020304" pitchFamily="18" charset="0"/>
              </a:rPr>
              <a:t>;</a:t>
            </a:r>
            <a:r>
              <a:rPr kumimoji="1" lang="en-US" altLang="zh-CN" sz="2800">
                <a:latin typeface="Times New Roman" panose="02020603050405020304" pitchFamily="18" charset="0"/>
              </a:rPr>
              <a:t>  </a:t>
            </a:r>
            <a:endParaRPr kumimoji="1" lang="en-US" altLang="zh-CN" sz="2800">
              <a:latin typeface="Times New Roman" panose="02020603050405020304" pitchFamily="18" charset="0"/>
            </a:endParaRPr>
          </a:p>
          <a:p>
            <a:pPr>
              <a:lnSpc>
                <a:spcPct val="120000"/>
              </a:lnSpc>
            </a:pPr>
            <a:r>
              <a:rPr kumimoji="1" lang="en-US" altLang="zh-CN" sz="2800">
                <a:latin typeface="Times New Roman" panose="02020603050405020304" pitchFamily="18" charset="0"/>
              </a:rPr>
              <a:t>     </a:t>
            </a:r>
            <a:r>
              <a:rPr kumimoji="1" lang="en-US" altLang="zh-CN" sz="2800">
                <a:solidFill>
                  <a:srgbClr val="000099"/>
                </a:solidFill>
                <a:latin typeface="Times New Roman" panose="02020603050405020304" pitchFamily="18" charset="0"/>
              </a:rPr>
              <a:t>// Link</a:t>
            </a:r>
            <a:r>
              <a:rPr kumimoji="1" lang="en-US" altLang="zh-CN" sz="2800" b="1">
                <a:solidFill>
                  <a:srgbClr val="000099"/>
                </a:solidFill>
                <a:latin typeface="Times New Roman" panose="02020603050405020304" pitchFamily="18" charset="0"/>
              </a:rPr>
              <a:t>==</a:t>
            </a:r>
            <a:r>
              <a:rPr kumimoji="1" lang="en-US" altLang="zh-CN" sz="2800">
                <a:solidFill>
                  <a:srgbClr val="000099"/>
                </a:solidFill>
                <a:latin typeface="Times New Roman" panose="02020603050405020304" pitchFamily="18" charset="0"/>
              </a:rPr>
              <a:t>0: </a:t>
            </a:r>
            <a:r>
              <a:rPr kumimoji="1" lang="zh-CN" altLang="en-US" sz="2800">
                <a:solidFill>
                  <a:srgbClr val="000099"/>
                </a:solidFill>
                <a:latin typeface="Times New Roman" panose="02020603050405020304" pitchFamily="18" charset="0"/>
              </a:rPr>
              <a:t>指针，</a:t>
            </a:r>
            <a:r>
              <a:rPr kumimoji="1" lang="en-US" altLang="zh-CN" sz="2800">
                <a:solidFill>
                  <a:srgbClr val="000099"/>
                </a:solidFill>
                <a:latin typeface="Times New Roman" panose="02020603050405020304" pitchFamily="18" charset="0"/>
              </a:rPr>
              <a:t>Thread</a:t>
            </a:r>
            <a:r>
              <a:rPr kumimoji="1" lang="en-US" altLang="zh-CN" sz="2800" b="1">
                <a:solidFill>
                  <a:srgbClr val="000099"/>
                </a:solidFill>
                <a:latin typeface="Times New Roman" panose="02020603050405020304" pitchFamily="18" charset="0"/>
              </a:rPr>
              <a:t>==</a:t>
            </a:r>
            <a:r>
              <a:rPr kumimoji="1" lang="en-US" altLang="zh-CN" sz="2800">
                <a:solidFill>
                  <a:srgbClr val="000099"/>
                </a:solidFill>
                <a:latin typeface="Times New Roman" panose="02020603050405020304" pitchFamily="18" charset="0"/>
              </a:rPr>
              <a:t>1: </a:t>
            </a:r>
            <a:r>
              <a:rPr kumimoji="1" lang="zh-CN" altLang="en-US" sz="2800">
                <a:solidFill>
                  <a:srgbClr val="000099"/>
                </a:solidFill>
                <a:latin typeface="Times New Roman" panose="02020603050405020304" pitchFamily="18" charset="0"/>
              </a:rPr>
              <a:t>线索</a:t>
            </a:r>
            <a:endParaRPr kumimoji="1" lang="zh-CN" altLang="en-US" sz="280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111620"/>
                                        </p:tgtEl>
                                        <p:attrNameLst>
                                          <p:attrName>style.visibility</p:attrName>
                                        </p:attrNameLst>
                                      </p:cBhvr>
                                      <p:to>
                                        <p:strVal val="visible"/>
                                      </p:to>
                                    </p:set>
                                    <p:anim calcmode="lin" valueType="num">
                                      <p:cBhvr>
                                        <p:cTn id="7" dur="500" fill="hold"/>
                                        <p:tgtEl>
                                          <p:spTgt spid="111620"/>
                                        </p:tgtEl>
                                        <p:attrNameLst>
                                          <p:attrName>ppt_x</p:attrName>
                                        </p:attrNameLst>
                                      </p:cBhvr>
                                      <p:tavLst>
                                        <p:tav tm="0">
                                          <p:val>
                                            <p:strVal val="#ppt_x"/>
                                          </p:val>
                                        </p:tav>
                                        <p:tav tm="100000">
                                          <p:val>
                                            <p:strVal val="#ppt_x"/>
                                          </p:val>
                                        </p:tav>
                                      </p:tavLst>
                                    </p:anim>
                                    <p:anim calcmode="lin" valueType="num">
                                      <p:cBhvr>
                                        <p:cTn id="8" dur="500" fill="hold"/>
                                        <p:tgtEl>
                                          <p:spTgt spid="111620"/>
                                        </p:tgtEl>
                                        <p:attrNameLst>
                                          <p:attrName>ppt_y</p:attrName>
                                        </p:attrNameLst>
                                      </p:cBhvr>
                                      <p:tavLst>
                                        <p:tav tm="0">
                                          <p:val>
                                            <p:strVal val="#ppt_y+#ppt_h/2"/>
                                          </p:val>
                                        </p:tav>
                                        <p:tav tm="100000">
                                          <p:val>
                                            <p:strVal val="#ppt_y"/>
                                          </p:val>
                                        </p:tav>
                                      </p:tavLst>
                                    </p:anim>
                                    <p:anim calcmode="lin" valueType="num">
                                      <p:cBhvr>
                                        <p:cTn id="9" dur="500" fill="hold"/>
                                        <p:tgtEl>
                                          <p:spTgt spid="111620"/>
                                        </p:tgtEl>
                                        <p:attrNameLst>
                                          <p:attrName>ppt_w</p:attrName>
                                        </p:attrNameLst>
                                      </p:cBhvr>
                                      <p:tavLst>
                                        <p:tav tm="0">
                                          <p:val>
                                            <p:strVal val="#ppt_w"/>
                                          </p:val>
                                        </p:tav>
                                        <p:tav tm="100000">
                                          <p:val>
                                            <p:strVal val="#ppt_w"/>
                                          </p:val>
                                        </p:tav>
                                      </p:tavLst>
                                    </p:anim>
                                    <p:anim calcmode="lin" valueType="num">
                                      <p:cBhvr>
                                        <p:cTn id="10" dur="500" fill="hold"/>
                                        <p:tgtEl>
                                          <p:spTgt spid="111620"/>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111618"/>
                                        </p:tgtEl>
                                        <p:attrNameLst>
                                          <p:attrName>style.visibility</p:attrName>
                                        </p:attrNameLst>
                                      </p:cBhvr>
                                      <p:to>
                                        <p:strVal val="visible"/>
                                      </p:to>
                                    </p:set>
                                    <p:anim calcmode="lin" valueType="num">
                                      <p:cBhvr>
                                        <p:cTn id="15" dur="500" fill="hold"/>
                                        <p:tgtEl>
                                          <p:spTgt spid="111618"/>
                                        </p:tgtEl>
                                        <p:attrNameLst>
                                          <p:attrName>ppt_x</p:attrName>
                                        </p:attrNameLst>
                                      </p:cBhvr>
                                      <p:tavLst>
                                        <p:tav tm="0">
                                          <p:val>
                                            <p:strVal val="#ppt_x"/>
                                          </p:val>
                                        </p:tav>
                                        <p:tav tm="100000">
                                          <p:val>
                                            <p:strVal val="#ppt_x"/>
                                          </p:val>
                                        </p:tav>
                                      </p:tavLst>
                                    </p:anim>
                                    <p:anim calcmode="lin" valueType="num">
                                      <p:cBhvr>
                                        <p:cTn id="16" dur="500" fill="hold"/>
                                        <p:tgtEl>
                                          <p:spTgt spid="111618"/>
                                        </p:tgtEl>
                                        <p:attrNameLst>
                                          <p:attrName>ppt_y</p:attrName>
                                        </p:attrNameLst>
                                      </p:cBhvr>
                                      <p:tavLst>
                                        <p:tav tm="0">
                                          <p:val>
                                            <p:strVal val="#ppt_y+#ppt_h/2"/>
                                          </p:val>
                                        </p:tav>
                                        <p:tav tm="100000">
                                          <p:val>
                                            <p:strVal val="#ppt_y"/>
                                          </p:val>
                                        </p:tav>
                                      </p:tavLst>
                                    </p:anim>
                                    <p:anim calcmode="lin" valueType="num">
                                      <p:cBhvr>
                                        <p:cTn id="17" dur="500" fill="hold"/>
                                        <p:tgtEl>
                                          <p:spTgt spid="111618"/>
                                        </p:tgtEl>
                                        <p:attrNameLst>
                                          <p:attrName>ppt_w</p:attrName>
                                        </p:attrNameLst>
                                      </p:cBhvr>
                                      <p:tavLst>
                                        <p:tav tm="0">
                                          <p:val>
                                            <p:strVal val="#ppt_w"/>
                                          </p:val>
                                        </p:tav>
                                        <p:tav tm="100000">
                                          <p:val>
                                            <p:strVal val="#ppt_w"/>
                                          </p:val>
                                        </p:tav>
                                      </p:tavLst>
                                    </p:anim>
                                    <p:anim calcmode="lin" valueType="num">
                                      <p:cBhvr>
                                        <p:cTn id="18" dur="500" fill="hold"/>
                                        <p:tgtEl>
                                          <p:spTgt spid="1116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autoUpdateAnimBg="0"/>
      <p:bldP spid="11162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4294967295"/>
          </p:nvPr>
        </p:nvSpPr>
        <p:spPr>
          <a:xfrm>
            <a:off x="7042150" y="6243638"/>
            <a:ext cx="1905000" cy="457200"/>
          </a:xfrm>
          <a:prstGeom prst="rect">
            <a:avLst/>
          </a:prstGeom>
          <a:noFill/>
        </p:spPr>
        <p:txBody>
          <a:bodyPr/>
          <a:lstStyle/>
          <a:p>
            <a:fld id="{5D2938E4-6DC6-4876-84EF-C03904D3E00A}" type="slidenum">
              <a:rPr lang="en-US" altLang="zh-CN" smtClean="0"/>
            </a:fld>
            <a:endParaRPr lang="en-US" altLang="zh-CN" smtClean="0"/>
          </a:p>
        </p:txBody>
      </p:sp>
      <p:sp>
        <p:nvSpPr>
          <p:cNvPr id="44034" name="Text Box 2"/>
          <p:cNvSpPr txBox="1">
            <a:spLocks noChangeArrowheads="1"/>
          </p:cNvSpPr>
          <p:nvPr/>
        </p:nvSpPr>
        <p:spPr bwMode="auto">
          <a:xfrm>
            <a:off x="323850" y="4364753"/>
            <a:ext cx="8496300" cy="2158365"/>
          </a:xfrm>
          <a:prstGeom prst="rect">
            <a:avLst/>
          </a:prstGeom>
          <a:noFill/>
          <a:ln w="12700" cap="sq">
            <a:noFill/>
            <a:miter lim="800000"/>
            <a:headEnd type="none" w="sm" len="sm"/>
            <a:tailEnd type="none" w="sm" len="sm"/>
          </a:ln>
          <a:effectLst/>
        </p:spPr>
        <p:txBody>
          <a:bodyPr>
            <a:spAutoFit/>
          </a:bodyPr>
          <a:lstStyle/>
          <a:p>
            <a:pPr>
              <a:lnSpc>
                <a:spcPct val="120000"/>
              </a:lnSpc>
              <a:defRPr/>
            </a:pPr>
            <a:r>
              <a:rPr kumimoji="1" lang="en-US" altLang="zh-CN" dirty="0">
                <a:latin typeface="Times New Roman" panose="02020603050405020304" pitchFamily="18" charset="0"/>
              </a:rPr>
              <a:t>       </a:t>
            </a:r>
            <a:r>
              <a:rPr kumimoji="1" lang="zh-CN" altLang="en-US" dirty="0">
                <a:latin typeface="Times New Roman" panose="02020603050405020304" pitchFamily="18" charset="0"/>
              </a:rPr>
              <a:t>就逻辑结构而言，</a:t>
            </a:r>
            <a:r>
              <a:rPr kumimoji="1" lang="zh-CN" altLang="en-US" dirty="0" smtClean="0">
                <a:latin typeface="Times New Roman" panose="02020603050405020304" pitchFamily="18" charset="0"/>
              </a:rPr>
              <a:t>可以用森林</a:t>
            </a:r>
            <a:r>
              <a:rPr kumimoji="1" lang="zh-CN" altLang="en-US" dirty="0">
                <a:latin typeface="Times New Roman" panose="02020603050405020304" pitchFamily="18" charset="0"/>
              </a:rPr>
              <a:t>和树相互递归的定义来描述树</a:t>
            </a:r>
            <a:r>
              <a:rPr kumimoji="1" lang="zh-CN" altLang="en-US" dirty="0" smtClean="0">
                <a:latin typeface="Times New Roman" panose="02020603050405020304" pitchFamily="18" charset="0"/>
              </a:rPr>
              <a:t>：</a:t>
            </a:r>
            <a:r>
              <a:rPr kumimoji="1" lang="zh-CN" altLang="en-US" b="1" dirty="0" smtClean="0">
                <a:solidFill>
                  <a:srgbClr val="0000FF"/>
                </a:solidFill>
                <a:effectLst>
                  <a:outerShdw blurRad="38100" dist="38100" dir="2700000" algn="tl">
                    <a:srgbClr val="C0C0C0"/>
                  </a:outerShdw>
                </a:effectLst>
                <a:latin typeface="Times New Roman" panose="02020603050405020304" pitchFamily="18" charset="0"/>
              </a:rPr>
              <a:t>任何</a:t>
            </a:r>
            <a:r>
              <a:rPr kumimoji="1" lang="zh-CN" altLang="en-US" b="1" dirty="0">
                <a:solidFill>
                  <a:srgbClr val="0000FF"/>
                </a:solidFill>
                <a:effectLst>
                  <a:outerShdw blurRad="38100" dist="38100" dir="2700000" algn="tl">
                    <a:srgbClr val="C0C0C0"/>
                  </a:outerShdw>
                </a:effectLst>
                <a:latin typeface="Times New Roman" panose="02020603050405020304" pitchFamily="18" charset="0"/>
              </a:rPr>
              <a:t>一棵非空树是一个二元组</a:t>
            </a:r>
            <a:endParaRPr kumimoji="1" lang="zh-CN" altLang="en-US" b="1" dirty="0">
              <a:solidFill>
                <a:srgbClr val="0000FF"/>
              </a:solidFill>
              <a:effectLst>
                <a:outerShdw blurRad="38100" dist="38100" dir="2700000" algn="tl">
                  <a:srgbClr val="C0C0C0"/>
                </a:outerShdw>
              </a:effectLst>
              <a:latin typeface="Times New Roman" panose="02020603050405020304" pitchFamily="18" charset="0"/>
            </a:endParaRPr>
          </a:p>
          <a:p>
            <a:pPr>
              <a:lnSpc>
                <a:spcPct val="120000"/>
              </a:lnSpc>
              <a:defRPr/>
            </a:pPr>
            <a:r>
              <a:rPr kumimoji="1" lang="zh-CN" altLang="en-US" b="1" dirty="0">
                <a:solidFill>
                  <a:srgbClr val="FF0000"/>
                </a:solidFill>
                <a:latin typeface="Times New Roman" panose="02020603050405020304" pitchFamily="18" charset="0"/>
              </a:rPr>
              <a:t>       </a:t>
            </a:r>
            <a:r>
              <a:rPr kumimoji="1" lang="en-US" altLang="zh-CN" b="1" dirty="0">
                <a:solidFill>
                  <a:srgbClr val="FF0000"/>
                </a:solidFill>
                <a:latin typeface="Times New Roman" panose="02020603050405020304" pitchFamily="18" charset="0"/>
              </a:rPr>
              <a:t>Tree = </a:t>
            </a:r>
            <a:r>
              <a:rPr kumimoji="1" lang="zh-CN" altLang="en-US" b="1" dirty="0">
                <a:solidFill>
                  <a:srgbClr val="FF0000"/>
                </a:solidFill>
                <a:latin typeface="Times New Roman" panose="02020603050405020304" pitchFamily="18" charset="0"/>
              </a:rPr>
              <a:t>（</a:t>
            </a:r>
            <a:r>
              <a:rPr kumimoji="1" lang="en-US" altLang="zh-CN" b="1" dirty="0">
                <a:solidFill>
                  <a:srgbClr val="FF0000"/>
                </a:solidFill>
                <a:latin typeface="Times New Roman" panose="02020603050405020304" pitchFamily="18" charset="0"/>
              </a:rPr>
              <a:t>root</a:t>
            </a:r>
            <a:r>
              <a:rPr kumimoji="1" lang="zh-CN" altLang="en-US" b="1" dirty="0">
                <a:solidFill>
                  <a:srgbClr val="FF0000"/>
                </a:solidFill>
                <a:latin typeface="Times New Roman" panose="02020603050405020304" pitchFamily="18" charset="0"/>
              </a:rPr>
              <a:t>，</a:t>
            </a:r>
            <a:r>
              <a:rPr kumimoji="1" lang="en-US" altLang="zh-CN" b="1" dirty="0">
                <a:solidFill>
                  <a:srgbClr val="FF0000"/>
                </a:solidFill>
                <a:latin typeface="Times New Roman" panose="02020603050405020304" pitchFamily="18" charset="0"/>
              </a:rPr>
              <a:t>F</a:t>
            </a:r>
            <a:r>
              <a:rPr kumimoji="1" lang="zh-CN" altLang="en-US" b="1" dirty="0">
                <a:solidFill>
                  <a:srgbClr val="FF0000"/>
                </a:solidFill>
                <a:latin typeface="Times New Roman" panose="02020603050405020304" pitchFamily="18" charset="0"/>
              </a:rPr>
              <a:t>）</a:t>
            </a:r>
            <a:endParaRPr kumimoji="1" lang="zh-CN" altLang="en-US" dirty="0">
              <a:solidFill>
                <a:srgbClr val="FF0000"/>
              </a:solidFill>
              <a:latin typeface="Times New Roman" panose="02020603050405020304" pitchFamily="18" charset="0"/>
            </a:endParaRPr>
          </a:p>
          <a:p>
            <a:pPr>
              <a:lnSpc>
                <a:spcPct val="120000"/>
              </a:lnSpc>
              <a:defRPr/>
            </a:pPr>
            <a:r>
              <a:rPr kumimoji="1" lang="zh-CN" altLang="en-US" b="1" dirty="0">
                <a:effectLst>
                  <a:outerShdw blurRad="38100" dist="38100" dir="2700000" algn="tl">
                    <a:srgbClr val="C0C0C0"/>
                  </a:outerShdw>
                </a:effectLst>
                <a:latin typeface="Times New Roman" panose="02020603050405020304" pitchFamily="18" charset="0"/>
              </a:rPr>
              <a:t>其中，</a:t>
            </a:r>
            <a:r>
              <a:rPr kumimoji="1" lang="en-US" altLang="zh-CN" b="1" dirty="0">
                <a:solidFill>
                  <a:srgbClr val="0000FF"/>
                </a:solidFill>
                <a:effectLst>
                  <a:outerShdw blurRad="38100" dist="38100" dir="2700000" algn="tl">
                    <a:srgbClr val="C0C0C0"/>
                  </a:outerShdw>
                </a:effectLst>
                <a:latin typeface="Times New Roman" panose="02020603050405020304" pitchFamily="18" charset="0"/>
              </a:rPr>
              <a:t>root </a:t>
            </a:r>
            <a:r>
              <a:rPr kumimoji="1" lang="zh-CN" altLang="en-US" b="1" dirty="0">
                <a:effectLst>
                  <a:outerShdw blurRad="38100" dist="38100" dir="2700000" algn="tl">
                    <a:srgbClr val="C0C0C0"/>
                  </a:outerShdw>
                </a:effectLst>
                <a:latin typeface="Times New Roman" panose="02020603050405020304" pitchFamily="18" charset="0"/>
              </a:rPr>
              <a:t>被称为</a:t>
            </a:r>
            <a:r>
              <a:rPr kumimoji="1" lang="zh-CN" altLang="en-US" b="1" dirty="0">
                <a:solidFill>
                  <a:srgbClr val="0000FF"/>
                </a:solidFill>
                <a:effectLst>
                  <a:outerShdw blurRad="38100" dist="38100" dir="2700000" algn="tl">
                    <a:srgbClr val="C0C0C0"/>
                  </a:outerShdw>
                </a:effectLst>
                <a:latin typeface="Times New Roman" panose="02020603050405020304" pitchFamily="18" charset="0"/>
              </a:rPr>
              <a:t>根</a:t>
            </a:r>
            <a:r>
              <a:rPr kumimoji="1" lang="zh-CN" altLang="en-US" b="1" dirty="0" smtClean="0">
                <a:solidFill>
                  <a:srgbClr val="0000FF"/>
                </a:solidFill>
                <a:effectLst>
                  <a:outerShdw blurRad="38100" dist="38100" dir="2700000" algn="tl">
                    <a:srgbClr val="C0C0C0"/>
                  </a:outerShdw>
                </a:effectLst>
                <a:latin typeface="Times New Roman" panose="02020603050405020304" pitchFamily="18" charset="0"/>
              </a:rPr>
              <a:t>结点，</a:t>
            </a:r>
            <a:r>
              <a:rPr kumimoji="1" lang="en-US" altLang="zh-CN" b="1" dirty="0" smtClean="0">
                <a:solidFill>
                  <a:srgbClr val="0000FF"/>
                </a:solidFill>
                <a:effectLst>
                  <a:outerShdw blurRad="38100" dist="38100" dir="2700000" algn="tl">
                    <a:srgbClr val="C0C0C0"/>
                  </a:outerShdw>
                </a:effectLst>
                <a:latin typeface="Times New Roman" panose="02020603050405020304" pitchFamily="18" charset="0"/>
              </a:rPr>
              <a:t>F </a:t>
            </a:r>
            <a:r>
              <a:rPr kumimoji="1" lang="zh-CN" altLang="en-US" b="1" dirty="0">
                <a:effectLst>
                  <a:outerShdw blurRad="38100" dist="38100" dir="2700000" algn="tl">
                    <a:srgbClr val="C0C0C0"/>
                  </a:outerShdw>
                </a:effectLst>
                <a:latin typeface="Times New Roman" panose="02020603050405020304" pitchFamily="18" charset="0"/>
              </a:rPr>
              <a:t>被称为</a:t>
            </a:r>
            <a:r>
              <a:rPr kumimoji="1" lang="zh-CN" altLang="en-US" b="1" dirty="0">
                <a:solidFill>
                  <a:srgbClr val="0000FF"/>
                </a:solidFill>
                <a:effectLst>
                  <a:outerShdw blurRad="38100" dist="38100" dir="2700000" algn="tl">
                    <a:srgbClr val="C0C0C0"/>
                  </a:outerShdw>
                </a:effectLst>
                <a:latin typeface="Times New Roman" panose="02020603050405020304" pitchFamily="18" charset="0"/>
              </a:rPr>
              <a:t>子树森林</a:t>
            </a:r>
            <a:endParaRPr kumimoji="1" lang="zh-CN" altLang="en-US" b="1" dirty="0">
              <a:solidFill>
                <a:srgbClr val="0000FF"/>
              </a:solidFill>
              <a:effectLst>
                <a:outerShdw blurRad="38100" dist="38100" dir="2700000" algn="tl">
                  <a:srgbClr val="C0C0C0"/>
                </a:outerShdw>
              </a:effectLst>
              <a:latin typeface="Times New Roman" panose="02020603050405020304" pitchFamily="18" charset="0"/>
            </a:endParaRPr>
          </a:p>
        </p:txBody>
      </p:sp>
      <p:sp>
        <p:nvSpPr>
          <p:cNvPr id="24580" name="Text Box 5"/>
          <p:cNvSpPr txBox="1">
            <a:spLocks noChangeArrowheads="1"/>
          </p:cNvSpPr>
          <p:nvPr/>
        </p:nvSpPr>
        <p:spPr bwMode="auto">
          <a:xfrm>
            <a:off x="37783" y="0"/>
            <a:ext cx="2619375" cy="895350"/>
          </a:xfrm>
          <a:prstGeom prst="rect">
            <a:avLst/>
          </a:prstGeom>
          <a:noFill/>
          <a:ln w="12700" cap="sq">
            <a:noFill/>
            <a:miter lim="800000"/>
            <a:headEnd type="none" w="sm" len="sm"/>
            <a:tailEnd type="none" w="sm" len="sm"/>
          </a:ln>
        </p:spPr>
        <p:txBody>
          <a:bodyPr>
            <a:spAutoFit/>
          </a:bodyPr>
          <a:lstStyle/>
          <a:p>
            <a:pPr>
              <a:lnSpc>
                <a:spcPct val="120000"/>
              </a:lnSpc>
            </a:pPr>
            <a:r>
              <a:rPr kumimoji="1" lang="zh-CN" altLang="en-US" sz="4400" b="1">
                <a:solidFill>
                  <a:srgbClr val="FF0000"/>
                </a:solidFill>
                <a:latin typeface="Times New Roman" panose="02020603050405020304" pitchFamily="18" charset="0"/>
              </a:rPr>
              <a:t>森林：</a:t>
            </a:r>
            <a:endParaRPr kumimoji="1" lang="zh-CN" altLang="en-US" sz="4000">
              <a:latin typeface="Times New Roman" panose="02020603050405020304" pitchFamily="18" charset="0"/>
            </a:endParaRPr>
          </a:p>
        </p:txBody>
      </p:sp>
      <p:sp>
        <p:nvSpPr>
          <p:cNvPr id="44059" name="Text Box 27"/>
          <p:cNvSpPr txBox="1">
            <a:spLocks noChangeArrowheads="1"/>
          </p:cNvSpPr>
          <p:nvPr/>
        </p:nvSpPr>
        <p:spPr bwMode="auto">
          <a:xfrm>
            <a:off x="1406525" y="157163"/>
            <a:ext cx="7056438" cy="681990"/>
          </a:xfrm>
          <a:prstGeom prst="rect">
            <a:avLst/>
          </a:prstGeom>
          <a:noFill/>
          <a:ln w="12700" cap="sq">
            <a:noFill/>
            <a:miter lim="800000"/>
            <a:headEnd type="none" w="sm" len="sm"/>
            <a:tailEnd type="none" w="sm" len="sm"/>
          </a:ln>
          <a:effectLst/>
        </p:spPr>
        <p:txBody>
          <a:bodyPr>
            <a:spAutoFit/>
          </a:bodyPr>
          <a:lstStyle/>
          <a:p>
            <a:pPr>
              <a:lnSpc>
                <a:spcPct val="120000"/>
              </a:lnSpc>
              <a:defRPr/>
            </a:pPr>
            <a:r>
              <a:rPr kumimoji="1" lang="en-US" altLang="zh-CN" sz="3200" b="1" dirty="0">
                <a:solidFill>
                  <a:srgbClr val="0000FF"/>
                </a:solidFill>
                <a:effectLst>
                  <a:outerShdw blurRad="38100" dist="38100" dir="2700000" algn="tl">
                    <a:srgbClr val="C0C0C0"/>
                  </a:outerShdw>
                </a:effectLst>
                <a:latin typeface="Times New Roman" panose="02020603050405020304" pitchFamily="18" charset="0"/>
              </a:rPr>
              <a:t>m</a:t>
            </a:r>
            <a:r>
              <a:rPr kumimoji="1" lang="zh-CN" altLang="en-US" sz="3200" b="1" dirty="0">
                <a:solidFill>
                  <a:srgbClr val="0000FF"/>
                </a:solidFill>
                <a:effectLst>
                  <a:outerShdw blurRad="38100" dist="38100" dir="2700000" algn="tl">
                    <a:srgbClr val="C0C0C0"/>
                  </a:outerShdw>
                </a:effectLst>
                <a:latin typeface="Times New Roman" panose="02020603050405020304" pitchFamily="18" charset="0"/>
              </a:rPr>
              <a:t>（</a:t>
            </a:r>
            <a:r>
              <a:rPr kumimoji="1" lang="en-US" altLang="zh-CN" sz="3200" b="1" dirty="0">
                <a:solidFill>
                  <a:srgbClr val="0000FF"/>
                </a:solidFill>
                <a:effectLst>
                  <a:outerShdw blurRad="38100" dist="38100" dir="2700000" algn="tl">
                    <a:srgbClr val="C0C0C0"/>
                  </a:outerShdw>
                </a:effectLst>
                <a:latin typeface="Times New Roman" panose="02020603050405020304" pitchFamily="18" charset="0"/>
              </a:rPr>
              <a:t>m</a:t>
            </a:r>
            <a:r>
              <a:rPr kumimoji="1" lang="en-US" altLang="zh-CN" sz="3200" b="1" dirty="0" smtClean="0">
                <a:solidFill>
                  <a:srgbClr val="0000FF"/>
                </a:solidFill>
                <a:effectLst>
                  <a:outerShdw blurRad="38100" dist="38100" dir="2700000" algn="tl">
                    <a:srgbClr val="C0C0C0"/>
                  </a:outerShdw>
                </a:effectLst>
                <a:latin typeface="楷体_GB2312" pitchFamily="49" charset="-122"/>
              </a:rPr>
              <a:t>≥0</a:t>
            </a:r>
            <a:r>
              <a:rPr kumimoji="1" lang="zh-CN" altLang="en-US" sz="3200" b="1" dirty="0" smtClean="0">
                <a:solidFill>
                  <a:srgbClr val="0000FF"/>
                </a:solidFill>
                <a:effectLst>
                  <a:outerShdw blurRad="38100" dist="38100" dir="2700000" algn="tl">
                    <a:srgbClr val="C0C0C0"/>
                  </a:outerShdw>
                </a:effectLst>
                <a:latin typeface="Times New Roman" panose="02020603050405020304" pitchFamily="18" charset="0"/>
              </a:rPr>
              <a:t>）</a:t>
            </a:r>
            <a:r>
              <a:rPr kumimoji="1" lang="zh-CN" altLang="en-US" sz="3200" b="1" dirty="0">
                <a:solidFill>
                  <a:srgbClr val="0000FF"/>
                </a:solidFill>
                <a:effectLst>
                  <a:outerShdw blurRad="38100" dist="38100" dir="2700000" algn="tl">
                    <a:srgbClr val="C0C0C0"/>
                  </a:outerShdw>
                </a:effectLst>
                <a:latin typeface="Times New Roman" panose="02020603050405020304" pitchFamily="18" charset="0"/>
              </a:rPr>
              <a:t>棵互不相交的树的集合</a:t>
            </a:r>
            <a:endParaRPr kumimoji="1" lang="zh-CN" altLang="en-US" sz="3200" b="1" dirty="0">
              <a:solidFill>
                <a:srgbClr val="0000FF"/>
              </a:solidFill>
              <a:effectLst>
                <a:outerShdw blurRad="38100" dist="38100" dir="2700000" algn="tl">
                  <a:srgbClr val="C0C0C0"/>
                </a:outerShdw>
              </a:effectLst>
              <a:latin typeface="Times New Roman" panose="02020603050405020304" pitchFamily="18" charset="0"/>
            </a:endParaRPr>
          </a:p>
        </p:txBody>
      </p:sp>
      <p:sp>
        <p:nvSpPr>
          <p:cNvPr id="44060" name="Oval 28"/>
          <p:cNvSpPr>
            <a:spLocks noChangeArrowheads="1"/>
          </p:cNvSpPr>
          <p:nvPr/>
        </p:nvSpPr>
        <p:spPr bwMode="auto">
          <a:xfrm>
            <a:off x="4613275" y="1320800"/>
            <a:ext cx="533400" cy="381000"/>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2800" b="1">
                <a:solidFill>
                  <a:srgbClr val="FF0000"/>
                </a:solidFill>
                <a:latin typeface="Times New Roman" panose="02020603050405020304" pitchFamily="18" charset="0"/>
              </a:rPr>
              <a:t>A</a:t>
            </a:r>
            <a:endParaRPr kumimoji="1" lang="en-US" altLang="zh-CN">
              <a:latin typeface="Times New Roman" panose="02020603050405020304" pitchFamily="18" charset="0"/>
            </a:endParaRPr>
          </a:p>
        </p:txBody>
      </p:sp>
      <p:sp>
        <p:nvSpPr>
          <p:cNvPr id="44062" name="AutoShape 30"/>
          <p:cNvSpPr>
            <a:spLocks noChangeArrowheads="1"/>
          </p:cNvSpPr>
          <p:nvPr/>
        </p:nvSpPr>
        <p:spPr bwMode="auto">
          <a:xfrm>
            <a:off x="5756275" y="939800"/>
            <a:ext cx="609600" cy="381000"/>
          </a:xfrm>
          <a:prstGeom prst="wedgeRoundRectCallout">
            <a:avLst>
              <a:gd name="adj1" fmla="val -137759"/>
              <a:gd name="adj2" fmla="val 92500"/>
              <a:gd name="adj3" fmla="val 16667"/>
            </a:avLst>
          </a:prstGeom>
          <a:solidFill>
            <a:srgbClr val="FBE2DF"/>
          </a:solidFill>
          <a:ln w="12700" cap="sq">
            <a:solidFill>
              <a:schemeClr val="tx1"/>
            </a:solidFill>
            <a:miter lim="800000"/>
            <a:headEnd type="none" w="sm" len="sm"/>
            <a:tailEnd type="none" w="sm" len="sm"/>
          </a:ln>
        </p:spPr>
        <p:txBody>
          <a:bodyPr wrap="none" anchor="ctr"/>
          <a:lstStyle/>
          <a:p>
            <a:pPr algn="ctr"/>
            <a:r>
              <a:rPr kumimoji="1" lang="en-US" altLang="zh-CN" b="1">
                <a:solidFill>
                  <a:srgbClr val="FF3300"/>
                </a:solidFill>
                <a:latin typeface="Times New Roman" panose="02020603050405020304" pitchFamily="18" charset="0"/>
              </a:rPr>
              <a:t>root</a:t>
            </a:r>
            <a:endParaRPr kumimoji="1" lang="en-US" altLang="zh-CN">
              <a:latin typeface="Times New Roman" panose="02020603050405020304" pitchFamily="18" charset="0"/>
            </a:endParaRPr>
          </a:p>
        </p:txBody>
      </p:sp>
      <p:sp>
        <p:nvSpPr>
          <p:cNvPr id="44064" name="Rectangle 32"/>
          <p:cNvSpPr>
            <a:spLocks noChangeArrowheads="1"/>
          </p:cNvSpPr>
          <p:nvPr/>
        </p:nvSpPr>
        <p:spPr bwMode="auto">
          <a:xfrm>
            <a:off x="2555875" y="1854200"/>
            <a:ext cx="4800600" cy="2438400"/>
          </a:xfrm>
          <a:prstGeom prst="rect">
            <a:avLst/>
          </a:prstGeom>
          <a:solidFill>
            <a:srgbClr val="CAF2CE"/>
          </a:solidFill>
          <a:ln w="12700" cap="sq">
            <a:solidFill>
              <a:schemeClr val="tx1"/>
            </a:solidFill>
            <a:miter lim="800000"/>
            <a:headEnd type="none" w="sm" len="sm"/>
            <a:tailEnd type="none" w="sm" len="sm"/>
          </a:ln>
        </p:spPr>
        <p:txBody>
          <a:bodyPr wrap="none" anchor="ctr"/>
          <a:lstStyle/>
          <a:p>
            <a:endParaRPr lang="zh-CN" altLang="en-US" b="1"/>
          </a:p>
        </p:txBody>
      </p:sp>
      <p:sp>
        <p:nvSpPr>
          <p:cNvPr id="44065" name="Oval 33"/>
          <p:cNvSpPr>
            <a:spLocks noChangeArrowheads="1"/>
          </p:cNvSpPr>
          <p:nvPr/>
        </p:nvSpPr>
        <p:spPr bwMode="auto">
          <a:xfrm>
            <a:off x="3394075" y="2235200"/>
            <a:ext cx="457200" cy="304800"/>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2800" b="1">
                <a:solidFill>
                  <a:srgbClr val="9C4E00"/>
                </a:solidFill>
                <a:latin typeface="Times New Roman" panose="02020603050405020304" pitchFamily="18" charset="0"/>
              </a:rPr>
              <a:t>B</a:t>
            </a:r>
            <a:endParaRPr kumimoji="1" lang="en-US" altLang="zh-CN">
              <a:latin typeface="Times New Roman" panose="02020603050405020304" pitchFamily="18" charset="0"/>
            </a:endParaRPr>
          </a:p>
        </p:txBody>
      </p:sp>
      <p:sp>
        <p:nvSpPr>
          <p:cNvPr id="44066" name="Oval 34"/>
          <p:cNvSpPr>
            <a:spLocks noChangeArrowheads="1"/>
          </p:cNvSpPr>
          <p:nvPr/>
        </p:nvSpPr>
        <p:spPr bwMode="auto">
          <a:xfrm>
            <a:off x="4613275" y="2235200"/>
            <a:ext cx="533400" cy="304800"/>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2800" b="1">
                <a:solidFill>
                  <a:srgbClr val="6600CC"/>
                </a:solidFill>
                <a:latin typeface="Times New Roman" panose="02020603050405020304" pitchFamily="18" charset="0"/>
              </a:rPr>
              <a:t>C</a:t>
            </a:r>
            <a:endParaRPr kumimoji="1" lang="en-US" altLang="zh-CN">
              <a:latin typeface="Times New Roman" panose="02020603050405020304" pitchFamily="18" charset="0"/>
            </a:endParaRPr>
          </a:p>
        </p:txBody>
      </p:sp>
      <p:sp>
        <p:nvSpPr>
          <p:cNvPr id="44067" name="Oval 35"/>
          <p:cNvSpPr>
            <a:spLocks noChangeArrowheads="1"/>
          </p:cNvSpPr>
          <p:nvPr/>
        </p:nvSpPr>
        <p:spPr bwMode="auto">
          <a:xfrm>
            <a:off x="5984875" y="2235200"/>
            <a:ext cx="533400" cy="304800"/>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2800" b="1">
                <a:solidFill>
                  <a:schemeClr val="bg2"/>
                </a:solidFill>
                <a:latin typeface="Times New Roman" panose="02020603050405020304" pitchFamily="18" charset="0"/>
              </a:rPr>
              <a:t>D</a:t>
            </a:r>
            <a:endParaRPr kumimoji="1" lang="en-US" altLang="zh-CN">
              <a:latin typeface="Times New Roman" panose="02020603050405020304" pitchFamily="18" charset="0"/>
            </a:endParaRPr>
          </a:p>
        </p:txBody>
      </p:sp>
      <p:sp>
        <p:nvSpPr>
          <p:cNvPr id="44068" name="Oval 36"/>
          <p:cNvSpPr>
            <a:spLocks noChangeArrowheads="1"/>
          </p:cNvSpPr>
          <p:nvPr/>
        </p:nvSpPr>
        <p:spPr bwMode="auto">
          <a:xfrm>
            <a:off x="2784475" y="2921000"/>
            <a:ext cx="457200" cy="304800"/>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2800" b="1">
                <a:solidFill>
                  <a:srgbClr val="9C4E00"/>
                </a:solidFill>
                <a:latin typeface="Times New Roman" panose="02020603050405020304" pitchFamily="18" charset="0"/>
              </a:rPr>
              <a:t>E</a:t>
            </a:r>
            <a:endParaRPr kumimoji="1" lang="en-US" altLang="zh-CN">
              <a:latin typeface="Times New Roman" panose="02020603050405020304" pitchFamily="18" charset="0"/>
            </a:endParaRPr>
          </a:p>
        </p:txBody>
      </p:sp>
      <p:sp>
        <p:nvSpPr>
          <p:cNvPr id="44069" name="Oval 37"/>
          <p:cNvSpPr>
            <a:spLocks noChangeArrowheads="1"/>
          </p:cNvSpPr>
          <p:nvPr/>
        </p:nvSpPr>
        <p:spPr bwMode="auto">
          <a:xfrm>
            <a:off x="3851275" y="2921000"/>
            <a:ext cx="533400" cy="304800"/>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2800" b="1">
                <a:solidFill>
                  <a:srgbClr val="9C4E00"/>
                </a:solidFill>
                <a:latin typeface="Times New Roman" panose="02020603050405020304" pitchFamily="18" charset="0"/>
              </a:rPr>
              <a:t>F</a:t>
            </a:r>
            <a:endParaRPr kumimoji="1" lang="en-US" altLang="zh-CN">
              <a:latin typeface="Times New Roman" panose="02020603050405020304" pitchFamily="18" charset="0"/>
            </a:endParaRPr>
          </a:p>
        </p:txBody>
      </p:sp>
      <p:sp>
        <p:nvSpPr>
          <p:cNvPr id="44070" name="Oval 38"/>
          <p:cNvSpPr>
            <a:spLocks noChangeArrowheads="1"/>
          </p:cNvSpPr>
          <p:nvPr/>
        </p:nvSpPr>
        <p:spPr bwMode="auto">
          <a:xfrm>
            <a:off x="4613275" y="2921000"/>
            <a:ext cx="533400" cy="304800"/>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2800" b="1">
                <a:solidFill>
                  <a:srgbClr val="6600CC"/>
                </a:solidFill>
                <a:latin typeface="Times New Roman" panose="02020603050405020304" pitchFamily="18" charset="0"/>
              </a:rPr>
              <a:t>G</a:t>
            </a:r>
            <a:endParaRPr kumimoji="1" lang="en-US" altLang="zh-CN">
              <a:latin typeface="Times New Roman" panose="02020603050405020304" pitchFamily="18" charset="0"/>
            </a:endParaRPr>
          </a:p>
        </p:txBody>
      </p:sp>
      <p:sp>
        <p:nvSpPr>
          <p:cNvPr id="44071" name="Oval 39"/>
          <p:cNvSpPr>
            <a:spLocks noChangeArrowheads="1"/>
          </p:cNvSpPr>
          <p:nvPr/>
        </p:nvSpPr>
        <p:spPr bwMode="auto">
          <a:xfrm>
            <a:off x="5299075" y="2921000"/>
            <a:ext cx="533400" cy="304800"/>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2800" b="1">
                <a:solidFill>
                  <a:schemeClr val="bg2"/>
                </a:solidFill>
                <a:latin typeface="Times New Roman" panose="02020603050405020304" pitchFamily="18" charset="0"/>
              </a:rPr>
              <a:t>H</a:t>
            </a:r>
            <a:endParaRPr kumimoji="1" lang="en-US" altLang="zh-CN">
              <a:latin typeface="Times New Roman" panose="02020603050405020304" pitchFamily="18" charset="0"/>
            </a:endParaRPr>
          </a:p>
        </p:txBody>
      </p:sp>
      <p:sp>
        <p:nvSpPr>
          <p:cNvPr id="44072" name="Oval 40"/>
          <p:cNvSpPr>
            <a:spLocks noChangeArrowheads="1"/>
          </p:cNvSpPr>
          <p:nvPr/>
        </p:nvSpPr>
        <p:spPr bwMode="auto">
          <a:xfrm>
            <a:off x="5984875" y="2921000"/>
            <a:ext cx="533400" cy="304800"/>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2800" b="1">
                <a:solidFill>
                  <a:schemeClr val="bg2"/>
                </a:solidFill>
                <a:latin typeface="Times New Roman" panose="02020603050405020304" pitchFamily="18" charset="0"/>
              </a:rPr>
              <a:t>I</a:t>
            </a:r>
            <a:endParaRPr kumimoji="1" lang="en-US" altLang="zh-CN">
              <a:latin typeface="Times New Roman" panose="02020603050405020304" pitchFamily="18" charset="0"/>
            </a:endParaRPr>
          </a:p>
        </p:txBody>
      </p:sp>
      <p:sp>
        <p:nvSpPr>
          <p:cNvPr id="44073" name="Oval 41"/>
          <p:cNvSpPr>
            <a:spLocks noChangeArrowheads="1"/>
          </p:cNvSpPr>
          <p:nvPr/>
        </p:nvSpPr>
        <p:spPr bwMode="auto">
          <a:xfrm>
            <a:off x="6670675" y="2921000"/>
            <a:ext cx="457200" cy="304800"/>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2800" b="1">
                <a:solidFill>
                  <a:schemeClr val="bg2"/>
                </a:solidFill>
                <a:latin typeface="Times New Roman" panose="02020603050405020304" pitchFamily="18" charset="0"/>
              </a:rPr>
              <a:t>J</a:t>
            </a:r>
            <a:endParaRPr kumimoji="1" lang="en-US" altLang="zh-CN">
              <a:latin typeface="Times New Roman" panose="02020603050405020304" pitchFamily="18" charset="0"/>
            </a:endParaRPr>
          </a:p>
        </p:txBody>
      </p:sp>
      <p:sp>
        <p:nvSpPr>
          <p:cNvPr id="44074" name="Oval 42"/>
          <p:cNvSpPr>
            <a:spLocks noChangeArrowheads="1"/>
          </p:cNvSpPr>
          <p:nvPr/>
        </p:nvSpPr>
        <p:spPr bwMode="auto">
          <a:xfrm>
            <a:off x="6670675" y="3606800"/>
            <a:ext cx="533400" cy="304800"/>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2800" b="1">
                <a:solidFill>
                  <a:schemeClr val="bg2"/>
                </a:solidFill>
                <a:latin typeface="Times New Roman" panose="02020603050405020304" pitchFamily="18" charset="0"/>
              </a:rPr>
              <a:t>M</a:t>
            </a:r>
            <a:endParaRPr kumimoji="1" lang="en-US" altLang="zh-CN">
              <a:latin typeface="Times New Roman" panose="02020603050405020304" pitchFamily="18" charset="0"/>
            </a:endParaRPr>
          </a:p>
        </p:txBody>
      </p:sp>
      <p:sp>
        <p:nvSpPr>
          <p:cNvPr id="44075" name="Oval 43"/>
          <p:cNvSpPr>
            <a:spLocks noChangeArrowheads="1"/>
          </p:cNvSpPr>
          <p:nvPr/>
        </p:nvSpPr>
        <p:spPr bwMode="auto">
          <a:xfrm>
            <a:off x="3317875" y="3606800"/>
            <a:ext cx="533400" cy="304800"/>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2800" b="1">
                <a:solidFill>
                  <a:srgbClr val="9C4E00"/>
                </a:solidFill>
                <a:latin typeface="Times New Roman" panose="02020603050405020304" pitchFamily="18" charset="0"/>
              </a:rPr>
              <a:t>K</a:t>
            </a:r>
            <a:endParaRPr kumimoji="1" lang="en-US" altLang="zh-CN">
              <a:latin typeface="Times New Roman" panose="02020603050405020304" pitchFamily="18" charset="0"/>
            </a:endParaRPr>
          </a:p>
        </p:txBody>
      </p:sp>
      <p:sp>
        <p:nvSpPr>
          <p:cNvPr id="44076" name="Oval 44"/>
          <p:cNvSpPr>
            <a:spLocks noChangeArrowheads="1"/>
          </p:cNvSpPr>
          <p:nvPr/>
        </p:nvSpPr>
        <p:spPr bwMode="auto">
          <a:xfrm>
            <a:off x="4308475" y="3606800"/>
            <a:ext cx="533400" cy="304800"/>
          </a:xfrm>
          <a:prstGeom prst="ellipse">
            <a:avLst/>
          </a:prstGeom>
          <a:solidFill>
            <a:srgbClr val="FFFFD9"/>
          </a:solidFill>
          <a:ln w="12700" cap="sq">
            <a:solidFill>
              <a:schemeClr val="tx1"/>
            </a:solidFill>
            <a:round/>
            <a:headEnd type="none" w="sm" len="sm"/>
            <a:tailEnd type="none" w="sm" len="sm"/>
          </a:ln>
        </p:spPr>
        <p:txBody>
          <a:bodyPr wrap="none" anchor="ctr"/>
          <a:lstStyle/>
          <a:p>
            <a:pPr algn="ctr"/>
            <a:r>
              <a:rPr kumimoji="1" lang="en-US" altLang="zh-CN" sz="2800" b="1">
                <a:solidFill>
                  <a:srgbClr val="9C4E00"/>
                </a:solidFill>
                <a:latin typeface="Times New Roman" panose="02020603050405020304" pitchFamily="18" charset="0"/>
              </a:rPr>
              <a:t>L</a:t>
            </a:r>
            <a:endParaRPr kumimoji="1" lang="en-US" altLang="zh-CN">
              <a:latin typeface="Times New Roman" panose="02020603050405020304" pitchFamily="18" charset="0"/>
            </a:endParaRPr>
          </a:p>
        </p:txBody>
      </p:sp>
      <p:sp>
        <p:nvSpPr>
          <p:cNvPr id="44077" name="Line 45"/>
          <p:cNvSpPr>
            <a:spLocks noChangeShapeType="1"/>
          </p:cNvSpPr>
          <p:nvPr/>
        </p:nvSpPr>
        <p:spPr bwMode="auto">
          <a:xfrm flipH="1">
            <a:off x="3013075" y="2387600"/>
            <a:ext cx="381000" cy="533400"/>
          </a:xfrm>
          <a:prstGeom prst="line">
            <a:avLst/>
          </a:prstGeom>
          <a:noFill/>
          <a:ln w="28575" cap="sq">
            <a:solidFill>
              <a:srgbClr val="005400"/>
            </a:solidFill>
            <a:round/>
            <a:headEnd type="none" w="sm" len="sm"/>
            <a:tailEnd type="none" w="sm" len="sm"/>
          </a:ln>
        </p:spPr>
        <p:txBody>
          <a:bodyPr wrap="none" anchor="ctr"/>
          <a:lstStyle/>
          <a:p>
            <a:endParaRPr lang="zh-CN" altLang="en-US"/>
          </a:p>
        </p:txBody>
      </p:sp>
      <p:sp>
        <p:nvSpPr>
          <p:cNvPr id="44078" name="Line 46"/>
          <p:cNvSpPr>
            <a:spLocks noChangeShapeType="1"/>
          </p:cNvSpPr>
          <p:nvPr/>
        </p:nvSpPr>
        <p:spPr bwMode="auto">
          <a:xfrm>
            <a:off x="3851275" y="2387600"/>
            <a:ext cx="228600" cy="533400"/>
          </a:xfrm>
          <a:prstGeom prst="line">
            <a:avLst/>
          </a:prstGeom>
          <a:noFill/>
          <a:ln w="28575" cap="sq">
            <a:solidFill>
              <a:srgbClr val="005400"/>
            </a:solidFill>
            <a:round/>
            <a:headEnd type="none" w="sm" len="sm"/>
            <a:tailEnd type="none" w="sm" len="sm"/>
          </a:ln>
        </p:spPr>
        <p:txBody>
          <a:bodyPr wrap="none" anchor="ctr"/>
          <a:lstStyle/>
          <a:p>
            <a:endParaRPr lang="zh-CN" altLang="en-US"/>
          </a:p>
        </p:txBody>
      </p:sp>
      <p:sp>
        <p:nvSpPr>
          <p:cNvPr id="44079" name="Line 47"/>
          <p:cNvSpPr>
            <a:spLocks noChangeShapeType="1"/>
          </p:cNvSpPr>
          <p:nvPr/>
        </p:nvSpPr>
        <p:spPr bwMode="auto">
          <a:xfrm flipH="1">
            <a:off x="3546475" y="3073400"/>
            <a:ext cx="304800" cy="533400"/>
          </a:xfrm>
          <a:prstGeom prst="line">
            <a:avLst/>
          </a:prstGeom>
          <a:noFill/>
          <a:ln w="28575" cap="sq">
            <a:solidFill>
              <a:srgbClr val="005400"/>
            </a:solidFill>
            <a:round/>
            <a:headEnd type="none" w="sm" len="sm"/>
            <a:tailEnd type="none" w="sm" len="sm"/>
          </a:ln>
        </p:spPr>
        <p:txBody>
          <a:bodyPr wrap="none" anchor="ctr"/>
          <a:lstStyle/>
          <a:p>
            <a:endParaRPr lang="zh-CN" altLang="en-US"/>
          </a:p>
        </p:txBody>
      </p:sp>
      <p:sp>
        <p:nvSpPr>
          <p:cNvPr id="44080" name="Line 48"/>
          <p:cNvSpPr>
            <a:spLocks noChangeShapeType="1"/>
          </p:cNvSpPr>
          <p:nvPr/>
        </p:nvSpPr>
        <p:spPr bwMode="auto">
          <a:xfrm>
            <a:off x="4384675" y="3073400"/>
            <a:ext cx="152400" cy="533400"/>
          </a:xfrm>
          <a:prstGeom prst="line">
            <a:avLst/>
          </a:prstGeom>
          <a:noFill/>
          <a:ln w="28575" cap="sq">
            <a:solidFill>
              <a:srgbClr val="005400"/>
            </a:solidFill>
            <a:round/>
            <a:headEnd type="none" w="sm" len="sm"/>
            <a:tailEnd type="none" w="sm" len="sm"/>
          </a:ln>
        </p:spPr>
        <p:txBody>
          <a:bodyPr wrap="none" anchor="ctr"/>
          <a:lstStyle/>
          <a:p>
            <a:endParaRPr lang="zh-CN" altLang="en-US"/>
          </a:p>
        </p:txBody>
      </p:sp>
      <p:sp>
        <p:nvSpPr>
          <p:cNvPr id="44081" name="Line 49"/>
          <p:cNvSpPr>
            <a:spLocks noChangeShapeType="1"/>
          </p:cNvSpPr>
          <p:nvPr/>
        </p:nvSpPr>
        <p:spPr bwMode="auto">
          <a:xfrm>
            <a:off x="4841875" y="2540000"/>
            <a:ext cx="0" cy="381000"/>
          </a:xfrm>
          <a:prstGeom prst="line">
            <a:avLst/>
          </a:prstGeom>
          <a:noFill/>
          <a:ln w="28575" cap="sq">
            <a:solidFill>
              <a:srgbClr val="005400"/>
            </a:solidFill>
            <a:round/>
            <a:headEnd type="none" w="sm" len="sm"/>
            <a:tailEnd type="none" w="sm" len="sm"/>
          </a:ln>
        </p:spPr>
        <p:txBody>
          <a:bodyPr wrap="none" anchor="ctr"/>
          <a:lstStyle/>
          <a:p>
            <a:endParaRPr lang="zh-CN" altLang="en-US"/>
          </a:p>
        </p:txBody>
      </p:sp>
      <p:sp>
        <p:nvSpPr>
          <p:cNvPr id="44082" name="Line 50"/>
          <p:cNvSpPr>
            <a:spLocks noChangeShapeType="1"/>
          </p:cNvSpPr>
          <p:nvPr/>
        </p:nvSpPr>
        <p:spPr bwMode="auto">
          <a:xfrm flipH="1">
            <a:off x="5527675" y="2311400"/>
            <a:ext cx="457200" cy="609600"/>
          </a:xfrm>
          <a:prstGeom prst="line">
            <a:avLst/>
          </a:prstGeom>
          <a:noFill/>
          <a:ln w="28575" cap="sq">
            <a:solidFill>
              <a:srgbClr val="005400"/>
            </a:solidFill>
            <a:round/>
            <a:headEnd type="none" w="sm" len="sm"/>
            <a:tailEnd type="none" w="sm" len="sm"/>
          </a:ln>
        </p:spPr>
        <p:txBody>
          <a:bodyPr wrap="none" anchor="ctr"/>
          <a:lstStyle/>
          <a:p>
            <a:endParaRPr lang="zh-CN" altLang="en-US"/>
          </a:p>
        </p:txBody>
      </p:sp>
      <p:sp>
        <p:nvSpPr>
          <p:cNvPr id="44083" name="Line 51"/>
          <p:cNvSpPr>
            <a:spLocks noChangeShapeType="1"/>
          </p:cNvSpPr>
          <p:nvPr/>
        </p:nvSpPr>
        <p:spPr bwMode="auto">
          <a:xfrm flipH="1">
            <a:off x="6289675" y="2540000"/>
            <a:ext cx="0" cy="381000"/>
          </a:xfrm>
          <a:prstGeom prst="line">
            <a:avLst/>
          </a:prstGeom>
          <a:noFill/>
          <a:ln w="28575" cap="sq">
            <a:solidFill>
              <a:srgbClr val="005400"/>
            </a:solidFill>
            <a:round/>
            <a:headEnd type="none" w="sm" len="sm"/>
            <a:tailEnd type="none" w="sm" len="sm"/>
          </a:ln>
        </p:spPr>
        <p:txBody>
          <a:bodyPr wrap="none" anchor="ctr"/>
          <a:lstStyle/>
          <a:p>
            <a:endParaRPr lang="zh-CN" altLang="en-US"/>
          </a:p>
        </p:txBody>
      </p:sp>
      <p:sp>
        <p:nvSpPr>
          <p:cNvPr id="44084" name="Line 52"/>
          <p:cNvSpPr>
            <a:spLocks noChangeShapeType="1"/>
          </p:cNvSpPr>
          <p:nvPr/>
        </p:nvSpPr>
        <p:spPr bwMode="auto">
          <a:xfrm>
            <a:off x="6518275" y="2387600"/>
            <a:ext cx="381000" cy="533400"/>
          </a:xfrm>
          <a:prstGeom prst="line">
            <a:avLst/>
          </a:prstGeom>
          <a:noFill/>
          <a:ln w="28575" cap="sq">
            <a:solidFill>
              <a:srgbClr val="005400"/>
            </a:solidFill>
            <a:round/>
            <a:headEnd type="none" w="sm" len="sm"/>
            <a:tailEnd type="none" w="sm" len="sm"/>
          </a:ln>
        </p:spPr>
        <p:txBody>
          <a:bodyPr wrap="none" anchor="ctr"/>
          <a:lstStyle/>
          <a:p>
            <a:endParaRPr lang="zh-CN" altLang="en-US"/>
          </a:p>
        </p:txBody>
      </p:sp>
      <p:sp>
        <p:nvSpPr>
          <p:cNvPr id="44085" name="Line 53"/>
          <p:cNvSpPr>
            <a:spLocks noChangeShapeType="1"/>
          </p:cNvSpPr>
          <p:nvPr/>
        </p:nvSpPr>
        <p:spPr bwMode="auto">
          <a:xfrm>
            <a:off x="6899275" y="3225800"/>
            <a:ext cx="0" cy="381000"/>
          </a:xfrm>
          <a:prstGeom prst="line">
            <a:avLst/>
          </a:prstGeom>
          <a:noFill/>
          <a:ln w="28575" cap="sq">
            <a:solidFill>
              <a:srgbClr val="005400"/>
            </a:solidFill>
            <a:round/>
            <a:headEnd type="none" w="sm" len="sm"/>
            <a:tailEnd type="none" w="sm" len="sm"/>
          </a:ln>
        </p:spPr>
        <p:txBody>
          <a:bodyPr wrap="none" anchor="ctr"/>
          <a:lstStyle/>
          <a:p>
            <a:endParaRPr lang="zh-CN" altLang="en-US"/>
          </a:p>
        </p:txBody>
      </p:sp>
      <p:sp>
        <p:nvSpPr>
          <p:cNvPr id="44086" name="AutoShape 54"/>
          <p:cNvSpPr>
            <a:spLocks noChangeArrowheads="1"/>
          </p:cNvSpPr>
          <p:nvPr/>
        </p:nvSpPr>
        <p:spPr bwMode="auto">
          <a:xfrm>
            <a:off x="2860675" y="1016000"/>
            <a:ext cx="533400" cy="381000"/>
          </a:xfrm>
          <a:prstGeom prst="wedgeRoundRectCallout">
            <a:avLst>
              <a:gd name="adj1" fmla="val 110713"/>
              <a:gd name="adj2" fmla="val 182500"/>
              <a:gd name="adj3" fmla="val 16667"/>
            </a:avLst>
          </a:prstGeom>
          <a:solidFill>
            <a:srgbClr val="CAF2CE"/>
          </a:solidFill>
          <a:ln w="12700" cap="sq">
            <a:solidFill>
              <a:schemeClr val="tx1"/>
            </a:solidFill>
            <a:miter lim="800000"/>
            <a:headEnd type="none" w="sm" len="sm"/>
            <a:tailEnd type="none" w="sm" len="sm"/>
          </a:ln>
        </p:spPr>
        <p:txBody>
          <a:bodyPr wrap="none" anchor="ctr"/>
          <a:lstStyle/>
          <a:p>
            <a:pPr algn="ctr"/>
            <a:r>
              <a:rPr kumimoji="1" lang="en-US" altLang="zh-CN" sz="2800" b="1">
                <a:solidFill>
                  <a:srgbClr val="005400"/>
                </a:solidFill>
                <a:latin typeface="Times New Roman" panose="02020603050405020304" pitchFamily="18" charset="0"/>
              </a:rPr>
              <a:t>F</a:t>
            </a:r>
            <a:endParaRPr kumimoji="1" lang="en-US" altLang="zh-CN">
              <a:latin typeface="Times New Roman" panose="02020603050405020304" pitchFamily="18" charset="0"/>
            </a:endParaRPr>
          </a:p>
        </p:txBody>
      </p:sp>
      <p:sp>
        <p:nvSpPr>
          <p:cNvPr id="44087" name="Line 55"/>
          <p:cNvSpPr>
            <a:spLocks noChangeShapeType="1"/>
          </p:cNvSpPr>
          <p:nvPr/>
        </p:nvSpPr>
        <p:spPr bwMode="auto">
          <a:xfrm flipH="1">
            <a:off x="3622675" y="1549400"/>
            <a:ext cx="990600" cy="685800"/>
          </a:xfrm>
          <a:prstGeom prst="line">
            <a:avLst/>
          </a:prstGeom>
          <a:noFill/>
          <a:ln w="38100" cap="sq">
            <a:solidFill>
              <a:schemeClr val="tx2"/>
            </a:solidFill>
            <a:round/>
            <a:headEnd type="none" w="sm" len="sm"/>
            <a:tailEnd type="none" w="sm" len="sm"/>
          </a:ln>
        </p:spPr>
        <p:txBody>
          <a:bodyPr wrap="none" anchor="ctr"/>
          <a:lstStyle/>
          <a:p>
            <a:endParaRPr lang="zh-CN" altLang="en-US"/>
          </a:p>
        </p:txBody>
      </p:sp>
      <p:sp>
        <p:nvSpPr>
          <p:cNvPr id="44088" name="Line 56"/>
          <p:cNvSpPr>
            <a:spLocks noChangeShapeType="1"/>
          </p:cNvSpPr>
          <p:nvPr/>
        </p:nvSpPr>
        <p:spPr bwMode="auto">
          <a:xfrm>
            <a:off x="4841875" y="1701800"/>
            <a:ext cx="0" cy="533400"/>
          </a:xfrm>
          <a:prstGeom prst="line">
            <a:avLst/>
          </a:prstGeom>
          <a:noFill/>
          <a:ln w="38100" cap="sq">
            <a:solidFill>
              <a:schemeClr val="tx2"/>
            </a:solidFill>
            <a:round/>
            <a:headEnd type="none" w="sm" len="sm"/>
            <a:tailEnd type="none" w="sm" len="sm"/>
          </a:ln>
        </p:spPr>
        <p:txBody>
          <a:bodyPr wrap="none" anchor="ctr"/>
          <a:lstStyle/>
          <a:p>
            <a:endParaRPr lang="zh-CN" altLang="en-US"/>
          </a:p>
        </p:txBody>
      </p:sp>
      <p:sp>
        <p:nvSpPr>
          <p:cNvPr id="44089" name="Line 57"/>
          <p:cNvSpPr>
            <a:spLocks noChangeShapeType="1"/>
          </p:cNvSpPr>
          <p:nvPr/>
        </p:nvSpPr>
        <p:spPr bwMode="auto">
          <a:xfrm>
            <a:off x="5146675" y="1625600"/>
            <a:ext cx="1143000" cy="609600"/>
          </a:xfrm>
          <a:prstGeom prst="line">
            <a:avLst/>
          </a:prstGeom>
          <a:noFill/>
          <a:ln w="38100" cap="sq">
            <a:solidFill>
              <a:schemeClr val="tx2"/>
            </a:solidFill>
            <a:round/>
            <a:headEnd type="none" w="sm" len="sm"/>
            <a:tailEnd type="none" w="sm" len="sm"/>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4059"/>
                                        </p:tgtEl>
                                        <p:attrNameLst>
                                          <p:attrName>style.visibility</p:attrName>
                                        </p:attrNameLst>
                                      </p:cBhvr>
                                      <p:to>
                                        <p:strVal val="visible"/>
                                      </p:to>
                                    </p:set>
                                    <p:anim calcmode="lin" valueType="num">
                                      <p:cBhvr additive="base">
                                        <p:cTn id="7" dur="500" fill="hold"/>
                                        <p:tgtEl>
                                          <p:spTgt spid="44059"/>
                                        </p:tgtEl>
                                        <p:attrNameLst>
                                          <p:attrName>ppt_x</p:attrName>
                                        </p:attrNameLst>
                                      </p:cBhvr>
                                      <p:tavLst>
                                        <p:tav tm="0">
                                          <p:val>
                                            <p:strVal val="#ppt_x"/>
                                          </p:val>
                                        </p:tav>
                                        <p:tav tm="100000">
                                          <p:val>
                                            <p:strVal val="#ppt_x"/>
                                          </p:val>
                                        </p:tav>
                                      </p:tavLst>
                                    </p:anim>
                                    <p:anim calcmode="lin" valueType="num">
                                      <p:cBhvr additive="base">
                                        <p:cTn id="8" dur="500" fill="hold"/>
                                        <p:tgtEl>
                                          <p:spTgt spid="4405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4065"/>
                                        </p:tgtEl>
                                        <p:attrNameLst>
                                          <p:attrName>style.visibility</p:attrName>
                                        </p:attrNameLst>
                                      </p:cBhvr>
                                      <p:to>
                                        <p:strVal val="visible"/>
                                      </p:to>
                                    </p:set>
                                    <p:animEffect transition="in" filter="dissolve">
                                      <p:cBhvr>
                                        <p:cTn id="13" dur="500"/>
                                        <p:tgtEl>
                                          <p:spTgt spid="44065"/>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44066"/>
                                        </p:tgtEl>
                                        <p:attrNameLst>
                                          <p:attrName>style.visibility</p:attrName>
                                        </p:attrNameLst>
                                      </p:cBhvr>
                                      <p:to>
                                        <p:strVal val="visible"/>
                                      </p:to>
                                    </p:set>
                                    <p:animEffect transition="in" filter="dissolve">
                                      <p:cBhvr>
                                        <p:cTn id="17" dur="500"/>
                                        <p:tgtEl>
                                          <p:spTgt spid="44066"/>
                                        </p:tgtEl>
                                      </p:cBhvr>
                                    </p:animEffect>
                                  </p:childTnLst>
                                </p:cTn>
                              </p:par>
                            </p:childTnLst>
                          </p:cTn>
                        </p:par>
                        <p:par>
                          <p:cTn id="18" fill="hold">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44067"/>
                                        </p:tgtEl>
                                        <p:attrNameLst>
                                          <p:attrName>style.visibility</p:attrName>
                                        </p:attrNameLst>
                                      </p:cBhvr>
                                      <p:to>
                                        <p:strVal val="visible"/>
                                      </p:to>
                                    </p:set>
                                    <p:animEffect transition="in" filter="dissolve">
                                      <p:cBhvr>
                                        <p:cTn id="21" dur="500"/>
                                        <p:tgtEl>
                                          <p:spTgt spid="44067"/>
                                        </p:tgtEl>
                                      </p:cBhvr>
                                    </p:animEffect>
                                  </p:childTnLst>
                                </p:cTn>
                              </p:par>
                            </p:childTnLst>
                          </p:cTn>
                        </p:par>
                        <p:par>
                          <p:cTn id="22" fill="hold">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44068"/>
                                        </p:tgtEl>
                                        <p:attrNameLst>
                                          <p:attrName>style.visibility</p:attrName>
                                        </p:attrNameLst>
                                      </p:cBhvr>
                                      <p:to>
                                        <p:strVal val="visible"/>
                                      </p:to>
                                    </p:set>
                                    <p:animEffect transition="in" filter="dissolve">
                                      <p:cBhvr>
                                        <p:cTn id="25" dur="500"/>
                                        <p:tgtEl>
                                          <p:spTgt spid="44068"/>
                                        </p:tgtEl>
                                      </p:cBhvr>
                                    </p:animEffect>
                                  </p:childTnLst>
                                </p:cTn>
                              </p:par>
                            </p:childTnLst>
                          </p:cTn>
                        </p:par>
                        <p:par>
                          <p:cTn id="26" fill="hold">
                            <p:stCondLst>
                              <p:cond delay="2000"/>
                            </p:stCondLst>
                            <p:childTnLst>
                              <p:par>
                                <p:cTn id="27" presetID="9" presetClass="entr" presetSubtype="0" fill="hold" grpId="0" nodeType="afterEffect">
                                  <p:stCondLst>
                                    <p:cond delay="0"/>
                                  </p:stCondLst>
                                  <p:childTnLst>
                                    <p:set>
                                      <p:cBhvr>
                                        <p:cTn id="28" dur="1" fill="hold">
                                          <p:stCondLst>
                                            <p:cond delay="0"/>
                                          </p:stCondLst>
                                        </p:cTn>
                                        <p:tgtEl>
                                          <p:spTgt spid="44069"/>
                                        </p:tgtEl>
                                        <p:attrNameLst>
                                          <p:attrName>style.visibility</p:attrName>
                                        </p:attrNameLst>
                                      </p:cBhvr>
                                      <p:to>
                                        <p:strVal val="visible"/>
                                      </p:to>
                                    </p:set>
                                    <p:animEffect transition="in" filter="dissolve">
                                      <p:cBhvr>
                                        <p:cTn id="29" dur="500"/>
                                        <p:tgtEl>
                                          <p:spTgt spid="44069"/>
                                        </p:tgtEl>
                                      </p:cBhvr>
                                    </p:animEffect>
                                  </p:childTnLst>
                                </p:cTn>
                              </p:par>
                            </p:childTnLst>
                          </p:cTn>
                        </p:par>
                        <p:par>
                          <p:cTn id="30" fill="hold">
                            <p:stCondLst>
                              <p:cond delay="2500"/>
                            </p:stCondLst>
                            <p:childTnLst>
                              <p:par>
                                <p:cTn id="31" presetID="9" presetClass="entr" presetSubtype="0" fill="hold" grpId="0" nodeType="afterEffect">
                                  <p:stCondLst>
                                    <p:cond delay="0"/>
                                  </p:stCondLst>
                                  <p:childTnLst>
                                    <p:set>
                                      <p:cBhvr>
                                        <p:cTn id="32" dur="1" fill="hold">
                                          <p:stCondLst>
                                            <p:cond delay="0"/>
                                          </p:stCondLst>
                                        </p:cTn>
                                        <p:tgtEl>
                                          <p:spTgt spid="44070"/>
                                        </p:tgtEl>
                                        <p:attrNameLst>
                                          <p:attrName>style.visibility</p:attrName>
                                        </p:attrNameLst>
                                      </p:cBhvr>
                                      <p:to>
                                        <p:strVal val="visible"/>
                                      </p:to>
                                    </p:set>
                                    <p:animEffect transition="in" filter="dissolve">
                                      <p:cBhvr>
                                        <p:cTn id="33" dur="500"/>
                                        <p:tgtEl>
                                          <p:spTgt spid="44070"/>
                                        </p:tgtEl>
                                      </p:cBhvr>
                                    </p:animEffect>
                                  </p:childTnLst>
                                </p:cTn>
                              </p:par>
                            </p:childTnLst>
                          </p:cTn>
                        </p:par>
                        <p:par>
                          <p:cTn id="34" fill="hold">
                            <p:stCondLst>
                              <p:cond delay="3000"/>
                            </p:stCondLst>
                            <p:childTnLst>
                              <p:par>
                                <p:cTn id="35" presetID="9" presetClass="entr" presetSubtype="0" fill="hold" grpId="0" nodeType="afterEffect">
                                  <p:stCondLst>
                                    <p:cond delay="0"/>
                                  </p:stCondLst>
                                  <p:childTnLst>
                                    <p:set>
                                      <p:cBhvr>
                                        <p:cTn id="36" dur="1" fill="hold">
                                          <p:stCondLst>
                                            <p:cond delay="0"/>
                                          </p:stCondLst>
                                        </p:cTn>
                                        <p:tgtEl>
                                          <p:spTgt spid="44071"/>
                                        </p:tgtEl>
                                        <p:attrNameLst>
                                          <p:attrName>style.visibility</p:attrName>
                                        </p:attrNameLst>
                                      </p:cBhvr>
                                      <p:to>
                                        <p:strVal val="visible"/>
                                      </p:to>
                                    </p:set>
                                    <p:animEffect transition="in" filter="dissolve">
                                      <p:cBhvr>
                                        <p:cTn id="37" dur="500"/>
                                        <p:tgtEl>
                                          <p:spTgt spid="44071"/>
                                        </p:tgtEl>
                                      </p:cBhvr>
                                    </p:animEffect>
                                  </p:childTnLst>
                                </p:cTn>
                              </p:par>
                            </p:childTnLst>
                          </p:cTn>
                        </p:par>
                        <p:par>
                          <p:cTn id="38" fill="hold">
                            <p:stCondLst>
                              <p:cond delay="3500"/>
                            </p:stCondLst>
                            <p:childTnLst>
                              <p:par>
                                <p:cTn id="39" presetID="9" presetClass="entr" presetSubtype="0" fill="hold" grpId="0" nodeType="afterEffect">
                                  <p:stCondLst>
                                    <p:cond delay="0"/>
                                  </p:stCondLst>
                                  <p:childTnLst>
                                    <p:set>
                                      <p:cBhvr>
                                        <p:cTn id="40" dur="1" fill="hold">
                                          <p:stCondLst>
                                            <p:cond delay="0"/>
                                          </p:stCondLst>
                                        </p:cTn>
                                        <p:tgtEl>
                                          <p:spTgt spid="44072"/>
                                        </p:tgtEl>
                                        <p:attrNameLst>
                                          <p:attrName>style.visibility</p:attrName>
                                        </p:attrNameLst>
                                      </p:cBhvr>
                                      <p:to>
                                        <p:strVal val="visible"/>
                                      </p:to>
                                    </p:set>
                                    <p:animEffect transition="in" filter="dissolve">
                                      <p:cBhvr>
                                        <p:cTn id="41" dur="500"/>
                                        <p:tgtEl>
                                          <p:spTgt spid="44072"/>
                                        </p:tgtEl>
                                      </p:cBhvr>
                                    </p:animEffect>
                                  </p:childTnLst>
                                </p:cTn>
                              </p:par>
                            </p:childTnLst>
                          </p:cTn>
                        </p:par>
                        <p:par>
                          <p:cTn id="42" fill="hold">
                            <p:stCondLst>
                              <p:cond delay="4000"/>
                            </p:stCondLst>
                            <p:childTnLst>
                              <p:par>
                                <p:cTn id="43" presetID="9" presetClass="entr" presetSubtype="0" fill="hold" grpId="0" nodeType="afterEffect">
                                  <p:stCondLst>
                                    <p:cond delay="0"/>
                                  </p:stCondLst>
                                  <p:childTnLst>
                                    <p:set>
                                      <p:cBhvr>
                                        <p:cTn id="44" dur="1" fill="hold">
                                          <p:stCondLst>
                                            <p:cond delay="0"/>
                                          </p:stCondLst>
                                        </p:cTn>
                                        <p:tgtEl>
                                          <p:spTgt spid="44073"/>
                                        </p:tgtEl>
                                        <p:attrNameLst>
                                          <p:attrName>style.visibility</p:attrName>
                                        </p:attrNameLst>
                                      </p:cBhvr>
                                      <p:to>
                                        <p:strVal val="visible"/>
                                      </p:to>
                                    </p:set>
                                    <p:animEffect transition="in" filter="dissolve">
                                      <p:cBhvr>
                                        <p:cTn id="45" dur="500"/>
                                        <p:tgtEl>
                                          <p:spTgt spid="44073"/>
                                        </p:tgtEl>
                                      </p:cBhvr>
                                    </p:animEffect>
                                  </p:childTnLst>
                                </p:cTn>
                              </p:par>
                            </p:childTnLst>
                          </p:cTn>
                        </p:par>
                        <p:par>
                          <p:cTn id="46" fill="hold">
                            <p:stCondLst>
                              <p:cond delay="4500"/>
                            </p:stCondLst>
                            <p:childTnLst>
                              <p:par>
                                <p:cTn id="47" presetID="9" presetClass="entr" presetSubtype="0" fill="hold" grpId="0" nodeType="afterEffect">
                                  <p:stCondLst>
                                    <p:cond delay="0"/>
                                  </p:stCondLst>
                                  <p:childTnLst>
                                    <p:set>
                                      <p:cBhvr>
                                        <p:cTn id="48" dur="1" fill="hold">
                                          <p:stCondLst>
                                            <p:cond delay="0"/>
                                          </p:stCondLst>
                                        </p:cTn>
                                        <p:tgtEl>
                                          <p:spTgt spid="44075"/>
                                        </p:tgtEl>
                                        <p:attrNameLst>
                                          <p:attrName>style.visibility</p:attrName>
                                        </p:attrNameLst>
                                      </p:cBhvr>
                                      <p:to>
                                        <p:strVal val="visible"/>
                                      </p:to>
                                    </p:set>
                                    <p:animEffect transition="in" filter="dissolve">
                                      <p:cBhvr>
                                        <p:cTn id="49" dur="500"/>
                                        <p:tgtEl>
                                          <p:spTgt spid="44075"/>
                                        </p:tgtEl>
                                      </p:cBhvr>
                                    </p:animEffect>
                                  </p:childTnLst>
                                </p:cTn>
                              </p:par>
                            </p:childTnLst>
                          </p:cTn>
                        </p:par>
                        <p:par>
                          <p:cTn id="50" fill="hold">
                            <p:stCondLst>
                              <p:cond delay="5000"/>
                            </p:stCondLst>
                            <p:childTnLst>
                              <p:par>
                                <p:cTn id="51" presetID="9" presetClass="entr" presetSubtype="0" fill="hold" grpId="0" nodeType="afterEffect">
                                  <p:stCondLst>
                                    <p:cond delay="0"/>
                                  </p:stCondLst>
                                  <p:childTnLst>
                                    <p:set>
                                      <p:cBhvr>
                                        <p:cTn id="52" dur="1" fill="hold">
                                          <p:stCondLst>
                                            <p:cond delay="0"/>
                                          </p:stCondLst>
                                        </p:cTn>
                                        <p:tgtEl>
                                          <p:spTgt spid="44076"/>
                                        </p:tgtEl>
                                        <p:attrNameLst>
                                          <p:attrName>style.visibility</p:attrName>
                                        </p:attrNameLst>
                                      </p:cBhvr>
                                      <p:to>
                                        <p:strVal val="visible"/>
                                      </p:to>
                                    </p:set>
                                    <p:animEffect transition="in" filter="dissolve">
                                      <p:cBhvr>
                                        <p:cTn id="53" dur="500"/>
                                        <p:tgtEl>
                                          <p:spTgt spid="44076"/>
                                        </p:tgtEl>
                                      </p:cBhvr>
                                    </p:animEffect>
                                  </p:childTnLst>
                                </p:cTn>
                              </p:par>
                            </p:childTnLst>
                          </p:cTn>
                        </p:par>
                        <p:par>
                          <p:cTn id="54" fill="hold">
                            <p:stCondLst>
                              <p:cond delay="5500"/>
                            </p:stCondLst>
                            <p:childTnLst>
                              <p:par>
                                <p:cTn id="55" presetID="9" presetClass="entr" presetSubtype="0" fill="hold" grpId="0" nodeType="afterEffect">
                                  <p:stCondLst>
                                    <p:cond delay="0"/>
                                  </p:stCondLst>
                                  <p:childTnLst>
                                    <p:set>
                                      <p:cBhvr>
                                        <p:cTn id="56" dur="1" fill="hold">
                                          <p:stCondLst>
                                            <p:cond delay="0"/>
                                          </p:stCondLst>
                                        </p:cTn>
                                        <p:tgtEl>
                                          <p:spTgt spid="44074"/>
                                        </p:tgtEl>
                                        <p:attrNameLst>
                                          <p:attrName>style.visibility</p:attrName>
                                        </p:attrNameLst>
                                      </p:cBhvr>
                                      <p:to>
                                        <p:strVal val="visible"/>
                                      </p:to>
                                    </p:set>
                                    <p:animEffect transition="in" filter="dissolve">
                                      <p:cBhvr>
                                        <p:cTn id="57" dur="500"/>
                                        <p:tgtEl>
                                          <p:spTgt spid="44074"/>
                                        </p:tgtEl>
                                      </p:cBhvr>
                                    </p:animEffect>
                                  </p:childTnLst>
                                </p:cTn>
                              </p:par>
                            </p:childTnLst>
                          </p:cTn>
                        </p:par>
                        <p:par>
                          <p:cTn id="58" fill="hold">
                            <p:stCondLst>
                              <p:cond delay="6000"/>
                            </p:stCondLst>
                            <p:childTnLst>
                              <p:par>
                                <p:cTn id="59" presetID="17" presetClass="entr" presetSubtype="1" fill="hold" grpId="0" nodeType="afterEffect">
                                  <p:stCondLst>
                                    <p:cond delay="0"/>
                                  </p:stCondLst>
                                  <p:childTnLst>
                                    <p:set>
                                      <p:cBhvr>
                                        <p:cTn id="60" dur="1" fill="hold">
                                          <p:stCondLst>
                                            <p:cond delay="0"/>
                                          </p:stCondLst>
                                        </p:cTn>
                                        <p:tgtEl>
                                          <p:spTgt spid="44077"/>
                                        </p:tgtEl>
                                        <p:attrNameLst>
                                          <p:attrName>style.visibility</p:attrName>
                                        </p:attrNameLst>
                                      </p:cBhvr>
                                      <p:to>
                                        <p:strVal val="visible"/>
                                      </p:to>
                                    </p:set>
                                    <p:anim calcmode="lin" valueType="num">
                                      <p:cBhvr>
                                        <p:cTn id="61" dur="500" fill="hold"/>
                                        <p:tgtEl>
                                          <p:spTgt spid="44077"/>
                                        </p:tgtEl>
                                        <p:attrNameLst>
                                          <p:attrName>ppt_x</p:attrName>
                                        </p:attrNameLst>
                                      </p:cBhvr>
                                      <p:tavLst>
                                        <p:tav tm="0">
                                          <p:val>
                                            <p:strVal val="#ppt_x"/>
                                          </p:val>
                                        </p:tav>
                                        <p:tav tm="100000">
                                          <p:val>
                                            <p:strVal val="#ppt_x"/>
                                          </p:val>
                                        </p:tav>
                                      </p:tavLst>
                                    </p:anim>
                                    <p:anim calcmode="lin" valueType="num">
                                      <p:cBhvr>
                                        <p:cTn id="62" dur="500" fill="hold"/>
                                        <p:tgtEl>
                                          <p:spTgt spid="44077"/>
                                        </p:tgtEl>
                                        <p:attrNameLst>
                                          <p:attrName>ppt_y</p:attrName>
                                        </p:attrNameLst>
                                      </p:cBhvr>
                                      <p:tavLst>
                                        <p:tav tm="0">
                                          <p:val>
                                            <p:strVal val="#ppt_y-#ppt_h/2"/>
                                          </p:val>
                                        </p:tav>
                                        <p:tav tm="100000">
                                          <p:val>
                                            <p:strVal val="#ppt_y"/>
                                          </p:val>
                                        </p:tav>
                                      </p:tavLst>
                                    </p:anim>
                                    <p:anim calcmode="lin" valueType="num">
                                      <p:cBhvr>
                                        <p:cTn id="63" dur="500" fill="hold"/>
                                        <p:tgtEl>
                                          <p:spTgt spid="44077"/>
                                        </p:tgtEl>
                                        <p:attrNameLst>
                                          <p:attrName>ppt_w</p:attrName>
                                        </p:attrNameLst>
                                      </p:cBhvr>
                                      <p:tavLst>
                                        <p:tav tm="0">
                                          <p:val>
                                            <p:strVal val="#ppt_w"/>
                                          </p:val>
                                        </p:tav>
                                        <p:tav tm="100000">
                                          <p:val>
                                            <p:strVal val="#ppt_w"/>
                                          </p:val>
                                        </p:tav>
                                      </p:tavLst>
                                    </p:anim>
                                    <p:anim calcmode="lin" valueType="num">
                                      <p:cBhvr>
                                        <p:cTn id="64" dur="500" fill="hold"/>
                                        <p:tgtEl>
                                          <p:spTgt spid="44077"/>
                                        </p:tgtEl>
                                        <p:attrNameLst>
                                          <p:attrName>ppt_h</p:attrName>
                                        </p:attrNameLst>
                                      </p:cBhvr>
                                      <p:tavLst>
                                        <p:tav tm="0">
                                          <p:val>
                                            <p:fltVal val="0"/>
                                          </p:val>
                                        </p:tav>
                                        <p:tav tm="100000">
                                          <p:val>
                                            <p:strVal val="#ppt_h"/>
                                          </p:val>
                                        </p:tav>
                                      </p:tavLst>
                                    </p:anim>
                                  </p:childTnLst>
                                </p:cTn>
                              </p:par>
                            </p:childTnLst>
                          </p:cTn>
                        </p:par>
                        <p:par>
                          <p:cTn id="65" fill="hold">
                            <p:stCondLst>
                              <p:cond delay="6500"/>
                            </p:stCondLst>
                            <p:childTnLst>
                              <p:par>
                                <p:cTn id="66" presetID="17" presetClass="entr" presetSubtype="1" fill="hold" grpId="0" nodeType="afterEffect">
                                  <p:stCondLst>
                                    <p:cond delay="0"/>
                                  </p:stCondLst>
                                  <p:childTnLst>
                                    <p:set>
                                      <p:cBhvr>
                                        <p:cTn id="67" dur="1" fill="hold">
                                          <p:stCondLst>
                                            <p:cond delay="0"/>
                                          </p:stCondLst>
                                        </p:cTn>
                                        <p:tgtEl>
                                          <p:spTgt spid="44078"/>
                                        </p:tgtEl>
                                        <p:attrNameLst>
                                          <p:attrName>style.visibility</p:attrName>
                                        </p:attrNameLst>
                                      </p:cBhvr>
                                      <p:to>
                                        <p:strVal val="visible"/>
                                      </p:to>
                                    </p:set>
                                    <p:anim calcmode="lin" valueType="num">
                                      <p:cBhvr>
                                        <p:cTn id="68" dur="500" fill="hold"/>
                                        <p:tgtEl>
                                          <p:spTgt spid="44078"/>
                                        </p:tgtEl>
                                        <p:attrNameLst>
                                          <p:attrName>ppt_x</p:attrName>
                                        </p:attrNameLst>
                                      </p:cBhvr>
                                      <p:tavLst>
                                        <p:tav tm="0">
                                          <p:val>
                                            <p:strVal val="#ppt_x"/>
                                          </p:val>
                                        </p:tav>
                                        <p:tav tm="100000">
                                          <p:val>
                                            <p:strVal val="#ppt_x"/>
                                          </p:val>
                                        </p:tav>
                                      </p:tavLst>
                                    </p:anim>
                                    <p:anim calcmode="lin" valueType="num">
                                      <p:cBhvr>
                                        <p:cTn id="69" dur="500" fill="hold"/>
                                        <p:tgtEl>
                                          <p:spTgt spid="44078"/>
                                        </p:tgtEl>
                                        <p:attrNameLst>
                                          <p:attrName>ppt_y</p:attrName>
                                        </p:attrNameLst>
                                      </p:cBhvr>
                                      <p:tavLst>
                                        <p:tav tm="0">
                                          <p:val>
                                            <p:strVal val="#ppt_y-#ppt_h/2"/>
                                          </p:val>
                                        </p:tav>
                                        <p:tav tm="100000">
                                          <p:val>
                                            <p:strVal val="#ppt_y"/>
                                          </p:val>
                                        </p:tav>
                                      </p:tavLst>
                                    </p:anim>
                                    <p:anim calcmode="lin" valueType="num">
                                      <p:cBhvr>
                                        <p:cTn id="70" dur="500" fill="hold"/>
                                        <p:tgtEl>
                                          <p:spTgt spid="44078"/>
                                        </p:tgtEl>
                                        <p:attrNameLst>
                                          <p:attrName>ppt_w</p:attrName>
                                        </p:attrNameLst>
                                      </p:cBhvr>
                                      <p:tavLst>
                                        <p:tav tm="0">
                                          <p:val>
                                            <p:strVal val="#ppt_w"/>
                                          </p:val>
                                        </p:tav>
                                        <p:tav tm="100000">
                                          <p:val>
                                            <p:strVal val="#ppt_w"/>
                                          </p:val>
                                        </p:tav>
                                      </p:tavLst>
                                    </p:anim>
                                    <p:anim calcmode="lin" valueType="num">
                                      <p:cBhvr>
                                        <p:cTn id="71" dur="500" fill="hold"/>
                                        <p:tgtEl>
                                          <p:spTgt spid="44078"/>
                                        </p:tgtEl>
                                        <p:attrNameLst>
                                          <p:attrName>ppt_h</p:attrName>
                                        </p:attrNameLst>
                                      </p:cBhvr>
                                      <p:tavLst>
                                        <p:tav tm="0">
                                          <p:val>
                                            <p:fltVal val="0"/>
                                          </p:val>
                                        </p:tav>
                                        <p:tav tm="100000">
                                          <p:val>
                                            <p:strVal val="#ppt_h"/>
                                          </p:val>
                                        </p:tav>
                                      </p:tavLst>
                                    </p:anim>
                                  </p:childTnLst>
                                </p:cTn>
                              </p:par>
                            </p:childTnLst>
                          </p:cTn>
                        </p:par>
                        <p:par>
                          <p:cTn id="72" fill="hold">
                            <p:stCondLst>
                              <p:cond delay="7000"/>
                            </p:stCondLst>
                            <p:childTnLst>
                              <p:par>
                                <p:cTn id="73" presetID="17" presetClass="entr" presetSubtype="1" fill="hold" grpId="0" nodeType="afterEffect">
                                  <p:stCondLst>
                                    <p:cond delay="0"/>
                                  </p:stCondLst>
                                  <p:childTnLst>
                                    <p:set>
                                      <p:cBhvr>
                                        <p:cTn id="74" dur="1" fill="hold">
                                          <p:stCondLst>
                                            <p:cond delay="0"/>
                                          </p:stCondLst>
                                        </p:cTn>
                                        <p:tgtEl>
                                          <p:spTgt spid="44079"/>
                                        </p:tgtEl>
                                        <p:attrNameLst>
                                          <p:attrName>style.visibility</p:attrName>
                                        </p:attrNameLst>
                                      </p:cBhvr>
                                      <p:to>
                                        <p:strVal val="visible"/>
                                      </p:to>
                                    </p:set>
                                    <p:anim calcmode="lin" valueType="num">
                                      <p:cBhvr>
                                        <p:cTn id="75" dur="500" fill="hold"/>
                                        <p:tgtEl>
                                          <p:spTgt spid="44079"/>
                                        </p:tgtEl>
                                        <p:attrNameLst>
                                          <p:attrName>ppt_x</p:attrName>
                                        </p:attrNameLst>
                                      </p:cBhvr>
                                      <p:tavLst>
                                        <p:tav tm="0">
                                          <p:val>
                                            <p:strVal val="#ppt_x"/>
                                          </p:val>
                                        </p:tav>
                                        <p:tav tm="100000">
                                          <p:val>
                                            <p:strVal val="#ppt_x"/>
                                          </p:val>
                                        </p:tav>
                                      </p:tavLst>
                                    </p:anim>
                                    <p:anim calcmode="lin" valueType="num">
                                      <p:cBhvr>
                                        <p:cTn id="76" dur="500" fill="hold"/>
                                        <p:tgtEl>
                                          <p:spTgt spid="44079"/>
                                        </p:tgtEl>
                                        <p:attrNameLst>
                                          <p:attrName>ppt_y</p:attrName>
                                        </p:attrNameLst>
                                      </p:cBhvr>
                                      <p:tavLst>
                                        <p:tav tm="0">
                                          <p:val>
                                            <p:strVal val="#ppt_y-#ppt_h/2"/>
                                          </p:val>
                                        </p:tav>
                                        <p:tav tm="100000">
                                          <p:val>
                                            <p:strVal val="#ppt_y"/>
                                          </p:val>
                                        </p:tav>
                                      </p:tavLst>
                                    </p:anim>
                                    <p:anim calcmode="lin" valueType="num">
                                      <p:cBhvr>
                                        <p:cTn id="77" dur="500" fill="hold"/>
                                        <p:tgtEl>
                                          <p:spTgt spid="44079"/>
                                        </p:tgtEl>
                                        <p:attrNameLst>
                                          <p:attrName>ppt_w</p:attrName>
                                        </p:attrNameLst>
                                      </p:cBhvr>
                                      <p:tavLst>
                                        <p:tav tm="0">
                                          <p:val>
                                            <p:strVal val="#ppt_w"/>
                                          </p:val>
                                        </p:tav>
                                        <p:tav tm="100000">
                                          <p:val>
                                            <p:strVal val="#ppt_w"/>
                                          </p:val>
                                        </p:tav>
                                      </p:tavLst>
                                    </p:anim>
                                    <p:anim calcmode="lin" valueType="num">
                                      <p:cBhvr>
                                        <p:cTn id="78" dur="500" fill="hold"/>
                                        <p:tgtEl>
                                          <p:spTgt spid="44079"/>
                                        </p:tgtEl>
                                        <p:attrNameLst>
                                          <p:attrName>ppt_h</p:attrName>
                                        </p:attrNameLst>
                                      </p:cBhvr>
                                      <p:tavLst>
                                        <p:tav tm="0">
                                          <p:val>
                                            <p:fltVal val="0"/>
                                          </p:val>
                                        </p:tav>
                                        <p:tav tm="100000">
                                          <p:val>
                                            <p:strVal val="#ppt_h"/>
                                          </p:val>
                                        </p:tav>
                                      </p:tavLst>
                                    </p:anim>
                                  </p:childTnLst>
                                </p:cTn>
                              </p:par>
                            </p:childTnLst>
                          </p:cTn>
                        </p:par>
                        <p:par>
                          <p:cTn id="79" fill="hold">
                            <p:stCondLst>
                              <p:cond delay="7500"/>
                            </p:stCondLst>
                            <p:childTnLst>
                              <p:par>
                                <p:cTn id="80" presetID="17" presetClass="entr" presetSubtype="1" fill="hold" grpId="0" nodeType="afterEffect">
                                  <p:stCondLst>
                                    <p:cond delay="0"/>
                                  </p:stCondLst>
                                  <p:childTnLst>
                                    <p:set>
                                      <p:cBhvr>
                                        <p:cTn id="81" dur="1" fill="hold">
                                          <p:stCondLst>
                                            <p:cond delay="0"/>
                                          </p:stCondLst>
                                        </p:cTn>
                                        <p:tgtEl>
                                          <p:spTgt spid="44080"/>
                                        </p:tgtEl>
                                        <p:attrNameLst>
                                          <p:attrName>style.visibility</p:attrName>
                                        </p:attrNameLst>
                                      </p:cBhvr>
                                      <p:to>
                                        <p:strVal val="visible"/>
                                      </p:to>
                                    </p:set>
                                    <p:anim calcmode="lin" valueType="num">
                                      <p:cBhvr>
                                        <p:cTn id="82" dur="500" fill="hold"/>
                                        <p:tgtEl>
                                          <p:spTgt spid="44080"/>
                                        </p:tgtEl>
                                        <p:attrNameLst>
                                          <p:attrName>ppt_x</p:attrName>
                                        </p:attrNameLst>
                                      </p:cBhvr>
                                      <p:tavLst>
                                        <p:tav tm="0">
                                          <p:val>
                                            <p:strVal val="#ppt_x"/>
                                          </p:val>
                                        </p:tav>
                                        <p:tav tm="100000">
                                          <p:val>
                                            <p:strVal val="#ppt_x"/>
                                          </p:val>
                                        </p:tav>
                                      </p:tavLst>
                                    </p:anim>
                                    <p:anim calcmode="lin" valueType="num">
                                      <p:cBhvr>
                                        <p:cTn id="83" dur="500" fill="hold"/>
                                        <p:tgtEl>
                                          <p:spTgt spid="44080"/>
                                        </p:tgtEl>
                                        <p:attrNameLst>
                                          <p:attrName>ppt_y</p:attrName>
                                        </p:attrNameLst>
                                      </p:cBhvr>
                                      <p:tavLst>
                                        <p:tav tm="0">
                                          <p:val>
                                            <p:strVal val="#ppt_y-#ppt_h/2"/>
                                          </p:val>
                                        </p:tav>
                                        <p:tav tm="100000">
                                          <p:val>
                                            <p:strVal val="#ppt_y"/>
                                          </p:val>
                                        </p:tav>
                                      </p:tavLst>
                                    </p:anim>
                                    <p:anim calcmode="lin" valueType="num">
                                      <p:cBhvr>
                                        <p:cTn id="84" dur="500" fill="hold"/>
                                        <p:tgtEl>
                                          <p:spTgt spid="44080"/>
                                        </p:tgtEl>
                                        <p:attrNameLst>
                                          <p:attrName>ppt_w</p:attrName>
                                        </p:attrNameLst>
                                      </p:cBhvr>
                                      <p:tavLst>
                                        <p:tav tm="0">
                                          <p:val>
                                            <p:strVal val="#ppt_w"/>
                                          </p:val>
                                        </p:tav>
                                        <p:tav tm="100000">
                                          <p:val>
                                            <p:strVal val="#ppt_w"/>
                                          </p:val>
                                        </p:tav>
                                      </p:tavLst>
                                    </p:anim>
                                    <p:anim calcmode="lin" valueType="num">
                                      <p:cBhvr>
                                        <p:cTn id="85" dur="500" fill="hold"/>
                                        <p:tgtEl>
                                          <p:spTgt spid="44080"/>
                                        </p:tgtEl>
                                        <p:attrNameLst>
                                          <p:attrName>ppt_h</p:attrName>
                                        </p:attrNameLst>
                                      </p:cBhvr>
                                      <p:tavLst>
                                        <p:tav tm="0">
                                          <p:val>
                                            <p:fltVal val="0"/>
                                          </p:val>
                                        </p:tav>
                                        <p:tav tm="100000">
                                          <p:val>
                                            <p:strVal val="#ppt_h"/>
                                          </p:val>
                                        </p:tav>
                                      </p:tavLst>
                                    </p:anim>
                                  </p:childTnLst>
                                </p:cTn>
                              </p:par>
                            </p:childTnLst>
                          </p:cTn>
                        </p:par>
                        <p:par>
                          <p:cTn id="86" fill="hold">
                            <p:stCondLst>
                              <p:cond delay="8000"/>
                            </p:stCondLst>
                            <p:childTnLst>
                              <p:par>
                                <p:cTn id="87" presetID="17" presetClass="entr" presetSubtype="1" fill="hold" grpId="0" nodeType="afterEffect">
                                  <p:stCondLst>
                                    <p:cond delay="0"/>
                                  </p:stCondLst>
                                  <p:childTnLst>
                                    <p:set>
                                      <p:cBhvr>
                                        <p:cTn id="88" dur="1" fill="hold">
                                          <p:stCondLst>
                                            <p:cond delay="0"/>
                                          </p:stCondLst>
                                        </p:cTn>
                                        <p:tgtEl>
                                          <p:spTgt spid="44081"/>
                                        </p:tgtEl>
                                        <p:attrNameLst>
                                          <p:attrName>style.visibility</p:attrName>
                                        </p:attrNameLst>
                                      </p:cBhvr>
                                      <p:to>
                                        <p:strVal val="visible"/>
                                      </p:to>
                                    </p:set>
                                    <p:anim calcmode="lin" valueType="num">
                                      <p:cBhvr>
                                        <p:cTn id="89" dur="500" fill="hold"/>
                                        <p:tgtEl>
                                          <p:spTgt spid="44081"/>
                                        </p:tgtEl>
                                        <p:attrNameLst>
                                          <p:attrName>ppt_x</p:attrName>
                                        </p:attrNameLst>
                                      </p:cBhvr>
                                      <p:tavLst>
                                        <p:tav tm="0">
                                          <p:val>
                                            <p:strVal val="#ppt_x"/>
                                          </p:val>
                                        </p:tav>
                                        <p:tav tm="100000">
                                          <p:val>
                                            <p:strVal val="#ppt_x"/>
                                          </p:val>
                                        </p:tav>
                                      </p:tavLst>
                                    </p:anim>
                                    <p:anim calcmode="lin" valueType="num">
                                      <p:cBhvr>
                                        <p:cTn id="90" dur="500" fill="hold"/>
                                        <p:tgtEl>
                                          <p:spTgt spid="44081"/>
                                        </p:tgtEl>
                                        <p:attrNameLst>
                                          <p:attrName>ppt_y</p:attrName>
                                        </p:attrNameLst>
                                      </p:cBhvr>
                                      <p:tavLst>
                                        <p:tav tm="0">
                                          <p:val>
                                            <p:strVal val="#ppt_y-#ppt_h/2"/>
                                          </p:val>
                                        </p:tav>
                                        <p:tav tm="100000">
                                          <p:val>
                                            <p:strVal val="#ppt_y"/>
                                          </p:val>
                                        </p:tav>
                                      </p:tavLst>
                                    </p:anim>
                                    <p:anim calcmode="lin" valueType="num">
                                      <p:cBhvr>
                                        <p:cTn id="91" dur="500" fill="hold"/>
                                        <p:tgtEl>
                                          <p:spTgt spid="44081"/>
                                        </p:tgtEl>
                                        <p:attrNameLst>
                                          <p:attrName>ppt_w</p:attrName>
                                        </p:attrNameLst>
                                      </p:cBhvr>
                                      <p:tavLst>
                                        <p:tav tm="0">
                                          <p:val>
                                            <p:strVal val="#ppt_w"/>
                                          </p:val>
                                        </p:tav>
                                        <p:tav tm="100000">
                                          <p:val>
                                            <p:strVal val="#ppt_w"/>
                                          </p:val>
                                        </p:tav>
                                      </p:tavLst>
                                    </p:anim>
                                    <p:anim calcmode="lin" valueType="num">
                                      <p:cBhvr>
                                        <p:cTn id="92" dur="500" fill="hold"/>
                                        <p:tgtEl>
                                          <p:spTgt spid="44081"/>
                                        </p:tgtEl>
                                        <p:attrNameLst>
                                          <p:attrName>ppt_h</p:attrName>
                                        </p:attrNameLst>
                                      </p:cBhvr>
                                      <p:tavLst>
                                        <p:tav tm="0">
                                          <p:val>
                                            <p:fltVal val="0"/>
                                          </p:val>
                                        </p:tav>
                                        <p:tav tm="100000">
                                          <p:val>
                                            <p:strVal val="#ppt_h"/>
                                          </p:val>
                                        </p:tav>
                                      </p:tavLst>
                                    </p:anim>
                                  </p:childTnLst>
                                </p:cTn>
                              </p:par>
                            </p:childTnLst>
                          </p:cTn>
                        </p:par>
                        <p:par>
                          <p:cTn id="93" fill="hold">
                            <p:stCondLst>
                              <p:cond delay="8500"/>
                            </p:stCondLst>
                            <p:childTnLst>
                              <p:par>
                                <p:cTn id="94" presetID="17" presetClass="entr" presetSubtype="1" fill="hold" grpId="0" nodeType="afterEffect">
                                  <p:stCondLst>
                                    <p:cond delay="0"/>
                                  </p:stCondLst>
                                  <p:childTnLst>
                                    <p:set>
                                      <p:cBhvr>
                                        <p:cTn id="95" dur="1" fill="hold">
                                          <p:stCondLst>
                                            <p:cond delay="0"/>
                                          </p:stCondLst>
                                        </p:cTn>
                                        <p:tgtEl>
                                          <p:spTgt spid="44082"/>
                                        </p:tgtEl>
                                        <p:attrNameLst>
                                          <p:attrName>style.visibility</p:attrName>
                                        </p:attrNameLst>
                                      </p:cBhvr>
                                      <p:to>
                                        <p:strVal val="visible"/>
                                      </p:to>
                                    </p:set>
                                    <p:anim calcmode="lin" valueType="num">
                                      <p:cBhvr>
                                        <p:cTn id="96" dur="500" fill="hold"/>
                                        <p:tgtEl>
                                          <p:spTgt spid="44082"/>
                                        </p:tgtEl>
                                        <p:attrNameLst>
                                          <p:attrName>ppt_x</p:attrName>
                                        </p:attrNameLst>
                                      </p:cBhvr>
                                      <p:tavLst>
                                        <p:tav tm="0">
                                          <p:val>
                                            <p:strVal val="#ppt_x"/>
                                          </p:val>
                                        </p:tav>
                                        <p:tav tm="100000">
                                          <p:val>
                                            <p:strVal val="#ppt_x"/>
                                          </p:val>
                                        </p:tav>
                                      </p:tavLst>
                                    </p:anim>
                                    <p:anim calcmode="lin" valueType="num">
                                      <p:cBhvr>
                                        <p:cTn id="97" dur="500" fill="hold"/>
                                        <p:tgtEl>
                                          <p:spTgt spid="44082"/>
                                        </p:tgtEl>
                                        <p:attrNameLst>
                                          <p:attrName>ppt_y</p:attrName>
                                        </p:attrNameLst>
                                      </p:cBhvr>
                                      <p:tavLst>
                                        <p:tav tm="0">
                                          <p:val>
                                            <p:strVal val="#ppt_y-#ppt_h/2"/>
                                          </p:val>
                                        </p:tav>
                                        <p:tav tm="100000">
                                          <p:val>
                                            <p:strVal val="#ppt_y"/>
                                          </p:val>
                                        </p:tav>
                                      </p:tavLst>
                                    </p:anim>
                                    <p:anim calcmode="lin" valueType="num">
                                      <p:cBhvr>
                                        <p:cTn id="98" dur="500" fill="hold"/>
                                        <p:tgtEl>
                                          <p:spTgt spid="44082"/>
                                        </p:tgtEl>
                                        <p:attrNameLst>
                                          <p:attrName>ppt_w</p:attrName>
                                        </p:attrNameLst>
                                      </p:cBhvr>
                                      <p:tavLst>
                                        <p:tav tm="0">
                                          <p:val>
                                            <p:strVal val="#ppt_w"/>
                                          </p:val>
                                        </p:tav>
                                        <p:tav tm="100000">
                                          <p:val>
                                            <p:strVal val="#ppt_w"/>
                                          </p:val>
                                        </p:tav>
                                      </p:tavLst>
                                    </p:anim>
                                    <p:anim calcmode="lin" valueType="num">
                                      <p:cBhvr>
                                        <p:cTn id="99" dur="500" fill="hold"/>
                                        <p:tgtEl>
                                          <p:spTgt spid="44082"/>
                                        </p:tgtEl>
                                        <p:attrNameLst>
                                          <p:attrName>ppt_h</p:attrName>
                                        </p:attrNameLst>
                                      </p:cBhvr>
                                      <p:tavLst>
                                        <p:tav tm="0">
                                          <p:val>
                                            <p:fltVal val="0"/>
                                          </p:val>
                                        </p:tav>
                                        <p:tav tm="100000">
                                          <p:val>
                                            <p:strVal val="#ppt_h"/>
                                          </p:val>
                                        </p:tav>
                                      </p:tavLst>
                                    </p:anim>
                                  </p:childTnLst>
                                </p:cTn>
                              </p:par>
                            </p:childTnLst>
                          </p:cTn>
                        </p:par>
                        <p:par>
                          <p:cTn id="100" fill="hold">
                            <p:stCondLst>
                              <p:cond delay="9000"/>
                            </p:stCondLst>
                            <p:childTnLst>
                              <p:par>
                                <p:cTn id="101" presetID="17" presetClass="entr" presetSubtype="1" fill="hold" grpId="0" nodeType="afterEffect">
                                  <p:stCondLst>
                                    <p:cond delay="0"/>
                                  </p:stCondLst>
                                  <p:childTnLst>
                                    <p:set>
                                      <p:cBhvr>
                                        <p:cTn id="102" dur="1" fill="hold">
                                          <p:stCondLst>
                                            <p:cond delay="0"/>
                                          </p:stCondLst>
                                        </p:cTn>
                                        <p:tgtEl>
                                          <p:spTgt spid="44083"/>
                                        </p:tgtEl>
                                        <p:attrNameLst>
                                          <p:attrName>style.visibility</p:attrName>
                                        </p:attrNameLst>
                                      </p:cBhvr>
                                      <p:to>
                                        <p:strVal val="visible"/>
                                      </p:to>
                                    </p:set>
                                    <p:anim calcmode="lin" valueType="num">
                                      <p:cBhvr>
                                        <p:cTn id="103" dur="500" fill="hold"/>
                                        <p:tgtEl>
                                          <p:spTgt spid="44083"/>
                                        </p:tgtEl>
                                        <p:attrNameLst>
                                          <p:attrName>ppt_x</p:attrName>
                                        </p:attrNameLst>
                                      </p:cBhvr>
                                      <p:tavLst>
                                        <p:tav tm="0">
                                          <p:val>
                                            <p:strVal val="#ppt_x"/>
                                          </p:val>
                                        </p:tav>
                                        <p:tav tm="100000">
                                          <p:val>
                                            <p:strVal val="#ppt_x"/>
                                          </p:val>
                                        </p:tav>
                                      </p:tavLst>
                                    </p:anim>
                                    <p:anim calcmode="lin" valueType="num">
                                      <p:cBhvr>
                                        <p:cTn id="104" dur="500" fill="hold"/>
                                        <p:tgtEl>
                                          <p:spTgt spid="44083"/>
                                        </p:tgtEl>
                                        <p:attrNameLst>
                                          <p:attrName>ppt_y</p:attrName>
                                        </p:attrNameLst>
                                      </p:cBhvr>
                                      <p:tavLst>
                                        <p:tav tm="0">
                                          <p:val>
                                            <p:strVal val="#ppt_y-#ppt_h/2"/>
                                          </p:val>
                                        </p:tav>
                                        <p:tav tm="100000">
                                          <p:val>
                                            <p:strVal val="#ppt_y"/>
                                          </p:val>
                                        </p:tav>
                                      </p:tavLst>
                                    </p:anim>
                                    <p:anim calcmode="lin" valueType="num">
                                      <p:cBhvr>
                                        <p:cTn id="105" dur="500" fill="hold"/>
                                        <p:tgtEl>
                                          <p:spTgt spid="44083"/>
                                        </p:tgtEl>
                                        <p:attrNameLst>
                                          <p:attrName>ppt_w</p:attrName>
                                        </p:attrNameLst>
                                      </p:cBhvr>
                                      <p:tavLst>
                                        <p:tav tm="0">
                                          <p:val>
                                            <p:strVal val="#ppt_w"/>
                                          </p:val>
                                        </p:tav>
                                        <p:tav tm="100000">
                                          <p:val>
                                            <p:strVal val="#ppt_w"/>
                                          </p:val>
                                        </p:tav>
                                      </p:tavLst>
                                    </p:anim>
                                    <p:anim calcmode="lin" valueType="num">
                                      <p:cBhvr>
                                        <p:cTn id="106" dur="500" fill="hold"/>
                                        <p:tgtEl>
                                          <p:spTgt spid="44083"/>
                                        </p:tgtEl>
                                        <p:attrNameLst>
                                          <p:attrName>ppt_h</p:attrName>
                                        </p:attrNameLst>
                                      </p:cBhvr>
                                      <p:tavLst>
                                        <p:tav tm="0">
                                          <p:val>
                                            <p:fltVal val="0"/>
                                          </p:val>
                                        </p:tav>
                                        <p:tav tm="100000">
                                          <p:val>
                                            <p:strVal val="#ppt_h"/>
                                          </p:val>
                                        </p:tav>
                                      </p:tavLst>
                                    </p:anim>
                                  </p:childTnLst>
                                </p:cTn>
                              </p:par>
                            </p:childTnLst>
                          </p:cTn>
                        </p:par>
                        <p:par>
                          <p:cTn id="107" fill="hold">
                            <p:stCondLst>
                              <p:cond delay="9500"/>
                            </p:stCondLst>
                            <p:childTnLst>
                              <p:par>
                                <p:cTn id="108" presetID="17" presetClass="entr" presetSubtype="1" fill="hold" grpId="0" nodeType="afterEffect">
                                  <p:stCondLst>
                                    <p:cond delay="0"/>
                                  </p:stCondLst>
                                  <p:childTnLst>
                                    <p:set>
                                      <p:cBhvr>
                                        <p:cTn id="109" dur="1" fill="hold">
                                          <p:stCondLst>
                                            <p:cond delay="0"/>
                                          </p:stCondLst>
                                        </p:cTn>
                                        <p:tgtEl>
                                          <p:spTgt spid="44084"/>
                                        </p:tgtEl>
                                        <p:attrNameLst>
                                          <p:attrName>style.visibility</p:attrName>
                                        </p:attrNameLst>
                                      </p:cBhvr>
                                      <p:to>
                                        <p:strVal val="visible"/>
                                      </p:to>
                                    </p:set>
                                    <p:anim calcmode="lin" valueType="num">
                                      <p:cBhvr>
                                        <p:cTn id="110" dur="500" fill="hold"/>
                                        <p:tgtEl>
                                          <p:spTgt spid="44084"/>
                                        </p:tgtEl>
                                        <p:attrNameLst>
                                          <p:attrName>ppt_x</p:attrName>
                                        </p:attrNameLst>
                                      </p:cBhvr>
                                      <p:tavLst>
                                        <p:tav tm="0">
                                          <p:val>
                                            <p:strVal val="#ppt_x"/>
                                          </p:val>
                                        </p:tav>
                                        <p:tav tm="100000">
                                          <p:val>
                                            <p:strVal val="#ppt_x"/>
                                          </p:val>
                                        </p:tav>
                                      </p:tavLst>
                                    </p:anim>
                                    <p:anim calcmode="lin" valueType="num">
                                      <p:cBhvr>
                                        <p:cTn id="111" dur="500" fill="hold"/>
                                        <p:tgtEl>
                                          <p:spTgt spid="44084"/>
                                        </p:tgtEl>
                                        <p:attrNameLst>
                                          <p:attrName>ppt_y</p:attrName>
                                        </p:attrNameLst>
                                      </p:cBhvr>
                                      <p:tavLst>
                                        <p:tav tm="0">
                                          <p:val>
                                            <p:strVal val="#ppt_y-#ppt_h/2"/>
                                          </p:val>
                                        </p:tav>
                                        <p:tav tm="100000">
                                          <p:val>
                                            <p:strVal val="#ppt_y"/>
                                          </p:val>
                                        </p:tav>
                                      </p:tavLst>
                                    </p:anim>
                                    <p:anim calcmode="lin" valueType="num">
                                      <p:cBhvr>
                                        <p:cTn id="112" dur="500" fill="hold"/>
                                        <p:tgtEl>
                                          <p:spTgt spid="44084"/>
                                        </p:tgtEl>
                                        <p:attrNameLst>
                                          <p:attrName>ppt_w</p:attrName>
                                        </p:attrNameLst>
                                      </p:cBhvr>
                                      <p:tavLst>
                                        <p:tav tm="0">
                                          <p:val>
                                            <p:strVal val="#ppt_w"/>
                                          </p:val>
                                        </p:tav>
                                        <p:tav tm="100000">
                                          <p:val>
                                            <p:strVal val="#ppt_w"/>
                                          </p:val>
                                        </p:tav>
                                      </p:tavLst>
                                    </p:anim>
                                    <p:anim calcmode="lin" valueType="num">
                                      <p:cBhvr>
                                        <p:cTn id="113" dur="500" fill="hold"/>
                                        <p:tgtEl>
                                          <p:spTgt spid="44084"/>
                                        </p:tgtEl>
                                        <p:attrNameLst>
                                          <p:attrName>ppt_h</p:attrName>
                                        </p:attrNameLst>
                                      </p:cBhvr>
                                      <p:tavLst>
                                        <p:tav tm="0">
                                          <p:val>
                                            <p:fltVal val="0"/>
                                          </p:val>
                                        </p:tav>
                                        <p:tav tm="100000">
                                          <p:val>
                                            <p:strVal val="#ppt_h"/>
                                          </p:val>
                                        </p:tav>
                                      </p:tavLst>
                                    </p:anim>
                                  </p:childTnLst>
                                </p:cTn>
                              </p:par>
                            </p:childTnLst>
                          </p:cTn>
                        </p:par>
                        <p:par>
                          <p:cTn id="114" fill="hold">
                            <p:stCondLst>
                              <p:cond delay="10000"/>
                            </p:stCondLst>
                            <p:childTnLst>
                              <p:par>
                                <p:cTn id="115" presetID="17" presetClass="entr" presetSubtype="1" fill="hold" grpId="0" nodeType="afterEffect">
                                  <p:stCondLst>
                                    <p:cond delay="0"/>
                                  </p:stCondLst>
                                  <p:childTnLst>
                                    <p:set>
                                      <p:cBhvr>
                                        <p:cTn id="116" dur="1" fill="hold">
                                          <p:stCondLst>
                                            <p:cond delay="0"/>
                                          </p:stCondLst>
                                        </p:cTn>
                                        <p:tgtEl>
                                          <p:spTgt spid="44085"/>
                                        </p:tgtEl>
                                        <p:attrNameLst>
                                          <p:attrName>style.visibility</p:attrName>
                                        </p:attrNameLst>
                                      </p:cBhvr>
                                      <p:to>
                                        <p:strVal val="visible"/>
                                      </p:to>
                                    </p:set>
                                    <p:anim calcmode="lin" valueType="num">
                                      <p:cBhvr>
                                        <p:cTn id="117" dur="500" fill="hold"/>
                                        <p:tgtEl>
                                          <p:spTgt spid="44085"/>
                                        </p:tgtEl>
                                        <p:attrNameLst>
                                          <p:attrName>ppt_x</p:attrName>
                                        </p:attrNameLst>
                                      </p:cBhvr>
                                      <p:tavLst>
                                        <p:tav tm="0">
                                          <p:val>
                                            <p:strVal val="#ppt_x"/>
                                          </p:val>
                                        </p:tav>
                                        <p:tav tm="100000">
                                          <p:val>
                                            <p:strVal val="#ppt_x"/>
                                          </p:val>
                                        </p:tav>
                                      </p:tavLst>
                                    </p:anim>
                                    <p:anim calcmode="lin" valueType="num">
                                      <p:cBhvr>
                                        <p:cTn id="118" dur="500" fill="hold"/>
                                        <p:tgtEl>
                                          <p:spTgt spid="44085"/>
                                        </p:tgtEl>
                                        <p:attrNameLst>
                                          <p:attrName>ppt_y</p:attrName>
                                        </p:attrNameLst>
                                      </p:cBhvr>
                                      <p:tavLst>
                                        <p:tav tm="0">
                                          <p:val>
                                            <p:strVal val="#ppt_y-#ppt_h/2"/>
                                          </p:val>
                                        </p:tav>
                                        <p:tav tm="100000">
                                          <p:val>
                                            <p:strVal val="#ppt_y"/>
                                          </p:val>
                                        </p:tav>
                                      </p:tavLst>
                                    </p:anim>
                                    <p:anim calcmode="lin" valueType="num">
                                      <p:cBhvr>
                                        <p:cTn id="119" dur="500" fill="hold"/>
                                        <p:tgtEl>
                                          <p:spTgt spid="44085"/>
                                        </p:tgtEl>
                                        <p:attrNameLst>
                                          <p:attrName>ppt_w</p:attrName>
                                        </p:attrNameLst>
                                      </p:cBhvr>
                                      <p:tavLst>
                                        <p:tav tm="0">
                                          <p:val>
                                            <p:strVal val="#ppt_w"/>
                                          </p:val>
                                        </p:tav>
                                        <p:tav tm="100000">
                                          <p:val>
                                            <p:strVal val="#ppt_w"/>
                                          </p:val>
                                        </p:tav>
                                      </p:tavLst>
                                    </p:anim>
                                    <p:anim calcmode="lin" valueType="num">
                                      <p:cBhvr>
                                        <p:cTn id="120" dur="500" fill="hold"/>
                                        <p:tgtEl>
                                          <p:spTgt spid="44085"/>
                                        </p:tgtEl>
                                        <p:attrNameLst>
                                          <p:attrName>ppt_h</p:attrName>
                                        </p:attrNameLst>
                                      </p:cBhvr>
                                      <p:tavLst>
                                        <p:tav tm="0">
                                          <p:val>
                                            <p:fltVal val="0"/>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17" presetClass="entr" presetSubtype="8" fill="hold" grpId="0" nodeType="clickEffect">
                                  <p:stCondLst>
                                    <p:cond delay="0"/>
                                  </p:stCondLst>
                                  <p:childTnLst>
                                    <p:set>
                                      <p:cBhvr>
                                        <p:cTn id="124" dur="1" fill="hold">
                                          <p:stCondLst>
                                            <p:cond delay="0"/>
                                          </p:stCondLst>
                                        </p:cTn>
                                        <p:tgtEl>
                                          <p:spTgt spid="44034"/>
                                        </p:tgtEl>
                                        <p:attrNameLst>
                                          <p:attrName>style.visibility</p:attrName>
                                        </p:attrNameLst>
                                      </p:cBhvr>
                                      <p:to>
                                        <p:strVal val="visible"/>
                                      </p:to>
                                    </p:set>
                                    <p:anim calcmode="lin" valueType="num">
                                      <p:cBhvr>
                                        <p:cTn id="125" dur="500" fill="hold"/>
                                        <p:tgtEl>
                                          <p:spTgt spid="44034"/>
                                        </p:tgtEl>
                                        <p:attrNameLst>
                                          <p:attrName>ppt_x</p:attrName>
                                        </p:attrNameLst>
                                      </p:cBhvr>
                                      <p:tavLst>
                                        <p:tav tm="0">
                                          <p:val>
                                            <p:strVal val="#ppt_x-#ppt_w/2"/>
                                          </p:val>
                                        </p:tav>
                                        <p:tav tm="100000">
                                          <p:val>
                                            <p:strVal val="#ppt_x"/>
                                          </p:val>
                                        </p:tav>
                                      </p:tavLst>
                                    </p:anim>
                                    <p:anim calcmode="lin" valueType="num">
                                      <p:cBhvr>
                                        <p:cTn id="126" dur="500" fill="hold"/>
                                        <p:tgtEl>
                                          <p:spTgt spid="44034"/>
                                        </p:tgtEl>
                                        <p:attrNameLst>
                                          <p:attrName>ppt_y</p:attrName>
                                        </p:attrNameLst>
                                      </p:cBhvr>
                                      <p:tavLst>
                                        <p:tav tm="0">
                                          <p:val>
                                            <p:strVal val="#ppt_y"/>
                                          </p:val>
                                        </p:tav>
                                        <p:tav tm="100000">
                                          <p:val>
                                            <p:strVal val="#ppt_y"/>
                                          </p:val>
                                        </p:tav>
                                      </p:tavLst>
                                    </p:anim>
                                    <p:anim calcmode="lin" valueType="num">
                                      <p:cBhvr>
                                        <p:cTn id="127" dur="500" fill="hold"/>
                                        <p:tgtEl>
                                          <p:spTgt spid="44034"/>
                                        </p:tgtEl>
                                        <p:attrNameLst>
                                          <p:attrName>ppt_w</p:attrName>
                                        </p:attrNameLst>
                                      </p:cBhvr>
                                      <p:tavLst>
                                        <p:tav tm="0">
                                          <p:val>
                                            <p:fltVal val="0"/>
                                          </p:val>
                                        </p:tav>
                                        <p:tav tm="100000">
                                          <p:val>
                                            <p:strVal val="#ppt_w"/>
                                          </p:val>
                                        </p:tav>
                                      </p:tavLst>
                                    </p:anim>
                                    <p:anim calcmode="lin" valueType="num">
                                      <p:cBhvr>
                                        <p:cTn id="128" dur="500" fill="hold"/>
                                        <p:tgtEl>
                                          <p:spTgt spid="44034"/>
                                        </p:tgtEl>
                                        <p:attrNameLst>
                                          <p:attrName>ppt_h</p:attrName>
                                        </p:attrNameLst>
                                      </p:cBhvr>
                                      <p:tavLst>
                                        <p:tav tm="0">
                                          <p:val>
                                            <p:strVal val="#ppt_h"/>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8" fill="hold" grpId="0" nodeType="clickEffect">
                                  <p:stCondLst>
                                    <p:cond delay="0"/>
                                  </p:stCondLst>
                                  <p:childTnLst>
                                    <p:set>
                                      <p:cBhvr>
                                        <p:cTn id="132" dur="1" fill="hold">
                                          <p:stCondLst>
                                            <p:cond delay="0"/>
                                          </p:stCondLst>
                                        </p:cTn>
                                        <p:tgtEl>
                                          <p:spTgt spid="44064"/>
                                        </p:tgtEl>
                                        <p:attrNameLst>
                                          <p:attrName>style.visibility</p:attrName>
                                        </p:attrNameLst>
                                      </p:cBhvr>
                                      <p:to>
                                        <p:strVal val="visible"/>
                                      </p:to>
                                    </p:set>
                                    <p:anim calcmode="lin" valueType="num">
                                      <p:cBhvr>
                                        <p:cTn id="133" dur="500" fill="hold"/>
                                        <p:tgtEl>
                                          <p:spTgt spid="44064"/>
                                        </p:tgtEl>
                                        <p:attrNameLst>
                                          <p:attrName>ppt_x</p:attrName>
                                        </p:attrNameLst>
                                      </p:cBhvr>
                                      <p:tavLst>
                                        <p:tav tm="0">
                                          <p:val>
                                            <p:strVal val="#ppt_x-#ppt_w/2"/>
                                          </p:val>
                                        </p:tav>
                                        <p:tav tm="100000">
                                          <p:val>
                                            <p:strVal val="#ppt_x"/>
                                          </p:val>
                                        </p:tav>
                                      </p:tavLst>
                                    </p:anim>
                                    <p:anim calcmode="lin" valueType="num">
                                      <p:cBhvr>
                                        <p:cTn id="134" dur="500" fill="hold"/>
                                        <p:tgtEl>
                                          <p:spTgt spid="44064"/>
                                        </p:tgtEl>
                                        <p:attrNameLst>
                                          <p:attrName>ppt_y</p:attrName>
                                        </p:attrNameLst>
                                      </p:cBhvr>
                                      <p:tavLst>
                                        <p:tav tm="0">
                                          <p:val>
                                            <p:strVal val="#ppt_y"/>
                                          </p:val>
                                        </p:tav>
                                        <p:tav tm="100000">
                                          <p:val>
                                            <p:strVal val="#ppt_y"/>
                                          </p:val>
                                        </p:tav>
                                      </p:tavLst>
                                    </p:anim>
                                    <p:anim calcmode="lin" valueType="num">
                                      <p:cBhvr>
                                        <p:cTn id="135" dur="500" fill="hold"/>
                                        <p:tgtEl>
                                          <p:spTgt spid="44064"/>
                                        </p:tgtEl>
                                        <p:attrNameLst>
                                          <p:attrName>ppt_w</p:attrName>
                                        </p:attrNameLst>
                                      </p:cBhvr>
                                      <p:tavLst>
                                        <p:tav tm="0">
                                          <p:val>
                                            <p:fltVal val="0"/>
                                          </p:val>
                                        </p:tav>
                                        <p:tav tm="100000">
                                          <p:val>
                                            <p:strVal val="#ppt_w"/>
                                          </p:val>
                                        </p:tav>
                                      </p:tavLst>
                                    </p:anim>
                                    <p:anim calcmode="lin" valueType="num">
                                      <p:cBhvr>
                                        <p:cTn id="136" dur="500" fill="hold"/>
                                        <p:tgtEl>
                                          <p:spTgt spid="44064"/>
                                        </p:tgtEl>
                                        <p:attrNameLst>
                                          <p:attrName>ppt_h</p:attrName>
                                        </p:attrNameLst>
                                      </p:cBhvr>
                                      <p:tavLst>
                                        <p:tav tm="0">
                                          <p:val>
                                            <p:strVal val="#ppt_h"/>
                                          </p:val>
                                        </p:tav>
                                        <p:tav tm="100000">
                                          <p:val>
                                            <p:strVal val="#ppt_h"/>
                                          </p:val>
                                        </p:tav>
                                      </p:tavLst>
                                    </p:anim>
                                  </p:childTnLst>
                                </p:cTn>
                              </p:par>
                            </p:childTnLst>
                          </p:cTn>
                        </p:par>
                        <p:par>
                          <p:cTn id="137" fill="hold">
                            <p:stCondLst>
                              <p:cond delay="500"/>
                            </p:stCondLst>
                            <p:childTnLst>
                              <p:par>
                                <p:cTn id="138" presetID="2" presetClass="entr" presetSubtype="1" fill="hold" grpId="0" nodeType="afterEffect">
                                  <p:stCondLst>
                                    <p:cond delay="0"/>
                                  </p:stCondLst>
                                  <p:childTnLst>
                                    <p:set>
                                      <p:cBhvr>
                                        <p:cTn id="139" dur="1" fill="hold">
                                          <p:stCondLst>
                                            <p:cond delay="0"/>
                                          </p:stCondLst>
                                        </p:cTn>
                                        <p:tgtEl>
                                          <p:spTgt spid="44086"/>
                                        </p:tgtEl>
                                        <p:attrNameLst>
                                          <p:attrName>style.visibility</p:attrName>
                                        </p:attrNameLst>
                                      </p:cBhvr>
                                      <p:to>
                                        <p:strVal val="visible"/>
                                      </p:to>
                                    </p:set>
                                    <p:anim calcmode="lin" valueType="num">
                                      <p:cBhvr additive="base">
                                        <p:cTn id="140" dur="500" fill="hold"/>
                                        <p:tgtEl>
                                          <p:spTgt spid="44086"/>
                                        </p:tgtEl>
                                        <p:attrNameLst>
                                          <p:attrName>ppt_x</p:attrName>
                                        </p:attrNameLst>
                                      </p:cBhvr>
                                      <p:tavLst>
                                        <p:tav tm="0">
                                          <p:val>
                                            <p:strVal val="#ppt_x"/>
                                          </p:val>
                                        </p:tav>
                                        <p:tav tm="100000">
                                          <p:val>
                                            <p:strVal val="#ppt_x"/>
                                          </p:val>
                                        </p:tav>
                                      </p:tavLst>
                                    </p:anim>
                                    <p:anim calcmode="lin" valueType="num">
                                      <p:cBhvr additive="base">
                                        <p:cTn id="141" dur="500" fill="hold"/>
                                        <p:tgtEl>
                                          <p:spTgt spid="44086"/>
                                        </p:tgtEl>
                                        <p:attrNameLst>
                                          <p:attrName>ppt_y</p:attrName>
                                        </p:attrNameLst>
                                      </p:cBhvr>
                                      <p:tavLst>
                                        <p:tav tm="0">
                                          <p:val>
                                            <p:strVal val="0-#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2" presetClass="entr" presetSubtype="1" fill="hold" grpId="0" nodeType="clickEffect">
                                  <p:stCondLst>
                                    <p:cond delay="0"/>
                                  </p:stCondLst>
                                  <p:childTnLst>
                                    <p:set>
                                      <p:cBhvr>
                                        <p:cTn id="145" dur="1" fill="hold">
                                          <p:stCondLst>
                                            <p:cond delay="0"/>
                                          </p:stCondLst>
                                        </p:cTn>
                                        <p:tgtEl>
                                          <p:spTgt spid="44060"/>
                                        </p:tgtEl>
                                        <p:attrNameLst>
                                          <p:attrName>style.visibility</p:attrName>
                                        </p:attrNameLst>
                                      </p:cBhvr>
                                      <p:to>
                                        <p:strVal val="visible"/>
                                      </p:to>
                                    </p:set>
                                    <p:anim calcmode="lin" valueType="num">
                                      <p:cBhvr additive="base">
                                        <p:cTn id="146" dur="500" fill="hold"/>
                                        <p:tgtEl>
                                          <p:spTgt spid="44060"/>
                                        </p:tgtEl>
                                        <p:attrNameLst>
                                          <p:attrName>ppt_x</p:attrName>
                                        </p:attrNameLst>
                                      </p:cBhvr>
                                      <p:tavLst>
                                        <p:tav tm="0">
                                          <p:val>
                                            <p:strVal val="#ppt_x"/>
                                          </p:val>
                                        </p:tav>
                                        <p:tav tm="100000">
                                          <p:val>
                                            <p:strVal val="#ppt_x"/>
                                          </p:val>
                                        </p:tav>
                                      </p:tavLst>
                                    </p:anim>
                                    <p:anim calcmode="lin" valueType="num">
                                      <p:cBhvr additive="base">
                                        <p:cTn id="147" dur="500" fill="hold"/>
                                        <p:tgtEl>
                                          <p:spTgt spid="44060"/>
                                        </p:tgtEl>
                                        <p:attrNameLst>
                                          <p:attrName>ppt_y</p:attrName>
                                        </p:attrNameLst>
                                      </p:cBhvr>
                                      <p:tavLst>
                                        <p:tav tm="0">
                                          <p:val>
                                            <p:strVal val="0-#ppt_h/2"/>
                                          </p:val>
                                        </p:tav>
                                        <p:tav tm="100000">
                                          <p:val>
                                            <p:strVal val="#ppt_y"/>
                                          </p:val>
                                        </p:tav>
                                      </p:tavLst>
                                    </p:anim>
                                  </p:childTnLst>
                                </p:cTn>
                              </p:par>
                            </p:childTnLst>
                          </p:cTn>
                        </p:par>
                        <p:par>
                          <p:cTn id="148" fill="hold">
                            <p:stCondLst>
                              <p:cond delay="500"/>
                            </p:stCondLst>
                            <p:childTnLst>
                              <p:par>
                                <p:cTn id="149" presetID="17" presetClass="entr" presetSubtype="1" fill="hold" grpId="0" nodeType="afterEffect">
                                  <p:stCondLst>
                                    <p:cond delay="0"/>
                                  </p:stCondLst>
                                  <p:childTnLst>
                                    <p:set>
                                      <p:cBhvr>
                                        <p:cTn id="150" dur="1" fill="hold">
                                          <p:stCondLst>
                                            <p:cond delay="0"/>
                                          </p:stCondLst>
                                        </p:cTn>
                                        <p:tgtEl>
                                          <p:spTgt spid="44087"/>
                                        </p:tgtEl>
                                        <p:attrNameLst>
                                          <p:attrName>style.visibility</p:attrName>
                                        </p:attrNameLst>
                                      </p:cBhvr>
                                      <p:to>
                                        <p:strVal val="visible"/>
                                      </p:to>
                                    </p:set>
                                    <p:anim calcmode="lin" valueType="num">
                                      <p:cBhvr>
                                        <p:cTn id="151" dur="500" fill="hold"/>
                                        <p:tgtEl>
                                          <p:spTgt spid="44087"/>
                                        </p:tgtEl>
                                        <p:attrNameLst>
                                          <p:attrName>ppt_x</p:attrName>
                                        </p:attrNameLst>
                                      </p:cBhvr>
                                      <p:tavLst>
                                        <p:tav tm="0">
                                          <p:val>
                                            <p:strVal val="#ppt_x"/>
                                          </p:val>
                                        </p:tav>
                                        <p:tav tm="100000">
                                          <p:val>
                                            <p:strVal val="#ppt_x"/>
                                          </p:val>
                                        </p:tav>
                                      </p:tavLst>
                                    </p:anim>
                                    <p:anim calcmode="lin" valueType="num">
                                      <p:cBhvr>
                                        <p:cTn id="152" dur="500" fill="hold"/>
                                        <p:tgtEl>
                                          <p:spTgt spid="44087"/>
                                        </p:tgtEl>
                                        <p:attrNameLst>
                                          <p:attrName>ppt_y</p:attrName>
                                        </p:attrNameLst>
                                      </p:cBhvr>
                                      <p:tavLst>
                                        <p:tav tm="0">
                                          <p:val>
                                            <p:strVal val="#ppt_y-#ppt_h/2"/>
                                          </p:val>
                                        </p:tav>
                                        <p:tav tm="100000">
                                          <p:val>
                                            <p:strVal val="#ppt_y"/>
                                          </p:val>
                                        </p:tav>
                                      </p:tavLst>
                                    </p:anim>
                                    <p:anim calcmode="lin" valueType="num">
                                      <p:cBhvr>
                                        <p:cTn id="153" dur="500" fill="hold"/>
                                        <p:tgtEl>
                                          <p:spTgt spid="44087"/>
                                        </p:tgtEl>
                                        <p:attrNameLst>
                                          <p:attrName>ppt_w</p:attrName>
                                        </p:attrNameLst>
                                      </p:cBhvr>
                                      <p:tavLst>
                                        <p:tav tm="0">
                                          <p:val>
                                            <p:strVal val="#ppt_w"/>
                                          </p:val>
                                        </p:tav>
                                        <p:tav tm="100000">
                                          <p:val>
                                            <p:strVal val="#ppt_w"/>
                                          </p:val>
                                        </p:tav>
                                      </p:tavLst>
                                    </p:anim>
                                    <p:anim calcmode="lin" valueType="num">
                                      <p:cBhvr>
                                        <p:cTn id="154" dur="500" fill="hold"/>
                                        <p:tgtEl>
                                          <p:spTgt spid="44087"/>
                                        </p:tgtEl>
                                        <p:attrNameLst>
                                          <p:attrName>ppt_h</p:attrName>
                                        </p:attrNameLst>
                                      </p:cBhvr>
                                      <p:tavLst>
                                        <p:tav tm="0">
                                          <p:val>
                                            <p:fltVal val="0"/>
                                          </p:val>
                                        </p:tav>
                                        <p:tav tm="100000">
                                          <p:val>
                                            <p:strVal val="#ppt_h"/>
                                          </p:val>
                                        </p:tav>
                                      </p:tavLst>
                                    </p:anim>
                                  </p:childTnLst>
                                </p:cTn>
                              </p:par>
                            </p:childTnLst>
                          </p:cTn>
                        </p:par>
                        <p:par>
                          <p:cTn id="155" fill="hold">
                            <p:stCondLst>
                              <p:cond delay="1000"/>
                            </p:stCondLst>
                            <p:childTnLst>
                              <p:par>
                                <p:cTn id="156" presetID="17" presetClass="entr" presetSubtype="1" fill="hold" grpId="0" nodeType="afterEffect">
                                  <p:stCondLst>
                                    <p:cond delay="0"/>
                                  </p:stCondLst>
                                  <p:childTnLst>
                                    <p:set>
                                      <p:cBhvr>
                                        <p:cTn id="157" dur="1" fill="hold">
                                          <p:stCondLst>
                                            <p:cond delay="0"/>
                                          </p:stCondLst>
                                        </p:cTn>
                                        <p:tgtEl>
                                          <p:spTgt spid="44088"/>
                                        </p:tgtEl>
                                        <p:attrNameLst>
                                          <p:attrName>style.visibility</p:attrName>
                                        </p:attrNameLst>
                                      </p:cBhvr>
                                      <p:to>
                                        <p:strVal val="visible"/>
                                      </p:to>
                                    </p:set>
                                    <p:anim calcmode="lin" valueType="num">
                                      <p:cBhvr>
                                        <p:cTn id="158" dur="500" fill="hold"/>
                                        <p:tgtEl>
                                          <p:spTgt spid="44088"/>
                                        </p:tgtEl>
                                        <p:attrNameLst>
                                          <p:attrName>ppt_x</p:attrName>
                                        </p:attrNameLst>
                                      </p:cBhvr>
                                      <p:tavLst>
                                        <p:tav tm="0">
                                          <p:val>
                                            <p:strVal val="#ppt_x"/>
                                          </p:val>
                                        </p:tav>
                                        <p:tav tm="100000">
                                          <p:val>
                                            <p:strVal val="#ppt_x"/>
                                          </p:val>
                                        </p:tav>
                                      </p:tavLst>
                                    </p:anim>
                                    <p:anim calcmode="lin" valueType="num">
                                      <p:cBhvr>
                                        <p:cTn id="159" dur="500" fill="hold"/>
                                        <p:tgtEl>
                                          <p:spTgt spid="44088"/>
                                        </p:tgtEl>
                                        <p:attrNameLst>
                                          <p:attrName>ppt_y</p:attrName>
                                        </p:attrNameLst>
                                      </p:cBhvr>
                                      <p:tavLst>
                                        <p:tav tm="0">
                                          <p:val>
                                            <p:strVal val="#ppt_y-#ppt_h/2"/>
                                          </p:val>
                                        </p:tav>
                                        <p:tav tm="100000">
                                          <p:val>
                                            <p:strVal val="#ppt_y"/>
                                          </p:val>
                                        </p:tav>
                                      </p:tavLst>
                                    </p:anim>
                                    <p:anim calcmode="lin" valueType="num">
                                      <p:cBhvr>
                                        <p:cTn id="160" dur="500" fill="hold"/>
                                        <p:tgtEl>
                                          <p:spTgt spid="44088"/>
                                        </p:tgtEl>
                                        <p:attrNameLst>
                                          <p:attrName>ppt_w</p:attrName>
                                        </p:attrNameLst>
                                      </p:cBhvr>
                                      <p:tavLst>
                                        <p:tav tm="0">
                                          <p:val>
                                            <p:strVal val="#ppt_w"/>
                                          </p:val>
                                        </p:tav>
                                        <p:tav tm="100000">
                                          <p:val>
                                            <p:strVal val="#ppt_w"/>
                                          </p:val>
                                        </p:tav>
                                      </p:tavLst>
                                    </p:anim>
                                    <p:anim calcmode="lin" valueType="num">
                                      <p:cBhvr>
                                        <p:cTn id="161" dur="500" fill="hold"/>
                                        <p:tgtEl>
                                          <p:spTgt spid="44088"/>
                                        </p:tgtEl>
                                        <p:attrNameLst>
                                          <p:attrName>ppt_h</p:attrName>
                                        </p:attrNameLst>
                                      </p:cBhvr>
                                      <p:tavLst>
                                        <p:tav tm="0">
                                          <p:val>
                                            <p:fltVal val="0"/>
                                          </p:val>
                                        </p:tav>
                                        <p:tav tm="100000">
                                          <p:val>
                                            <p:strVal val="#ppt_h"/>
                                          </p:val>
                                        </p:tav>
                                      </p:tavLst>
                                    </p:anim>
                                  </p:childTnLst>
                                </p:cTn>
                              </p:par>
                            </p:childTnLst>
                          </p:cTn>
                        </p:par>
                        <p:par>
                          <p:cTn id="162" fill="hold">
                            <p:stCondLst>
                              <p:cond delay="1500"/>
                            </p:stCondLst>
                            <p:childTnLst>
                              <p:par>
                                <p:cTn id="163" presetID="17" presetClass="entr" presetSubtype="1" fill="hold" grpId="0" nodeType="afterEffect">
                                  <p:stCondLst>
                                    <p:cond delay="0"/>
                                  </p:stCondLst>
                                  <p:childTnLst>
                                    <p:set>
                                      <p:cBhvr>
                                        <p:cTn id="164" dur="1" fill="hold">
                                          <p:stCondLst>
                                            <p:cond delay="0"/>
                                          </p:stCondLst>
                                        </p:cTn>
                                        <p:tgtEl>
                                          <p:spTgt spid="44089"/>
                                        </p:tgtEl>
                                        <p:attrNameLst>
                                          <p:attrName>style.visibility</p:attrName>
                                        </p:attrNameLst>
                                      </p:cBhvr>
                                      <p:to>
                                        <p:strVal val="visible"/>
                                      </p:to>
                                    </p:set>
                                    <p:anim calcmode="lin" valueType="num">
                                      <p:cBhvr>
                                        <p:cTn id="165" dur="500" fill="hold"/>
                                        <p:tgtEl>
                                          <p:spTgt spid="44089"/>
                                        </p:tgtEl>
                                        <p:attrNameLst>
                                          <p:attrName>ppt_x</p:attrName>
                                        </p:attrNameLst>
                                      </p:cBhvr>
                                      <p:tavLst>
                                        <p:tav tm="0">
                                          <p:val>
                                            <p:strVal val="#ppt_x"/>
                                          </p:val>
                                        </p:tav>
                                        <p:tav tm="100000">
                                          <p:val>
                                            <p:strVal val="#ppt_x"/>
                                          </p:val>
                                        </p:tav>
                                      </p:tavLst>
                                    </p:anim>
                                    <p:anim calcmode="lin" valueType="num">
                                      <p:cBhvr>
                                        <p:cTn id="166" dur="500" fill="hold"/>
                                        <p:tgtEl>
                                          <p:spTgt spid="44089"/>
                                        </p:tgtEl>
                                        <p:attrNameLst>
                                          <p:attrName>ppt_y</p:attrName>
                                        </p:attrNameLst>
                                      </p:cBhvr>
                                      <p:tavLst>
                                        <p:tav tm="0">
                                          <p:val>
                                            <p:strVal val="#ppt_y-#ppt_h/2"/>
                                          </p:val>
                                        </p:tav>
                                        <p:tav tm="100000">
                                          <p:val>
                                            <p:strVal val="#ppt_y"/>
                                          </p:val>
                                        </p:tav>
                                      </p:tavLst>
                                    </p:anim>
                                    <p:anim calcmode="lin" valueType="num">
                                      <p:cBhvr>
                                        <p:cTn id="167" dur="500" fill="hold"/>
                                        <p:tgtEl>
                                          <p:spTgt spid="44089"/>
                                        </p:tgtEl>
                                        <p:attrNameLst>
                                          <p:attrName>ppt_w</p:attrName>
                                        </p:attrNameLst>
                                      </p:cBhvr>
                                      <p:tavLst>
                                        <p:tav tm="0">
                                          <p:val>
                                            <p:strVal val="#ppt_w"/>
                                          </p:val>
                                        </p:tav>
                                        <p:tav tm="100000">
                                          <p:val>
                                            <p:strVal val="#ppt_w"/>
                                          </p:val>
                                        </p:tav>
                                      </p:tavLst>
                                    </p:anim>
                                    <p:anim calcmode="lin" valueType="num">
                                      <p:cBhvr>
                                        <p:cTn id="168" dur="500" fill="hold"/>
                                        <p:tgtEl>
                                          <p:spTgt spid="44089"/>
                                        </p:tgtEl>
                                        <p:attrNameLst>
                                          <p:attrName>ppt_h</p:attrName>
                                        </p:attrNameLst>
                                      </p:cBhvr>
                                      <p:tavLst>
                                        <p:tav tm="0">
                                          <p:val>
                                            <p:fltVal val="0"/>
                                          </p:val>
                                        </p:tav>
                                        <p:tav tm="100000">
                                          <p:val>
                                            <p:strVal val="#ppt_h"/>
                                          </p:val>
                                        </p:tav>
                                      </p:tavLst>
                                    </p:anim>
                                  </p:childTnLst>
                                </p:cTn>
                              </p:par>
                            </p:childTnLst>
                          </p:cTn>
                        </p:par>
                        <p:par>
                          <p:cTn id="169" fill="hold">
                            <p:stCondLst>
                              <p:cond delay="2000"/>
                            </p:stCondLst>
                            <p:childTnLst>
                              <p:par>
                                <p:cTn id="170" presetID="2" presetClass="entr" presetSubtype="3" fill="hold" grpId="0" nodeType="afterEffect">
                                  <p:stCondLst>
                                    <p:cond delay="0"/>
                                  </p:stCondLst>
                                  <p:childTnLst>
                                    <p:set>
                                      <p:cBhvr>
                                        <p:cTn id="171" dur="1" fill="hold">
                                          <p:stCondLst>
                                            <p:cond delay="0"/>
                                          </p:stCondLst>
                                        </p:cTn>
                                        <p:tgtEl>
                                          <p:spTgt spid="44062"/>
                                        </p:tgtEl>
                                        <p:attrNameLst>
                                          <p:attrName>style.visibility</p:attrName>
                                        </p:attrNameLst>
                                      </p:cBhvr>
                                      <p:to>
                                        <p:strVal val="visible"/>
                                      </p:to>
                                    </p:set>
                                    <p:anim calcmode="lin" valueType="num">
                                      <p:cBhvr additive="base">
                                        <p:cTn id="172" dur="500" fill="hold"/>
                                        <p:tgtEl>
                                          <p:spTgt spid="44062"/>
                                        </p:tgtEl>
                                        <p:attrNameLst>
                                          <p:attrName>ppt_x</p:attrName>
                                        </p:attrNameLst>
                                      </p:cBhvr>
                                      <p:tavLst>
                                        <p:tav tm="0">
                                          <p:val>
                                            <p:strVal val="1+#ppt_w/2"/>
                                          </p:val>
                                        </p:tav>
                                        <p:tav tm="100000">
                                          <p:val>
                                            <p:strVal val="#ppt_x"/>
                                          </p:val>
                                        </p:tav>
                                      </p:tavLst>
                                    </p:anim>
                                    <p:anim calcmode="lin" valueType="num">
                                      <p:cBhvr additive="base">
                                        <p:cTn id="173" dur="500" fill="hold"/>
                                        <p:tgtEl>
                                          <p:spTgt spid="4406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ldLvl="0" animBg="1" autoUpdateAnimBg="0"/>
      <p:bldP spid="44059" grpId="0" bldLvl="0" animBg="1" autoUpdateAnimBg="0"/>
      <p:bldP spid="44060" grpId="0" animBg="1" autoUpdateAnimBg="0"/>
      <p:bldP spid="44062" grpId="0" animBg="1" autoUpdateAnimBg="0"/>
      <p:bldP spid="44064" grpId="0" animBg="1"/>
      <p:bldP spid="44065" grpId="0" animBg="1" autoUpdateAnimBg="0"/>
      <p:bldP spid="44066" grpId="0" animBg="1" autoUpdateAnimBg="0"/>
      <p:bldP spid="44067" grpId="0" animBg="1" autoUpdateAnimBg="0"/>
      <p:bldP spid="44068" grpId="0" animBg="1" autoUpdateAnimBg="0"/>
      <p:bldP spid="44069" grpId="0" animBg="1" autoUpdateAnimBg="0"/>
      <p:bldP spid="44070" grpId="0" animBg="1" autoUpdateAnimBg="0"/>
      <p:bldP spid="44071" grpId="0" animBg="1" autoUpdateAnimBg="0"/>
      <p:bldP spid="44072" grpId="0" animBg="1" autoUpdateAnimBg="0"/>
      <p:bldP spid="44073" grpId="0" animBg="1" autoUpdateAnimBg="0"/>
      <p:bldP spid="44074" grpId="0" animBg="1" autoUpdateAnimBg="0"/>
      <p:bldP spid="44075" grpId="0" animBg="1" autoUpdateAnimBg="0"/>
      <p:bldP spid="44076" grpId="0" animBg="1" autoUpdateAnimBg="0"/>
      <p:bldP spid="44077" grpId="0" animBg="1"/>
      <p:bldP spid="44078" grpId="0" animBg="1"/>
      <p:bldP spid="44079" grpId="0" animBg="1"/>
      <p:bldP spid="44080" grpId="0" animBg="1"/>
      <p:bldP spid="44081" grpId="0" animBg="1"/>
      <p:bldP spid="44082" grpId="0" animBg="1"/>
      <p:bldP spid="44083" grpId="0" animBg="1"/>
      <p:bldP spid="44084" grpId="0" animBg="1"/>
      <p:bldP spid="44085" grpId="0" animBg="1"/>
      <p:bldP spid="44086" grpId="0" animBg="1" autoUpdateAnimBg="0"/>
      <p:bldP spid="44087" grpId="0" animBg="1"/>
      <p:bldP spid="44088" grpId="0" animBg="1"/>
      <p:bldP spid="4408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3"/>
          <p:cNvSpPr>
            <a:spLocks noGrp="1"/>
          </p:cNvSpPr>
          <p:nvPr>
            <p:ph type="sldNum" sz="quarter" idx="4294967295"/>
          </p:nvPr>
        </p:nvSpPr>
        <p:spPr>
          <a:xfrm>
            <a:off x="7042150" y="6243638"/>
            <a:ext cx="1905000" cy="457200"/>
          </a:xfrm>
          <a:prstGeom prst="rect">
            <a:avLst/>
          </a:prstGeom>
          <a:noFill/>
        </p:spPr>
        <p:txBody>
          <a:bodyPr/>
          <a:lstStyle/>
          <a:p>
            <a:fld id="{54491B33-E9C5-4EC5-8C1E-5E3549E1644E}" type="slidenum">
              <a:rPr lang="en-US" altLang="zh-CN" smtClean="0"/>
            </a:fld>
            <a:endParaRPr lang="en-US" altLang="zh-CN" smtClean="0"/>
          </a:p>
        </p:txBody>
      </p:sp>
      <p:sp>
        <p:nvSpPr>
          <p:cNvPr id="95235" name="Text Box 2"/>
          <p:cNvSpPr txBox="1">
            <a:spLocks noChangeArrowheads="1"/>
          </p:cNvSpPr>
          <p:nvPr/>
        </p:nvSpPr>
        <p:spPr bwMode="auto">
          <a:xfrm>
            <a:off x="830263" y="177800"/>
            <a:ext cx="5613400" cy="641350"/>
          </a:xfrm>
          <a:prstGeom prst="rect">
            <a:avLst/>
          </a:prstGeom>
          <a:noFill/>
          <a:ln w="12700" cap="sq">
            <a:noFill/>
            <a:miter lim="800000"/>
            <a:headEnd type="none" w="sm" len="sm"/>
            <a:tailEnd type="none" w="sm" len="sm"/>
          </a:ln>
        </p:spPr>
        <p:txBody>
          <a:bodyPr>
            <a:spAutoFit/>
          </a:bodyPr>
          <a:lstStyle/>
          <a:p>
            <a:r>
              <a:rPr kumimoji="1" lang="zh-CN" altLang="en-US" sz="3600" b="1">
                <a:solidFill>
                  <a:srgbClr val="0000FF"/>
                </a:solidFill>
                <a:latin typeface="Times New Roman" panose="02020603050405020304" pitchFamily="18" charset="0"/>
              </a:rPr>
              <a:t>二、线索链表的遍历算法</a:t>
            </a:r>
            <a:endParaRPr kumimoji="1" lang="zh-CN" altLang="en-US" sz="3600">
              <a:latin typeface="Times New Roman" panose="02020603050405020304" pitchFamily="18" charset="0"/>
            </a:endParaRPr>
          </a:p>
        </p:txBody>
      </p:sp>
      <p:sp>
        <p:nvSpPr>
          <p:cNvPr id="112643" name="Text Box 3"/>
          <p:cNvSpPr txBox="1">
            <a:spLocks noChangeArrowheads="1"/>
          </p:cNvSpPr>
          <p:nvPr/>
        </p:nvSpPr>
        <p:spPr bwMode="auto">
          <a:xfrm>
            <a:off x="827088" y="3787458"/>
            <a:ext cx="6899275" cy="1463675"/>
          </a:xfrm>
          <a:prstGeom prst="rect">
            <a:avLst/>
          </a:prstGeom>
          <a:noFill/>
          <a:ln w="12700" cap="sq">
            <a:noFill/>
            <a:miter lim="800000"/>
            <a:headEnd type="none" w="sm" len="sm"/>
            <a:tailEnd type="none" w="sm" len="sm"/>
          </a:ln>
        </p:spPr>
        <p:txBody>
          <a:bodyPr wrap="none">
            <a:spAutoFit/>
          </a:bodyPr>
          <a:lstStyle/>
          <a:p>
            <a:pPr>
              <a:lnSpc>
                <a:spcPct val="125000"/>
              </a:lnSpc>
            </a:pPr>
            <a:r>
              <a:rPr kumimoji="1" lang="en-US" altLang="zh-CN" sz="4000" b="1">
                <a:latin typeface="Times New Roman" panose="02020603050405020304" pitchFamily="18" charset="0"/>
              </a:rPr>
              <a:t> </a:t>
            </a:r>
            <a:r>
              <a:rPr kumimoji="1" lang="en-US" altLang="zh-CN" sz="3200" b="1">
                <a:solidFill>
                  <a:schemeClr val="tx2"/>
                </a:solidFill>
                <a:latin typeface="Times New Roman" panose="02020603050405020304" pitchFamily="18" charset="0"/>
              </a:rPr>
              <a:t>for ( </a:t>
            </a:r>
            <a:r>
              <a:rPr kumimoji="1" lang="en-US" altLang="zh-CN" sz="3200" b="1">
                <a:solidFill>
                  <a:srgbClr val="0000FF"/>
                </a:solidFill>
                <a:latin typeface="Times New Roman" panose="02020603050405020304" pitchFamily="18" charset="0"/>
              </a:rPr>
              <a:t>p = firstNode(T);</a:t>
            </a:r>
            <a:r>
              <a:rPr kumimoji="1" lang="en-US" altLang="zh-CN" sz="3200" b="1">
                <a:solidFill>
                  <a:schemeClr val="tx2"/>
                </a:solidFill>
                <a:latin typeface="Times New Roman" panose="02020603050405020304" pitchFamily="18" charset="0"/>
              </a:rPr>
              <a:t> p; </a:t>
            </a:r>
            <a:r>
              <a:rPr kumimoji="1" lang="en-US" altLang="zh-CN" sz="3200" b="1">
                <a:solidFill>
                  <a:srgbClr val="0000FF"/>
                </a:solidFill>
                <a:latin typeface="Times New Roman" panose="02020603050405020304" pitchFamily="18" charset="0"/>
              </a:rPr>
              <a:t>p = Succ(p)</a:t>
            </a:r>
            <a:r>
              <a:rPr kumimoji="1" lang="en-US" altLang="zh-CN" sz="3200" b="1">
                <a:solidFill>
                  <a:schemeClr val="tx2"/>
                </a:solidFill>
                <a:latin typeface="Times New Roman" panose="02020603050405020304" pitchFamily="18" charset="0"/>
              </a:rPr>
              <a:t> )</a:t>
            </a:r>
            <a:endParaRPr kumimoji="1" lang="en-US" altLang="zh-CN" sz="3200" b="1">
              <a:solidFill>
                <a:schemeClr val="tx2"/>
              </a:solidFill>
              <a:latin typeface="Times New Roman" panose="02020603050405020304" pitchFamily="18" charset="0"/>
            </a:endParaRPr>
          </a:p>
          <a:p>
            <a:pPr>
              <a:lnSpc>
                <a:spcPct val="125000"/>
              </a:lnSpc>
            </a:pPr>
            <a:r>
              <a:rPr kumimoji="1" lang="en-US" altLang="zh-CN" sz="3200" b="1">
                <a:solidFill>
                  <a:schemeClr val="tx2"/>
                </a:solidFill>
                <a:latin typeface="Times New Roman" panose="02020603050405020304" pitchFamily="18" charset="0"/>
              </a:rPr>
              <a:t>      Visit (p);</a:t>
            </a:r>
            <a:endParaRPr kumimoji="1" lang="en-US" altLang="zh-CN" sz="3200">
              <a:solidFill>
                <a:schemeClr val="tx2"/>
              </a:solidFill>
              <a:latin typeface="Times New Roman" panose="02020603050405020304" pitchFamily="18" charset="0"/>
            </a:endParaRPr>
          </a:p>
        </p:txBody>
      </p:sp>
      <p:sp>
        <p:nvSpPr>
          <p:cNvPr id="112644" name="Text Box 4"/>
          <p:cNvSpPr txBox="1">
            <a:spLocks noChangeArrowheads="1"/>
          </p:cNvSpPr>
          <p:nvPr/>
        </p:nvSpPr>
        <p:spPr bwMode="auto">
          <a:xfrm>
            <a:off x="539750" y="1411923"/>
            <a:ext cx="8283575" cy="1124585"/>
          </a:xfrm>
          <a:prstGeom prst="rect">
            <a:avLst/>
          </a:prstGeom>
          <a:noFill/>
          <a:ln w="12700" cap="sq">
            <a:noFill/>
            <a:miter lim="800000"/>
            <a:headEnd type="none" w="sm" len="sm"/>
            <a:tailEnd type="none" w="sm" len="sm"/>
          </a:ln>
          <a:effectLst/>
        </p:spPr>
        <p:txBody>
          <a:bodyPr>
            <a:spAutoFit/>
          </a:bodyPr>
          <a:lstStyle/>
          <a:p>
            <a:pPr>
              <a:lnSpc>
                <a:spcPct val="120000"/>
              </a:lnSpc>
              <a:spcBef>
                <a:spcPct val="50000"/>
              </a:spcBef>
              <a:defRPr/>
            </a:pPr>
            <a:r>
              <a:rPr kumimoji="1" lang="en-US" altLang="zh-CN" sz="2800">
                <a:latin typeface="Times New Roman" panose="02020603050405020304" pitchFamily="18" charset="0"/>
              </a:rPr>
              <a:t>       </a:t>
            </a:r>
            <a:r>
              <a:rPr kumimoji="1" lang="zh-CN" altLang="en-US" sz="2800" b="1">
                <a:effectLst>
                  <a:outerShdw blurRad="38100" dist="38100" dir="2700000" algn="tl">
                    <a:srgbClr val="C0C0C0"/>
                  </a:outerShdw>
                </a:effectLst>
                <a:latin typeface="Times New Roman" panose="02020603050405020304" pitchFamily="18" charset="0"/>
              </a:rPr>
              <a:t>由于在线索链表中增加了遍历中得到的“</a:t>
            </a:r>
            <a:r>
              <a:rPr kumimoji="1" lang="zh-CN" altLang="en-US" sz="2800" b="1">
                <a:solidFill>
                  <a:srgbClr val="0000FF"/>
                </a:solidFill>
                <a:effectLst>
                  <a:outerShdw blurRad="38100" dist="38100" dir="2700000" algn="tl">
                    <a:srgbClr val="C0C0C0"/>
                  </a:outerShdw>
                </a:effectLst>
                <a:latin typeface="Times New Roman" panose="02020603050405020304" pitchFamily="18" charset="0"/>
              </a:rPr>
              <a:t>前驱</a:t>
            </a:r>
            <a:r>
              <a:rPr kumimoji="1" lang="zh-CN" altLang="en-US" sz="2800" b="1">
                <a:effectLst>
                  <a:outerShdw blurRad="38100" dist="38100" dir="2700000" algn="tl">
                    <a:srgbClr val="C0C0C0"/>
                  </a:outerShdw>
                </a:effectLst>
                <a:latin typeface="Times New Roman" panose="02020603050405020304" pitchFamily="18" charset="0"/>
              </a:rPr>
              <a:t>”和“</a:t>
            </a:r>
            <a:r>
              <a:rPr kumimoji="1" lang="zh-CN" altLang="en-US" sz="2800" b="1">
                <a:solidFill>
                  <a:srgbClr val="0000FF"/>
                </a:solidFill>
                <a:effectLst>
                  <a:outerShdw blurRad="38100" dist="38100" dir="2700000" algn="tl">
                    <a:srgbClr val="C0C0C0"/>
                  </a:outerShdw>
                </a:effectLst>
                <a:latin typeface="Times New Roman" panose="02020603050405020304" pitchFamily="18" charset="0"/>
              </a:rPr>
              <a:t>后继</a:t>
            </a:r>
            <a:r>
              <a:rPr kumimoji="1" lang="zh-CN" altLang="en-US" sz="2800" b="1">
                <a:effectLst>
                  <a:outerShdw blurRad="38100" dist="38100" dir="2700000" algn="tl">
                    <a:srgbClr val="C0C0C0"/>
                  </a:outerShdw>
                </a:effectLst>
                <a:latin typeface="Times New Roman" panose="02020603050405020304" pitchFamily="18" charset="0"/>
              </a:rPr>
              <a:t>”的信息，从而简化了遍历的算法。</a:t>
            </a:r>
            <a:endParaRPr kumimoji="1" lang="zh-CN" altLang="en-US" sz="2800" b="1">
              <a:effectLst>
                <a:outerShdw blurRad="38100" dist="38100" dir="2700000" algn="tl">
                  <a:srgbClr val="C0C0C0"/>
                </a:outerShdw>
              </a:effectLst>
              <a:latin typeface="Times New Roman" panose="02020603050405020304" pitchFamily="18" charset="0"/>
            </a:endParaRPr>
          </a:p>
        </p:txBody>
      </p:sp>
      <p:sp>
        <p:nvSpPr>
          <p:cNvPr id="113674" name="AutoShape 10"/>
          <p:cNvSpPr>
            <a:spLocks noChangeArrowheads="1"/>
          </p:cNvSpPr>
          <p:nvPr/>
        </p:nvSpPr>
        <p:spPr bwMode="auto">
          <a:xfrm>
            <a:off x="2771775" y="2660650"/>
            <a:ext cx="2952750" cy="1055370"/>
          </a:xfrm>
          <a:prstGeom prst="wedgeRoundRectCallout">
            <a:avLst>
              <a:gd name="adj1" fmla="val -43764"/>
              <a:gd name="adj2" fmla="val 96491"/>
              <a:gd name="adj3" fmla="val 16667"/>
            </a:avLst>
          </a:prstGeom>
          <a:solidFill>
            <a:srgbClr val="EAEAEA"/>
          </a:solidFill>
          <a:ln w="12700" cap="sq">
            <a:solidFill>
              <a:schemeClr val="tx1"/>
            </a:solidFill>
            <a:miter lim="800000"/>
            <a:headEnd type="none" w="sm" len="sm"/>
            <a:tailEnd type="none" w="sm" len="sm"/>
          </a:ln>
          <a:effectLst/>
        </p:spPr>
        <p:txBody>
          <a:bodyPr/>
          <a:lstStyle/>
          <a:p>
            <a:pPr>
              <a:defRPr/>
            </a:pPr>
            <a:r>
              <a:rPr kumimoji="1" lang="zh-CN" altLang="en-US" b="1">
                <a:effectLst>
                  <a:outerShdw blurRad="38100" dist="38100" dir="2700000" algn="tl">
                    <a:srgbClr val="FFFFFF"/>
                  </a:outerShdw>
                </a:effectLst>
                <a:latin typeface="楷体_GB2312" pitchFamily="49" charset="-122"/>
              </a:rPr>
              <a:t>某种遍历序列中的</a:t>
            </a:r>
            <a:r>
              <a:rPr kumimoji="1" lang="zh-CN" altLang="en-US" b="1">
                <a:solidFill>
                  <a:srgbClr val="0000FF"/>
                </a:solidFill>
                <a:effectLst>
                  <a:outerShdw blurRad="38100" dist="38100" dir="2700000" algn="tl">
                    <a:srgbClr val="000000"/>
                  </a:outerShdw>
                </a:effectLst>
                <a:latin typeface="楷体_GB2312" pitchFamily="49" charset="-122"/>
              </a:rPr>
              <a:t>第一个结点</a:t>
            </a:r>
            <a:r>
              <a:rPr kumimoji="1" lang="zh-CN" altLang="en-US" b="1">
                <a:effectLst>
                  <a:outerShdw blurRad="38100" dist="38100" dir="2700000" algn="tl">
                    <a:srgbClr val="FFFFFF"/>
                  </a:outerShdw>
                </a:effectLst>
                <a:latin typeface="楷体_GB2312" pitchFamily="49" charset="-122"/>
              </a:rPr>
              <a:t> </a:t>
            </a:r>
            <a:endParaRPr kumimoji="1" lang="zh-CN" altLang="en-US" b="1">
              <a:effectLst>
                <a:outerShdw blurRad="38100" dist="38100" dir="2700000" algn="tl">
                  <a:srgbClr val="FFFFFF"/>
                </a:outerShdw>
              </a:effectLst>
              <a:latin typeface="楷体_GB2312" pitchFamily="49" charset="-122"/>
            </a:endParaRPr>
          </a:p>
        </p:txBody>
      </p:sp>
      <p:sp>
        <p:nvSpPr>
          <p:cNvPr id="113675" name="AutoShape 11"/>
          <p:cNvSpPr>
            <a:spLocks noChangeArrowheads="1"/>
          </p:cNvSpPr>
          <p:nvPr/>
        </p:nvSpPr>
        <p:spPr bwMode="auto">
          <a:xfrm>
            <a:off x="5907088" y="2966403"/>
            <a:ext cx="2916237" cy="576262"/>
          </a:xfrm>
          <a:prstGeom prst="wedgeRoundRectCallout">
            <a:avLst>
              <a:gd name="adj1" fmla="val -20222"/>
              <a:gd name="adj2" fmla="val 151380"/>
              <a:gd name="adj3" fmla="val 16667"/>
            </a:avLst>
          </a:prstGeom>
          <a:solidFill>
            <a:srgbClr val="EAEAEA"/>
          </a:solidFill>
          <a:ln w="12700" cap="sq">
            <a:solidFill>
              <a:schemeClr val="tx1"/>
            </a:solidFill>
            <a:miter lim="800000"/>
            <a:headEnd type="none" w="sm" len="sm"/>
            <a:tailEnd type="none" w="sm" len="sm"/>
          </a:ln>
          <a:effectLst/>
        </p:spPr>
        <p:txBody>
          <a:bodyPr/>
          <a:lstStyle/>
          <a:p>
            <a:pPr>
              <a:defRPr/>
            </a:pPr>
            <a:r>
              <a:rPr kumimoji="1" lang="zh-CN" altLang="en-US" b="1">
                <a:effectLst>
                  <a:outerShdw blurRad="38100" dist="38100" dir="2700000" algn="tl">
                    <a:srgbClr val="FFFFFF"/>
                  </a:outerShdw>
                </a:effectLst>
              </a:rPr>
              <a:t>求该结点的</a:t>
            </a:r>
            <a:r>
              <a:rPr kumimoji="1" lang="zh-CN" altLang="en-US" b="1">
                <a:solidFill>
                  <a:srgbClr val="0000FF"/>
                </a:solidFill>
                <a:effectLst>
                  <a:outerShdw blurRad="38100" dist="38100" dir="2700000" algn="tl">
                    <a:srgbClr val="000000"/>
                  </a:outerShdw>
                </a:effectLst>
              </a:rPr>
              <a:t>后继</a:t>
            </a:r>
            <a:r>
              <a:rPr kumimoji="1" lang="zh-CN" altLang="en-US"/>
              <a:t> </a:t>
            </a:r>
            <a:endParaRPr kumimoji="1"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95235"/>
                                        </p:tgtEl>
                                        <p:attrNameLst>
                                          <p:attrName>style.visibility</p:attrName>
                                        </p:attrNameLst>
                                      </p:cBhvr>
                                      <p:to>
                                        <p:strVal val="visible"/>
                                      </p:to>
                                    </p:set>
                                    <p:anim calcmode="lin" valueType="num">
                                      <p:cBhvr additive="base">
                                        <p:cTn id="7" dur="500" fill="hold"/>
                                        <p:tgtEl>
                                          <p:spTgt spid="95235"/>
                                        </p:tgtEl>
                                        <p:attrNameLst>
                                          <p:attrName>ppt_x</p:attrName>
                                        </p:attrNameLst>
                                      </p:cBhvr>
                                      <p:tavLst>
                                        <p:tav tm="0">
                                          <p:val>
                                            <p:strVal val="#ppt_x"/>
                                          </p:val>
                                        </p:tav>
                                        <p:tav tm="100000">
                                          <p:val>
                                            <p:strVal val="#ppt_x"/>
                                          </p:val>
                                        </p:tav>
                                      </p:tavLst>
                                    </p:anim>
                                    <p:anim calcmode="lin" valueType="num">
                                      <p:cBhvr additive="base">
                                        <p:cTn id="8" dur="500" fill="hold"/>
                                        <p:tgtEl>
                                          <p:spTgt spid="9523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12644"/>
                                        </p:tgtEl>
                                        <p:attrNameLst>
                                          <p:attrName>style.visibility</p:attrName>
                                        </p:attrNameLst>
                                      </p:cBhvr>
                                      <p:to>
                                        <p:strVal val="visible"/>
                                      </p:to>
                                    </p:set>
                                    <p:animEffect transition="in" filter="box(in)">
                                      <p:cBhvr>
                                        <p:cTn id="13" dur="500"/>
                                        <p:tgtEl>
                                          <p:spTgt spid="11264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2643"/>
                                        </p:tgtEl>
                                        <p:attrNameLst>
                                          <p:attrName>style.visibility</p:attrName>
                                        </p:attrNameLst>
                                      </p:cBhvr>
                                      <p:to>
                                        <p:strVal val="visible"/>
                                      </p:to>
                                    </p:set>
                                    <p:animEffect transition="in" filter="blinds(horizontal)">
                                      <p:cBhvr>
                                        <p:cTn id="18" dur="500"/>
                                        <p:tgtEl>
                                          <p:spTgt spid="11264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3674"/>
                                        </p:tgtEl>
                                        <p:attrNameLst>
                                          <p:attrName>style.visibility</p:attrName>
                                        </p:attrNameLst>
                                      </p:cBhvr>
                                      <p:to>
                                        <p:strVal val="visible"/>
                                      </p:to>
                                    </p:set>
                                    <p:animEffect transition="in" filter="wipe(down)">
                                      <p:cBhvr>
                                        <p:cTn id="23" dur="500"/>
                                        <p:tgtEl>
                                          <p:spTgt spid="11367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13675"/>
                                        </p:tgtEl>
                                        <p:attrNameLst>
                                          <p:attrName>style.visibility</p:attrName>
                                        </p:attrNameLst>
                                      </p:cBhvr>
                                      <p:to>
                                        <p:strVal val="visible"/>
                                      </p:to>
                                    </p:set>
                                    <p:animEffect transition="in" filter="wipe(down)">
                                      <p:cBhvr>
                                        <p:cTn id="26" dur="500"/>
                                        <p:tgtEl>
                                          <p:spTgt spid="113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autoUpdateAnimBg="0"/>
      <p:bldP spid="112643" grpId="0" autoUpdateAnimBg="0"/>
      <p:bldP spid="112644" grpId="0" bldLvl="0" animBg="1" autoUpdateAnimBg="0"/>
      <p:bldP spid="113674" grpId="0" bldLvl="0" animBg="1"/>
      <p:bldP spid="113675" grpId="0" bldLvl="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3"/>
          <p:cNvSpPr>
            <a:spLocks noGrp="1"/>
          </p:cNvSpPr>
          <p:nvPr>
            <p:ph type="sldNum" sz="quarter" idx="4294967295"/>
          </p:nvPr>
        </p:nvSpPr>
        <p:spPr>
          <a:xfrm>
            <a:off x="7042150" y="6243638"/>
            <a:ext cx="1905000" cy="457200"/>
          </a:xfrm>
          <a:prstGeom prst="rect">
            <a:avLst/>
          </a:prstGeom>
          <a:noFill/>
        </p:spPr>
        <p:txBody>
          <a:bodyPr/>
          <a:lstStyle/>
          <a:p>
            <a:fld id="{40217A7D-A503-4741-8CC5-1321D14D09A2}" type="slidenum">
              <a:rPr lang="en-US" altLang="zh-CN" smtClean="0"/>
            </a:fld>
            <a:endParaRPr lang="en-US" altLang="zh-CN" smtClean="0"/>
          </a:p>
        </p:txBody>
      </p:sp>
      <p:sp>
        <p:nvSpPr>
          <p:cNvPr id="113666" name="Text Box 2"/>
          <p:cNvSpPr txBox="1">
            <a:spLocks noChangeArrowheads="1"/>
          </p:cNvSpPr>
          <p:nvPr/>
        </p:nvSpPr>
        <p:spPr bwMode="auto">
          <a:xfrm>
            <a:off x="66358" y="58738"/>
            <a:ext cx="5233035" cy="783590"/>
          </a:xfrm>
          <a:prstGeom prst="rect">
            <a:avLst/>
          </a:prstGeom>
          <a:noFill/>
          <a:ln w="12700" cap="sq">
            <a:noFill/>
            <a:miter lim="800000"/>
            <a:headEnd type="none" w="sm" len="sm"/>
            <a:tailEnd type="none" w="sm" len="sm"/>
          </a:ln>
        </p:spPr>
        <p:txBody>
          <a:bodyPr wrap="none">
            <a:spAutoFit/>
          </a:bodyPr>
          <a:lstStyle/>
          <a:p>
            <a:pPr>
              <a:lnSpc>
                <a:spcPct val="125000"/>
              </a:lnSpc>
            </a:pPr>
            <a:r>
              <a:rPr kumimoji="1" lang="zh-CN" altLang="en-US" sz="3600" b="1" u="sng">
                <a:solidFill>
                  <a:srgbClr val="0000FF"/>
                </a:solidFill>
                <a:latin typeface="Times New Roman" panose="02020603050405020304" pitchFamily="18" charset="0"/>
              </a:rPr>
              <a:t>中序</a:t>
            </a:r>
            <a:r>
              <a:rPr kumimoji="1" lang="zh-CN" altLang="en-US" sz="3600" b="1">
                <a:latin typeface="Times New Roman" panose="02020603050405020304" pitchFamily="18" charset="0"/>
              </a:rPr>
              <a:t>线索链表的遍历算法</a:t>
            </a:r>
            <a:endParaRPr kumimoji="1" lang="zh-CN" altLang="en-US" sz="3600">
              <a:latin typeface="Times New Roman" panose="02020603050405020304" pitchFamily="18" charset="0"/>
            </a:endParaRPr>
          </a:p>
        </p:txBody>
      </p:sp>
      <p:sp>
        <p:nvSpPr>
          <p:cNvPr id="113667" name="Text Box 3"/>
          <p:cNvSpPr txBox="1">
            <a:spLocks noChangeArrowheads="1"/>
          </p:cNvSpPr>
          <p:nvPr/>
        </p:nvSpPr>
        <p:spPr bwMode="auto">
          <a:xfrm>
            <a:off x="-36513" y="1078230"/>
            <a:ext cx="4738688" cy="519113"/>
          </a:xfrm>
          <a:prstGeom prst="rect">
            <a:avLst/>
          </a:prstGeom>
          <a:noFill/>
          <a:ln w="12700" cap="sq">
            <a:noFill/>
            <a:miter lim="800000"/>
            <a:headEnd type="none" w="sm" len="sm"/>
            <a:tailEnd type="none" w="sm" len="sm"/>
          </a:ln>
        </p:spPr>
        <p:txBody>
          <a:bodyPr wrap="none">
            <a:spAutoFit/>
          </a:bodyPr>
          <a:lstStyle/>
          <a:p>
            <a:r>
              <a:rPr kumimoji="1" lang="en-US" altLang="zh-CN" sz="2800" b="1">
                <a:latin typeface="Times New Roman" panose="02020603050405020304" pitchFamily="18" charset="0"/>
              </a:rPr>
              <a:t> </a:t>
            </a:r>
            <a:r>
              <a:rPr kumimoji="1" lang="en-US" altLang="zh-CN" sz="2800" b="1">
                <a:solidFill>
                  <a:srgbClr val="008000"/>
                </a:solidFill>
                <a:latin typeface="楷体_GB2312" pitchFamily="49" charset="-122"/>
              </a:rPr>
              <a:t>※ </a:t>
            </a:r>
            <a:r>
              <a:rPr kumimoji="1" lang="zh-CN" altLang="en-US" sz="2800" b="1">
                <a:solidFill>
                  <a:srgbClr val="008000"/>
                </a:solidFill>
                <a:latin typeface="隶书" panose="02010509060101010101" charset="-122"/>
                <a:ea typeface="隶书" panose="02010509060101010101" charset="-122"/>
              </a:rPr>
              <a:t>中序遍历的第一个结点？</a:t>
            </a:r>
            <a:endParaRPr kumimoji="1" lang="zh-CN" altLang="en-US" sz="2800">
              <a:solidFill>
                <a:srgbClr val="008000"/>
              </a:solidFill>
              <a:latin typeface="隶书" panose="02010509060101010101" charset="-122"/>
              <a:ea typeface="隶书" panose="02010509060101010101" charset="-122"/>
            </a:endParaRPr>
          </a:p>
        </p:txBody>
      </p:sp>
      <p:sp>
        <p:nvSpPr>
          <p:cNvPr id="113668" name="Text Box 4"/>
          <p:cNvSpPr txBox="1">
            <a:spLocks noChangeArrowheads="1"/>
          </p:cNvSpPr>
          <p:nvPr/>
        </p:nvSpPr>
        <p:spPr bwMode="auto">
          <a:xfrm>
            <a:off x="0" y="2636838"/>
            <a:ext cx="6498590" cy="521970"/>
          </a:xfrm>
          <a:prstGeom prst="rect">
            <a:avLst/>
          </a:prstGeom>
          <a:noFill/>
          <a:ln w="12700" cap="sq">
            <a:noFill/>
            <a:miter lim="800000"/>
            <a:headEnd type="none" w="sm" len="sm"/>
            <a:tailEnd type="none" w="sm" len="sm"/>
          </a:ln>
        </p:spPr>
        <p:txBody>
          <a:bodyPr wrap="none">
            <a:spAutoFit/>
          </a:bodyPr>
          <a:lstStyle/>
          <a:p>
            <a:r>
              <a:rPr kumimoji="1" lang="en-US" altLang="zh-CN" sz="2800" b="1">
                <a:latin typeface="Times New Roman" panose="02020603050405020304" pitchFamily="18" charset="0"/>
              </a:rPr>
              <a:t> </a:t>
            </a:r>
            <a:r>
              <a:rPr kumimoji="1" lang="en-US" altLang="zh-CN" sz="2800" b="1">
                <a:solidFill>
                  <a:srgbClr val="008000"/>
                </a:solidFill>
                <a:latin typeface="楷体_GB2312" pitchFamily="49" charset="-122"/>
              </a:rPr>
              <a:t>※ </a:t>
            </a:r>
            <a:r>
              <a:rPr kumimoji="1" lang="zh-CN" altLang="en-US" sz="2800" b="1">
                <a:solidFill>
                  <a:srgbClr val="008000"/>
                </a:solidFill>
                <a:latin typeface="隶书" panose="02010509060101010101" charset="-122"/>
                <a:ea typeface="隶书" panose="02010509060101010101" charset="-122"/>
              </a:rPr>
              <a:t>求中序线索化链表中某结点的后继？</a:t>
            </a:r>
            <a:endParaRPr kumimoji="1" lang="zh-CN" altLang="en-US" sz="2800">
              <a:latin typeface="Times New Roman" panose="02020603050405020304" pitchFamily="18" charset="0"/>
            </a:endParaRPr>
          </a:p>
        </p:txBody>
      </p:sp>
      <p:sp>
        <p:nvSpPr>
          <p:cNvPr id="96262" name="Text Box 5"/>
          <p:cNvSpPr txBox="1">
            <a:spLocks noChangeArrowheads="1"/>
          </p:cNvSpPr>
          <p:nvPr/>
        </p:nvSpPr>
        <p:spPr bwMode="auto">
          <a:xfrm>
            <a:off x="250825" y="1412875"/>
            <a:ext cx="5905500" cy="1124585"/>
          </a:xfrm>
          <a:prstGeom prst="rect">
            <a:avLst/>
          </a:prstGeom>
          <a:noFill/>
          <a:ln w="12700" cap="sq">
            <a:noFill/>
            <a:miter lim="800000"/>
            <a:headEnd type="none" w="sm" len="sm"/>
            <a:tailEnd type="none" w="sm" len="sm"/>
          </a:ln>
        </p:spPr>
        <p:txBody>
          <a:bodyPr>
            <a:spAutoFit/>
          </a:bodyPr>
          <a:lstStyle/>
          <a:p>
            <a:pPr>
              <a:lnSpc>
                <a:spcPct val="120000"/>
              </a:lnSpc>
              <a:defRPr/>
            </a:pPr>
            <a:r>
              <a:rPr kumimoji="1" lang="zh-CN" altLang="en-US" sz="2800" b="1">
                <a:effectLst>
                  <a:outerShdw blurRad="38100" dist="38100" dir="2700000" algn="tl">
                    <a:srgbClr val="C0C0C0"/>
                  </a:outerShdw>
                </a:effectLst>
                <a:latin typeface="Times New Roman" panose="02020603050405020304" pitchFamily="18" charset="0"/>
              </a:rPr>
              <a:t>左子树上“</a:t>
            </a:r>
            <a:r>
              <a:rPr kumimoji="1" lang="zh-CN" altLang="en-US" sz="2800" b="1">
                <a:solidFill>
                  <a:srgbClr val="0000FF"/>
                </a:solidFill>
                <a:effectLst>
                  <a:outerShdw blurRad="38100" dist="38100" dir="2700000" algn="tl">
                    <a:srgbClr val="C0C0C0"/>
                  </a:outerShdw>
                </a:effectLst>
                <a:latin typeface="Times New Roman" panose="02020603050405020304" pitchFamily="18" charset="0"/>
              </a:rPr>
              <a:t>最左下</a:t>
            </a:r>
            <a:r>
              <a:rPr kumimoji="1" lang="zh-CN" altLang="en-US" sz="2800" b="1">
                <a:effectLst>
                  <a:outerShdw blurRad="38100" dist="38100" dir="2700000" algn="tl">
                    <a:srgbClr val="C0C0C0"/>
                  </a:outerShdw>
                </a:effectLst>
                <a:latin typeface="Times New Roman" panose="02020603050405020304" pitchFamily="18" charset="0"/>
              </a:rPr>
              <a:t>”（没有左子树）的结点。</a:t>
            </a:r>
            <a:endParaRPr kumimoji="1" lang="zh-CN" altLang="en-US" sz="2800" b="1">
              <a:effectLst>
                <a:outerShdw blurRad="38100" dist="38100" dir="2700000" algn="tl">
                  <a:srgbClr val="C0C0C0"/>
                </a:outerShdw>
              </a:effectLst>
              <a:latin typeface="Times New Roman" panose="02020603050405020304" pitchFamily="18" charset="0"/>
            </a:endParaRPr>
          </a:p>
        </p:txBody>
      </p:sp>
      <p:sp>
        <p:nvSpPr>
          <p:cNvPr id="113670" name="Text Box 6"/>
          <p:cNvSpPr txBox="1">
            <a:spLocks noChangeArrowheads="1"/>
          </p:cNvSpPr>
          <p:nvPr/>
        </p:nvSpPr>
        <p:spPr bwMode="auto">
          <a:xfrm>
            <a:off x="323533" y="3213100"/>
            <a:ext cx="4824412" cy="1117600"/>
          </a:xfrm>
          <a:prstGeom prst="rect">
            <a:avLst/>
          </a:prstGeom>
          <a:noFill/>
          <a:ln w="12700" cap="sq">
            <a:noFill/>
            <a:miter lim="800000"/>
            <a:headEnd type="none" w="sm" len="sm"/>
            <a:tailEnd type="none" w="sm" len="sm"/>
          </a:ln>
          <a:effectLst/>
        </p:spPr>
        <p:txBody>
          <a:bodyPr>
            <a:spAutoFit/>
          </a:bodyPr>
          <a:lstStyle/>
          <a:p>
            <a:pPr>
              <a:lnSpc>
                <a:spcPct val="120000"/>
              </a:lnSpc>
              <a:defRPr/>
            </a:pPr>
            <a:r>
              <a:rPr kumimoji="1" lang="zh-CN" altLang="en-US" sz="2800">
                <a:solidFill>
                  <a:schemeClr val="hlink"/>
                </a:solidFill>
                <a:effectLst>
                  <a:outerShdw blurRad="38100" dist="38100" dir="2700000" algn="tl">
                    <a:srgbClr val="C0C0C0"/>
                  </a:outerShdw>
                </a:effectLst>
                <a:latin typeface="Times New Roman" panose="02020603050405020304" pitchFamily="18" charset="0"/>
              </a:rPr>
              <a:t>若</a:t>
            </a:r>
            <a:r>
              <a:rPr kumimoji="1" lang="zh-CN" altLang="en-US" sz="2800">
                <a:effectLst>
                  <a:outerShdw blurRad="38100" dist="38100" dir="2700000" algn="tl">
                    <a:srgbClr val="C0C0C0"/>
                  </a:outerShdw>
                </a:effectLst>
                <a:latin typeface="Times New Roman" panose="02020603050405020304" pitchFamily="18" charset="0"/>
              </a:rPr>
              <a:t>无右子树</a:t>
            </a:r>
            <a:r>
              <a:rPr kumimoji="1" lang="zh-CN" altLang="en-US" sz="2800">
                <a:solidFill>
                  <a:srgbClr val="000099"/>
                </a:solidFill>
                <a:effectLst>
                  <a:outerShdw blurRad="38100" dist="38100" dir="2700000" algn="tl">
                    <a:srgbClr val="C0C0C0"/>
                  </a:outerShdw>
                </a:effectLst>
                <a:latin typeface="Times New Roman" panose="02020603050405020304" pitchFamily="18" charset="0"/>
              </a:rPr>
              <a:t>，</a:t>
            </a:r>
            <a:r>
              <a:rPr kumimoji="1" lang="zh-CN" altLang="en-US" sz="2800">
                <a:solidFill>
                  <a:schemeClr val="hlink"/>
                </a:solidFill>
                <a:effectLst>
                  <a:outerShdw blurRad="38100" dist="38100" dir="2700000" algn="tl">
                    <a:srgbClr val="C0C0C0"/>
                  </a:outerShdw>
                </a:effectLst>
                <a:latin typeface="Times New Roman" panose="02020603050405020304" pitchFamily="18" charset="0"/>
              </a:rPr>
              <a:t>则为</a:t>
            </a:r>
            <a:r>
              <a:rPr kumimoji="1" lang="zh-CN" altLang="en-US" sz="2800">
                <a:solidFill>
                  <a:srgbClr val="0000FF"/>
                </a:solidFill>
                <a:effectLst>
                  <a:outerShdw blurRad="38100" dist="38100" dir="2700000" algn="tl">
                    <a:srgbClr val="C0C0C0"/>
                  </a:outerShdw>
                </a:effectLst>
                <a:latin typeface="Times New Roman" panose="02020603050405020304" pitchFamily="18" charset="0"/>
              </a:rPr>
              <a:t>后继线索</a:t>
            </a:r>
            <a:r>
              <a:rPr kumimoji="1" lang="zh-CN" altLang="en-US" sz="2800">
                <a:effectLst>
                  <a:outerShdw blurRad="38100" dist="38100" dir="2700000" algn="tl">
                    <a:srgbClr val="C0C0C0"/>
                  </a:outerShdw>
                </a:effectLst>
                <a:latin typeface="Times New Roman" panose="02020603050405020304" pitchFamily="18" charset="0"/>
              </a:rPr>
              <a:t>所指结点</a:t>
            </a:r>
            <a:r>
              <a:rPr kumimoji="1" lang="zh-CN" altLang="en-US" sz="2800">
                <a:solidFill>
                  <a:srgbClr val="000099"/>
                </a:solidFill>
                <a:effectLst>
                  <a:outerShdw blurRad="38100" dist="38100" dir="2700000" algn="tl">
                    <a:srgbClr val="C0C0C0"/>
                  </a:outerShdw>
                </a:effectLst>
                <a:latin typeface="Times New Roman" panose="02020603050405020304" pitchFamily="18" charset="0"/>
              </a:rPr>
              <a:t>；</a:t>
            </a:r>
            <a:endParaRPr kumimoji="1" lang="zh-CN" altLang="en-US" sz="2800">
              <a:solidFill>
                <a:srgbClr val="000099"/>
              </a:solidFill>
              <a:effectLst>
                <a:outerShdw blurRad="38100" dist="38100" dir="2700000" algn="tl">
                  <a:srgbClr val="C0C0C0"/>
                </a:outerShdw>
              </a:effectLst>
              <a:latin typeface="Times New Roman" panose="02020603050405020304" pitchFamily="18" charset="0"/>
            </a:endParaRPr>
          </a:p>
        </p:txBody>
      </p:sp>
      <p:sp>
        <p:nvSpPr>
          <p:cNvPr id="113671" name="Rectangle 7"/>
          <p:cNvSpPr>
            <a:spLocks noChangeArrowheads="1"/>
          </p:cNvSpPr>
          <p:nvPr/>
        </p:nvSpPr>
        <p:spPr bwMode="auto">
          <a:xfrm>
            <a:off x="323850" y="4292600"/>
            <a:ext cx="5472113" cy="1117600"/>
          </a:xfrm>
          <a:prstGeom prst="rect">
            <a:avLst/>
          </a:prstGeom>
          <a:noFill/>
          <a:ln w="12700" cap="sq">
            <a:noFill/>
            <a:miter lim="800000"/>
            <a:headEnd type="none" w="sm" len="sm"/>
            <a:tailEnd type="none" w="sm" len="sm"/>
          </a:ln>
          <a:effectLst/>
        </p:spPr>
        <p:txBody>
          <a:bodyPr>
            <a:spAutoFit/>
          </a:bodyPr>
          <a:lstStyle/>
          <a:p>
            <a:pPr>
              <a:lnSpc>
                <a:spcPct val="120000"/>
              </a:lnSpc>
              <a:defRPr/>
            </a:pPr>
            <a:r>
              <a:rPr kumimoji="1" lang="zh-CN" altLang="en-US" sz="2800">
                <a:solidFill>
                  <a:schemeClr val="hlink"/>
                </a:solidFill>
                <a:effectLst>
                  <a:outerShdw blurRad="38100" dist="38100" dir="2700000" algn="tl">
                    <a:srgbClr val="C0C0C0"/>
                  </a:outerShdw>
                </a:effectLst>
                <a:latin typeface="Times New Roman" panose="02020603050405020304" pitchFamily="18" charset="0"/>
              </a:rPr>
              <a:t>否则为</a:t>
            </a:r>
            <a:r>
              <a:rPr kumimoji="1" lang="zh-CN" altLang="en-US" sz="2800">
                <a:effectLst>
                  <a:outerShdw blurRad="38100" dist="38100" dir="2700000" algn="tl">
                    <a:srgbClr val="C0C0C0"/>
                  </a:outerShdw>
                </a:effectLst>
                <a:latin typeface="Times New Roman" panose="02020603050405020304" pitchFamily="18" charset="0"/>
              </a:rPr>
              <a:t>对其</a:t>
            </a:r>
            <a:r>
              <a:rPr kumimoji="1" lang="zh-CN" altLang="en-US" sz="2800">
                <a:solidFill>
                  <a:srgbClr val="0000FF"/>
                </a:solidFill>
                <a:effectLst>
                  <a:outerShdw blurRad="38100" dist="38100" dir="2700000" algn="tl">
                    <a:srgbClr val="C0C0C0"/>
                  </a:outerShdw>
                </a:effectLst>
                <a:latin typeface="Times New Roman" panose="02020603050405020304" pitchFamily="18" charset="0"/>
              </a:rPr>
              <a:t>右子树</a:t>
            </a:r>
            <a:r>
              <a:rPr kumimoji="1" lang="zh-CN" altLang="en-US" sz="2800">
                <a:effectLst>
                  <a:outerShdw blurRad="38100" dist="38100" dir="2700000" algn="tl">
                    <a:srgbClr val="C0C0C0"/>
                  </a:outerShdw>
                </a:effectLst>
                <a:latin typeface="Times New Roman" panose="02020603050405020304" pitchFamily="18" charset="0"/>
              </a:rPr>
              <a:t>进行</a:t>
            </a:r>
            <a:r>
              <a:rPr kumimoji="1" lang="zh-CN" altLang="en-US" sz="2800">
                <a:solidFill>
                  <a:srgbClr val="0000FF"/>
                </a:solidFill>
                <a:effectLst>
                  <a:outerShdw blurRad="38100" dist="38100" dir="2700000" algn="tl">
                    <a:srgbClr val="C0C0C0"/>
                  </a:outerShdw>
                </a:effectLst>
                <a:latin typeface="Times New Roman" panose="02020603050405020304" pitchFamily="18" charset="0"/>
              </a:rPr>
              <a:t>中序</a:t>
            </a:r>
            <a:r>
              <a:rPr kumimoji="1" lang="zh-CN" altLang="en-US" sz="2800">
                <a:effectLst>
                  <a:outerShdw blurRad="38100" dist="38100" dir="2700000" algn="tl">
                    <a:srgbClr val="C0C0C0"/>
                  </a:outerShdw>
                </a:effectLst>
                <a:latin typeface="Times New Roman" panose="02020603050405020304" pitchFamily="18" charset="0"/>
              </a:rPr>
              <a:t>遍历时访问的</a:t>
            </a:r>
            <a:r>
              <a:rPr kumimoji="1" lang="zh-CN" altLang="en-US" sz="2800">
                <a:solidFill>
                  <a:srgbClr val="0000FF"/>
                </a:solidFill>
                <a:effectLst>
                  <a:outerShdw blurRad="38100" dist="38100" dir="2700000" algn="tl">
                    <a:srgbClr val="C0C0C0"/>
                  </a:outerShdw>
                </a:effectLst>
                <a:latin typeface="Times New Roman" panose="02020603050405020304" pitchFamily="18" charset="0"/>
              </a:rPr>
              <a:t>第一个结点</a:t>
            </a:r>
            <a:r>
              <a:rPr kumimoji="1" lang="zh-CN" altLang="en-US" sz="2800">
                <a:effectLst>
                  <a:outerShdw blurRad="38100" dist="38100" dir="2700000" algn="tl">
                    <a:srgbClr val="C0C0C0"/>
                  </a:outerShdw>
                </a:effectLst>
                <a:latin typeface="Times New Roman" panose="02020603050405020304" pitchFamily="18" charset="0"/>
              </a:rPr>
              <a:t>。</a:t>
            </a:r>
            <a:endParaRPr kumimoji="1" lang="zh-CN" altLang="en-US" sz="2800">
              <a:effectLst>
                <a:outerShdw blurRad="38100" dist="38100" dir="2700000" algn="tl">
                  <a:srgbClr val="C0C0C0"/>
                </a:outerShdw>
              </a:effectLst>
              <a:latin typeface="Times New Roman" panose="02020603050405020304" pitchFamily="18" charset="0"/>
            </a:endParaRPr>
          </a:p>
        </p:txBody>
      </p:sp>
      <p:grpSp>
        <p:nvGrpSpPr>
          <p:cNvPr id="2" name="Group 128"/>
          <p:cNvGrpSpPr/>
          <p:nvPr/>
        </p:nvGrpSpPr>
        <p:grpSpPr bwMode="auto">
          <a:xfrm>
            <a:off x="6967538" y="1125538"/>
            <a:ext cx="1852612" cy="1668462"/>
            <a:chOff x="1632" y="768"/>
            <a:chExt cx="1167" cy="1051"/>
          </a:xfrm>
        </p:grpSpPr>
        <p:sp>
          <p:nvSpPr>
            <p:cNvPr id="101440" name="Oval 129"/>
            <p:cNvSpPr>
              <a:spLocks noChangeArrowheads="1"/>
            </p:cNvSpPr>
            <p:nvPr/>
          </p:nvSpPr>
          <p:spPr bwMode="auto">
            <a:xfrm>
              <a:off x="2112" y="768"/>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01441" name="Oval 130"/>
            <p:cNvSpPr>
              <a:spLocks noChangeArrowheads="1"/>
            </p:cNvSpPr>
            <p:nvPr/>
          </p:nvSpPr>
          <p:spPr bwMode="auto">
            <a:xfrm>
              <a:off x="1632" y="1152"/>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101442" name="Oval 131"/>
            <p:cNvSpPr>
              <a:spLocks noChangeArrowheads="1"/>
            </p:cNvSpPr>
            <p:nvPr/>
          </p:nvSpPr>
          <p:spPr bwMode="auto">
            <a:xfrm>
              <a:off x="1920" y="1584"/>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101443" name="Oval 132"/>
            <p:cNvSpPr>
              <a:spLocks noChangeArrowheads="1"/>
            </p:cNvSpPr>
            <p:nvPr/>
          </p:nvSpPr>
          <p:spPr bwMode="auto">
            <a:xfrm>
              <a:off x="2544" y="1152"/>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101444" name="Oval 133"/>
            <p:cNvSpPr>
              <a:spLocks noChangeArrowheads="1"/>
            </p:cNvSpPr>
            <p:nvPr/>
          </p:nvSpPr>
          <p:spPr bwMode="auto">
            <a:xfrm>
              <a:off x="2256" y="1584"/>
              <a:ext cx="255" cy="235"/>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101445" name="Line 134"/>
            <p:cNvSpPr>
              <a:spLocks noChangeShapeType="1"/>
            </p:cNvSpPr>
            <p:nvPr/>
          </p:nvSpPr>
          <p:spPr bwMode="auto">
            <a:xfrm flipH="1">
              <a:off x="1872" y="960"/>
              <a:ext cx="240" cy="240"/>
            </a:xfrm>
            <a:prstGeom prst="line">
              <a:avLst/>
            </a:prstGeom>
            <a:noFill/>
            <a:ln w="9525">
              <a:solidFill>
                <a:schemeClr val="tx1"/>
              </a:solidFill>
              <a:round/>
            </a:ln>
          </p:spPr>
          <p:txBody>
            <a:bodyPr wrap="none" anchor="ctr"/>
            <a:lstStyle/>
            <a:p>
              <a:endParaRPr lang="zh-CN" altLang="en-US"/>
            </a:p>
          </p:txBody>
        </p:sp>
        <p:sp>
          <p:nvSpPr>
            <p:cNvPr id="101446" name="Line 135"/>
            <p:cNvSpPr>
              <a:spLocks noChangeShapeType="1"/>
            </p:cNvSpPr>
            <p:nvPr/>
          </p:nvSpPr>
          <p:spPr bwMode="auto">
            <a:xfrm>
              <a:off x="2304" y="960"/>
              <a:ext cx="240" cy="240"/>
            </a:xfrm>
            <a:prstGeom prst="line">
              <a:avLst/>
            </a:prstGeom>
            <a:noFill/>
            <a:ln w="9525">
              <a:solidFill>
                <a:schemeClr val="tx1"/>
              </a:solidFill>
              <a:round/>
            </a:ln>
          </p:spPr>
          <p:txBody>
            <a:bodyPr wrap="none" anchor="ctr"/>
            <a:lstStyle/>
            <a:p>
              <a:endParaRPr lang="zh-CN" altLang="en-US"/>
            </a:p>
          </p:txBody>
        </p:sp>
        <p:sp>
          <p:nvSpPr>
            <p:cNvPr id="101447" name="Line 136"/>
            <p:cNvSpPr>
              <a:spLocks noChangeShapeType="1"/>
            </p:cNvSpPr>
            <p:nvPr/>
          </p:nvSpPr>
          <p:spPr bwMode="auto">
            <a:xfrm>
              <a:off x="1824" y="1392"/>
              <a:ext cx="144" cy="240"/>
            </a:xfrm>
            <a:prstGeom prst="line">
              <a:avLst/>
            </a:prstGeom>
            <a:noFill/>
            <a:ln w="9525">
              <a:solidFill>
                <a:schemeClr val="tx1"/>
              </a:solidFill>
              <a:round/>
            </a:ln>
          </p:spPr>
          <p:txBody>
            <a:bodyPr wrap="none" anchor="ctr"/>
            <a:lstStyle/>
            <a:p>
              <a:endParaRPr lang="zh-CN" altLang="en-US"/>
            </a:p>
          </p:txBody>
        </p:sp>
        <p:sp>
          <p:nvSpPr>
            <p:cNvPr id="101448" name="Line 137"/>
            <p:cNvSpPr>
              <a:spLocks noChangeShapeType="1"/>
            </p:cNvSpPr>
            <p:nvPr/>
          </p:nvSpPr>
          <p:spPr bwMode="auto">
            <a:xfrm flipH="1">
              <a:off x="2496" y="1392"/>
              <a:ext cx="144" cy="240"/>
            </a:xfrm>
            <a:prstGeom prst="line">
              <a:avLst/>
            </a:prstGeom>
            <a:noFill/>
            <a:ln w="9525">
              <a:solidFill>
                <a:schemeClr val="tx1"/>
              </a:solidFill>
              <a:round/>
            </a:ln>
          </p:spPr>
          <p:txBody>
            <a:bodyPr wrap="none" anchor="ctr"/>
            <a:lstStyle/>
            <a:p>
              <a:endParaRPr lang="zh-CN" altLang="en-US"/>
            </a:p>
          </p:txBody>
        </p:sp>
      </p:grpSp>
      <p:grpSp>
        <p:nvGrpSpPr>
          <p:cNvPr id="3" name="Group 138"/>
          <p:cNvGrpSpPr/>
          <p:nvPr/>
        </p:nvGrpSpPr>
        <p:grpSpPr bwMode="auto">
          <a:xfrm>
            <a:off x="4989513" y="3133725"/>
            <a:ext cx="4191000" cy="3619500"/>
            <a:chOff x="3013" y="1383"/>
            <a:chExt cx="2640" cy="2890"/>
          </a:xfrm>
        </p:grpSpPr>
        <p:grpSp>
          <p:nvGrpSpPr>
            <p:cNvPr id="4" name="Group 139"/>
            <p:cNvGrpSpPr/>
            <p:nvPr/>
          </p:nvGrpSpPr>
          <p:grpSpPr bwMode="auto">
            <a:xfrm>
              <a:off x="3877" y="2191"/>
              <a:ext cx="912" cy="324"/>
              <a:chOff x="3216" y="3278"/>
              <a:chExt cx="1680" cy="324"/>
            </a:xfrm>
          </p:grpSpPr>
          <p:sp>
            <p:nvSpPr>
              <p:cNvPr id="101435" name="Rectangle 140"/>
              <p:cNvSpPr>
                <a:spLocks noChangeArrowheads="1"/>
              </p:cNvSpPr>
              <p:nvPr/>
            </p:nvSpPr>
            <p:spPr bwMode="auto">
              <a:xfrm>
                <a:off x="3216" y="3278"/>
                <a:ext cx="1680" cy="324"/>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0  A  0</a:t>
                </a:r>
                <a:endParaRPr kumimoji="1" lang="en-US" altLang="zh-CN" sz="2000">
                  <a:latin typeface="Times New Roman" panose="02020603050405020304" pitchFamily="18" charset="0"/>
                </a:endParaRPr>
              </a:p>
            </p:txBody>
          </p:sp>
          <p:sp>
            <p:nvSpPr>
              <p:cNvPr id="101436" name="Line 141"/>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101437" name="Line 142"/>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101438" name="Line 143"/>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101439" name="Line 144"/>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grpSp>
          <p:nvGrpSpPr>
            <p:cNvPr id="5" name="Group 145"/>
            <p:cNvGrpSpPr/>
            <p:nvPr/>
          </p:nvGrpSpPr>
          <p:grpSpPr bwMode="auto">
            <a:xfrm>
              <a:off x="3013" y="2767"/>
              <a:ext cx="912" cy="325"/>
              <a:chOff x="3216" y="3278"/>
              <a:chExt cx="1680" cy="325"/>
            </a:xfrm>
          </p:grpSpPr>
          <p:sp>
            <p:nvSpPr>
              <p:cNvPr id="101430" name="Rectangle 146"/>
              <p:cNvSpPr>
                <a:spLocks noChangeArrowheads="1"/>
              </p:cNvSpPr>
              <p:nvPr/>
            </p:nvSpPr>
            <p:spPr bwMode="auto">
              <a:xfrm>
                <a:off x="3216" y="3278"/>
                <a:ext cx="1680" cy="325"/>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1  B  0</a:t>
                </a:r>
                <a:endParaRPr kumimoji="1" lang="en-US" altLang="zh-CN" sz="2000">
                  <a:latin typeface="Times New Roman" panose="02020603050405020304" pitchFamily="18" charset="0"/>
                </a:endParaRPr>
              </a:p>
            </p:txBody>
          </p:sp>
          <p:sp>
            <p:nvSpPr>
              <p:cNvPr id="101431" name="Line 147"/>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101432" name="Line 148"/>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101433" name="Line 149"/>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101434" name="Line 150"/>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grpSp>
          <p:nvGrpSpPr>
            <p:cNvPr id="6" name="Group 151"/>
            <p:cNvGrpSpPr/>
            <p:nvPr/>
          </p:nvGrpSpPr>
          <p:grpSpPr bwMode="auto">
            <a:xfrm>
              <a:off x="4741" y="2767"/>
              <a:ext cx="912" cy="325"/>
              <a:chOff x="3216" y="3278"/>
              <a:chExt cx="1680" cy="325"/>
            </a:xfrm>
          </p:grpSpPr>
          <p:sp>
            <p:nvSpPr>
              <p:cNvPr id="101425" name="Rectangle 152"/>
              <p:cNvSpPr>
                <a:spLocks noChangeArrowheads="1"/>
              </p:cNvSpPr>
              <p:nvPr/>
            </p:nvSpPr>
            <p:spPr bwMode="auto">
              <a:xfrm>
                <a:off x="3216" y="3278"/>
                <a:ext cx="1680" cy="325"/>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0  D  1</a:t>
                </a:r>
                <a:endParaRPr kumimoji="1" lang="en-US" altLang="zh-CN" sz="2000">
                  <a:latin typeface="Times New Roman" panose="02020603050405020304" pitchFamily="18" charset="0"/>
                </a:endParaRPr>
              </a:p>
            </p:txBody>
          </p:sp>
          <p:sp>
            <p:nvSpPr>
              <p:cNvPr id="101426" name="Line 153"/>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101427" name="Line 154"/>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101428" name="Line 155"/>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101429" name="Line 156"/>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grpSp>
          <p:nvGrpSpPr>
            <p:cNvPr id="7" name="Group 157"/>
            <p:cNvGrpSpPr/>
            <p:nvPr/>
          </p:nvGrpSpPr>
          <p:grpSpPr bwMode="auto">
            <a:xfrm>
              <a:off x="3349" y="3391"/>
              <a:ext cx="912" cy="325"/>
              <a:chOff x="3216" y="3278"/>
              <a:chExt cx="1680" cy="325"/>
            </a:xfrm>
          </p:grpSpPr>
          <p:sp>
            <p:nvSpPr>
              <p:cNvPr id="101420" name="Rectangle 158"/>
              <p:cNvSpPr>
                <a:spLocks noChangeArrowheads="1"/>
              </p:cNvSpPr>
              <p:nvPr/>
            </p:nvSpPr>
            <p:spPr bwMode="auto">
              <a:xfrm>
                <a:off x="3216" y="3278"/>
                <a:ext cx="1680" cy="325"/>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1  C  1</a:t>
                </a:r>
                <a:endParaRPr kumimoji="1" lang="en-US" altLang="zh-CN" sz="2000">
                  <a:latin typeface="Times New Roman" panose="02020603050405020304" pitchFamily="18" charset="0"/>
                </a:endParaRPr>
              </a:p>
            </p:txBody>
          </p:sp>
          <p:sp>
            <p:nvSpPr>
              <p:cNvPr id="101421" name="Line 159"/>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101422" name="Line 160"/>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101423" name="Line 161"/>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101424" name="Line 162"/>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grpSp>
          <p:nvGrpSpPr>
            <p:cNvPr id="8" name="Group 163"/>
            <p:cNvGrpSpPr/>
            <p:nvPr/>
          </p:nvGrpSpPr>
          <p:grpSpPr bwMode="auto">
            <a:xfrm>
              <a:off x="4357" y="3391"/>
              <a:ext cx="912" cy="325"/>
              <a:chOff x="3216" y="3278"/>
              <a:chExt cx="1680" cy="325"/>
            </a:xfrm>
          </p:grpSpPr>
          <p:sp>
            <p:nvSpPr>
              <p:cNvPr id="101415" name="Rectangle 164"/>
              <p:cNvSpPr>
                <a:spLocks noChangeArrowheads="1"/>
              </p:cNvSpPr>
              <p:nvPr/>
            </p:nvSpPr>
            <p:spPr bwMode="auto">
              <a:xfrm>
                <a:off x="3216" y="3278"/>
                <a:ext cx="1680" cy="325"/>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1  E  1  </a:t>
                </a:r>
                <a:endParaRPr kumimoji="1" lang="en-US" altLang="zh-CN" sz="2000">
                  <a:latin typeface="Times New Roman" panose="02020603050405020304" pitchFamily="18" charset="0"/>
                </a:endParaRPr>
              </a:p>
            </p:txBody>
          </p:sp>
          <p:sp>
            <p:nvSpPr>
              <p:cNvPr id="101416" name="Line 165"/>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101417" name="Line 166"/>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101418" name="Line 167"/>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101419" name="Line 168"/>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sp>
          <p:nvSpPr>
            <p:cNvPr id="101392" name="Line 169"/>
            <p:cNvSpPr>
              <a:spLocks noChangeShapeType="1"/>
            </p:cNvSpPr>
            <p:nvPr/>
          </p:nvSpPr>
          <p:spPr bwMode="auto">
            <a:xfrm flipH="1">
              <a:off x="4352" y="1522"/>
              <a:ext cx="96" cy="240"/>
            </a:xfrm>
            <a:prstGeom prst="line">
              <a:avLst/>
            </a:prstGeom>
            <a:noFill/>
            <a:ln w="38100">
              <a:solidFill>
                <a:srgbClr val="0000FF"/>
              </a:solidFill>
              <a:round/>
              <a:tailEnd type="triangle" w="med" len="med"/>
            </a:ln>
          </p:spPr>
          <p:txBody>
            <a:bodyPr wrap="none" anchor="ctr"/>
            <a:lstStyle/>
            <a:p>
              <a:endParaRPr lang="zh-CN" altLang="en-US"/>
            </a:p>
          </p:txBody>
        </p:sp>
        <p:sp>
          <p:nvSpPr>
            <p:cNvPr id="101393" name="Text Box 170"/>
            <p:cNvSpPr txBox="1">
              <a:spLocks noChangeArrowheads="1"/>
            </p:cNvSpPr>
            <p:nvPr/>
          </p:nvSpPr>
          <p:spPr bwMode="auto">
            <a:xfrm>
              <a:off x="4448" y="1383"/>
              <a:ext cx="232" cy="317"/>
            </a:xfrm>
            <a:prstGeom prst="rect">
              <a:avLst/>
            </a:prstGeom>
            <a:noFill/>
            <a:ln w="9525">
              <a:noFill/>
              <a:miter lim="800000"/>
            </a:ln>
          </p:spPr>
          <p:txBody>
            <a:bodyPr wrap="none">
              <a:spAutoFit/>
            </a:bodyPr>
            <a:lstStyle/>
            <a:p>
              <a:r>
                <a:rPr kumimoji="1" lang="en-US" altLang="zh-CN" sz="2000">
                  <a:solidFill>
                    <a:schemeClr val="hlink"/>
                  </a:solidFill>
                  <a:latin typeface="Arial Black" panose="020B0A04020102020204" pitchFamily="34" charset="0"/>
                </a:rPr>
                <a:t>T</a:t>
              </a:r>
              <a:endParaRPr kumimoji="1" lang="en-US" altLang="zh-CN" sz="2000">
                <a:solidFill>
                  <a:schemeClr val="hlink"/>
                </a:solidFill>
                <a:latin typeface="Arial Black" panose="020B0A04020102020204" pitchFamily="34" charset="0"/>
              </a:endParaRPr>
            </a:p>
          </p:txBody>
        </p:sp>
        <p:sp>
          <p:nvSpPr>
            <p:cNvPr id="101394" name="Line 171"/>
            <p:cNvSpPr>
              <a:spLocks noChangeShapeType="1"/>
            </p:cNvSpPr>
            <p:nvPr/>
          </p:nvSpPr>
          <p:spPr bwMode="auto">
            <a:xfrm flipH="1">
              <a:off x="3541" y="2369"/>
              <a:ext cx="432" cy="432"/>
            </a:xfrm>
            <a:prstGeom prst="line">
              <a:avLst/>
            </a:prstGeom>
            <a:noFill/>
            <a:ln w="38100">
              <a:solidFill>
                <a:srgbClr val="0000FF"/>
              </a:solidFill>
              <a:round/>
              <a:tailEnd type="triangle" w="med" len="med"/>
            </a:ln>
          </p:spPr>
          <p:txBody>
            <a:bodyPr wrap="none" anchor="ctr"/>
            <a:lstStyle/>
            <a:p>
              <a:endParaRPr lang="zh-CN" altLang="en-US"/>
            </a:p>
          </p:txBody>
        </p:sp>
        <p:sp>
          <p:nvSpPr>
            <p:cNvPr id="101395" name="Line 172"/>
            <p:cNvSpPr>
              <a:spLocks noChangeShapeType="1"/>
            </p:cNvSpPr>
            <p:nvPr/>
          </p:nvSpPr>
          <p:spPr bwMode="auto">
            <a:xfrm>
              <a:off x="4741" y="2417"/>
              <a:ext cx="480" cy="384"/>
            </a:xfrm>
            <a:prstGeom prst="line">
              <a:avLst/>
            </a:prstGeom>
            <a:noFill/>
            <a:ln w="38100">
              <a:solidFill>
                <a:srgbClr val="0000FF"/>
              </a:solidFill>
              <a:round/>
              <a:tailEnd type="triangle" w="med" len="med"/>
            </a:ln>
          </p:spPr>
          <p:txBody>
            <a:bodyPr wrap="none" anchor="ctr"/>
            <a:lstStyle/>
            <a:p>
              <a:endParaRPr lang="zh-CN" altLang="en-US"/>
            </a:p>
          </p:txBody>
        </p:sp>
        <p:sp>
          <p:nvSpPr>
            <p:cNvPr id="101396" name="Line 173"/>
            <p:cNvSpPr>
              <a:spLocks noChangeShapeType="1"/>
            </p:cNvSpPr>
            <p:nvPr/>
          </p:nvSpPr>
          <p:spPr bwMode="auto">
            <a:xfrm>
              <a:off x="3829" y="2993"/>
              <a:ext cx="192" cy="432"/>
            </a:xfrm>
            <a:prstGeom prst="line">
              <a:avLst/>
            </a:prstGeom>
            <a:noFill/>
            <a:ln w="38100">
              <a:solidFill>
                <a:srgbClr val="0000FF"/>
              </a:solidFill>
              <a:round/>
              <a:tailEnd type="triangle" w="med" len="med"/>
            </a:ln>
          </p:spPr>
          <p:txBody>
            <a:bodyPr wrap="none" anchor="ctr"/>
            <a:lstStyle/>
            <a:p>
              <a:endParaRPr lang="zh-CN" altLang="en-US"/>
            </a:p>
          </p:txBody>
        </p:sp>
        <p:sp>
          <p:nvSpPr>
            <p:cNvPr id="101397" name="Line 174"/>
            <p:cNvSpPr>
              <a:spLocks noChangeShapeType="1"/>
            </p:cNvSpPr>
            <p:nvPr/>
          </p:nvSpPr>
          <p:spPr bwMode="auto">
            <a:xfrm flipH="1">
              <a:off x="4693" y="2993"/>
              <a:ext cx="144" cy="432"/>
            </a:xfrm>
            <a:prstGeom prst="line">
              <a:avLst/>
            </a:prstGeom>
            <a:noFill/>
            <a:ln w="38100">
              <a:solidFill>
                <a:srgbClr val="0000FF"/>
              </a:solidFill>
              <a:round/>
              <a:tailEnd type="triangle" w="med" len="med"/>
            </a:ln>
          </p:spPr>
          <p:txBody>
            <a:bodyPr wrap="none" anchor="ctr"/>
            <a:lstStyle/>
            <a:p>
              <a:endParaRPr lang="zh-CN" altLang="en-US"/>
            </a:p>
          </p:txBody>
        </p:sp>
        <p:sp>
          <p:nvSpPr>
            <p:cNvPr id="101398" name="Line 175"/>
            <p:cNvSpPr>
              <a:spLocks noChangeShapeType="1"/>
            </p:cNvSpPr>
            <p:nvPr/>
          </p:nvSpPr>
          <p:spPr bwMode="auto">
            <a:xfrm flipH="1" flipV="1">
              <a:off x="3205" y="3041"/>
              <a:ext cx="240" cy="480"/>
            </a:xfrm>
            <a:prstGeom prst="line">
              <a:avLst/>
            </a:prstGeom>
            <a:noFill/>
            <a:ln w="38100">
              <a:solidFill>
                <a:srgbClr val="FF0066"/>
              </a:solidFill>
              <a:prstDash val="dash"/>
              <a:round/>
              <a:tailEnd type="triangle" w="med" len="med"/>
            </a:ln>
          </p:spPr>
          <p:txBody>
            <a:bodyPr wrap="none" anchor="ctr"/>
            <a:lstStyle/>
            <a:p>
              <a:endParaRPr lang="zh-CN" altLang="en-US"/>
            </a:p>
          </p:txBody>
        </p:sp>
        <p:sp>
          <p:nvSpPr>
            <p:cNvPr id="101399" name="Line 176"/>
            <p:cNvSpPr>
              <a:spLocks noChangeShapeType="1"/>
            </p:cNvSpPr>
            <p:nvPr/>
          </p:nvSpPr>
          <p:spPr bwMode="auto">
            <a:xfrm flipV="1">
              <a:off x="4165" y="2465"/>
              <a:ext cx="0" cy="1008"/>
            </a:xfrm>
            <a:prstGeom prst="line">
              <a:avLst/>
            </a:prstGeom>
            <a:noFill/>
            <a:ln w="38100">
              <a:solidFill>
                <a:srgbClr val="FF0066"/>
              </a:solidFill>
              <a:prstDash val="dash"/>
              <a:round/>
              <a:tailEnd type="triangle" w="med" len="med"/>
            </a:ln>
          </p:spPr>
          <p:txBody>
            <a:bodyPr wrap="none" anchor="ctr"/>
            <a:lstStyle/>
            <a:p>
              <a:endParaRPr lang="zh-CN" altLang="en-US"/>
            </a:p>
          </p:txBody>
        </p:sp>
        <p:sp>
          <p:nvSpPr>
            <p:cNvPr id="101400" name="Line 177"/>
            <p:cNvSpPr>
              <a:spLocks noChangeShapeType="1"/>
            </p:cNvSpPr>
            <p:nvPr/>
          </p:nvSpPr>
          <p:spPr bwMode="auto">
            <a:xfrm flipV="1">
              <a:off x="4453" y="2465"/>
              <a:ext cx="0" cy="1008"/>
            </a:xfrm>
            <a:prstGeom prst="line">
              <a:avLst/>
            </a:prstGeom>
            <a:noFill/>
            <a:ln w="38100">
              <a:solidFill>
                <a:srgbClr val="FF0066"/>
              </a:solidFill>
              <a:prstDash val="dash"/>
              <a:round/>
              <a:tailEnd type="triangle" w="med" len="med"/>
            </a:ln>
          </p:spPr>
          <p:txBody>
            <a:bodyPr wrap="none" anchor="ctr"/>
            <a:lstStyle/>
            <a:p>
              <a:endParaRPr lang="zh-CN" altLang="en-US"/>
            </a:p>
          </p:txBody>
        </p:sp>
        <p:sp>
          <p:nvSpPr>
            <p:cNvPr id="101401" name="Line 178"/>
            <p:cNvSpPr>
              <a:spLocks noChangeShapeType="1"/>
            </p:cNvSpPr>
            <p:nvPr/>
          </p:nvSpPr>
          <p:spPr bwMode="auto">
            <a:xfrm flipV="1">
              <a:off x="5173" y="3041"/>
              <a:ext cx="336" cy="432"/>
            </a:xfrm>
            <a:prstGeom prst="line">
              <a:avLst/>
            </a:prstGeom>
            <a:noFill/>
            <a:ln w="38100">
              <a:solidFill>
                <a:srgbClr val="FF0066"/>
              </a:solidFill>
              <a:prstDash val="dash"/>
              <a:round/>
              <a:tailEnd type="triangle" w="med" len="med"/>
            </a:ln>
          </p:spPr>
          <p:txBody>
            <a:bodyPr wrap="none" anchor="ctr"/>
            <a:lstStyle/>
            <a:p>
              <a:endParaRPr lang="zh-CN" altLang="en-US"/>
            </a:p>
          </p:txBody>
        </p:sp>
        <p:sp>
          <p:nvSpPr>
            <p:cNvPr id="101402" name="Text Box 179"/>
            <p:cNvSpPr txBox="1">
              <a:spLocks noChangeArrowheads="1"/>
            </p:cNvSpPr>
            <p:nvPr/>
          </p:nvSpPr>
          <p:spPr bwMode="auto">
            <a:xfrm>
              <a:off x="3301" y="3761"/>
              <a:ext cx="2040" cy="512"/>
            </a:xfrm>
            <a:prstGeom prst="rect">
              <a:avLst/>
            </a:prstGeom>
            <a:noFill/>
            <a:ln w="9525">
              <a:noFill/>
              <a:miter lim="800000"/>
            </a:ln>
          </p:spPr>
          <p:txBody>
            <a:bodyPr>
              <a:spAutoFit/>
            </a:bodyPr>
            <a:lstStyle/>
            <a:p>
              <a:r>
                <a:rPr kumimoji="1" lang="zh-CN" altLang="zh-CN" sz="1800" b="1">
                  <a:latin typeface="黑体" panose="02010609060101010101" pitchFamily="49" charset="-122"/>
                  <a:ea typeface="黑体" panose="02010609060101010101" pitchFamily="49" charset="-122"/>
                </a:rPr>
                <a:t>中序序列：</a:t>
              </a:r>
              <a:r>
                <a:rPr kumimoji="1" lang="en-US" altLang="zh-CN" sz="1800" b="1">
                  <a:latin typeface="黑体" panose="02010609060101010101" pitchFamily="49" charset="-122"/>
                  <a:ea typeface="黑体" panose="02010609060101010101" pitchFamily="49" charset="-122"/>
                </a:rPr>
                <a:t>BCAED</a:t>
              </a:r>
              <a:endParaRPr kumimoji="1" lang="en-US" altLang="zh-CN" sz="1800" b="1">
                <a:latin typeface="黑体" panose="02010609060101010101" pitchFamily="49" charset="-122"/>
                <a:ea typeface="黑体" panose="02010609060101010101" pitchFamily="49" charset="-122"/>
              </a:endParaRPr>
            </a:p>
            <a:p>
              <a:r>
                <a:rPr kumimoji="1" lang="zh-CN" altLang="zh-CN" sz="1800" b="1">
                  <a:solidFill>
                    <a:srgbClr val="0000FF"/>
                  </a:solidFill>
                  <a:latin typeface="黑体" panose="02010609060101010101" pitchFamily="49" charset="-122"/>
                  <a:ea typeface="黑体" panose="02010609060101010101" pitchFamily="49" charset="-122"/>
                </a:rPr>
                <a:t>带头结点</a:t>
              </a:r>
              <a:r>
                <a:rPr kumimoji="1" lang="zh-CN" altLang="zh-CN" sz="1800" b="1">
                  <a:latin typeface="黑体" panose="02010609060101010101" pitchFamily="49" charset="-122"/>
                  <a:ea typeface="黑体" panose="02010609060101010101" pitchFamily="49" charset="-122"/>
                </a:rPr>
                <a:t>的中序线索二叉树</a:t>
              </a:r>
              <a:endParaRPr kumimoji="1" lang="zh-CN" altLang="en-US" sz="1800" b="1">
                <a:latin typeface="黑体" panose="02010609060101010101" pitchFamily="49" charset="-122"/>
                <a:ea typeface="黑体" panose="02010609060101010101" pitchFamily="49" charset="-122"/>
              </a:endParaRPr>
            </a:p>
          </p:txBody>
        </p:sp>
        <p:grpSp>
          <p:nvGrpSpPr>
            <p:cNvPr id="9" name="Group 180"/>
            <p:cNvGrpSpPr/>
            <p:nvPr/>
          </p:nvGrpSpPr>
          <p:grpSpPr bwMode="auto">
            <a:xfrm>
              <a:off x="3890" y="1712"/>
              <a:ext cx="912" cy="324"/>
              <a:chOff x="3984" y="2943"/>
              <a:chExt cx="912" cy="324"/>
            </a:xfrm>
          </p:grpSpPr>
          <p:grpSp>
            <p:nvGrpSpPr>
              <p:cNvPr id="10" name="Group 181"/>
              <p:cNvGrpSpPr/>
              <p:nvPr/>
            </p:nvGrpSpPr>
            <p:grpSpPr bwMode="auto">
              <a:xfrm>
                <a:off x="3984" y="2943"/>
                <a:ext cx="912" cy="324"/>
                <a:chOff x="3216" y="3279"/>
                <a:chExt cx="1680" cy="324"/>
              </a:xfrm>
            </p:grpSpPr>
            <p:sp>
              <p:nvSpPr>
                <p:cNvPr id="101410" name="Rectangle 182"/>
                <p:cNvSpPr>
                  <a:spLocks noChangeArrowheads="1"/>
                </p:cNvSpPr>
                <p:nvPr/>
              </p:nvSpPr>
              <p:spPr bwMode="auto">
                <a:xfrm>
                  <a:off x="3216" y="3279"/>
                  <a:ext cx="1680" cy="324"/>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a:t>
                  </a:r>
                  <a:r>
                    <a:rPr kumimoji="1" lang="en-US" altLang="zh-CN" sz="2000">
                      <a:solidFill>
                        <a:schemeClr val="folHlink"/>
                      </a:solidFill>
                      <a:latin typeface="Times New Roman" panose="02020603050405020304" pitchFamily="18" charset="0"/>
                    </a:rPr>
                    <a:t>0</a:t>
                  </a:r>
                  <a:r>
                    <a:rPr kumimoji="1" lang="en-US" altLang="zh-CN" sz="2000">
                      <a:latin typeface="Times New Roman" panose="02020603050405020304" pitchFamily="18" charset="0"/>
                    </a:rPr>
                    <a:t>       </a:t>
                  </a:r>
                  <a:r>
                    <a:rPr kumimoji="1" lang="en-US" altLang="zh-CN" sz="2000">
                      <a:solidFill>
                        <a:schemeClr val="tx2"/>
                      </a:solidFill>
                      <a:latin typeface="Times New Roman" panose="02020603050405020304" pitchFamily="18" charset="0"/>
                    </a:rPr>
                    <a:t>1</a:t>
                  </a:r>
                  <a:endParaRPr kumimoji="1" lang="en-US" altLang="zh-CN" sz="2000">
                    <a:latin typeface="Times New Roman" panose="02020603050405020304" pitchFamily="18" charset="0"/>
                  </a:endParaRPr>
                </a:p>
              </p:txBody>
            </p:sp>
            <p:sp>
              <p:nvSpPr>
                <p:cNvPr id="101411" name="Line 183"/>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101412" name="Line 184"/>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101413" name="Line 185"/>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101414" name="Line 186"/>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sp>
            <p:nvSpPr>
              <p:cNvPr id="101409" name="Rectangle 187" descr="深色上对角线"/>
              <p:cNvSpPr>
                <a:spLocks noChangeArrowheads="1"/>
              </p:cNvSpPr>
              <p:nvPr/>
            </p:nvSpPr>
            <p:spPr bwMode="auto">
              <a:xfrm>
                <a:off x="4342" y="2976"/>
                <a:ext cx="188" cy="262"/>
              </a:xfrm>
              <a:prstGeom prst="rect">
                <a:avLst/>
              </a:prstGeom>
              <a:pattFill prst="dkUpDiag">
                <a:fgClr>
                  <a:schemeClr val="tx1"/>
                </a:fgClr>
                <a:bgClr>
                  <a:srgbClr val="FFFFFF"/>
                </a:bgClr>
              </a:pattFill>
              <a:ln w="9525">
                <a:solidFill>
                  <a:schemeClr val="tx1"/>
                </a:solidFill>
                <a:miter lim="800000"/>
              </a:ln>
            </p:spPr>
            <p:txBody>
              <a:bodyPr wrap="none" anchor="ctr"/>
              <a:lstStyle/>
              <a:p>
                <a:endParaRPr lang="zh-CN" altLang="en-US" b="1"/>
              </a:p>
            </p:txBody>
          </p:sp>
        </p:grpSp>
        <p:sp>
          <p:nvSpPr>
            <p:cNvPr id="101404" name="Line 188"/>
            <p:cNvSpPr>
              <a:spLocks noChangeShapeType="1"/>
            </p:cNvSpPr>
            <p:nvPr/>
          </p:nvSpPr>
          <p:spPr bwMode="auto">
            <a:xfrm>
              <a:off x="3974" y="1924"/>
              <a:ext cx="0" cy="300"/>
            </a:xfrm>
            <a:prstGeom prst="line">
              <a:avLst/>
            </a:prstGeom>
            <a:noFill/>
            <a:ln w="38100">
              <a:solidFill>
                <a:schemeClr val="folHlink"/>
              </a:solidFill>
              <a:round/>
              <a:tailEnd type="triangle" w="med" len="med"/>
            </a:ln>
          </p:spPr>
          <p:txBody>
            <a:bodyPr wrap="none" anchor="ctr"/>
            <a:lstStyle/>
            <a:p>
              <a:endParaRPr lang="zh-CN" altLang="en-US"/>
            </a:p>
          </p:txBody>
        </p:sp>
        <p:sp>
          <p:nvSpPr>
            <p:cNvPr id="101405" name="Line 189"/>
            <p:cNvSpPr>
              <a:spLocks noChangeShapeType="1"/>
            </p:cNvSpPr>
            <p:nvPr/>
          </p:nvSpPr>
          <p:spPr bwMode="auto">
            <a:xfrm flipV="1">
              <a:off x="3118" y="1868"/>
              <a:ext cx="767" cy="945"/>
            </a:xfrm>
            <a:prstGeom prst="line">
              <a:avLst/>
            </a:prstGeom>
            <a:noFill/>
            <a:ln w="38100">
              <a:solidFill>
                <a:srgbClr val="00CC00"/>
              </a:solidFill>
              <a:prstDash val="dash"/>
              <a:round/>
              <a:tailEnd type="triangle" w="med" len="med"/>
            </a:ln>
          </p:spPr>
          <p:txBody>
            <a:bodyPr wrap="none" anchor="ctr"/>
            <a:lstStyle/>
            <a:p>
              <a:endParaRPr lang="zh-CN" altLang="en-US"/>
            </a:p>
          </p:txBody>
        </p:sp>
        <p:sp>
          <p:nvSpPr>
            <p:cNvPr id="101406" name="Line 190"/>
            <p:cNvSpPr>
              <a:spLocks noChangeShapeType="1"/>
            </p:cNvSpPr>
            <p:nvPr/>
          </p:nvSpPr>
          <p:spPr bwMode="auto">
            <a:xfrm>
              <a:off x="4718" y="1913"/>
              <a:ext cx="622" cy="889"/>
            </a:xfrm>
            <a:prstGeom prst="line">
              <a:avLst/>
            </a:prstGeom>
            <a:noFill/>
            <a:ln w="38100">
              <a:solidFill>
                <a:schemeClr val="tx2"/>
              </a:solidFill>
              <a:prstDash val="dash"/>
              <a:round/>
              <a:tailEnd type="triangle" w="med" len="med"/>
            </a:ln>
          </p:spPr>
          <p:txBody>
            <a:bodyPr wrap="none" anchor="ctr"/>
            <a:lstStyle/>
            <a:p>
              <a:endParaRPr lang="zh-CN" altLang="en-US"/>
            </a:p>
          </p:txBody>
        </p:sp>
        <p:sp>
          <p:nvSpPr>
            <p:cNvPr id="101407" name="Line 191"/>
            <p:cNvSpPr>
              <a:spLocks noChangeShapeType="1"/>
            </p:cNvSpPr>
            <p:nvPr/>
          </p:nvSpPr>
          <p:spPr bwMode="auto">
            <a:xfrm flipH="1" flipV="1">
              <a:off x="4807" y="1857"/>
              <a:ext cx="778" cy="989"/>
            </a:xfrm>
            <a:prstGeom prst="line">
              <a:avLst/>
            </a:prstGeom>
            <a:noFill/>
            <a:ln w="38100">
              <a:solidFill>
                <a:srgbClr val="FF9933"/>
              </a:solidFill>
              <a:prstDash val="dash"/>
              <a:round/>
              <a:tailEnd type="triangle" w="med" len="me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13666"/>
                                        </p:tgtEl>
                                        <p:attrNameLst>
                                          <p:attrName>style.visibility</p:attrName>
                                        </p:attrNameLst>
                                      </p:cBhvr>
                                      <p:to>
                                        <p:strVal val="visible"/>
                                      </p:to>
                                    </p:set>
                                    <p:animEffect transition="in" filter="wipe(down)">
                                      <p:cBhvr>
                                        <p:cTn id="7" dur="500"/>
                                        <p:tgtEl>
                                          <p:spTgt spid="1136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667"/>
                                        </p:tgtEl>
                                        <p:attrNameLst>
                                          <p:attrName>style.visibility</p:attrName>
                                        </p:attrNameLst>
                                      </p:cBhvr>
                                      <p:to>
                                        <p:strVal val="visible"/>
                                      </p:to>
                                    </p:set>
                                    <p:animEffect transition="in" filter="wipe(left)">
                                      <p:cBhvr>
                                        <p:cTn id="12" dur="500"/>
                                        <p:tgtEl>
                                          <p:spTgt spid="11366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3668"/>
                                        </p:tgtEl>
                                        <p:attrNameLst>
                                          <p:attrName>style.visibility</p:attrName>
                                        </p:attrNameLst>
                                      </p:cBhvr>
                                      <p:to>
                                        <p:strVal val="visible"/>
                                      </p:to>
                                    </p:set>
                                    <p:anim calcmode="lin" valueType="num">
                                      <p:cBhvr additive="base">
                                        <p:cTn id="17" dur="500" fill="hold"/>
                                        <p:tgtEl>
                                          <p:spTgt spid="113668"/>
                                        </p:tgtEl>
                                        <p:attrNameLst>
                                          <p:attrName>ppt_x</p:attrName>
                                        </p:attrNameLst>
                                      </p:cBhvr>
                                      <p:tavLst>
                                        <p:tav tm="0">
                                          <p:val>
                                            <p:strVal val="0-#ppt_w/2"/>
                                          </p:val>
                                        </p:tav>
                                        <p:tav tm="100000">
                                          <p:val>
                                            <p:strVal val="#ppt_x"/>
                                          </p:val>
                                        </p:tav>
                                      </p:tavLst>
                                    </p:anim>
                                    <p:anim calcmode="lin" valueType="num">
                                      <p:cBhvr additive="base">
                                        <p:cTn id="18" dur="500" fill="hold"/>
                                        <p:tgtEl>
                                          <p:spTgt spid="11366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iterate type="wd">
                                    <p:tmPct val="100000"/>
                                  </p:iterate>
                                  <p:childTnLst>
                                    <p:set>
                                      <p:cBhvr>
                                        <p:cTn id="22" dur="1" fill="hold">
                                          <p:stCondLst>
                                            <p:cond delay="0"/>
                                          </p:stCondLst>
                                        </p:cTn>
                                        <p:tgtEl>
                                          <p:spTgt spid="96262"/>
                                        </p:tgtEl>
                                        <p:attrNameLst>
                                          <p:attrName>style.visibility</p:attrName>
                                        </p:attrNameLst>
                                      </p:cBhvr>
                                      <p:to>
                                        <p:strVal val="visible"/>
                                      </p:to>
                                    </p:set>
                                    <p:animEffect transition="in" filter="wipe(left)">
                                      <p:cBhvr>
                                        <p:cTn id="23" dur="300"/>
                                        <p:tgtEl>
                                          <p:spTgt spid="9626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iterate type="wd">
                                    <p:tmPct val="100000"/>
                                  </p:iterate>
                                  <p:childTnLst>
                                    <p:set>
                                      <p:cBhvr>
                                        <p:cTn id="27" dur="1" fill="hold">
                                          <p:stCondLst>
                                            <p:cond delay="0"/>
                                          </p:stCondLst>
                                        </p:cTn>
                                        <p:tgtEl>
                                          <p:spTgt spid="113670"/>
                                        </p:tgtEl>
                                        <p:attrNameLst>
                                          <p:attrName>style.visibility</p:attrName>
                                        </p:attrNameLst>
                                      </p:cBhvr>
                                      <p:to>
                                        <p:strVal val="visible"/>
                                      </p:to>
                                    </p:set>
                                    <p:animEffect transition="in" filter="wipe(left)">
                                      <p:cBhvr>
                                        <p:cTn id="28" dur="300"/>
                                        <p:tgtEl>
                                          <p:spTgt spid="11367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iterate type="wd">
                                    <p:tmPct val="100000"/>
                                  </p:iterate>
                                  <p:childTnLst>
                                    <p:set>
                                      <p:cBhvr>
                                        <p:cTn id="32" dur="1" fill="hold">
                                          <p:stCondLst>
                                            <p:cond delay="0"/>
                                          </p:stCondLst>
                                        </p:cTn>
                                        <p:tgtEl>
                                          <p:spTgt spid="113671"/>
                                        </p:tgtEl>
                                        <p:attrNameLst>
                                          <p:attrName>style.visibility</p:attrName>
                                        </p:attrNameLst>
                                      </p:cBhvr>
                                      <p:to>
                                        <p:strVal val="visible"/>
                                      </p:to>
                                    </p:set>
                                    <p:animEffect transition="in" filter="wipe(left)">
                                      <p:cBhvr>
                                        <p:cTn id="33" dur="300"/>
                                        <p:tgtEl>
                                          <p:spTgt spid="113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utoUpdateAnimBg="0"/>
      <p:bldP spid="113667" grpId="0" autoUpdateAnimBg="0"/>
      <p:bldP spid="113668" grpId="0" autoUpdateAnimBg="0"/>
      <p:bldP spid="96262" grpId="0" autoUpdateAnimBg="0"/>
      <p:bldP spid="113670" grpId="0" bldLvl="0" animBg="1" autoUpdateAnimBg="0"/>
      <p:bldP spid="113671"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3"/>
          <p:cNvSpPr>
            <a:spLocks noGrp="1"/>
          </p:cNvSpPr>
          <p:nvPr>
            <p:ph type="sldNum" sz="quarter" idx="4294967295"/>
          </p:nvPr>
        </p:nvSpPr>
        <p:spPr>
          <a:xfrm>
            <a:off x="7042150" y="6243638"/>
            <a:ext cx="1905000" cy="457200"/>
          </a:xfrm>
          <a:prstGeom prst="rect">
            <a:avLst/>
          </a:prstGeom>
          <a:noFill/>
        </p:spPr>
        <p:txBody>
          <a:bodyPr/>
          <a:lstStyle/>
          <a:p>
            <a:fld id="{0E17A1C8-5FF2-406B-B8FF-57DC7E9B962B}" type="slidenum">
              <a:rPr lang="en-US" altLang="zh-CN" smtClean="0"/>
            </a:fld>
            <a:endParaRPr lang="en-US" altLang="zh-CN" smtClean="0"/>
          </a:p>
        </p:txBody>
      </p:sp>
      <p:sp>
        <p:nvSpPr>
          <p:cNvPr id="115714" name="Text Box 2"/>
          <p:cNvSpPr txBox="1">
            <a:spLocks noChangeArrowheads="1"/>
          </p:cNvSpPr>
          <p:nvPr/>
        </p:nvSpPr>
        <p:spPr bwMode="auto">
          <a:xfrm>
            <a:off x="184150" y="975678"/>
            <a:ext cx="9067800" cy="6016625"/>
          </a:xfrm>
          <a:prstGeom prst="rect">
            <a:avLst/>
          </a:prstGeom>
          <a:noFill/>
          <a:ln w="12700" cap="sq">
            <a:noFill/>
            <a:miter lim="800000"/>
            <a:headEnd type="none" w="sm" len="sm"/>
            <a:tailEnd type="none" w="sm" len="sm"/>
          </a:ln>
          <a:effectLst/>
        </p:spPr>
        <p:txBody>
          <a:bodyPr>
            <a:spAutoFit/>
          </a:bodyPr>
          <a:lstStyle/>
          <a:p>
            <a:pPr>
              <a:lnSpc>
                <a:spcPct val="120000"/>
              </a:lnSpc>
              <a:defRPr/>
            </a:pPr>
            <a:r>
              <a:rPr kumimoji="1" lang="en-US" altLang="zh-CN" sz="2600" b="1">
                <a:latin typeface="Times New Roman" panose="02020603050405020304" pitchFamily="18" charset="0"/>
              </a:rPr>
              <a:t>void </a:t>
            </a:r>
            <a:r>
              <a:rPr kumimoji="1" lang="en-US" altLang="zh-CN" b="1">
                <a:solidFill>
                  <a:srgbClr val="0000FF"/>
                </a:solidFill>
                <a:latin typeface="Times New Roman" panose="02020603050405020304" pitchFamily="18" charset="0"/>
              </a:rPr>
              <a:t>InOrderTraverse_Thr </a:t>
            </a:r>
            <a:r>
              <a:rPr kumimoji="1" lang="en-US" altLang="zh-CN" b="1">
                <a:solidFill>
                  <a:srgbClr val="FF0000"/>
                </a:solidFill>
                <a:latin typeface="Times New Roman" panose="02020603050405020304" pitchFamily="18" charset="0"/>
              </a:rPr>
              <a:t>(</a:t>
            </a:r>
            <a:r>
              <a:rPr kumimoji="1" lang="en-US" altLang="zh-CN" sz="2000" b="1">
                <a:solidFill>
                  <a:srgbClr val="FF0000"/>
                </a:solidFill>
                <a:latin typeface="Times New Roman" panose="02020603050405020304" pitchFamily="18" charset="0"/>
              </a:rPr>
              <a:t>BiThrTree T,   void (*Visit)(TElemType e)) </a:t>
            </a:r>
            <a:endParaRPr kumimoji="1" lang="en-US" altLang="zh-CN" sz="2000" b="1">
              <a:solidFill>
                <a:srgbClr val="FF0000"/>
              </a:solidFill>
              <a:latin typeface="Times New Roman" panose="02020603050405020304" pitchFamily="18" charset="0"/>
            </a:endParaRPr>
          </a:p>
          <a:p>
            <a:pPr>
              <a:defRPr/>
            </a:pPr>
            <a:r>
              <a:rPr kumimoji="1" lang="en-US" altLang="zh-CN" sz="3200" b="1">
                <a:latin typeface="Times New Roman" panose="02020603050405020304" pitchFamily="18" charset="0"/>
              </a:rPr>
              <a:t>{</a:t>
            </a:r>
            <a:r>
              <a:rPr kumimoji="1" lang="en-US" altLang="zh-CN" sz="1800" b="1">
                <a:latin typeface="楷体_GB2312" pitchFamily="49" charset="-122"/>
              </a:rPr>
              <a:t>//T</a:t>
            </a:r>
            <a:r>
              <a:rPr kumimoji="1" lang="zh-CN" altLang="en-US" sz="1800" b="1">
                <a:latin typeface="楷体_GB2312" pitchFamily="49" charset="-122"/>
              </a:rPr>
              <a:t>指向头结点</a:t>
            </a:r>
            <a:r>
              <a:rPr kumimoji="1" lang="en-US" altLang="zh-CN" sz="1800" b="1">
                <a:latin typeface="楷体_GB2312" pitchFamily="49" charset="-122"/>
              </a:rPr>
              <a:t>,</a:t>
            </a:r>
            <a:r>
              <a:rPr kumimoji="1" lang="zh-CN" altLang="en-US" sz="1800" b="1">
                <a:latin typeface="楷体_GB2312" pitchFamily="49" charset="-122"/>
              </a:rPr>
              <a:t>头结点的</a:t>
            </a:r>
            <a:r>
              <a:rPr kumimoji="1" lang="en-US" altLang="zh-CN" sz="1800" b="1">
                <a:latin typeface="楷体_GB2312" pitchFamily="49" charset="-122"/>
              </a:rPr>
              <a:t>lchild</a:t>
            </a:r>
            <a:r>
              <a:rPr kumimoji="1" lang="zh-CN" altLang="en-US" sz="1800" b="1">
                <a:latin typeface="楷体_GB2312" pitchFamily="49" charset="-122"/>
              </a:rPr>
              <a:t>左链指向根结点，中序遍历二叉线索树的</a:t>
            </a:r>
            <a:r>
              <a:rPr kumimoji="1" lang="zh-CN" altLang="en-US" sz="1800" b="1">
                <a:solidFill>
                  <a:srgbClr val="FF0000"/>
                </a:solidFill>
                <a:latin typeface="楷体_GB2312" pitchFamily="49" charset="-122"/>
              </a:rPr>
              <a:t>非递归算法</a:t>
            </a:r>
            <a:r>
              <a:rPr kumimoji="1" lang="en-US" altLang="zh-CN" sz="1800" b="1">
                <a:latin typeface="楷体_GB2312" pitchFamily="49" charset="-122"/>
              </a:rPr>
              <a:t>,</a:t>
            </a:r>
            <a:endParaRPr kumimoji="1" lang="en-US" altLang="zh-CN" sz="1800" b="1">
              <a:latin typeface="楷体_GB2312" pitchFamily="49" charset="-122"/>
            </a:endParaRPr>
          </a:p>
          <a:p>
            <a:pPr>
              <a:defRPr/>
            </a:pPr>
            <a:r>
              <a:rPr kumimoji="1" lang="en-US" altLang="zh-CN" sz="1800" b="1">
                <a:latin typeface="楷体_GB2312" pitchFamily="49" charset="-122"/>
              </a:rPr>
              <a:t>  //</a:t>
            </a:r>
            <a:r>
              <a:rPr kumimoji="1" lang="zh-CN" altLang="en-US" sz="1800" b="1">
                <a:latin typeface="楷体_GB2312" pitchFamily="49" charset="-122"/>
              </a:rPr>
              <a:t>对每个数据元素调用函数</a:t>
            </a:r>
            <a:r>
              <a:rPr kumimoji="1" lang="en-US" altLang="zh-CN" sz="1800" b="1">
                <a:latin typeface="楷体_GB2312" pitchFamily="49" charset="-122"/>
              </a:rPr>
              <a:t>Visit</a:t>
            </a:r>
            <a:endParaRPr kumimoji="1" lang="en-US" altLang="zh-CN" sz="1800" b="1">
              <a:latin typeface="楷体_GB2312" pitchFamily="49" charset="-122"/>
            </a:endParaRPr>
          </a:p>
          <a:p>
            <a:pPr>
              <a:lnSpc>
                <a:spcPct val="120000"/>
              </a:lnSpc>
              <a:defRPr/>
            </a:pPr>
            <a:r>
              <a:rPr kumimoji="1" lang="en-US" altLang="zh-CN" sz="3200">
                <a:latin typeface="Times New Roman" panose="02020603050405020304" pitchFamily="18" charset="0"/>
              </a:rPr>
              <a:t>  </a:t>
            </a:r>
            <a:r>
              <a:rPr kumimoji="1" lang="en-US" altLang="zh-CN" sz="2800">
                <a:latin typeface="Times New Roman" panose="02020603050405020304" pitchFamily="18" charset="0"/>
              </a:rPr>
              <a:t>p = T-&gt;lchild;     </a:t>
            </a:r>
            <a:r>
              <a:rPr kumimoji="1" lang="en-US" altLang="zh-CN" sz="2000">
                <a:latin typeface="黑体" panose="02010609060101010101" pitchFamily="49" charset="-122"/>
                <a:ea typeface="黑体" panose="02010609060101010101" pitchFamily="49" charset="-122"/>
              </a:rPr>
              <a:t>// p</a:t>
            </a:r>
            <a:r>
              <a:rPr kumimoji="1" lang="zh-CN" altLang="en-US" sz="2000">
                <a:latin typeface="黑体" panose="02010609060101010101" pitchFamily="49" charset="-122"/>
                <a:ea typeface="黑体" panose="02010609060101010101" pitchFamily="49" charset="-122"/>
              </a:rPr>
              <a:t>指向根结点</a:t>
            </a:r>
            <a:endParaRPr kumimoji="1" lang="zh-CN" altLang="en-US" sz="2000">
              <a:latin typeface="黑体" panose="02010609060101010101" pitchFamily="49" charset="-122"/>
              <a:ea typeface="黑体" panose="02010609060101010101" pitchFamily="49" charset="-122"/>
            </a:endParaRPr>
          </a:p>
          <a:p>
            <a:pPr>
              <a:lnSpc>
                <a:spcPct val="120000"/>
              </a:lnSpc>
              <a:defRPr/>
            </a:pPr>
            <a:r>
              <a:rPr kumimoji="1" lang="zh-CN" altLang="en-US" sz="2800">
                <a:latin typeface="Times New Roman" panose="02020603050405020304" pitchFamily="18" charset="0"/>
              </a:rPr>
              <a:t>  </a:t>
            </a:r>
            <a:r>
              <a:rPr kumimoji="1" lang="en-US" altLang="zh-CN" sz="2800" b="1">
                <a:latin typeface="Times New Roman" panose="02020603050405020304" pitchFamily="18" charset="0"/>
              </a:rPr>
              <a:t>while</a:t>
            </a:r>
            <a:r>
              <a:rPr kumimoji="1" lang="en-US" altLang="zh-CN" sz="2800">
                <a:latin typeface="Times New Roman" panose="02020603050405020304" pitchFamily="18" charset="0"/>
              </a:rPr>
              <a:t> (</a:t>
            </a:r>
            <a:r>
              <a:rPr kumimoji="1" lang="en-US" altLang="zh-CN" sz="2800">
                <a:solidFill>
                  <a:srgbClr val="FF0000"/>
                </a:solidFill>
                <a:latin typeface="Times New Roman" panose="02020603050405020304" pitchFamily="18" charset="0"/>
              </a:rPr>
              <a:t>p </a:t>
            </a:r>
            <a:r>
              <a:rPr kumimoji="1" lang="en-US" altLang="zh-CN" sz="2800" b="1">
                <a:solidFill>
                  <a:srgbClr val="FF0000"/>
                </a:solidFill>
                <a:latin typeface="Times New Roman" panose="02020603050405020304" pitchFamily="18" charset="0"/>
              </a:rPr>
              <a:t>!=</a:t>
            </a:r>
            <a:r>
              <a:rPr kumimoji="1" lang="en-US" altLang="zh-CN" sz="2800">
                <a:solidFill>
                  <a:srgbClr val="FF0000"/>
                </a:solidFill>
                <a:latin typeface="Times New Roman" panose="02020603050405020304" pitchFamily="18" charset="0"/>
              </a:rPr>
              <a:t> T</a:t>
            </a:r>
            <a:r>
              <a:rPr kumimoji="1" lang="en-US" altLang="zh-CN" sz="2800">
                <a:latin typeface="Times New Roman" panose="02020603050405020304" pitchFamily="18" charset="0"/>
              </a:rPr>
              <a:t>)    </a:t>
            </a:r>
            <a:r>
              <a:rPr kumimoji="1" lang="en-US" altLang="zh-CN" sz="2000">
                <a:latin typeface="黑体" panose="02010609060101010101" pitchFamily="49" charset="-122"/>
                <a:ea typeface="黑体" panose="02010609060101010101" pitchFamily="49" charset="-122"/>
              </a:rPr>
              <a:t>// </a:t>
            </a:r>
            <a:r>
              <a:rPr kumimoji="1" lang="zh-CN" altLang="en-US" sz="2000">
                <a:latin typeface="黑体" panose="02010609060101010101" pitchFamily="49" charset="-122"/>
                <a:ea typeface="黑体" panose="02010609060101010101" pitchFamily="49" charset="-122"/>
              </a:rPr>
              <a:t>空树或遍历结束时，</a:t>
            </a:r>
            <a:r>
              <a:rPr kumimoji="1" lang="en-US" altLang="zh-CN" sz="2000">
                <a:latin typeface="黑体" panose="02010609060101010101" pitchFamily="49" charset="-122"/>
                <a:ea typeface="黑体" panose="02010609060101010101" pitchFamily="49" charset="-122"/>
              </a:rPr>
              <a:t>p==T</a:t>
            </a:r>
            <a:endParaRPr kumimoji="1" lang="en-US" altLang="zh-CN" sz="2000">
              <a:latin typeface="黑体" panose="02010609060101010101" pitchFamily="49" charset="-122"/>
              <a:ea typeface="黑体" panose="02010609060101010101" pitchFamily="49" charset="-122"/>
            </a:endParaRPr>
          </a:p>
          <a:p>
            <a:pPr>
              <a:lnSpc>
                <a:spcPct val="120000"/>
              </a:lnSpc>
              <a:defRPr/>
            </a:pPr>
            <a:r>
              <a:rPr kumimoji="1" lang="en-US" altLang="zh-CN" sz="2800" b="1"/>
              <a:t>   </a:t>
            </a:r>
            <a:r>
              <a:rPr kumimoji="1" lang="en-US" altLang="zh-CN" sz="2800" b="1">
                <a:latin typeface="Times New Roman" panose="02020603050405020304" pitchFamily="18" charset="0"/>
              </a:rPr>
              <a:t>{ while</a:t>
            </a:r>
            <a:r>
              <a:rPr kumimoji="1" lang="en-US" altLang="zh-CN" sz="2800">
                <a:latin typeface="Times New Roman" panose="02020603050405020304" pitchFamily="18" charset="0"/>
              </a:rPr>
              <a:t> (</a:t>
            </a:r>
            <a:r>
              <a:rPr kumimoji="1" lang="en-US" altLang="zh-CN" sz="2800">
                <a:solidFill>
                  <a:srgbClr val="0000FF"/>
                </a:solidFill>
                <a:latin typeface="Times New Roman" panose="02020603050405020304" pitchFamily="18" charset="0"/>
              </a:rPr>
              <a:t>p-&gt;LTag==Link</a:t>
            </a:r>
            <a:r>
              <a:rPr kumimoji="1" lang="en-US" altLang="zh-CN" sz="2800">
                <a:latin typeface="Times New Roman" panose="02020603050405020304" pitchFamily="18" charset="0"/>
              </a:rPr>
              <a:t>)  </a:t>
            </a:r>
            <a:r>
              <a:rPr kumimoji="1" lang="en-US" altLang="zh-CN" sz="2800">
                <a:solidFill>
                  <a:srgbClr val="0000FF"/>
                </a:solidFill>
                <a:latin typeface="Times New Roman" panose="02020603050405020304" pitchFamily="18" charset="0"/>
              </a:rPr>
              <a:t>p = p-&gt;lchild</a:t>
            </a:r>
            <a:r>
              <a:rPr kumimoji="1" lang="en-US" altLang="zh-CN" sz="2800">
                <a:latin typeface="Times New Roman" panose="02020603050405020304" pitchFamily="18" charset="0"/>
              </a:rPr>
              <a:t>;  </a:t>
            </a:r>
            <a:r>
              <a:rPr kumimoji="1" lang="en-US" altLang="zh-CN" sz="2000">
                <a:latin typeface="黑体" panose="02010609060101010101" pitchFamily="49" charset="-122"/>
                <a:ea typeface="黑体" panose="02010609060101010101" pitchFamily="49" charset="-122"/>
              </a:rPr>
              <a:t>//</a:t>
            </a:r>
            <a:r>
              <a:rPr kumimoji="1" lang="zh-CN" altLang="en-US" sz="2000">
                <a:latin typeface="黑体" panose="02010609060101010101" pitchFamily="49" charset="-122"/>
                <a:ea typeface="黑体" panose="02010609060101010101" pitchFamily="49" charset="-122"/>
              </a:rPr>
              <a:t>沿左孩子向下</a:t>
            </a:r>
            <a:r>
              <a:rPr kumimoji="1" lang="zh-CN" altLang="en-US" sz="2000">
                <a:latin typeface="黑体" panose="02010609060101010101" pitchFamily="49" charset="-122"/>
                <a:ea typeface="黑体" panose="02010609060101010101" pitchFamily="49" charset="-122"/>
                <a:sym typeface="+mn-ea"/>
              </a:rPr>
              <a:t>找</a:t>
            </a:r>
            <a:endParaRPr kumimoji="1" lang="zh-CN" altLang="en-US" sz="2000">
              <a:latin typeface="黑体" panose="02010609060101010101" pitchFamily="49" charset="-122"/>
              <a:ea typeface="黑体" panose="02010609060101010101" pitchFamily="49" charset="-122"/>
            </a:endParaRPr>
          </a:p>
          <a:p>
            <a:pPr>
              <a:lnSpc>
                <a:spcPct val="120000"/>
              </a:lnSpc>
              <a:defRPr/>
            </a:pPr>
            <a:r>
              <a:rPr kumimoji="1" lang="zh-CN" altLang="en-US" sz="2800">
                <a:latin typeface="Times New Roman" panose="02020603050405020304" pitchFamily="18" charset="0"/>
              </a:rPr>
              <a:t>      </a:t>
            </a:r>
            <a:r>
              <a:rPr kumimoji="1" lang="en-US" altLang="zh-CN" sz="2800">
                <a:latin typeface="Times New Roman" panose="02020603050405020304" pitchFamily="18" charset="0"/>
              </a:rPr>
              <a:t>Visit(p –&gt;data);    </a:t>
            </a:r>
            <a:r>
              <a:rPr kumimoji="1" lang="en-US" altLang="zh-CN" sz="2000">
                <a:latin typeface="黑体" panose="02010609060101010101" pitchFamily="49" charset="-122"/>
                <a:ea typeface="黑体" panose="02010609060101010101" pitchFamily="49" charset="-122"/>
              </a:rPr>
              <a:t>//</a:t>
            </a:r>
            <a:r>
              <a:rPr kumimoji="1" lang="zh-CN" altLang="en-US" sz="2000">
                <a:latin typeface="黑体" panose="02010609060101010101" pitchFamily="49" charset="-122"/>
                <a:ea typeface="黑体" panose="02010609060101010101" pitchFamily="49" charset="-122"/>
              </a:rPr>
              <a:t>访问该结点</a:t>
            </a:r>
            <a:endParaRPr kumimoji="1" lang="zh-CN" altLang="en-US" sz="2000">
              <a:latin typeface="黑体" panose="02010609060101010101" pitchFamily="49" charset="-122"/>
              <a:ea typeface="黑体" panose="02010609060101010101" pitchFamily="49" charset="-122"/>
            </a:endParaRPr>
          </a:p>
          <a:p>
            <a:pPr>
              <a:lnSpc>
                <a:spcPct val="120000"/>
              </a:lnSpc>
              <a:defRPr/>
            </a:pP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while</a:t>
            </a:r>
            <a:r>
              <a:rPr kumimoji="1" lang="en-US" altLang="zh-CN" sz="2800">
                <a:latin typeface="Times New Roman" panose="02020603050405020304" pitchFamily="18" charset="0"/>
              </a:rPr>
              <a:t> (</a:t>
            </a:r>
            <a:r>
              <a:rPr kumimoji="1" lang="en-US" altLang="zh-CN" sz="2800">
                <a:solidFill>
                  <a:srgbClr val="FF0000"/>
                </a:solidFill>
                <a:latin typeface="Times New Roman" panose="02020603050405020304" pitchFamily="18" charset="0"/>
              </a:rPr>
              <a:t>p-&gt;RTag==</a:t>
            </a:r>
            <a:r>
              <a:rPr kumimoji="1" lang="en-US" altLang="zh-CN" sz="2800" b="1" u="sng">
                <a:solidFill>
                  <a:srgbClr val="008000"/>
                </a:solidFill>
                <a:effectLst>
                  <a:outerShdw blurRad="38100" dist="38100" dir="2700000" algn="tl">
                    <a:srgbClr val="C0C0C0"/>
                  </a:outerShdw>
                </a:effectLst>
                <a:latin typeface="Times New Roman" panose="02020603050405020304" pitchFamily="18" charset="0"/>
              </a:rPr>
              <a:t>Thread</a:t>
            </a:r>
            <a:r>
              <a:rPr kumimoji="1" lang="en-US" altLang="zh-CN" sz="2800">
                <a:solidFill>
                  <a:srgbClr val="FF0000"/>
                </a:solidFill>
                <a:latin typeface="Times New Roman" panose="02020603050405020304" pitchFamily="18" charset="0"/>
              </a:rPr>
              <a:t> </a:t>
            </a:r>
            <a:r>
              <a:rPr kumimoji="1" lang="en-US" altLang="zh-CN" sz="2800" b="1">
                <a:solidFill>
                  <a:srgbClr val="FF0000"/>
                </a:solidFill>
                <a:latin typeface="Times New Roman" panose="02020603050405020304" pitchFamily="18" charset="0"/>
              </a:rPr>
              <a:t>&amp;&amp;</a:t>
            </a:r>
            <a:r>
              <a:rPr kumimoji="1" lang="en-US" altLang="zh-CN" sz="2800">
                <a:solidFill>
                  <a:srgbClr val="FF0000"/>
                </a:solidFill>
                <a:latin typeface="Times New Roman" panose="02020603050405020304" pitchFamily="18" charset="0"/>
              </a:rPr>
              <a:t> </a:t>
            </a:r>
            <a:r>
              <a:rPr kumimoji="1" lang="en-US" altLang="zh-CN" sz="2800">
                <a:solidFill>
                  <a:srgbClr val="FF0000"/>
                </a:solidFill>
                <a:latin typeface="Times New Roman" panose="02020603050405020304" pitchFamily="18" charset="0"/>
                <a:hlinkClick r:id="rId1" action="ppaction://hlinksldjump"/>
              </a:rPr>
              <a:t>p-&gt;rchild</a:t>
            </a:r>
            <a:r>
              <a:rPr kumimoji="1" lang="en-US" altLang="zh-CN" sz="2800" b="1">
                <a:solidFill>
                  <a:srgbClr val="FF0000"/>
                </a:solidFill>
                <a:latin typeface="Times New Roman" panose="02020603050405020304" pitchFamily="18" charset="0"/>
                <a:hlinkClick r:id="rId1" action="ppaction://hlinksldjump"/>
              </a:rPr>
              <a:t>!</a:t>
            </a:r>
            <a:r>
              <a:rPr kumimoji="1" lang="en-US" altLang="zh-CN" sz="2800">
                <a:solidFill>
                  <a:srgbClr val="FF0000"/>
                </a:solidFill>
                <a:latin typeface="Times New Roman" panose="02020603050405020304" pitchFamily="18" charset="0"/>
                <a:hlinkClick r:id="rId1" action="ppaction://hlinksldjump"/>
              </a:rPr>
              <a:t>=T</a:t>
            </a:r>
            <a:r>
              <a:rPr kumimoji="1" lang="en-US" altLang="zh-CN" sz="2800">
                <a:latin typeface="Times New Roman" panose="02020603050405020304" pitchFamily="18" charset="0"/>
              </a:rPr>
              <a:t>) </a:t>
            </a:r>
            <a:endParaRPr kumimoji="1" lang="en-US" altLang="zh-CN" sz="2800">
              <a:latin typeface="Times New Roman" panose="02020603050405020304" pitchFamily="18" charset="0"/>
            </a:endParaRPr>
          </a:p>
          <a:p>
            <a:pPr>
              <a:lnSpc>
                <a:spcPct val="120000"/>
              </a:lnSpc>
              <a:defRPr/>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p = </a:t>
            </a:r>
            <a:r>
              <a:rPr kumimoji="1" lang="en-US" altLang="zh-CN" sz="2800" b="1" u="sng">
                <a:solidFill>
                  <a:srgbClr val="008000"/>
                </a:solidFill>
                <a:effectLst>
                  <a:outerShdw blurRad="38100" dist="38100" dir="2700000" algn="tl">
                    <a:srgbClr val="C0C0C0"/>
                  </a:outerShdw>
                </a:effectLst>
                <a:latin typeface="Times New Roman" panose="02020603050405020304" pitchFamily="18" charset="0"/>
              </a:rPr>
              <a:t>p-&gt;rchild</a:t>
            </a:r>
            <a:r>
              <a:rPr kumimoji="1" lang="en-US" altLang="zh-CN" sz="2800">
                <a:latin typeface="Times New Roman" panose="02020603050405020304" pitchFamily="18" charset="0"/>
              </a:rPr>
              <a:t>;  Visit(p-&gt;data);  </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a:t>
            </a:r>
            <a:r>
              <a:rPr kumimoji="1" lang="en-US" altLang="zh-CN" sz="2000" b="1">
                <a:latin typeface="黑体" panose="02010609060101010101" pitchFamily="49" charset="-122"/>
                <a:ea typeface="黑体" panose="02010609060101010101" pitchFamily="49" charset="-122"/>
              </a:rPr>
              <a:t>// </a:t>
            </a:r>
            <a:r>
              <a:rPr kumimoji="1" lang="zh-CN" altLang="en-US" sz="2000" b="1">
                <a:latin typeface="黑体" panose="02010609060101010101" pitchFamily="49" charset="-122"/>
                <a:ea typeface="黑体" panose="02010609060101010101" pitchFamily="49" charset="-122"/>
              </a:rPr>
              <a:t>沿右线索</a:t>
            </a:r>
            <a:r>
              <a:rPr kumimoji="1" lang="zh-CN" altLang="en-US" sz="2000" b="1">
                <a:latin typeface="黑体" panose="02010609060101010101" pitchFamily="49" charset="-122"/>
                <a:ea typeface="黑体" panose="02010609060101010101" pitchFamily="49" charset="-122"/>
              </a:rPr>
              <a:t>访问后继结点</a:t>
            </a:r>
            <a:endParaRPr kumimoji="1" lang="zh-CN" altLang="en-US" sz="2000" b="1">
              <a:latin typeface="黑体" panose="02010609060101010101" pitchFamily="49" charset="-122"/>
              <a:ea typeface="黑体" panose="02010609060101010101" pitchFamily="49" charset="-122"/>
            </a:endParaRPr>
          </a:p>
          <a:p>
            <a:pPr>
              <a:lnSpc>
                <a:spcPct val="120000"/>
              </a:lnSpc>
              <a:defRPr/>
            </a:pPr>
            <a:r>
              <a:rPr kumimoji="1" lang="zh-CN" altLang="en-US" sz="2800">
                <a:latin typeface="Times New Roman" panose="02020603050405020304" pitchFamily="18" charset="0"/>
              </a:rPr>
              <a:t>      </a:t>
            </a:r>
            <a:r>
              <a:rPr kumimoji="1" lang="en-US" altLang="zh-CN" sz="2800">
                <a:solidFill>
                  <a:srgbClr val="0000FF"/>
                </a:solidFill>
                <a:latin typeface="Times New Roman" panose="02020603050405020304" pitchFamily="18" charset="0"/>
              </a:rPr>
              <a:t>p = p-&gt;rchild</a:t>
            </a:r>
            <a:r>
              <a:rPr kumimoji="1" lang="en-US" altLang="zh-CN" sz="2800">
                <a:latin typeface="Times New Roman" panose="02020603050405020304" pitchFamily="18" charset="0"/>
              </a:rPr>
              <a:t>;    </a:t>
            </a:r>
            <a:r>
              <a:rPr kumimoji="1" lang="en-US" altLang="zh-CN" sz="2000">
                <a:latin typeface="黑体" panose="02010609060101010101" pitchFamily="49" charset="-122"/>
                <a:ea typeface="黑体" panose="02010609060101010101" pitchFamily="49" charset="-122"/>
              </a:rPr>
              <a:t>// </a:t>
            </a:r>
            <a:r>
              <a:rPr kumimoji="1" lang="zh-CN" altLang="en-US" sz="2000">
                <a:latin typeface="黑体" panose="02010609060101010101" pitchFamily="49" charset="-122"/>
                <a:ea typeface="黑体" panose="02010609060101010101" pitchFamily="49" charset="-122"/>
              </a:rPr>
              <a:t>转向</a:t>
            </a:r>
            <a:r>
              <a:rPr kumimoji="1" lang="en-US" altLang="zh-CN" sz="2000">
                <a:latin typeface="黑体" panose="02010609060101010101" pitchFamily="49" charset="-122"/>
                <a:ea typeface="黑体" panose="02010609060101010101" pitchFamily="49" charset="-122"/>
              </a:rPr>
              <a:t>p</a:t>
            </a:r>
            <a:r>
              <a:rPr kumimoji="1" lang="zh-CN" altLang="en-US" sz="2000">
                <a:latin typeface="黑体" panose="02010609060101010101" pitchFamily="49" charset="-122"/>
                <a:ea typeface="黑体" panose="02010609060101010101" pitchFamily="49" charset="-122"/>
              </a:rPr>
              <a:t>的</a:t>
            </a:r>
            <a:r>
              <a:rPr kumimoji="1" lang="zh-CN" altLang="en-US" sz="2000">
                <a:latin typeface="黑体" panose="02010609060101010101" pitchFamily="49" charset="-122"/>
                <a:ea typeface="黑体" panose="02010609060101010101" pitchFamily="49" charset="-122"/>
              </a:rPr>
              <a:t>右子树</a:t>
            </a:r>
            <a:endParaRPr kumimoji="1" lang="zh-CN" altLang="en-US" sz="2000">
              <a:latin typeface="黑体" panose="02010609060101010101" pitchFamily="49" charset="-122"/>
              <a:ea typeface="黑体" panose="02010609060101010101" pitchFamily="49" charset="-122"/>
            </a:endParaRPr>
          </a:p>
          <a:p>
            <a:pPr>
              <a:defRPr/>
            </a:pPr>
            <a:r>
              <a:rPr kumimoji="1" lang="zh-CN" altLang="en-US" sz="2800">
                <a:latin typeface="Times New Roman" panose="02020603050405020304" pitchFamily="18" charset="0"/>
              </a:rPr>
              <a:t>  </a:t>
            </a:r>
            <a:r>
              <a:rPr kumimoji="1" lang="en-US" altLang="zh-CN" sz="2800" b="1">
                <a:latin typeface="Times New Roman" panose="02020603050405020304" pitchFamily="18" charset="0"/>
              </a:rPr>
              <a:t>}</a:t>
            </a:r>
            <a:r>
              <a:rPr kumimoji="1" lang="en-US" altLang="zh-CN" sz="1600" b="1">
                <a:latin typeface="Times New Roman" panose="02020603050405020304" pitchFamily="18" charset="0"/>
              </a:rPr>
              <a:t>// </a:t>
            </a:r>
            <a:r>
              <a:rPr kumimoji="1" lang="zh-CN" altLang="en-US" sz="1600">
                <a:solidFill>
                  <a:schemeClr val="hlink"/>
                </a:solidFill>
                <a:effectLst>
                  <a:outerShdw blurRad="38100" dist="38100" dir="2700000" algn="tl">
                    <a:srgbClr val="C0C0C0"/>
                  </a:outerShdw>
                </a:effectLst>
              </a:rPr>
              <a:t>若</a:t>
            </a:r>
            <a:r>
              <a:rPr kumimoji="1" lang="zh-CN" altLang="en-US" sz="1600">
                <a:effectLst>
                  <a:outerShdw blurRad="38100" dist="38100" dir="2700000" algn="tl">
                    <a:srgbClr val="C0C0C0"/>
                  </a:outerShdw>
                </a:effectLst>
              </a:rPr>
              <a:t>无右子树</a:t>
            </a:r>
            <a:r>
              <a:rPr kumimoji="1" lang="zh-CN" altLang="en-US" sz="1600">
                <a:solidFill>
                  <a:srgbClr val="000099"/>
                </a:solidFill>
                <a:effectLst>
                  <a:outerShdw blurRad="38100" dist="38100" dir="2700000" algn="tl">
                    <a:srgbClr val="C0C0C0"/>
                  </a:outerShdw>
                </a:effectLst>
              </a:rPr>
              <a:t>，</a:t>
            </a:r>
            <a:r>
              <a:rPr kumimoji="1" lang="zh-CN" altLang="en-US" sz="1600">
                <a:solidFill>
                  <a:schemeClr val="hlink"/>
                </a:solidFill>
                <a:effectLst>
                  <a:outerShdw blurRad="38100" dist="38100" dir="2700000" algn="tl">
                    <a:srgbClr val="C0C0C0"/>
                  </a:outerShdw>
                </a:effectLst>
              </a:rPr>
              <a:t>则为</a:t>
            </a:r>
            <a:r>
              <a:rPr kumimoji="1" lang="zh-CN" altLang="en-US" sz="1600">
                <a:solidFill>
                  <a:srgbClr val="0000FF"/>
                </a:solidFill>
                <a:effectLst>
                  <a:outerShdw blurRad="38100" dist="38100" dir="2700000" algn="tl">
                    <a:srgbClr val="C0C0C0"/>
                  </a:outerShdw>
                </a:effectLst>
              </a:rPr>
              <a:t>后继线索</a:t>
            </a:r>
            <a:r>
              <a:rPr kumimoji="1" lang="zh-CN" altLang="en-US" sz="1600">
                <a:effectLst>
                  <a:outerShdw blurRad="38100" dist="38100" dir="2700000" algn="tl">
                    <a:srgbClr val="C0C0C0"/>
                  </a:outerShdw>
                </a:effectLst>
              </a:rPr>
              <a:t>所指结点</a:t>
            </a:r>
            <a:r>
              <a:rPr kumimoji="1" lang="zh-CN" altLang="en-US" sz="1600">
                <a:solidFill>
                  <a:srgbClr val="000099"/>
                </a:solidFill>
                <a:effectLst>
                  <a:outerShdw blurRad="38100" dist="38100" dir="2700000" algn="tl">
                    <a:srgbClr val="C0C0C0"/>
                  </a:outerShdw>
                </a:effectLst>
              </a:rPr>
              <a:t>；</a:t>
            </a:r>
            <a:r>
              <a:rPr kumimoji="1" lang="zh-CN" altLang="en-US" sz="1600">
                <a:solidFill>
                  <a:schemeClr val="hlink"/>
                </a:solidFill>
                <a:effectLst>
                  <a:outerShdw blurRad="38100" dist="38100" dir="2700000" algn="tl">
                    <a:srgbClr val="C0C0C0"/>
                  </a:outerShdw>
                </a:effectLst>
              </a:rPr>
              <a:t>否则为</a:t>
            </a:r>
            <a:r>
              <a:rPr kumimoji="1" lang="zh-CN" altLang="en-US" sz="1600">
                <a:effectLst>
                  <a:outerShdw blurRad="38100" dist="38100" dir="2700000" algn="tl">
                    <a:srgbClr val="C0C0C0"/>
                  </a:outerShdw>
                </a:effectLst>
              </a:rPr>
              <a:t>对其</a:t>
            </a:r>
            <a:r>
              <a:rPr kumimoji="1" lang="zh-CN" altLang="en-US" sz="1600">
                <a:solidFill>
                  <a:srgbClr val="0000FF"/>
                </a:solidFill>
                <a:effectLst>
                  <a:outerShdw blurRad="38100" dist="38100" dir="2700000" algn="tl">
                    <a:srgbClr val="C0C0C0"/>
                  </a:outerShdw>
                </a:effectLst>
              </a:rPr>
              <a:t>右子树</a:t>
            </a:r>
            <a:r>
              <a:rPr kumimoji="1" lang="zh-CN" altLang="en-US" sz="1600">
                <a:effectLst>
                  <a:outerShdw blurRad="38100" dist="38100" dir="2700000" algn="tl">
                    <a:srgbClr val="C0C0C0"/>
                  </a:outerShdw>
                </a:effectLst>
              </a:rPr>
              <a:t>进行</a:t>
            </a:r>
            <a:r>
              <a:rPr kumimoji="1" lang="zh-CN" altLang="en-US" sz="1600">
                <a:solidFill>
                  <a:srgbClr val="0000FF"/>
                </a:solidFill>
                <a:effectLst>
                  <a:outerShdw blurRad="38100" dist="38100" dir="2700000" algn="tl">
                    <a:srgbClr val="C0C0C0"/>
                  </a:outerShdw>
                </a:effectLst>
              </a:rPr>
              <a:t>中序</a:t>
            </a:r>
            <a:r>
              <a:rPr kumimoji="1" lang="zh-CN" altLang="en-US" sz="1600">
                <a:effectLst>
                  <a:outerShdw blurRad="38100" dist="38100" dir="2700000" algn="tl">
                    <a:srgbClr val="C0C0C0"/>
                  </a:outerShdw>
                </a:effectLst>
              </a:rPr>
              <a:t>遍历时访问的</a:t>
            </a:r>
            <a:r>
              <a:rPr kumimoji="1" lang="zh-CN" altLang="en-US" sz="1600">
                <a:solidFill>
                  <a:srgbClr val="0000FF"/>
                </a:solidFill>
                <a:effectLst>
                  <a:outerShdw blurRad="38100" dist="38100" dir="2700000" algn="tl">
                    <a:srgbClr val="C0C0C0"/>
                  </a:outerShdw>
                </a:effectLst>
              </a:rPr>
              <a:t>第一个结点</a:t>
            </a:r>
            <a:r>
              <a:rPr kumimoji="1" lang="zh-CN" altLang="en-US" sz="1600">
                <a:effectLst>
                  <a:outerShdw blurRad="38100" dist="38100" dir="2700000" algn="tl">
                    <a:srgbClr val="C0C0C0"/>
                  </a:outerShdw>
                </a:effectLst>
              </a:rPr>
              <a:t>。</a:t>
            </a:r>
            <a:endParaRPr kumimoji="1" lang="zh-CN" altLang="en-US" sz="2800">
              <a:latin typeface="Times New Roman" panose="02020603050405020304" pitchFamily="18" charset="0"/>
            </a:endParaRPr>
          </a:p>
          <a:p>
            <a:pPr>
              <a:lnSpc>
                <a:spcPct val="120000"/>
              </a:lnSpc>
              <a:defRPr/>
            </a:pP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 InOrderTraverse_Thr</a:t>
            </a:r>
            <a:endParaRPr kumimoji="1" lang="en-US" altLang="zh-CN" sz="280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3"/>
          <p:cNvSpPr>
            <a:spLocks noGrp="1"/>
          </p:cNvSpPr>
          <p:nvPr>
            <p:ph type="sldNum" sz="quarter" idx="4294967295"/>
          </p:nvPr>
        </p:nvSpPr>
        <p:spPr>
          <a:xfrm>
            <a:off x="7042150" y="6243638"/>
            <a:ext cx="1905000" cy="457200"/>
          </a:xfrm>
          <a:prstGeom prst="rect">
            <a:avLst/>
          </a:prstGeom>
          <a:noFill/>
        </p:spPr>
        <p:txBody>
          <a:bodyPr/>
          <a:lstStyle/>
          <a:p>
            <a:fld id="{92BD27F6-51B1-47C3-9AE5-2589E5404D16}" type="slidenum">
              <a:rPr lang="en-US" altLang="zh-CN" smtClean="0"/>
            </a:fld>
            <a:endParaRPr lang="en-US" altLang="zh-CN" smtClean="0"/>
          </a:p>
        </p:txBody>
      </p:sp>
      <p:sp>
        <p:nvSpPr>
          <p:cNvPr id="116738" name="Text Box 2"/>
          <p:cNvSpPr txBox="1">
            <a:spLocks noChangeArrowheads="1"/>
          </p:cNvSpPr>
          <p:nvPr/>
        </p:nvSpPr>
        <p:spPr bwMode="auto">
          <a:xfrm>
            <a:off x="539750" y="981075"/>
            <a:ext cx="7127875" cy="3014980"/>
          </a:xfrm>
          <a:prstGeom prst="rect">
            <a:avLst/>
          </a:prstGeom>
          <a:noFill/>
          <a:ln w="12700" cap="sq">
            <a:noFill/>
            <a:miter lim="800000"/>
            <a:headEnd type="none" w="sm" len="sm"/>
            <a:tailEnd type="none" w="sm" len="sm"/>
          </a:ln>
        </p:spPr>
        <p:txBody>
          <a:bodyPr>
            <a:spAutoFit/>
          </a:bodyPr>
          <a:lstStyle/>
          <a:p>
            <a:pPr>
              <a:lnSpc>
                <a:spcPct val="125000"/>
              </a:lnSpc>
            </a:pPr>
            <a:r>
              <a:rPr kumimoji="1" lang="en-US" altLang="zh-CN" sz="4000" b="1">
                <a:solidFill>
                  <a:srgbClr val="800000"/>
                </a:solidFill>
                <a:latin typeface="Times New Roman" panose="02020603050405020304" pitchFamily="18" charset="0"/>
              </a:rPr>
              <a:t>    </a:t>
            </a:r>
            <a:r>
              <a:rPr kumimoji="1" lang="zh-CN" altLang="en-US" sz="2800" b="1">
                <a:latin typeface="Times New Roman" panose="02020603050405020304" pitchFamily="18" charset="0"/>
              </a:rPr>
              <a:t>在中序遍历过程中修改结点的左、右指针域，以保存当前访问结点的“前驱”和“后继”信息。遍历过程中，附设指针</a:t>
            </a:r>
            <a:r>
              <a:rPr kumimoji="1" lang="en-US" altLang="zh-CN" sz="2800" b="1">
                <a:solidFill>
                  <a:srgbClr val="FF0000"/>
                </a:solidFill>
                <a:latin typeface="Times New Roman" panose="02020603050405020304" pitchFamily="18" charset="0"/>
              </a:rPr>
              <a:t>pre,</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并</a:t>
            </a:r>
            <a:r>
              <a:rPr kumimoji="1" lang="zh-CN" altLang="en-US" sz="2800" b="1">
                <a:solidFill>
                  <a:srgbClr val="0000FF"/>
                </a:solidFill>
                <a:latin typeface="Times New Roman" panose="02020603050405020304" pitchFamily="18" charset="0"/>
              </a:rPr>
              <a:t>始终保持指针</a:t>
            </a:r>
            <a:r>
              <a:rPr kumimoji="1" lang="en-US" altLang="zh-CN" sz="2800" b="1">
                <a:solidFill>
                  <a:srgbClr val="FF0000"/>
                </a:solidFill>
                <a:latin typeface="Times New Roman" panose="02020603050405020304" pitchFamily="18" charset="0"/>
              </a:rPr>
              <a:t>pre</a:t>
            </a:r>
            <a:r>
              <a:rPr kumimoji="1" lang="zh-CN" altLang="en-US" sz="2800" b="1">
                <a:solidFill>
                  <a:srgbClr val="0000FF"/>
                </a:solidFill>
                <a:latin typeface="Times New Roman" panose="02020603050405020304" pitchFamily="18" charset="0"/>
              </a:rPr>
              <a:t>指向当前访问的指针</a:t>
            </a:r>
            <a:r>
              <a:rPr kumimoji="1" lang="en-US" altLang="zh-CN" sz="2800" b="1">
                <a:solidFill>
                  <a:srgbClr val="FF0000"/>
                </a:solidFill>
                <a:latin typeface="Times New Roman" panose="02020603050405020304" pitchFamily="18" charset="0"/>
                <a:cs typeface="+mn-ea"/>
              </a:rPr>
              <a:t>p</a:t>
            </a:r>
            <a:r>
              <a:rPr kumimoji="1" lang="zh-CN" altLang="en-US" sz="2800" b="1">
                <a:solidFill>
                  <a:srgbClr val="0000FF"/>
                </a:solidFill>
                <a:latin typeface="Times New Roman" panose="02020603050405020304" pitchFamily="18" charset="0"/>
              </a:rPr>
              <a:t>所指结点的</a:t>
            </a:r>
            <a:r>
              <a:rPr kumimoji="1" lang="zh-CN" altLang="en-US" sz="2800" b="1">
                <a:solidFill>
                  <a:srgbClr val="FF0000"/>
                </a:solidFill>
                <a:latin typeface="Times New Roman" panose="02020603050405020304" pitchFamily="18" charset="0"/>
              </a:rPr>
              <a:t>前驱</a:t>
            </a:r>
            <a:r>
              <a:rPr kumimoji="1" lang="zh-CN" altLang="en-US" sz="2800" b="1">
                <a:latin typeface="Times New Roman" panose="02020603050405020304" pitchFamily="18" charset="0"/>
              </a:rPr>
              <a:t>。</a:t>
            </a:r>
            <a:endParaRPr kumimoji="1" lang="zh-CN" altLang="en-US" sz="2800">
              <a:latin typeface="Times New Roman" panose="02020603050405020304" pitchFamily="18" charset="0"/>
            </a:endParaRPr>
          </a:p>
        </p:txBody>
      </p:sp>
      <p:sp>
        <p:nvSpPr>
          <p:cNvPr id="103428" name="Text Box 3"/>
          <p:cNvSpPr txBox="1">
            <a:spLocks noChangeArrowheads="1"/>
          </p:cNvSpPr>
          <p:nvPr/>
        </p:nvSpPr>
        <p:spPr bwMode="auto">
          <a:xfrm>
            <a:off x="755650" y="157163"/>
            <a:ext cx="5230813" cy="641350"/>
          </a:xfrm>
          <a:prstGeom prst="rect">
            <a:avLst/>
          </a:prstGeom>
          <a:noFill/>
          <a:ln w="12700" cap="sq">
            <a:noFill/>
            <a:miter lim="800000"/>
            <a:headEnd type="none" w="sm" len="sm"/>
            <a:tailEnd type="none" w="sm" len="sm"/>
          </a:ln>
        </p:spPr>
        <p:txBody>
          <a:bodyPr wrap="none">
            <a:spAutoFit/>
          </a:bodyPr>
          <a:lstStyle/>
          <a:p>
            <a:r>
              <a:rPr kumimoji="1" lang="zh-CN" altLang="en-US" sz="3600" b="1">
                <a:solidFill>
                  <a:srgbClr val="0000FF"/>
                </a:solidFill>
                <a:latin typeface="Times New Roman" panose="02020603050405020304" pitchFamily="18" charset="0"/>
              </a:rPr>
              <a:t>三、如何建立线索链表？</a:t>
            </a:r>
            <a:endParaRPr kumimoji="1" lang="zh-CN" altLang="en-US" sz="360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116738"/>
                                        </p:tgtEl>
                                        <p:attrNameLst>
                                          <p:attrName>style.visibility</p:attrName>
                                        </p:attrNameLst>
                                      </p:cBhvr>
                                      <p:to>
                                        <p:strVal val="visible"/>
                                      </p:to>
                                    </p:set>
                                    <p:animEffect transition="in" filter="strips(upLeft)">
                                      <p:cBhvr>
                                        <p:cTn id="7" dur="500"/>
                                        <p:tgtEl>
                                          <p:spTgt spid="116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3"/>
          <p:cNvSpPr>
            <a:spLocks noGrp="1"/>
          </p:cNvSpPr>
          <p:nvPr>
            <p:ph type="sldNum" sz="quarter" idx="4294967295"/>
          </p:nvPr>
        </p:nvSpPr>
        <p:spPr>
          <a:xfrm>
            <a:off x="7042150" y="6243638"/>
            <a:ext cx="1905000" cy="457200"/>
          </a:xfrm>
          <a:prstGeom prst="rect">
            <a:avLst/>
          </a:prstGeom>
          <a:noFill/>
        </p:spPr>
        <p:txBody>
          <a:bodyPr/>
          <a:lstStyle/>
          <a:p>
            <a:fld id="{2D5080C0-EA0F-4B82-8054-3ACB61AF6CC8}" type="slidenum">
              <a:rPr lang="en-US" altLang="zh-CN" smtClean="0"/>
            </a:fld>
            <a:endParaRPr lang="en-US" altLang="zh-CN" smtClean="0"/>
          </a:p>
        </p:txBody>
      </p:sp>
      <p:sp>
        <p:nvSpPr>
          <p:cNvPr id="104451" name="Text Box 1026"/>
          <p:cNvSpPr txBox="1">
            <a:spLocks noChangeArrowheads="1"/>
          </p:cNvSpPr>
          <p:nvPr/>
        </p:nvSpPr>
        <p:spPr bwMode="auto">
          <a:xfrm>
            <a:off x="346075" y="962660"/>
            <a:ext cx="8797925" cy="5809615"/>
          </a:xfrm>
          <a:prstGeom prst="rect">
            <a:avLst/>
          </a:prstGeom>
          <a:noFill/>
          <a:ln w="12700" cap="sq">
            <a:noFill/>
            <a:miter lim="800000"/>
            <a:headEnd type="none" w="sm" len="sm"/>
            <a:tailEnd type="none" w="sm" len="sm"/>
          </a:ln>
        </p:spPr>
        <p:txBody>
          <a:bodyPr wrap="square">
            <a:spAutoFit/>
          </a:bodyPr>
          <a:lstStyle/>
          <a:p>
            <a:pPr>
              <a:lnSpc>
                <a:spcPct val="130000"/>
              </a:lnSpc>
            </a:pPr>
            <a:r>
              <a:rPr kumimoji="1" lang="en-US" altLang="zh-CN" sz="2200" b="1" dirty="0">
                <a:solidFill>
                  <a:schemeClr val="tx2"/>
                </a:solidFill>
                <a:latin typeface="Times New Roman" panose="02020603050405020304" pitchFamily="18" charset="0"/>
              </a:rPr>
              <a:t>void</a:t>
            </a:r>
            <a:r>
              <a:rPr kumimoji="1" lang="en-US" altLang="zh-CN" sz="2200" dirty="0">
                <a:latin typeface="Times New Roman" panose="02020603050405020304" pitchFamily="18" charset="0"/>
              </a:rPr>
              <a:t> </a:t>
            </a:r>
            <a:r>
              <a:rPr kumimoji="1" lang="en-US" altLang="zh-CN" sz="2200" dirty="0" err="1">
                <a:solidFill>
                  <a:srgbClr val="0000FF"/>
                </a:solidFill>
                <a:latin typeface="Times New Roman" panose="02020603050405020304" pitchFamily="18" charset="0"/>
              </a:rPr>
              <a:t>InThreading</a:t>
            </a:r>
            <a:r>
              <a:rPr kumimoji="1" lang="en-US" altLang="zh-CN" sz="2200" dirty="0">
                <a:solidFill>
                  <a:srgbClr val="0000FF"/>
                </a:solidFill>
                <a:latin typeface="Times New Roman" panose="02020603050405020304" pitchFamily="18" charset="0"/>
              </a:rPr>
              <a:t>(</a:t>
            </a:r>
            <a:r>
              <a:rPr kumimoji="1" lang="en-US" altLang="zh-CN" sz="2200" dirty="0" err="1">
                <a:solidFill>
                  <a:srgbClr val="0000FF"/>
                </a:solidFill>
                <a:latin typeface="Times New Roman" panose="02020603050405020304" pitchFamily="18" charset="0"/>
              </a:rPr>
              <a:t>BiThrTree</a:t>
            </a:r>
            <a:r>
              <a:rPr kumimoji="1" lang="en-US" altLang="zh-CN" sz="2200" dirty="0">
                <a:solidFill>
                  <a:srgbClr val="0000FF"/>
                </a:solidFill>
                <a:latin typeface="Times New Roman" panose="02020603050405020304" pitchFamily="18" charset="0"/>
              </a:rPr>
              <a:t> p)</a:t>
            </a:r>
            <a:r>
              <a:rPr kumimoji="1" lang="en-US" altLang="zh-CN" sz="2200" dirty="0">
                <a:latin typeface="Times New Roman" panose="02020603050405020304" pitchFamily="18" charset="0"/>
              </a:rPr>
              <a:t> </a:t>
            </a:r>
            <a:r>
              <a:rPr kumimoji="1" lang="en-US" altLang="zh-CN" sz="2200" b="1" dirty="0">
                <a:solidFill>
                  <a:schemeClr val="tx2"/>
                </a:solidFill>
                <a:latin typeface="Times New Roman" panose="02020603050405020304" pitchFamily="18" charset="0"/>
              </a:rPr>
              <a:t>{</a:t>
            </a:r>
            <a:endParaRPr kumimoji="1" lang="en-US" altLang="zh-CN" sz="2200" dirty="0">
              <a:latin typeface="Times New Roman" panose="02020603050405020304" pitchFamily="18" charset="0"/>
            </a:endParaRPr>
          </a:p>
          <a:p>
            <a:pPr>
              <a:lnSpc>
                <a:spcPct val="130000"/>
              </a:lnSpc>
            </a:pPr>
            <a:r>
              <a:rPr kumimoji="1" lang="en-US" altLang="zh-CN" sz="2200" dirty="0">
                <a:latin typeface="Times New Roman" panose="02020603050405020304" pitchFamily="18" charset="0"/>
              </a:rPr>
              <a:t>  </a:t>
            </a:r>
            <a:r>
              <a:rPr kumimoji="1" lang="en-US" altLang="zh-CN" sz="2200" b="1" dirty="0">
                <a:solidFill>
                  <a:schemeClr val="tx2"/>
                </a:solidFill>
                <a:latin typeface="Times New Roman" panose="02020603050405020304" pitchFamily="18" charset="0"/>
              </a:rPr>
              <a:t>if</a:t>
            </a:r>
            <a:r>
              <a:rPr kumimoji="1" lang="en-US" altLang="zh-CN" sz="2200" dirty="0">
                <a:solidFill>
                  <a:schemeClr val="tx2"/>
                </a:solidFill>
                <a:latin typeface="Times New Roman" panose="02020603050405020304" pitchFamily="18" charset="0"/>
              </a:rPr>
              <a:t> (p) </a:t>
            </a:r>
            <a:r>
              <a:rPr kumimoji="1" lang="en-US" altLang="zh-CN" sz="2200" b="1" dirty="0" smtClean="0">
                <a:solidFill>
                  <a:schemeClr val="tx2"/>
                </a:solidFill>
                <a:latin typeface="Times New Roman" panose="02020603050405020304" pitchFamily="18" charset="0"/>
              </a:rPr>
              <a:t>{//</a:t>
            </a:r>
            <a:r>
              <a:rPr kumimoji="1" lang="zh-CN" altLang="en-US" sz="2200" b="1" dirty="0">
                <a:solidFill>
                  <a:schemeClr val="tx2"/>
                </a:solidFill>
                <a:latin typeface="Times New Roman" panose="02020603050405020304" pitchFamily="18" charset="0"/>
              </a:rPr>
              <a:t>中序遍历 </a:t>
            </a:r>
            <a:r>
              <a:rPr kumimoji="1" lang="zh-CN" altLang="en-US" sz="2200" dirty="0">
                <a:solidFill>
                  <a:schemeClr val="tx2"/>
                </a:solidFill>
                <a:latin typeface="Times New Roman" panose="02020603050405020304" pitchFamily="18" charset="0"/>
              </a:rPr>
              <a:t>对以</a:t>
            </a:r>
            <a:r>
              <a:rPr kumimoji="1" lang="en-US" altLang="zh-CN" sz="2200" dirty="0">
                <a:solidFill>
                  <a:schemeClr val="tx2"/>
                </a:solidFill>
                <a:latin typeface="Times New Roman" panose="02020603050405020304" pitchFamily="18" charset="0"/>
              </a:rPr>
              <a:t>p</a:t>
            </a:r>
            <a:r>
              <a:rPr kumimoji="1" lang="zh-CN" altLang="en-US" sz="2200" dirty="0">
                <a:solidFill>
                  <a:schemeClr val="tx2"/>
                </a:solidFill>
                <a:latin typeface="Times New Roman" panose="02020603050405020304" pitchFamily="18" charset="0"/>
              </a:rPr>
              <a:t>为根的非空二叉树进行线索化</a:t>
            </a:r>
            <a:endParaRPr kumimoji="1" lang="zh-CN" altLang="en-US" sz="2200" dirty="0">
              <a:solidFill>
                <a:schemeClr val="tx2"/>
              </a:solidFill>
              <a:latin typeface="Times New Roman" panose="02020603050405020304" pitchFamily="18" charset="0"/>
            </a:endParaRPr>
          </a:p>
          <a:p>
            <a:pPr>
              <a:lnSpc>
                <a:spcPct val="130000"/>
              </a:lnSpc>
            </a:pPr>
            <a:r>
              <a:rPr kumimoji="1" lang="zh-CN" altLang="en-US" sz="2200" dirty="0">
                <a:latin typeface="Times New Roman" panose="02020603050405020304" pitchFamily="18" charset="0"/>
              </a:rPr>
              <a:t>    </a:t>
            </a:r>
            <a:r>
              <a:rPr kumimoji="1" lang="en-US" altLang="zh-CN" sz="2200" dirty="0" err="1">
                <a:solidFill>
                  <a:srgbClr val="0000FF"/>
                </a:solidFill>
                <a:latin typeface="Times New Roman" panose="02020603050405020304" pitchFamily="18" charset="0"/>
              </a:rPr>
              <a:t>InThreading</a:t>
            </a:r>
            <a:r>
              <a:rPr kumimoji="1" lang="en-US" altLang="zh-CN" sz="2200" dirty="0">
                <a:solidFill>
                  <a:srgbClr val="0000FF"/>
                </a:solidFill>
                <a:latin typeface="Times New Roman" panose="02020603050405020304" pitchFamily="18" charset="0"/>
              </a:rPr>
              <a:t>(p-&gt;</a:t>
            </a:r>
            <a:r>
              <a:rPr kumimoji="1" lang="en-US" altLang="zh-CN" sz="2200" dirty="0" err="1">
                <a:solidFill>
                  <a:srgbClr val="0000FF"/>
                </a:solidFill>
                <a:latin typeface="Times New Roman" panose="02020603050405020304" pitchFamily="18" charset="0"/>
              </a:rPr>
              <a:t>lchild</a:t>
            </a:r>
            <a:r>
              <a:rPr kumimoji="1" lang="en-US" altLang="zh-CN" sz="2200" dirty="0">
                <a:solidFill>
                  <a:srgbClr val="0000FF"/>
                </a:solidFill>
                <a:latin typeface="Times New Roman" panose="02020603050405020304" pitchFamily="18" charset="0"/>
              </a:rPr>
              <a:t>)</a:t>
            </a:r>
            <a:r>
              <a:rPr kumimoji="1" lang="en-US" altLang="zh-CN" sz="2200" dirty="0">
                <a:solidFill>
                  <a:srgbClr val="0033CC"/>
                </a:solidFill>
                <a:latin typeface="Times New Roman" panose="02020603050405020304" pitchFamily="18" charset="0"/>
              </a:rPr>
              <a:t>;</a:t>
            </a:r>
            <a:r>
              <a:rPr kumimoji="1" lang="en-US" altLang="zh-CN" sz="2200" dirty="0">
                <a:latin typeface="Times New Roman" panose="02020603050405020304" pitchFamily="18" charset="0"/>
              </a:rPr>
              <a:t>      </a:t>
            </a:r>
            <a:r>
              <a:rPr kumimoji="1" lang="en-US" altLang="zh-CN" sz="2200" dirty="0">
                <a:solidFill>
                  <a:schemeClr val="tx2"/>
                </a:solidFill>
                <a:latin typeface="Times New Roman" panose="02020603050405020304" pitchFamily="18" charset="0"/>
              </a:rPr>
              <a:t>// </a:t>
            </a:r>
            <a:r>
              <a:rPr kumimoji="1" lang="zh-CN" altLang="en-US" sz="2200" dirty="0">
                <a:solidFill>
                  <a:schemeClr val="tx2"/>
                </a:solidFill>
                <a:latin typeface="Times New Roman" panose="02020603050405020304" pitchFamily="18" charset="0"/>
              </a:rPr>
              <a:t>左子树线索化</a:t>
            </a:r>
            <a:endParaRPr kumimoji="1" lang="zh-CN" altLang="en-US" sz="2200" dirty="0">
              <a:latin typeface="Times New Roman" panose="02020603050405020304" pitchFamily="18" charset="0"/>
            </a:endParaRPr>
          </a:p>
          <a:p>
            <a:pPr>
              <a:lnSpc>
                <a:spcPct val="130000"/>
              </a:lnSpc>
            </a:pPr>
            <a:r>
              <a:rPr kumimoji="1" lang="zh-CN" altLang="en-US" sz="2200" dirty="0">
                <a:latin typeface="Times New Roman" panose="02020603050405020304" pitchFamily="18" charset="0"/>
              </a:rPr>
              <a:t>    </a:t>
            </a:r>
            <a:r>
              <a:rPr kumimoji="1" lang="en-US" altLang="zh-CN" sz="2200" b="1" dirty="0">
                <a:solidFill>
                  <a:srgbClr val="800000"/>
                </a:solidFill>
                <a:latin typeface="Times New Roman" panose="02020603050405020304" pitchFamily="18" charset="0"/>
              </a:rPr>
              <a:t>if</a:t>
            </a:r>
            <a:r>
              <a:rPr kumimoji="1" lang="en-US" altLang="zh-CN" sz="2200" dirty="0">
                <a:solidFill>
                  <a:srgbClr val="800000"/>
                </a:solidFill>
                <a:latin typeface="Times New Roman" panose="02020603050405020304" pitchFamily="18" charset="0"/>
              </a:rPr>
              <a:t> (</a:t>
            </a:r>
            <a:r>
              <a:rPr kumimoji="1" lang="en-US" altLang="zh-CN" sz="2200" b="1" dirty="0">
                <a:solidFill>
                  <a:srgbClr val="800000"/>
                </a:solidFill>
                <a:latin typeface="Times New Roman" panose="02020603050405020304" pitchFamily="18" charset="0"/>
              </a:rPr>
              <a:t>!</a:t>
            </a:r>
            <a:r>
              <a:rPr kumimoji="1" lang="en-US" altLang="zh-CN" sz="2200" dirty="0">
                <a:solidFill>
                  <a:srgbClr val="800000"/>
                </a:solidFill>
                <a:latin typeface="Times New Roman" panose="02020603050405020304" pitchFamily="18" charset="0"/>
              </a:rPr>
              <a:t>p-&gt;</a:t>
            </a:r>
            <a:r>
              <a:rPr kumimoji="1" lang="en-US" altLang="zh-CN" sz="2200" dirty="0" err="1">
                <a:solidFill>
                  <a:srgbClr val="800000"/>
                </a:solidFill>
                <a:latin typeface="Times New Roman" panose="02020603050405020304" pitchFamily="18" charset="0"/>
              </a:rPr>
              <a:t>lchild</a:t>
            </a:r>
            <a:r>
              <a:rPr kumimoji="1" lang="en-US" altLang="zh-CN" sz="2200" dirty="0">
                <a:solidFill>
                  <a:srgbClr val="800000"/>
                </a:solidFill>
                <a:latin typeface="Times New Roman" panose="02020603050405020304" pitchFamily="18" charset="0"/>
              </a:rPr>
              <a:t>)            </a:t>
            </a:r>
            <a:r>
              <a:rPr kumimoji="1" lang="en-US" altLang="zh-CN" sz="2200" dirty="0">
                <a:solidFill>
                  <a:schemeClr val="tx2"/>
                </a:solidFill>
                <a:latin typeface="Times New Roman" panose="02020603050405020304" pitchFamily="18" charset="0"/>
              </a:rPr>
              <a:t>// </a:t>
            </a:r>
            <a:r>
              <a:rPr kumimoji="1" lang="zh-CN" altLang="en-US" sz="2200" dirty="0">
                <a:solidFill>
                  <a:schemeClr val="tx2"/>
                </a:solidFill>
                <a:latin typeface="Times New Roman" panose="02020603050405020304" pitchFamily="18" charset="0"/>
              </a:rPr>
              <a:t>建前驱线索，</a:t>
            </a:r>
            <a:r>
              <a:rPr kumimoji="1" lang="en-US" altLang="zh-CN" sz="2200" dirty="0">
                <a:solidFill>
                  <a:schemeClr val="tx2"/>
                </a:solidFill>
                <a:latin typeface="Times New Roman" panose="02020603050405020304" pitchFamily="18" charset="0"/>
              </a:rPr>
              <a:t>pre</a:t>
            </a:r>
            <a:r>
              <a:rPr kumimoji="1" lang="zh-CN" altLang="en-US" sz="2200" dirty="0">
                <a:solidFill>
                  <a:schemeClr val="tx2"/>
                </a:solidFill>
                <a:latin typeface="Times New Roman" panose="02020603050405020304" pitchFamily="18" charset="0"/>
              </a:rPr>
              <a:t>是</a:t>
            </a:r>
            <a:r>
              <a:rPr kumimoji="1" lang="en-US" altLang="zh-CN" sz="2200" dirty="0">
                <a:solidFill>
                  <a:schemeClr val="tx2"/>
                </a:solidFill>
                <a:latin typeface="Times New Roman" panose="02020603050405020304" pitchFamily="18" charset="0"/>
              </a:rPr>
              <a:t>p</a:t>
            </a:r>
            <a:r>
              <a:rPr kumimoji="1" lang="zh-CN" altLang="en-US" sz="2200" dirty="0">
                <a:solidFill>
                  <a:schemeClr val="tx2"/>
                </a:solidFill>
                <a:latin typeface="Times New Roman" panose="02020603050405020304" pitchFamily="18" charset="0"/>
              </a:rPr>
              <a:t>的前驱</a:t>
            </a:r>
            <a:endParaRPr kumimoji="1" lang="zh-CN" altLang="en-US" sz="2200" dirty="0">
              <a:solidFill>
                <a:srgbClr val="800000"/>
              </a:solidFill>
              <a:latin typeface="Times New Roman" panose="02020603050405020304" pitchFamily="18" charset="0"/>
            </a:endParaRPr>
          </a:p>
          <a:p>
            <a:pPr>
              <a:lnSpc>
                <a:spcPct val="130000"/>
              </a:lnSpc>
            </a:pPr>
            <a:r>
              <a:rPr kumimoji="1" lang="zh-CN" altLang="en-US" sz="2200" dirty="0">
                <a:solidFill>
                  <a:srgbClr val="800000"/>
                </a:solidFill>
                <a:latin typeface="Times New Roman" panose="02020603050405020304" pitchFamily="18" charset="0"/>
              </a:rPr>
              <a:t>      </a:t>
            </a:r>
            <a:r>
              <a:rPr kumimoji="1" lang="en-US" altLang="zh-CN" sz="2200" b="1" dirty="0">
                <a:solidFill>
                  <a:srgbClr val="800000"/>
                </a:solidFill>
                <a:latin typeface="Times New Roman" panose="02020603050405020304" pitchFamily="18" charset="0"/>
              </a:rPr>
              <a:t>{</a:t>
            </a:r>
            <a:r>
              <a:rPr kumimoji="1" lang="en-US" altLang="zh-CN" sz="2200" dirty="0">
                <a:solidFill>
                  <a:srgbClr val="800000"/>
                </a:solidFill>
                <a:latin typeface="Times New Roman" panose="02020603050405020304" pitchFamily="18" charset="0"/>
              </a:rPr>
              <a:t> p-&gt;</a:t>
            </a:r>
            <a:r>
              <a:rPr kumimoji="1" lang="en-US" altLang="zh-CN" sz="2200" dirty="0" err="1">
                <a:solidFill>
                  <a:srgbClr val="800000"/>
                </a:solidFill>
                <a:latin typeface="Times New Roman" panose="02020603050405020304" pitchFamily="18" charset="0"/>
              </a:rPr>
              <a:t>LTag</a:t>
            </a:r>
            <a:r>
              <a:rPr kumimoji="1" lang="en-US" altLang="zh-CN" sz="2200" dirty="0">
                <a:solidFill>
                  <a:srgbClr val="800000"/>
                </a:solidFill>
                <a:latin typeface="Times New Roman" panose="02020603050405020304" pitchFamily="18" charset="0"/>
              </a:rPr>
              <a:t> = Thread;    p-&gt;</a:t>
            </a:r>
            <a:r>
              <a:rPr kumimoji="1" lang="en-US" altLang="zh-CN" sz="2200" dirty="0" err="1">
                <a:solidFill>
                  <a:srgbClr val="800000"/>
                </a:solidFill>
                <a:latin typeface="Times New Roman" panose="02020603050405020304" pitchFamily="18" charset="0"/>
              </a:rPr>
              <a:t>lchild</a:t>
            </a:r>
            <a:r>
              <a:rPr kumimoji="1" lang="en-US" altLang="zh-CN" sz="2200" dirty="0">
                <a:solidFill>
                  <a:srgbClr val="800000"/>
                </a:solidFill>
                <a:latin typeface="Times New Roman" panose="02020603050405020304" pitchFamily="18" charset="0"/>
              </a:rPr>
              <a:t> = pre; </a:t>
            </a:r>
            <a:r>
              <a:rPr kumimoji="1" lang="en-US" altLang="zh-CN" sz="2200" b="1" dirty="0">
                <a:solidFill>
                  <a:srgbClr val="800000"/>
                </a:solidFill>
                <a:latin typeface="Times New Roman" panose="02020603050405020304" pitchFamily="18" charset="0"/>
              </a:rPr>
              <a:t>}</a:t>
            </a:r>
            <a:endParaRPr kumimoji="1" lang="en-US" altLang="zh-CN" sz="2200" b="1" dirty="0">
              <a:solidFill>
                <a:srgbClr val="800000"/>
              </a:solidFill>
              <a:latin typeface="Times New Roman" panose="02020603050405020304" pitchFamily="18" charset="0"/>
            </a:endParaRPr>
          </a:p>
          <a:p>
            <a:pPr>
              <a:lnSpc>
                <a:spcPct val="130000"/>
              </a:lnSpc>
            </a:pPr>
            <a:r>
              <a:rPr kumimoji="1" lang="en-US" altLang="zh-CN" sz="2200" b="1" dirty="0">
                <a:solidFill>
                  <a:srgbClr val="800000"/>
                </a:solidFill>
                <a:latin typeface="Times New Roman" panose="02020603050405020304" pitchFamily="18" charset="0"/>
              </a:rPr>
              <a:t>    //else </a:t>
            </a:r>
            <a:r>
              <a:rPr kumimoji="1" lang="en-US" altLang="zh-CN" sz="2200" dirty="0">
                <a:solidFill>
                  <a:srgbClr val="800000"/>
                </a:solidFill>
                <a:latin typeface="Times New Roman" panose="02020603050405020304" pitchFamily="18" charset="0"/>
                <a:sym typeface="+mn-ea"/>
              </a:rPr>
              <a:t>p-&gt;</a:t>
            </a:r>
            <a:r>
              <a:rPr kumimoji="1" lang="en-US" altLang="zh-CN" sz="2200" dirty="0" err="1">
                <a:solidFill>
                  <a:srgbClr val="800000"/>
                </a:solidFill>
                <a:latin typeface="Times New Roman" panose="02020603050405020304" pitchFamily="18" charset="0"/>
                <a:sym typeface="+mn-ea"/>
              </a:rPr>
              <a:t>LTag</a:t>
            </a:r>
            <a:r>
              <a:rPr kumimoji="1" lang="en-US" altLang="zh-CN" sz="2200" dirty="0">
                <a:solidFill>
                  <a:srgbClr val="800000"/>
                </a:solidFill>
                <a:latin typeface="Times New Roman" panose="02020603050405020304" pitchFamily="18" charset="0"/>
                <a:sym typeface="+mn-ea"/>
              </a:rPr>
              <a:t> = Link;</a:t>
            </a:r>
            <a:endParaRPr kumimoji="1" lang="en-US" altLang="zh-CN" sz="2200" dirty="0">
              <a:latin typeface="Times New Roman" panose="02020603050405020304" pitchFamily="18" charset="0"/>
            </a:endParaRPr>
          </a:p>
          <a:p>
            <a:pPr>
              <a:lnSpc>
                <a:spcPct val="130000"/>
              </a:lnSpc>
            </a:pPr>
            <a:r>
              <a:rPr kumimoji="1" lang="en-US" altLang="zh-CN" sz="2200" dirty="0">
                <a:latin typeface="Times New Roman" panose="02020603050405020304" pitchFamily="18" charset="0"/>
              </a:rPr>
              <a:t>    </a:t>
            </a:r>
            <a:r>
              <a:rPr kumimoji="1" lang="en-US" altLang="zh-CN" sz="2200" b="1" dirty="0">
                <a:solidFill>
                  <a:srgbClr val="800000"/>
                </a:solidFill>
                <a:latin typeface="Times New Roman" panose="02020603050405020304" pitchFamily="18" charset="0"/>
              </a:rPr>
              <a:t>if</a:t>
            </a:r>
            <a:r>
              <a:rPr kumimoji="1" lang="en-US" altLang="zh-CN" sz="2200" dirty="0">
                <a:solidFill>
                  <a:srgbClr val="800000"/>
                </a:solidFill>
                <a:latin typeface="Times New Roman" panose="02020603050405020304" pitchFamily="18" charset="0"/>
              </a:rPr>
              <a:t> (</a:t>
            </a:r>
            <a:r>
              <a:rPr kumimoji="1" lang="en-US" altLang="zh-CN" sz="2200" b="1" dirty="0">
                <a:solidFill>
                  <a:srgbClr val="800000"/>
                </a:solidFill>
                <a:latin typeface="Times New Roman" panose="02020603050405020304" pitchFamily="18" charset="0"/>
              </a:rPr>
              <a:t>!</a:t>
            </a:r>
            <a:r>
              <a:rPr kumimoji="1" lang="en-US" altLang="zh-CN" sz="2200" dirty="0">
                <a:solidFill>
                  <a:srgbClr val="800000"/>
                </a:solidFill>
                <a:latin typeface="Times New Roman" panose="02020603050405020304" pitchFamily="18" charset="0"/>
              </a:rPr>
              <a:t>pre-&gt;</a:t>
            </a:r>
            <a:r>
              <a:rPr kumimoji="1" lang="en-US" altLang="zh-CN" sz="2200" dirty="0" err="1">
                <a:solidFill>
                  <a:srgbClr val="800000"/>
                </a:solidFill>
                <a:latin typeface="Times New Roman" panose="02020603050405020304" pitchFamily="18" charset="0"/>
              </a:rPr>
              <a:t>rchild</a:t>
            </a:r>
            <a:r>
              <a:rPr kumimoji="1" lang="en-US" altLang="zh-CN" sz="2200" dirty="0">
                <a:solidFill>
                  <a:srgbClr val="800000"/>
                </a:solidFill>
                <a:latin typeface="Times New Roman" panose="02020603050405020304" pitchFamily="18" charset="0"/>
              </a:rPr>
              <a:t>)         </a:t>
            </a:r>
            <a:r>
              <a:rPr kumimoji="1" lang="en-US" altLang="zh-CN" sz="2200" dirty="0">
                <a:solidFill>
                  <a:schemeClr val="tx2"/>
                </a:solidFill>
                <a:latin typeface="Times New Roman" panose="02020603050405020304" pitchFamily="18" charset="0"/>
              </a:rPr>
              <a:t>// </a:t>
            </a:r>
            <a:r>
              <a:rPr kumimoji="1" lang="zh-CN" altLang="en-US" sz="2200" dirty="0">
                <a:solidFill>
                  <a:schemeClr val="tx2"/>
                </a:solidFill>
                <a:latin typeface="Times New Roman" panose="02020603050405020304" pitchFamily="18" charset="0"/>
              </a:rPr>
              <a:t>建后继线索，即</a:t>
            </a:r>
            <a:r>
              <a:rPr kumimoji="1" lang="en-US" altLang="zh-CN" sz="2200" dirty="0">
                <a:solidFill>
                  <a:schemeClr val="tx2"/>
                </a:solidFill>
              </a:rPr>
              <a:t>p</a:t>
            </a:r>
            <a:r>
              <a:rPr kumimoji="1" lang="zh-CN" altLang="en-US" sz="2200" dirty="0">
                <a:solidFill>
                  <a:schemeClr val="tx2"/>
                </a:solidFill>
              </a:rPr>
              <a:t>是</a:t>
            </a:r>
            <a:r>
              <a:rPr kumimoji="1" lang="en-US" altLang="zh-CN" sz="2200" dirty="0">
                <a:solidFill>
                  <a:schemeClr val="tx2"/>
                </a:solidFill>
              </a:rPr>
              <a:t>pre</a:t>
            </a:r>
            <a:r>
              <a:rPr kumimoji="1" lang="zh-CN" altLang="en-US" sz="2200" dirty="0">
                <a:solidFill>
                  <a:schemeClr val="tx2"/>
                </a:solidFill>
              </a:rPr>
              <a:t>的</a:t>
            </a:r>
            <a:r>
              <a:rPr kumimoji="1" lang="zh-CN" altLang="en-US" sz="2200" dirty="0" smtClean="0">
                <a:solidFill>
                  <a:schemeClr val="tx2"/>
                </a:solidFill>
              </a:rPr>
              <a:t>后继</a:t>
            </a:r>
            <a:r>
              <a:rPr kumimoji="1" lang="zh-CN" altLang="en-US" sz="2200" dirty="0" smtClean="0">
                <a:solidFill>
                  <a:srgbClr val="800000"/>
                </a:solidFill>
                <a:latin typeface="Times New Roman" panose="02020603050405020304" pitchFamily="18" charset="0"/>
              </a:rPr>
              <a:t>          </a:t>
            </a:r>
            <a:endParaRPr kumimoji="1" lang="zh-CN" altLang="en-US" sz="2200" dirty="0" smtClean="0">
              <a:solidFill>
                <a:srgbClr val="800000"/>
              </a:solidFill>
              <a:latin typeface="Times New Roman" panose="02020603050405020304" pitchFamily="18" charset="0"/>
            </a:endParaRPr>
          </a:p>
          <a:p>
            <a:pPr>
              <a:lnSpc>
                <a:spcPct val="130000"/>
              </a:lnSpc>
            </a:pPr>
            <a:r>
              <a:rPr kumimoji="1" lang="en-US" altLang="zh-CN" sz="2200" b="1" dirty="0">
                <a:solidFill>
                  <a:srgbClr val="800000"/>
                </a:solidFill>
                <a:latin typeface="Times New Roman" panose="02020603050405020304" pitchFamily="18" charset="0"/>
              </a:rPr>
              <a:t>       {</a:t>
            </a:r>
            <a:r>
              <a:rPr kumimoji="1" lang="en-US" altLang="zh-CN" sz="2200" dirty="0">
                <a:solidFill>
                  <a:srgbClr val="800000"/>
                </a:solidFill>
                <a:latin typeface="Times New Roman" panose="02020603050405020304" pitchFamily="18" charset="0"/>
              </a:rPr>
              <a:t> pre-&gt;</a:t>
            </a:r>
            <a:r>
              <a:rPr kumimoji="1" lang="en-US" altLang="zh-CN" sz="2200" dirty="0" err="1">
                <a:solidFill>
                  <a:srgbClr val="800000"/>
                </a:solidFill>
                <a:latin typeface="Times New Roman" panose="02020603050405020304" pitchFamily="18" charset="0"/>
              </a:rPr>
              <a:t>RTag</a:t>
            </a:r>
            <a:r>
              <a:rPr kumimoji="1" lang="en-US" altLang="zh-CN" sz="2200" dirty="0">
                <a:solidFill>
                  <a:srgbClr val="800000"/>
                </a:solidFill>
                <a:latin typeface="Times New Roman" panose="02020603050405020304" pitchFamily="18" charset="0"/>
              </a:rPr>
              <a:t> = Thread;   pre-&gt;</a:t>
            </a:r>
            <a:r>
              <a:rPr kumimoji="1" lang="en-US" altLang="zh-CN" sz="2200" dirty="0" err="1">
                <a:solidFill>
                  <a:srgbClr val="800000"/>
                </a:solidFill>
                <a:latin typeface="Times New Roman" panose="02020603050405020304" pitchFamily="18" charset="0"/>
              </a:rPr>
              <a:t>rchild</a:t>
            </a:r>
            <a:r>
              <a:rPr kumimoji="1" lang="en-US" altLang="zh-CN" sz="2200" dirty="0">
                <a:solidFill>
                  <a:srgbClr val="800000"/>
                </a:solidFill>
                <a:latin typeface="Times New Roman" panose="02020603050405020304" pitchFamily="18" charset="0"/>
              </a:rPr>
              <a:t> = p; </a:t>
            </a:r>
            <a:r>
              <a:rPr kumimoji="1" lang="en-US" altLang="zh-CN" sz="2200" b="1" dirty="0">
                <a:solidFill>
                  <a:srgbClr val="800000"/>
                </a:solidFill>
                <a:latin typeface="Times New Roman" panose="02020603050405020304" pitchFamily="18" charset="0"/>
              </a:rPr>
              <a:t>}</a:t>
            </a:r>
            <a:endParaRPr kumimoji="1" lang="en-US" altLang="zh-CN" sz="2200" b="1" dirty="0">
              <a:solidFill>
                <a:srgbClr val="800000"/>
              </a:solidFill>
              <a:latin typeface="Times New Roman" panose="02020603050405020304" pitchFamily="18" charset="0"/>
            </a:endParaRPr>
          </a:p>
          <a:p>
            <a:pPr>
              <a:lnSpc>
                <a:spcPct val="130000"/>
              </a:lnSpc>
            </a:pPr>
            <a:r>
              <a:rPr kumimoji="1" lang="en-US" altLang="zh-CN" sz="2200" b="1" dirty="0">
                <a:solidFill>
                  <a:srgbClr val="800000"/>
                </a:solidFill>
                <a:latin typeface="Times New Roman" panose="02020603050405020304" pitchFamily="18" charset="0"/>
              </a:rPr>
              <a:t>    //</a:t>
            </a:r>
            <a:r>
              <a:rPr kumimoji="1" lang="en-US" altLang="zh-CN" sz="2200" b="1" dirty="0">
                <a:solidFill>
                  <a:srgbClr val="800000"/>
                </a:solidFill>
                <a:latin typeface="Times New Roman" panose="02020603050405020304" pitchFamily="18" charset="0"/>
                <a:sym typeface="+mn-ea"/>
              </a:rPr>
              <a:t>else </a:t>
            </a:r>
            <a:r>
              <a:rPr kumimoji="1" lang="en-US" altLang="zh-CN" sz="2200" dirty="0">
                <a:solidFill>
                  <a:srgbClr val="800000"/>
                </a:solidFill>
                <a:latin typeface="Times New Roman" panose="02020603050405020304" pitchFamily="18" charset="0"/>
                <a:sym typeface="+mn-ea"/>
              </a:rPr>
              <a:t>p-&gt;R</a:t>
            </a:r>
            <a:r>
              <a:rPr kumimoji="1" lang="en-US" altLang="zh-CN" sz="2200" dirty="0" err="1">
                <a:solidFill>
                  <a:srgbClr val="800000"/>
                </a:solidFill>
                <a:latin typeface="Times New Roman" panose="02020603050405020304" pitchFamily="18" charset="0"/>
                <a:sym typeface="+mn-ea"/>
              </a:rPr>
              <a:t>Tag</a:t>
            </a:r>
            <a:r>
              <a:rPr kumimoji="1" lang="en-US" altLang="zh-CN" sz="2200" dirty="0">
                <a:solidFill>
                  <a:srgbClr val="800000"/>
                </a:solidFill>
                <a:latin typeface="Times New Roman" panose="02020603050405020304" pitchFamily="18" charset="0"/>
                <a:sym typeface="+mn-ea"/>
              </a:rPr>
              <a:t> = Link;</a:t>
            </a:r>
            <a:endParaRPr kumimoji="1" lang="en-US" altLang="zh-CN" sz="2200" dirty="0">
              <a:latin typeface="Times New Roman" panose="02020603050405020304" pitchFamily="18" charset="0"/>
            </a:endParaRPr>
          </a:p>
          <a:p>
            <a:pPr>
              <a:lnSpc>
                <a:spcPct val="130000"/>
              </a:lnSpc>
            </a:pPr>
            <a:r>
              <a:rPr kumimoji="1" lang="en-US" altLang="zh-CN" sz="2200" b="1" dirty="0">
                <a:solidFill>
                  <a:srgbClr val="800080"/>
                </a:solidFill>
                <a:latin typeface="Times New Roman" panose="02020603050405020304" pitchFamily="18" charset="0"/>
              </a:rPr>
              <a:t>    pre = p</a:t>
            </a:r>
            <a:r>
              <a:rPr kumimoji="1" lang="en-US" altLang="zh-CN" sz="2200" dirty="0">
                <a:latin typeface="Times New Roman" panose="02020603050405020304" pitchFamily="18" charset="0"/>
              </a:rPr>
              <a:t>;     </a:t>
            </a:r>
            <a:r>
              <a:rPr kumimoji="1" lang="en-US" altLang="zh-CN" sz="2200" dirty="0">
                <a:solidFill>
                  <a:schemeClr val="tx2"/>
                </a:solidFill>
                <a:latin typeface="楷体_GB2312" pitchFamily="49" charset="-122"/>
              </a:rPr>
              <a:t>//</a:t>
            </a:r>
            <a:r>
              <a:rPr kumimoji="1" lang="zh-CN" altLang="en-US" sz="2200" dirty="0">
                <a:solidFill>
                  <a:schemeClr val="tx2"/>
                </a:solidFill>
                <a:latin typeface="楷体_GB2312" pitchFamily="49" charset="-122"/>
              </a:rPr>
              <a:t>右子树线索化前</a:t>
            </a:r>
            <a:r>
              <a:rPr kumimoji="1" lang="en-US" altLang="zh-CN" sz="2200" b="1" dirty="0">
                <a:solidFill>
                  <a:srgbClr val="800080"/>
                </a:solidFill>
              </a:rPr>
              <a:t>pre = p</a:t>
            </a:r>
            <a:r>
              <a:rPr kumimoji="1" lang="en-US" altLang="zh-CN" sz="2200" dirty="0"/>
              <a:t>;</a:t>
            </a:r>
            <a:r>
              <a:rPr kumimoji="1" lang="zh-CN" altLang="en-US" sz="2200" dirty="0">
                <a:solidFill>
                  <a:schemeClr val="tx2"/>
                </a:solidFill>
                <a:latin typeface="楷体_GB2312" pitchFamily="49" charset="-122"/>
              </a:rPr>
              <a:t>保持</a:t>
            </a:r>
            <a:r>
              <a:rPr kumimoji="1" lang="en-US" altLang="zh-CN" sz="2200" dirty="0">
                <a:solidFill>
                  <a:schemeClr val="tx2"/>
                </a:solidFill>
                <a:latin typeface="楷体_GB2312" pitchFamily="49" charset="-122"/>
              </a:rPr>
              <a:t>pre</a:t>
            </a:r>
            <a:r>
              <a:rPr kumimoji="1" lang="zh-CN" altLang="en-US" sz="2200" dirty="0">
                <a:solidFill>
                  <a:schemeClr val="tx2"/>
                </a:solidFill>
                <a:latin typeface="楷体_GB2312" pitchFamily="49" charset="-122"/>
              </a:rPr>
              <a:t>指向</a:t>
            </a:r>
            <a:r>
              <a:rPr kumimoji="1" lang="en-US" altLang="zh-CN" sz="2200" dirty="0">
                <a:solidFill>
                  <a:schemeClr val="tx2"/>
                </a:solidFill>
                <a:latin typeface="楷体_GB2312" pitchFamily="49" charset="-122"/>
              </a:rPr>
              <a:t>p</a:t>
            </a:r>
            <a:r>
              <a:rPr kumimoji="1" lang="zh-CN" altLang="en-US" sz="2200" dirty="0">
                <a:solidFill>
                  <a:schemeClr val="tx2"/>
                </a:solidFill>
                <a:latin typeface="楷体_GB2312" pitchFamily="49" charset="-122"/>
              </a:rPr>
              <a:t>的</a:t>
            </a:r>
            <a:r>
              <a:rPr kumimoji="1" lang="zh-CN" altLang="en-US" sz="2200" dirty="0" smtClean="0">
                <a:solidFill>
                  <a:schemeClr val="tx2"/>
                </a:solidFill>
                <a:latin typeface="楷体_GB2312" pitchFamily="49" charset="-122"/>
              </a:rPr>
              <a:t>前驱</a:t>
            </a:r>
            <a:r>
              <a:rPr kumimoji="1" lang="zh-CN" altLang="en-US" sz="2200" dirty="0" smtClean="0">
                <a:latin typeface="Times New Roman" panose="02020603050405020304" pitchFamily="18" charset="0"/>
              </a:rPr>
              <a:t>    </a:t>
            </a:r>
            <a:endParaRPr kumimoji="1" lang="zh-CN" altLang="en-US" sz="2200" dirty="0" smtClean="0">
              <a:latin typeface="Times New Roman" panose="02020603050405020304" pitchFamily="18" charset="0"/>
            </a:endParaRPr>
          </a:p>
          <a:p>
            <a:pPr>
              <a:lnSpc>
                <a:spcPct val="130000"/>
              </a:lnSpc>
            </a:pPr>
            <a:r>
              <a:rPr kumimoji="1" lang="zh-CN" altLang="en-US" sz="2200" dirty="0" smtClean="0">
                <a:latin typeface="Times New Roman" panose="02020603050405020304" pitchFamily="18" charset="0"/>
              </a:rPr>
              <a:t>    </a:t>
            </a:r>
            <a:r>
              <a:rPr kumimoji="1" lang="en-US" altLang="zh-CN" sz="2200" dirty="0" err="1">
                <a:solidFill>
                  <a:srgbClr val="0000FF"/>
                </a:solidFill>
                <a:latin typeface="Times New Roman" panose="02020603050405020304" pitchFamily="18" charset="0"/>
              </a:rPr>
              <a:t>InThreading</a:t>
            </a:r>
            <a:r>
              <a:rPr kumimoji="1" lang="en-US" altLang="zh-CN" sz="2200" dirty="0">
                <a:solidFill>
                  <a:srgbClr val="0000FF"/>
                </a:solidFill>
                <a:latin typeface="Times New Roman" panose="02020603050405020304" pitchFamily="18" charset="0"/>
              </a:rPr>
              <a:t>(p-&gt;</a:t>
            </a:r>
            <a:r>
              <a:rPr kumimoji="1" lang="en-US" altLang="zh-CN" sz="2200" dirty="0" err="1">
                <a:solidFill>
                  <a:srgbClr val="0000FF"/>
                </a:solidFill>
                <a:latin typeface="Times New Roman" panose="02020603050405020304" pitchFamily="18" charset="0"/>
              </a:rPr>
              <a:t>rchild</a:t>
            </a:r>
            <a:r>
              <a:rPr kumimoji="1" lang="en-US" altLang="zh-CN" sz="2200" dirty="0">
                <a:solidFill>
                  <a:srgbClr val="0000FF"/>
                </a:solidFill>
                <a:latin typeface="Times New Roman" panose="02020603050405020304" pitchFamily="18" charset="0"/>
              </a:rPr>
              <a:t>)</a:t>
            </a:r>
            <a:r>
              <a:rPr kumimoji="1" lang="en-US" altLang="zh-CN" sz="2200" dirty="0">
                <a:solidFill>
                  <a:srgbClr val="0033CC"/>
                </a:solidFill>
                <a:latin typeface="Times New Roman" panose="02020603050405020304" pitchFamily="18" charset="0"/>
              </a:rPr>
              <a:t>;</a:t>
            </a:r>
            <a:r>
              <a:rPr kumimoji="1" lang="en-US" altLang="zh-CN" sz="2200" dirty="0">
                <a:latin typeface="Times New Roman" panose="02020603050405020304" pitchFamily="18" charset="0"/>
              </a:rPr>
              <a:t>      </a:t>
            </a:r>
            <a:r>
              <a:rPr kumimoji="1" lang="en-US" altLang="zh-CN" sz="2200" dirty="0">
                <a:solidFill>
                  <a:schemeClr val="tx2"/>
                </a:solidFill>
                <a:latin typeface="Times New Roman" panose="02020603050405020304" pitchFamily="18" charset="0"/>
              </a:rPr>
              <a:t>// </a:t>
            </a:r>
            <a:r>
              <a:rPr kumimoji="1" lang="zh-CN" altLang="en-US" sz="2200" dirty="0">
                <a:solidFill>
                  <a:schemeClr val="tx2"/>
                </a:solidFill>
                <a:latin typeface="Times New Roman" panose="02020603050405020304" pitchFamily="18" charset="0"/>
              </a:rPr>
              <a:t>右子树线索化</a:t>
            </a:r>
            <a:endParaRPr kumimoji="1" lang="zh-CN" altLang="en-US" sz="2200" dirty="0">
              <a:latin typeface="Times New Roman" panose="02020603050405020304" pitchFamily="18" charset="0"/>
            </a:endParaRPr>
          </a:p>
          <a:p>
            <a:pPr>
              <a:lnSpc>
                <a:spcPct val="130000"/>
              </a:lnSpc>
            </a:pPr>
            <a:r>
              <a:rPr kumimoji="1" lang="zh-CN" altLang="en-US" sz="2200" dirty="0">
                <a:latin typeface="Times New Roman" panose="02020603050405020304" pitchFamily="18" charset="0"/>
              </a:rPr>
              <a:t>  </a:t>
            </a:r>
            <a:r>
              <a:rPr kumimoji="1" lang="en-US" altLang="zh-CN" sz="2200" b="1" dirty="0">
                <a:solidFill>
                  <a:schemeClr val="tx2"/>
                </a:solidFill>
                <a:latin typeface="Times New Roman" panose="02020603050405020304" pitchFamily="18" charset="0"/>
              </a:rPr>
              <a:t>} // </a:t>
            </a:r>
            <a:r>
              <a:rPr kumimoji="1" lang="en-US" altLang="zh-CN" sz="2200" dirty="0">
                <a:solidFill>
                  <a:schemeClr val="tx2"/>
                </a:solidFill>
                <a:latin typeface="Times New Roman" panose="02020603050405020304" pitchFamily="18" charset="0"/>
              </a:rPr>
              <a:t>if</a:t>
            </a:r>
            <a:endParaRPr kumimoji="1" lang="en-US" altLang="zh-CN" sz="2200" dirty="0">
              <a:solidFill>
                <a:schemeClr val="tx2"/>
              </a:solidFill>
              <a:latin typeface="Times New Roman" panose="02020603050405020304" pitchFamily="18" charset="0"/>
            </a:endParaRPr>
          </a:p>
          <a:p>
            <a:pPr>
              <a:lnSpc>
                <a:spcPct val="130000"/>
              </a:lnSpc>
            </a:pPr>
            <a:r>
              <a:rPr kumimoji="1" lang="en-US" altLang="zh-CN" sz="2200" b="1" dirty="0">
                <a:solidFill>
                  <a:schemeClr val="tx2"/>
                </a:solidFill>
                <a:latin typeface="Times New Roman" panose="02020603050405020304" pitchFamily="18" charset="0"/>
              </a:rPr>
              <a:t>}</a:t>
            </a:r>
            <a:r>
              <a:rPr kumimoji="1" lang="en-US" altLang="zh-CN" sz="2200" dirty="0">
                <a:solidFill>
                  <a:schemeClr val="tx2"/>
                </a:solidFill>
                <a:latin typeface="Times New Roman" panose="02020603050405020304" pitchFamily="18" charset="0"/>
              </a:rPr>
              <a:t> // </a:t>
            </a:r>
            <a:r>
              <a:rPr kumimoji="1" lang="en-US" altLang="zh-CN" sz="2200" dirty="0" err="1">
                <a:solidFill>
                  <a:schemeClr val="tx2"/>
                </a:solidFill>
                <a:latin typeface="Times New Roman" panose="02020603050405020304" pitchFamily="18" charset="0"/>
              </a:rPr>
              <a:t>InThreading</a:t>
            </a:r>
            <a:endParaRPr kumimoji="1" lang="en-US" altLang="zh-CN" sz="2200" dirty="0">
              <a:solidFill>
                <a:schemeClr val="tx2"/>
              </a:solidFill>
              <a:latin typeface="Times New Roman" panose="02020603050405020304" pitchFamily="18" charset="0"/>
            </a:endParaRPr>
          </a:p>
        </p:txBody>
      </p:sp>
      <p:grpSp>
        <p:nvGrpSpPr>
          <p:cNvPr id="2" name="Group 73"/>
          <p:cNvGrpSpPr/>
          <p:nvPr/>
        </p:nvGrpSpPr>
        <p:grpSpPr bwMode="auto">
          <a:xfrm>
            <a:off x="812602" y="2349272"/>
            <a:ext cx="7632700" cy="3600450"/>
            <a:chOff x="340" y="890"/>
            <a:chExt cx="4808" cy="2631"/>
          </a:xfrm>
        </p:grpSpPr>
        <p:grpSp>
          <p:nvGrpSpPr>
            <p:cNvPr id="3" name="Group 63"/>
            <p:cNvGrpSpPr/>
            <p:nvPr/>
          </p:nvGrpSpPr>
          <p:grpSpPr bwMode="auto">
            <a:xfrm>
              <a:off x="340" y="890"/>
              <a:ext cx="4808" cy="2631"/>
              <a:chOff x="340" y="890"/>
              <a:chExt cx="4808" cy="2631"/>
            </a:xfrm>
          </p:grpSpPr>
          <p:sp>
            <p:nvSpPr>
              <p:cNvPr id="104461" name="Rectangle 8"/>
              <p:cNvSpPr>
                <a:spLocks noChangeArrowheads="1"/>
              </p:cNvSpPr>
              <p:nvPr/>
            </p:nvSpPr>
            <p:spPr bwMode="auto">
              <a:xfrm>
                <a:off x="340" y="890"/>
                <a:ext cx="4808" cy="2631"/>
              </a:xfrm>
              <a:prstGeom prst="rect">
                <a:avLst/>
              </a:prstGeom>
              <a:solidFill>
                <a:srgbClr val="CCFFFF"/>
              </a:solidFill>
              <a:ln w="12700" cap="sq">
                <a:solidFill>
                  <a:schemeClr val="tx1"/>
                </a:solidFill>
                <a:miter lim="800000"/>
                <a:headEnd type="none" w="sm" len="sm"/>
                <a:tailEnd type="none" w="sm" len="sm"/>
              </a:ln>
            </p:spPr>
            <p:txBody>
              <a:bodyPr wrap="none" anchor="ctr"/>
              <a:lstStyle/>
              <a:p>
                <a:endParaRPr lang="zh-CN" altLang="en-US" b="1"/>
              </a:p>
            </p:txBody>
          </p:sp>
          <p:grpSp>
            <p:nvGrpSpPr>
              <p:cNvPr id="4" name="Group 9"/>
              <p:cNvGrpSpPr/>
              <p:nvPr/>
            </p:nvGrpSpPr>
            <p:grpSpPr bwMode="auto">
              <a:xfrm>
                <a:off x="1383" y="981"/>
                <a:ext cx="2642" cy="2396"/>
                <a:chOff x="2497" y="542"/>
                <a:chExt cx="2642" cy="2396"/>
              </a:xfrm>
            </p:grpSpPr>
            <p:sp>
              <p:nvSpPr>
                <p:cNvPr id="104463" name="Line 10"/>
                <p:cNvSpPr>
                  <a:spLocks noChangeShapeType="1"/>
                </p:cNvSpPr>
                <p:nvPr/>
              </p:nvSpPr>
              <p:spPr bwMode="auto">
                <a:xfrm flipH="1">
                  <a:off x="3027" y="1118"/>
                  <a:ext cx="384" cy="384"/>
                </a:xfrm>
                <a:prstGeom prst="line">
                  <a:avLst/>
                </a:prstGeom>
                <a:noFill/>
                <a:ln w="38100">
                  <a:solidFill>
                    <a:srgbClr val="0000FF"/>
                  </a:solidFill>
                  <a:round/>
                  <a:tailEnd type="triangle" w="med" len="med"/>
                </a:ln>
              </p:spPr>
              <p:txBody>
                <a:bodyPr wrap="none" anchor="ctr"/>
                <a:lstStyle/>
                <a:p>
                  <a:endParaRPr lang="zh-CN" altLang="en-US"/>
                </a:p>
              </p:txBody>
            </p:sp>
            <p:sp>
              <p:nvSpPr>
                <p:cNvPr id="104464" name="Line 11"/>
                <p:cNvSpPr>
                  <a:spLocks noChangeShapeType="1"/>
                </p:cNvSpPr>
                <p:nvPr/>
              </p:nvSpPr>
              <p:spPr bwMode="auto">
                <a:xfrm>
                  <a:off x="4179" y="1118"/>
                  <a:ext cx="528" cy="384"/>
                </a:xfrm>
                <a:prstGeom prst="line">
                  <a:avLst/>
                </a:prstGeom>
                <a:noFill/>
                <a:ln w="38100">
                  <a:solidFill>
                    <a:srgbClr val="0000FF"/>
                  </a:solidFill>
                  <a:round/>
                  <a:tailEnd type="triangle" w="med" len="med"/>
                </a:ln>
              </p:spPr>
              <p:txBody>
                <a:bodyPr wrap="none" anchor="ctr"/>
                <a:lstStyle/>
                <a:p>
                  <a:endParaRPr lang="zh-CN" altLang="en-US"/>
                </a:p>
              </p:txBody>
            </p:sp>
            <p:sp>
              <p:nvSpPr>
                <p:cNvPr id="104465" name="Line 12"/>
                <p:cNvSpPr>
                  <a:spLocks noChangeShapeType="1"/>
                </p:cNvSpPr>
                <p:nvPr/>
              </p:nvSpPr>
              <p:spPr bwMode="auto">
                <a:xfrm>
                  <a:off x="3315" y="1694"/>
                  <a:ext cx="240" cy="432"/>
                </a:xfrm>
                <a:prstGeom prst="line">
                  <a:avLst/>
                </a:prstGeom>
                <a:noFill/>
                <a:ln w="38100">
                  <a:solidFill>
                    <a:srgbClr val="0000FF"/>
                  </a:solidFill>
                  <a:round/>
                  <a:tailEnd type="triangle" w="med" len="med"/>
                </a:ln>
              </p:spPr>
              <p:txBody>
                <a:bodyPr wrap="none" anchor="ctr"/>
                <a:lstStyle/>
                <a:p>
                  <a:endParaRPr lang="zh-CN" altLang="en-US"/>
                </a:p>
              </p:txBody>
            </p:sp>
            <p:sp>
              <p:nvSpPr>
                <p:cNvPr id="104466" name="Line 13"/>
                <p:cNvSpPr>
                  <a:spLocks noChangeShapeType="1"/>
                </p:cNvSpPr>
                <p:nvPr/>
              </p:nvSpPr>
              <p:spPr bwMode="auto">
                <a:xfrm flipH="1">
                  <a:off x="4083" y="1694"/>
                  <a:ext cx="288" cy="432"/>
                </a:xfrm>
                <a:prstGeom prst="line">
                  <a:avLst/>
                </a:prstGeom>
                <a:noFill/>
                <a:ln w="38100">
                  <a:solidFill>
                    <a:srgbClr val="0000FF"/>
                  </a:solidFill>
                  <a:round/>
                  <a:tailEnd type="triangle" w="med" len="med"/>
                </a:ln>
              </p:spPr>
              <p:txBody>
                <a:bodyPr wrap="none" anchor="ctr"/>
                <a:lstStyle/>
                <a:p>
                  <a:endParaRPr lang="zh-CN" altLang="en-US"/>
                </a:p>
              </p:txBody>
            </p:sp>
            <p:grpSp>
              <p:nvGrpSpPr>
                <p:cNvPr id="5" name="Group 14"/>
                <p:cNvGrpSpPr/>
                <p:nvPr/>
              </p:nvGrpSpPr>
              <p:grpSpPr bwMode="auto">
                <a:xfrm>
                  <a:off x="2499" y="542"/>
                  <a:ext cx="2640" cy="2396"/>
                  <a:chOff x="2928" y="144"/>
                  <a:chExt cx="2640" cy="2396"/>
                </a:xfrm>
              </p:grpSpPr>
              <p:grpSp>
                <p:nvGrpSpPr>
                  <p:cNvPr id="6" name="Group 15"/>
                  <p:cNvGrpSpPr/>
                  <p:nvPr/>
                </p:nvGrpSpPr>
                <p:grpSpPr bwMode="auto">
                  <a:xfrm>
                    <a:off x="3792" y="508"/>
                    <a:ext cx="912" cy="297"/>
                    <a:chOff x="3216" y="3292"/>
                    <a:chExt cx="1680" cy="297"/>
                  </a:xfrm>
                </p:grpSpPr>
                <p:sp>
                  <p:nvSpPr>
                    <p:cNvPr id="104511" name="Rectangle 16"/>
                    <p:cNvSpPr>
                      <a:spLocks noChangeArrowheads="1"/>
                    </p:cNvSpPr>
                    <p:nvPr/>
                  </p:nvSpPr>
                  <p:spPr bwMode="auto">
                    <a:xfrm>
                      <a:off x="3216" y="3292"/>
                      <a:ext cx="1680" cy="297"/>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A</a:t>
                      </a:r>
                      <a:endParaRPr kumimoji="1" lang="en-US" altLang="zh-CN" sz="2000">
                        <a:latin typeface="Times New Roman" panose="02020603050405020304" pitchFamily="18" charset="0"/>
                      </a:endParaRPr>
                    </a:p>
                  </p:txBody>
                </p:sp>
                <p:sp>
                  <p:nvSpPr>
                    <p:cNvPr id="104512" name="Line 17"/>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104513" name="Line 18"/>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104514" name="Line 19"/>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104515" name="Line 20"/>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sp>
                <p:nvSpPr>
                  <p:cNvPr id="104485" name="Rectangle 21"/>
                  <p:cNvSpPr>
                    <a:spLocks noChangeArrowheads="1"/>
                  </p:cNvSpPr>
                  <p:nvPr/>
                </p:nvSpPr>
                <p:spPr bwMode="auto">
                  <a:xfrm>
                    <a:off x="2928" y="1085"/>
                    <a:ext cx="912" cy="29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B</a:t>
                    </a:r>
                    <a:endParaRPr kumimoji="1" lang="en-US" altLang="zh-CN" sz="2000">
                      <a:latin typeface="Times New Roman" panose="02020603050405020304" pitchFamily="18" charset="0"/>
                    </a:endParaRPr>
                  </a:p>
                </p:txBody>
              </p:sp>
              <p:sp>
                <p:nvSpPr>
                  <p:cNvPr id="104486" name="Line 22"/>
                  <p:cNvSpPr>
                    <a:spLocks noChangeShapeType="1"/>
                  </p:cNvSpPr>
                  <p:nvPr/>
                </p:nvSpPr>
                <p:spPr bwMode="auto">
                  <a:xfrm>
                    <a:off x="3110" y="1104"/>
                    <a:ext cx="0" cy="245"/>
                  </a:xfrm>
                  <a:prstGeom prst="line">
                    <a:avLst/>
                  </a:prstGeom>
                  <a:noFill/>
                  <a:ln w="9525">
                    <a:solidFill>
                      <a:schemeClr val="tx1"/>
                    </a:solidFill>
                    <a:round/>
                  </a:ln>
                </p:spPr>
                <p:txBody>
                  <a:bodyPr wrap="none" anchor="ctr">
                    <a:spAutoFit/>
                  </a:bodyPr>
                  <a:lstStyle/>
                  <a:p>
                    <a:endParaRPr lang="zh-CN" altLang="en-US"/>
                  </a:p>
                </p:txBody>
              </p:sp>
              <p:sp>
                <p:nvSpPr>
                  <p:cNvPr id="104487" name="Line 23"/>
                  <p:cNvSpPr>
                    <a:spLocks noChangeShapeType="1"/>
                  </p:cNvSpPr>
                  <p:nvPr/>
                </p:nvSpPr>
                <p:spPr bwMode="auto">
                  <a:xfrm>
                    <a:off x="3293" y="1104"/>
                    <a:ext cx="0" cy="256"/>
                  </a:xfrm>
                  <a:prstGeom prst="line">
                    <a:avLst/>
                  </a:prstGeom>
                  <a:noFill/>
                  <a:ln w="9525">
                    <a:solidFill>
                      <a:schemeClr val="tx1"/>
                    </a:solidFill>
                    <a:round/>
                  </a:ln>
                </p:spPr>
                <p:txBody>
                  <a:bodyPr wrap="none" anchor="ctr">
                    <a:spAutoFit/>
                  </a:bodyPr>
                  <a:lstStyle/>
                  <a:p>
                    <a:endParaRPr lang="zh-CN" altLang="en-US"/>
                  </a:p>
                </p:txBody>
              </p:sp>
              <p:sp>
                <p:nvSpPr>
                  <p:cNvPr id="104488" name="Line 24"/>
                  <p:cNvSpPr>
                    <a:spLocks noChangeShapeType="1"/>
                  </p:cNvSpPr>
                  <p:nvPr/>
                </p:nvSpPr>
                <p:spPr bwMode="auto">
                  <a:xfrm>
                    <a:off x="3475" y="1104"/>
                    <a:ext cx="0" cy="256"/>
                  </a:xfrm>
                  <a:prstGeom prst="line">
                    <a:avLst/>
                  </a:prstGeom>
                  <a:noFill/>
                  <a:ln w="9525">
                    <a:solidFill>
                      <a:schemeClr val="tx1"/>
                    </a:solidFill>
                    <a:round/>
                  </a:ln>
                </p:spPr>
                <p:txBody>
                  <a:bodyPr wrap="none" anchor="ctr">
                    <a:spAutoFit/>
                  </a:bodyPr>
                  <a:lstStyle/>
                  <a:p>
                    <a:endParaRPr lang="zh-CN" altLang="en-US"/>
                  </a:p>
                </p:txBody>
              </p:sp>
              <p:sp>
                <p:nvSpPr>
                  <p:cNvPr id="104489" name="Line 25"/>
                  <p:cNvSpPr>
                    <a:spLocks noChangeShapeType="1"/>
                  </p:cNvSpPr>
                  <p:nvPr/>
                </p:nvSpPr>
                <p:spPr bwMode="auto">
                  <a:xfrm>
                    <a:off x="3658" y="1104"/>
                    <a:ext cx="0" cy="240"/>
                  </a:xfrm>
                  <a:prstGeom prst="line">
                    <a:avLst/>
                  </a:prstGeom>
                  <a:noFill/>
                  <a:ln w="9525">
                    <a:solidFill>
                      <a:schemeClr val="tx1"/>
                    </a:solidFill>
                    <a:round/>
                  </a:ln>
                </p:spPr>
                <p:txBody>
                  <a:bodyPr wrap="none" anchor="ctr"/>
                  <a:lstStyle/>
                  <a:p>
                    <a:endParaRPr lang="zh-CN" altLang="en-US"/>
                  </a:p>
                </p:txBody>
              </p:sp>
              <p:grpSp>
                <p:nvGrpSpPr>
                  <p:cNvPr id="7" name="Group 26"/>
                  <p:cNvGrpSpPr/>
                  <p:nvPr/>
                </p:nvGrpSpPr>
                <p:grpSpPr bwMode="auto">
                  <a:xfrm>
                    <a:off x="4656" y="1084"/>
                    <a:ext cx="912" cy="297"/>
                    <a:chOff x="3216" y="3292"/>
                    <a:chExt cx="1680" cy="297"/>
                  </a:xfrm>
                </p:grpSpPr>
                <p:sp>
                  <p:nvSpPr>
                    <p:cNvPr id="104506" name="Rectangle 27"/>
                    <p:cNvSpPr>
                      <a:spLocks noChangeArrowheads="1"/>
                    </p:cNvSpPr>
                    <p:nvPr/>
                  </p:nvSpPr>
                  <p:spPr bwMode="auto">
                    <a:xfrm>
                      <a:off x="3216" y="3292"/>
                      <a:ext cx="1680" cy="297"/>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D</a:t>
                      </a:r>
                      <a:endParaRPr kumimoji="1" lang="en-US" altLang="zh-CN" sz="2000">
                        <a:latin typeface="Times New Roman" panose="02020603050405020304" pitchFamily="18" charset="0"/>
                      </a:endParaRPr>
                    </a:p>
                  </p:txBody>
                </p:sp>
                <p:sp>
                  <p:nvSpPr>
                    <p:cNvPr id="104507" name="Line 28"/>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104508" name="Line 29"/>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104509" name="Line 30"/>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104510" name="Line 31"/>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grpSp>
                <p:nvGrpSpPr>
                  <p:cNvPr id="8" name="Group 32"/>
                  <p:cNvGrpSpPr/>
                  <p:nvPr/>
                </p:nvGrpSpPr>
                <p:grpSpPr bwMode="auto">
                  <a:xfrm>
                    <a:off x="3264" y="1708"/>
                    <a:ext cx="912" cy="297"/>
                    <a:chOff x="3216" y="3292"/>
                    <a:chExt cx="1680" cy="297"/>
                  </a:xfrm>
                </p:grpSpPr>
                <p:sp>
                  <p:nvSpPr>
                    <p:cNvPr id="104501" name="Rectangle 33"/>
                    <p:cNvSpPr>
                      <a:spLocks noChangeArrowheads="1"/>
                    </p:cNvSpPr>
                    <p:nvPr/>
                  </p:nvSpPr>
                  <p:spPr bwMode="auto">
                    <a:xfrm>
                      <a:off x="3216" y="3292"/>
                      <a:ext cx="1680" cy="297"/>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C</a:t>
                      </a:r>
                      <a:endParaRPr kumimoji="1" lang="en-US" altLang="zh-CN" sz="2000">
                        <a:latin typeface="Times New Roman" panose="02020603050405020304" pitchFamily="18" charset="0"/>
                      </a:endParaRPr>
                    </a:p>
                  </p:txBody>
                </p:sp>
                <p:sp>
                  <p:nvSpPr>
                    <p:cNvPr id="104502" name="Line 34"/>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104503" name="Line 35"/>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104504" name="Line 36"/>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104505" name="Line 37"/>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grpSp>
                <p:nvGrpSpPr>
                  <p:cNvPr id="9" name="Group 38"/>
                  <p:cNvGrpSpPr/>
                  <p:nvPr/>
                </p:nvGrpSpPr>
                <p:grpSpPr bwMode="auto">
                  <a:xfrm>
                    <a:off x="4272" y="1708"/>
                    <a:ext cx="912" cy="297"/>
                    <a:chOff x="3216" y="3292"/>
                    <a:chExt cx="1680" cy="297"/>
                  </a:xfrm>
                </p:grpSpPr>
                <p:sp>
                  <p:nvSpPr>
                    <p:cNvPr id="104496" name="Rectangle 39"/>
                    <p:cNvSpPr>
                      <a:spLocks noChangeArrowheads="1"/>
                    </p:cNvSpPr>
                    <p:nvPr/>
                  </p:nvSpPr>
                  <p:spPr bwMode="auto">
                    <a:xfrm>
                      <a:off x="3216" y="3292"/>
                      <a:ext cx="1680" cy="297"/>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E</a:t>
                      </a:r>
                      <a:endParaRPr kumimoji="1" lang="en-US" altLang="zh-CN" sz="2000">
                        <a:latin typeface="Times New Roman" panose="02020603050405020304" pitchFamily="18" charset="0"/>
                      </a:endParaRPr>
                    </a:p>
                  </p:txBody>
                </p:sp>
                <p:sp>
                  <p:nvSpPr>
                    <p:cNvPr id="104497" name="Line 40"/>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104498" name="Line 41"/>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104499" name="Line 42"/>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104500" name="Line 43"/>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sp>
                <p:nvSpPr>
                  <p:cNvPr id="104493" name="Line 44"/>
                  <p:cNvSpPr>
                    <a:spLocks noChangeShapeType="1"/>
                  </p:cNvSpPr>
                  <p:nvPr/>
                </p:nvSpPr>
                <p:spPr bwMode="auto">
                  <a:xfrm flipH="1">
                    <a:off x="4272" y="288"/>
                    <a:ext cx="96" cy="240"/>
                  </a:xfrm>
                  <a:prstGeom prst="line">
                    <a:avLst/>
                  </a:prstGeom>
                  <a:noFill/>
                  <a:ln w="38100">
                    <a:solidFill>
                      <a:srgbClr val="0000FF"/>
                    </a:solidFill>
                    <a:round/>
                    <a:tailEnd type="triangle" w="med" len="med"/>
                  </a:ln>
                </p:spPr>
                <p:txBody>
                  <a:bodyPr wrap="none" anchor="ctr"/>
                  <a:lstStyle/>
                  <a:p>
                    <a:endParaRPr lang="zh-CN" altLang="en-US"/>
                  </a:p>
                </p:txBody>
              </p:sp>
              <p:sp>
                <p:nvSpPr>
                  <p:cNvPr id="104494" name="Text Box 45"/>
                  <p:cNvSpPr txBox="1">
                    <a:spLocks noChangeArrowheads="1"/>
                  </p:cNvSpPr>
                  <p:nvPr/>
                </p:nvSpPr>
                <p:spPr bwMode="auto">
                  <a:xfrm>
                    <a:off x="4368" y="144"/>
                    <a:ext cx="214" cy="290"/>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T</a:t>
                    </a:r>
                    <a:endParaRPr kumimoji="1" lang="en-US" altLang="zh-CN" sz="2000">
                      <a:latin typeface="Times New Roman" panose="02020603050405020304" pitchFamily="18" charset="0"/>
                    </a:endParaRPr>
                  </a:p>
                </p:txBody>
              </p:sp>
              <p:sp>
                <p:nvSpPr>
                  <p:cNvPr id="104495" name="Text Box 46"/>
                  <p:cNvSpPr txBox="1">
                    <a:spLocks noChangeArrowheads="1"/>
                  </p:cNvSpPr>
                  <p:nvPr/>
                </p:nvSpPr>
                <p:spPr bwMode="auto">
                  <a:xfrm>
                    <a:off x="3648" y="2027"/>
                    <a:ext cx="1460" cy="513"/>
                  </a:xfrm>
                  <a:prstGeom prst="rect">
                    <a:avLst/>
                  </a:prstGeom>
                  <a:noFill/>
                  <a:ln w="9525">
                    <a:noFill/>
                    <a:miter lim="800000"/>
                  </a:ln>
                </p:spPr>
                <p:txBody>
                  <a:bodyPr wrap="none">
                    <a:spAutoFit/>
                  </a:bodyPr>
                  <a:lstStyle/>
                  <a:p>
                    <a:r>
                      <a:rPr kumimoji="1" lang="zh-CN" altLang="zh-CN" sz="2000">
                        <a:latin typeface="Times New Roman" panose="02020603050405020304" pitchFamily="18" charset="0"/>
                      </a:rPr>
                      <a:t>中序序列：</a:t>
                    </a:r>
                    <a:r>
                      <a:rPr kumimoji="1" lang="en-US" altLang="zh-CN" sz="2000">
                        <a:latin typeface="Times New Roman" panose="02020603050405020304" pitchFamily="18" charset="0"/>
                      </a:rPr>
                      <a:t>BCAED</a:t>
                    </a:r>
                    <a:endParaRPr kumimoji="1" lang="en-US" altLang="zh-CN" sz="2000">
                      <a:latin typeface="Times New Roman" panose="02020603050405020304" pitchFamily="18" charset="0"/>
                    </a:endParaRPr>
                  </a:p>
                  <a:p>
                    <a:r>
                      <a:rPr kumimoji="1" lang="zh-CN" altLang="zh-CN" sz="2000">
                        <a:latin typeface="Times New Roman" panose="02020603050405020304" pitchFamily="18" charset="0"/>
                      </a:rPr>
                      <a:t>中序线索二叉树</a:t>
                    </a:r>
                    <a:endParaRPr kumimoji="1" lang="zh-CN" altLang="en-US" sz="2000">
                      <a:latin typeface="Times New Roman" panose="02020603050405020304" pitchFamily="18" charset="0"/>
                    </a:endParaRPr>
                  </a:p>
                </p:txBody>
              </p:sp>
            </p:grpSp>
            <p:sp>
              <p:nvSpPr>
                <p:cNvPr id="104468" name="Text Box 47"/>
                <p:cNvSpPr txBox="1">
                  <a:spLocks noChangeArrowheads="1"/>
                </p:cNvSpPr>
                <p:nvPr/>
              </p:nvSpPr>
              <p:spPr bwMode="auto">
                <a:xfrm>
                  <a:off x="3541" y="915"/>
                  <a:ext cx="196" cy="29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sp>
              <p:nvSpPr>
                <p:cNvPr id="104469" name="Text Box 48"/>
                <p:cNvSpPr txBox="1">
                  <a:spLocks noChangeArrowheads="1"/>
                </p:cNvSpPr>
                <p:nvPr/>
              </p:nvSpPr>
              <p:spPr bwMode="auto">
                <a:xfrm>
                  <a:off x="3902" y="918"/>
                  <a:ext cx="196" cy="29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sp>
              <p:nvSpPr>
                <p:cNvPr id="104470" name="Text Box 49"/>
                <p:cNvSpPr txBox="1">
                  <a:spLocks noChangeArrowheads="1"/>
                </p:cNvSpPr>
                <p:nvPr/>
              </p:nvSpPr>
              <p:spPr bwMode="auto">
                <a:xfrm>
                  <a:off x="3037" y="1487"/>
                  <a:ext cx="196" cy="29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sp>
              <p:nvSpPr>
                <p:cNvPr id="104471" name="Text Box 50"/>
                <p:cNvSpPr txBox="1">
                  <a:spLocks noChangeArrowheads="1"/>
                </p:cNvSpPr>
                <p:nvPr/>
              </p:nvSpPr>
              <p:spPr bwMode="auto">
                <a:xfrm>
                  <a:off x="4393" y="1486"/>
                  <a:ext cx="196" cy="29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sp>
              <p:nvSpPr>
                <p:cNvPr id="104472" name="Text Box 51"/>
                <p:cNvSpPr txBox="1">
                  <a:spLocks noChangeArrowheads="1"/>
                </p:cNvSpPr>
                <p:nvPr/>
              </p:nvSpPr>
              <p:spPr bwMode="auto">
                <a:xfrm>
                  <a:off x="2671" y="1478"/>
                  <a:ext cx="196" cy="29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104473" name="Text Box 52"/>
                <p:cNvSpPr txBox="1">
                  <a:spLocks noChangeArrowheads="1"/>
                </p:cNvSpPr>
                <p:nvPr/>
              </p:nvSpPr>
              <p:spPr bwMode="auto">
                <a:xfrm>
                  <a:off x="4759" y="1486"/>
                  <a:ext cx="196" cy="290"/>
                </a:xfrm>
                <a:prstGeom prst="rect">
                  <a:avLst/>
                </a:prstGeom>
                <a:noFill/>
                <a:ln w="9525">
                  <a:noFill/>
                  <a:miter lim="800000"/>
                </a:ln>
              </p:spPr>
              <p:txBody>
                <a:bodyPr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104474" name="Text Box 53"/>
                <p:cNvSpPr txBox="1">
                  <a:spLocks noChangeArrowheads="1"/>
                </p:cNvSpPr>
                <p:nvPr/>
              </p:nvSpPr>
              <p:spPr bwMode="auto">
                <a:xfrm>
                  <a:off x="3388" y="2118"/>
                  <a:ext cx="196" cy="29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104475" name="Text Box 54"/>
                <p:cNvSpPr txBox="1">
                  <a:spLocks noChangeArrowheads="1"/>
                </p:cNvSpPr>
                <p:nvPr/>
              </p:nvSpPr>
              <p:spPr bwMode="auto">
                <a:xfrm>
                  <a:off x="4385" y="2103"/>
                  <a:ext cx="196" cy="29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104476" name="Text Box 55"/>
                <p:cNvSpPr txBox="1">
                  <a:spLocks noChangeArrowheads="1"/>
                </p:cNvSpPr>
                <p:nvPr/>
              </p:nvSpPr>
              <p:spPr bwMode="auto">
                <a:xfrm>
                  <a:off x="4948" y="1495"/>
                  <a:ext cx="191" cy="290"/>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latin typeface="Times New Roman" panose="02020603050405020304" pitchFamily="18" charset="0"/>
                  </a:endParaRPr>
                </a:p>
              </p:txBody>
            </p:sp>
            <p:sp>
              <p:nvSpPr>
                <p:cNvPr id="104477" name="Text Box 56"/>
                <p:cNvSpPr txBox="1">
                  <a:spLocks noChangeArrowheads="1"/>
                </p:cNvSpPr>
                <p:nvPr/>
              </p:nvSpPr>
              <p:spPr bwMode="auto">
                <a:xfrm>
                  <a:off x="2998" y="2117"/>
                  <a:ext cx="196" cy="29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104478" name="Text Box 57"/>
                <p:cNvSpPr txBox="1">
                  <a:spLocks noChangeArrowheads="1"/>
                </p:cNvSpPr>
                <p:nvPr/>
              </p:nvSpPr>
              <p:spPr bwMode="auto">
                <a:xfrm>
                  <a:off x="4019" y="2117"/>
                  <a:ext cx="196" cy="290"/>
                </a:xfrm>
                <a:prstGeom prst="rect">
                  <a:avLst/>
                </a:prstGeom>
                <a:noFill/>
                <a:ln w="9525">
                  <a:noFill/>
                  <a:miter lim="800000"/>
                </a:ln>
              </p:spPr>
              <p:txBody>
                <a:bodyPr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104479" name="Line 58"/>
                <p:cNvSpPr>
                  <a:spLocks noChangeShapeType="1"/>
                </p:cNvSpPr>
                <p:nvPr/>
              </p:nvSpPr>
              <p:spPr bwMode="auto">
                <a:xfrm flipH="1" flipV="1">
                  <a:off x="2699" y="1751"/>
                  <a:ext cx="240" cy="480"/>
                </a:xfrm>
                <a:prstGeom prst="line">
                  <a:avLst/>
                </a:prstGeom>
                <a:noFill/>
                <a:ln w="38100">
                  <a:solidFill>
                    <a:srgbClr val="FF3300"/>
                  </a:solidFill>
                  <a:prstDash val="dash"/>
                  <a:round/>
                  <a:tailEnd type="triangle" w="med" len="med"/>
                </a:ln>
              </p:spPr>
              <p:txBody>
                <a:bodyPr wrap="none" anchor="ctr"/>
                <a:lstStyle/>
                <a:p>
                  <a:endParaRPr lang="zh-CN" altLang="en-US"/>
                </a:p>
              </p:txBody>
            </p:sp>
            <p:sp>
              <p:nvSpPr>
                <p:cNvPr id="104480" name="Line 59"/>
                <p:cNvSpPr>
                  <a:spLocks noChangeShapeType="1"/>
                </p:cNvSpPr>
                <p:nvPr/>
              </p:nvSpPr>
              <p:spPr bwMode="auto">
                <a:xfrm flipV="1">
                  <a:off x="3659" y="1175"/>
                  <a:ext cx="0" cy="1008"/>
                </a:xfrm>
                <a:prstGeom prst="line">
                  <a:avLst/>
                </a:prstGeom>
                <a:noFill/>
                <a:ln w="38100">
                  <a:solidFill>
                    <a:srgbClr val="FF3300"/>
                  </a:solidFill>
                  <a:prstDash val="dash"/>
                  <a:round/>
                  <a:tailEnd type="triangle" w="med" len="med"/>
                </a:ln>
              </p:spPr>
              <p:txBody>
                <a:bodyPr wrap="none" anchor="ctr"/>
                <a:lstStyle/>
                <a:p>
                  <a:endParaRPr lang="zh-CN" altLang="en-US"/>
                </a:p>
              </p:txBody>
            </p:sp>
            <p:sp>
              <p:nvSpPr>
                <p:cNvPr id="104481" name="Line 60"/>
                <p:cNvSpPr>
                  <a:spLocks noChangeShapeType="1"/>
                </p:cNvSpPr>
                <p:nvPr/>
              </p:nvSpPr>
              <p:spPr bwMode="auto">
                <a:xfrm flipV="1">
                  <a:off x="3947" y="1175"/>
                  <a:ext cx="0" cy="1008"/>
                </a:xfrm>
                <a:prstGeom prst="line">
                  <a:avLst/>
                </a:prstGeom>
                <a:noFill/>
                <a:ln w="38100">
                  <a:solidFill>
                    <a:srgbClr val="FF3300"/>
                  </a:solidFill>
                  <a:prstDash val="dash"/>
                  <a:round/>
                  <a:tailEnd type="triangle" w="med" len="med"/>
                </a:ln>
              </p:spPr>
              <p:txBody>
                <a:bodyPr wrap="none" anchor="ctr"/>
                <a:lstStyle/>
                <a:p>
                  <a:endParaRPr lang="zh-CN" altLang="en-US"/>
                </a:p>
              </p:txBody>
            </p:sp>
            <p:sp>
              <p:nvSpPr>
                <p:cNvPr id="104482" name="Line 61"/>
                <p:cNvSpPr>
                  <a:spLocks noChangeShapeType="1"/>
                </p:cNvSpPr>
                <p:nvPr/>
              </p:nvSpPr>
              <p:spPr bwMode="auto">
                <a:xfrm flipV="1">
                  <a:off x="4667" y="1751"/>
                  <a:ext cx="336" cy="432"/>
                </a:xfrm>
                <a:prstGeom prst="line">
                  <a:avLst/>
                </a:prstGeom>
                <a:noFill/>
                <a:ln w="38100">
                  <a:solidFill>
                    <a:srgbClr val="FF3300"/>
                  </a:solidFill>
                  <a:prstDash val="dash"/>
                  <a:round/>
                  <a:tailEnd type="triangle" w="med" len="med"/>
                </a:ln>
              </p:spPr>
              <p:txBody>
                <a:bodyPr wrap="none" anchor="ctr"/>
                <a:lstStyle/>
                <a:p>
                  <a:endParaRPr lang="zh-CN" altLang="en-US"/>
                </a:p>
              </p:txBody>
            </p:sp>
            <p:sp>
              <p:nvSpPr>
                <p:cNvPr id="104483" name="Text Box 62"/>
                <p:cNvSpPr txBox="1">
                  <a:spLocks noChangeArrowheads="1"/>
                </p:cNvSpPr>
                <p:nvPr/>
              </p:nvSpPr>
              <p:spPr bwMode="auto">
                <a:xfrm>
                  <a:off x="2497" y="1489"/>
                  <a:ext cx="191" cy="290"/>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latin typeface="Times New Roman" panose="02020603050405020304" pitchFamily="18" charset="0"/>
                  </a:endParaRPr>
                </a:p>
              </p:txBody>
            </p:sp>
          </p:grpSp>
        </p:grpSp>
        <p:grpSp>
          <p:nvGrpSpPr>
            <p:cNvPr id="10" name="Group 66"/>
            <p:cNvGrpSpPr/>
            <p:nvPr/>
          </p:nvGrpSpPr>
          <p:grpSpPr bwMode="auto">
            <a:xfrm>
              <a:off x="1383" y="1616"/>
              <a:ext cx="408" cy="272"/>
              <a:chOff x="1383" y="1616"/>
              <a:chExt cx="408" cy="272"/>
            </a:xfrm>
          </p:grpSpPr>
          <p:sp>
            <p:nvSpPr>
              <p:cNvPr id="104459" name="Text Box 64"/>
              <p:cNvSpPr txBox="1">
                <a:spLocks noChangeArrowheads="1"/>
              </p:cNvSpPr>
              <p:nvPr/>
            </p:nvSpPr>
            <p:spPr bwMode="auto">
              <a:xfrm>
                <a:off x="1383" y="1616"/>
                <a:ext cx="362" cy="269"/>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800"/>
                  <a:t>pre</a:t>
                </a:r>
                <a:endParaRPr lang="en-US" altLang="zh-CN" sz="1800"/>
              </a:p>
            </p:txBody>
          </p:sp>
          <p:sp>
            <p:nvSpPr>
              <p:cNvPr id="104460" name="Line 65"/>
              <p:cNvSpPr>
                <a:spLocks noChangeShapeType="1"/>
              </p:cNvSpPr>
              <p:nvPr/>
            </p:nvSpPr>
            <p:spPr bwMode="auto">
              <a:xfrm>
                <a:off x="1655" y="1752"/>
                <a:ext cx="136" cy="136"/>
              </a:xfrm>
              <a:prstGeom prst="line">
                <a:avLst/>
              </a:prstGeom>
              <a:noFill/>
              <a:ln w="38100" cap="sq">
                <a:solidFill>
                  <a:srgbClr val="990000"/>
                </a:solidFill>
                <a:round/>
                <a:headEnd type="none" w="sm" len="sm"/>
                <a:tailEnd type="triangle" w="sm" len="sm"/>
              </a:ln>
            </p:spPr>
            <p:txBody>
              <a:bodyPr/>
              <a:lstStyle/>
              <a:p>
                <a:endParaRPr lang="zh-CN" altLang="en-US"/>
              </a:p>
            </p:txBody>
          </p:sp>
        </p:grpSp>
        <p:grpSp>
          <p:nvGrpSpPr>
            <p:cNvPr id="11" name="Group 72"/>
            <p:cNvGrpSpPr/>
            <p:nvPr/>
          </p:nvGrpSpPr>
          <p:grpSpPr bwMode="auto">
            <a:xfrm>
              <a:off x="1519" y="2840"/>
              <a:ext cx="454" cy="269"/>
              <a:chOff x="1519" y="2840"/>
              <a:chExt cx="454" cy="269"/>
            </a:xfrm>
          </p:grpSpPr>
          <p:sp>
            <p:nvSpPr>
              <p:cNvPr id="104457" name="Text Box 68"/>
              <p:cNvSpPr txBox="1">
                <a:spLocks noChangeArrowheads="1"/>
              </p:cNvSpPr>
              <p:nvPr/>
            </p:nvSpPr>
            <p:spPr bwMode="auto">
              <a:xfrm>
                <a:off x="1519" y="2841"/>
                <a:ext cx="362" cy="26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800"/>
                  <a:t> p</a:t>
                </a:r>
                <a:endParaRPr lang="en-US" altLang="zh-CN" sz="1800"/>
              </a:p>
            </p:txBody>
          </p:sp>
          <p:sp>
            <p:nvSpPr>
              <p:cNvPr id="104458" name="Line 69"/>
              <p:cNvSpPr>
                <a:spLocks noChangeShapeType="1"/>
              </p:cNvSpPr>
              <p:nvPr/>
            </p:nvSpPr>
            <p:spPr bwMode="auto">
              <a:xfrm flipV="1">
                <a:off x="1791" y="2840"/>
                <a:ext cx="182" cy="137"/>
              </a:xfrm>
              <a:prstGeom prst="line">
                <a:avLst/>
              </a:prstGeom>
              <a:noFill/>
              <a:ln w="38100" cap="sq">
                <a:solidFill>
                  <a:srgbClr val="990000"/>
                </a:solidFill>
                <a:round/>
                <a:headEnd type="none" w="sm" len="sm"/>
                <a:tailEnd type="triangle" w="sm" len="sm"/>
              </a:ln>
            </p:spPr>
            <p:txBody>
              <a:bodyPr/>
              <a:lstStyle/>
              <a:p>
                <a:endParaRPr lang="zh-CN" altLang="en-US"/>
              </a:p>
            </p:txBody>
          </p:sp>
        </p:grpSp>
      </p:grpSp>
      <p:sp>
        <p:nvSpPr>
          <p:cNvPr id="99396" name="Text Box 68"/>
          <p:cNvSpPr txBox="1">
            <a:spLocks noChangeArrowheads="1"/>
          </p:cNvSpPr>
          <p:nvPr/>
        </p:nvSpPr>
        <p:spPr bwMode="auto">
          <a:xfrm>
            <a:off x="397510" y="188595"/>
            <a:ext cx="6555740" cy="583565"/>
          </a:xfrm>
          <a:prstGeom prst="rect">
            <a:avLst/>
          </a:prstGeom>
          <a:noFill/>
          <a:ln w="12700" cap="sq">
            <a:noFill/>
            <a:miter lim="800000"/>
            <a:headEnd type="none" w="sm" len="sm"/>
            <a:tailEnd type="none" w="sm" len="sm"/>
          </a:ln>
          <a:effectLst>
            <a:prstShdw prst="shdw17" dist="17961" dir="2700000">
              <a:schemeClr val="accent1">
                <a:gamma/>
                <a:shade val="60000"/>
                <a:invGamma/>
              </a:schemeClr>
            </a:prstShdw>
          </a:effectLst>
        </p:spPr>
        <p:txBody>
          <a:bodyPr wrap="none">
            <a:spAutoFit/>
          </a:bodyPr>
          <a:lstStyle/>
          <a:p>
            <a:pPr>
              <a:defRPr/>
            </a:pPr>
            <a:r>
              <a:rPr lang="zh-CN" altLang="en-US" sz="3200" b="1"/>
              <a:t>以结点</a:t>
            </a:r>
            <a:r>
              <a:rPr lang="en-US" altLang="zh-CN" sz="3200" b="1"/>
              <a:t>p</a:t>
            </a:r>
            <a:r>
              <a:rPr lang="zh-CN" altLang="zh-CN" sz="3200" b="1"/>
              <a:t>为根的子树</a:t>
            </a:r>
            <a:r>
              <a:rPr lang="zh-CN" altLang="en-US" sz="3200" b="1"/>
              <a:t>中序遍历线索化</a:t>
            </a:r>
            <a:endParaRPr lang="en-US" altLang="zh-CN" sz="32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3"/>
          <p:cNvSpPr>
            <a:spLocks noGrp="1"/>
          </p:cNvSpPr>
          <p:nvPr>
            <p:ph type="sldNum" sz="quarter" idx="4294967295"/>
          </p:nvPr>
        </p:nvSpPr>
        <p:spPr>
          <a:xfrm>
            <a:off x="7042150" y="6243638"/>
            <a:ext cx="1905000" cy="457200"/>
          </a:xfrm>
          <a:prstGeom prst="rect">
            <a:avLst/>
          </a:prstGeom>
          <a:noFill/>
        </p:spPr>
        <p:txBody>
          <a:bodyPr/>
          <a:lstStyle/>
          <a:p>
            <a:fld id="{B68B4073-307C-49F5-BA3E-E7C7B89F5859}" type="slidenum">
              <a:rPr lang="en-US" altLang="zh-CN" smtClean="0"/>
            </a:fld>
            <a:endParaRPr lang="en-US" altLang="zh-CN" smtClean="0"/>
          </a:p>
        </p:txBody>
      </p:sp>
      <p:sp>
        <p:nvSpPr>
          <p:cNvPr id="105475" name="Text Box 2"/>
          <p:cNvSpPr txBox="1">
            <a:spLocks noChangeArrowheads="1"/>
          </p:cNvSpPr>
          <p:nvPr/>
        </p:nvSpPr>
        <p:spPr bwMode="auto">
          <a:xfrm>
            <a:off x="154305" y="1108641"/>
            <a:ext cx="8596313" cy="5614670"/>
          </a:xfrm>
          <a:prstGeom prst="rect">
            <a:avLst/>
          </a:prstGeom>
          <a:noFill/>
          <a:ln w="12700" cap="sq">
            <a:noFill/>
            <a:miter lim="800000"/>
            <a:headEnd type="none" w="sm" len="sm"/>
            <a:tailEnd type="none" w="sm" len="sm"/>
          </a:ln>
        </p:spPr>
        <p:txBody>
          <a:bodyPr>
            <a:spAutoFit/>
          </a:bodyPr>
          <a:lstStyle/>
          <a:p>
            <a:pPr>
              <a:lnSpc>
                <a:spcPct val="120000"/>
              </a:lnSpc>
            </a:pPr>
            <a:r>
              <a:rPr kumimoji="1" lang="en-US" altLang="zh-CN" sz="1900" b="1" dirty="0">
                <a:solidFill>
                  <a:schemeClr val="tx2"/>
                </a:solidFill>
                <a:latin typeface="Times New Roman" panose="02020603050405020304" pitchFamily="18" charset="0"/>
              </a:rPr>
              <a:t>Status</a:t>
            </a:r>
            <a:r>
              <a:rPr kumimoji="1" lang="en-US" altLang="zh-CN" sz="1900" dirty="0">
                <a:solidFill>
                  <a:schemeClr val="tx2"/>
                </a:solidFill>
                <a:latin typeface="Times New Roman" panose="02020603050405020304" pitchFamily="18" charset="0"/>
              </a:rPr>
              <a:t> </a:t>
            </a:r>
            <a:r>
              <a:rPr kumimoji="1" lang="en-US" altLang="zh-CN" sz="1900" dirty="0" err="1">
                <a:solidFill>
                  <a:schemeClr val="tx2"/>
                </a:solidFill>
                <a:latin typeface="Times New Roman" panose="02020603050405020304" pitchFamily="18" charset="0"/>
              </a:rPr>
              <a:t>InOrderThreading</a:t>
            </a:r>
            <a:r>
              <a:rPr kumimoji="1" lang="en-US" altLang="zh-CN" sz="1900" dirty="0">
                <a:solidFill>
                  <a:schemeClr val="tx2"/>
                </a:solidFill>
                <a:latin typeface="Times New Roman" panose="02020603050405020304" pitchFamily="18" charset="0"/>
              </a:rPr>
              <a:t>(</a:t>
            </a:r>
            <a:r>
              <a:rPr kumimoji="1" lang="en-US" altLang="zh-CN" sz="1900" dirty="0" err="1">
                <a:solidFill>
                  <a:schemeClr val="tx2"/>
                </a:solidFill>
                <a:latin typeface="Times New Roman" panose="02020603050405020304" pitchFamily="18" charset="0"/>
              </a:rPr>
              <a:t>BiThrTree</a:t>
            </a:r>
            <a:r>
              <a:rPr kumimoji="1" lang="en-US" altLang="zh-CN" sz="1900" dirty="0">
                <a:solidFill>
                  <a:schemeClr val="tx2"/>
                </a:solidFill>
                <a:latin typeface="Times New Roman" panose="02020603050405020304" pitchFamily="18" charset="0"/>
              </a:rPr>
              <a:t> </a:t>
            </a:r>
            <a:r>
              <a:rPr kumimoji="1" lang="en-US" altLang="zh-CN" sz="1900" b="1" dirty="0">
                <a:solidFill>
                  <a:schemeClr val="tx2"/>
                </a:solidFill>
                <a:latin typeface="Times New Roman" panose="02020603050405020304" pitchFamily="18" charset="0"/>
              </a:rPr>
              <a:t>&amp;</a:t>
            </a:r>
            <a:r>
              <a:rPr kumimoji="1" lang="en-US" altLang="zh-CN" sz="1900" dirty="0" err="1">
                <a:solidFill>
                  <a:schemeClr val="tx2"/>
                </a:solidFill>
                <a:latin typeface="Times New Roman" panose="02020603050405020304" pitchFamily="18" charset="0"/>
              </a:rPr>
              <a:t>Thrt</a:t>
            </a:r>
            <a:r>
              <a:rPr kumimoji="1" lang="en-US" altLang="zh-CN" sz="1900" dirty="0">
                <a:solidFill>
                  <a:schemeClr val="tx2"/>
                </a:solidFill>
                <a:latin typeface="Times New Roman" panose="02020603050405020304" pitchFamily="18" charset="0"/>
              </a:rPr>
              <a:t>, </a:t>
            </a:r>
            <a:r>
              <a:rPr kumimoji="1" lang="en-US" altLang="zh-CN" sz="1900" dirty="0" err="1">
                <a:solidFill>
                  <a:schemeClr val="tx2"/>
                </a:solidFill>
                <a:latin typeface="Times New Roman" panose="02020603050405020304" pitchFamily="18" charset="0"/>
              </a:rPr>
              <a:t>BiThrTree</a:t>
            </a:r>
            <a:r>
              <a:rPr kumimoji="1" lang="en-US" altLang="zh-CN" sz="1900" dirty="0">
                <a:solidFill>
                  <a:schemeClr val="tx2"/>
                </a:solidFill>
                <a:latin typeface="Times New Roman" panose="02020603050405020304" pitchFamily="18" charset="0"/>
              </a:rPr>
              <a:t> T) </a:t>
            </a:r>
            <a:endParaRPr kumimoji="1" lang="en-US" altLang="zh-CN" sz="1900" dirty="0">
              <a:solidFill>
                <a:schemeClr val="tx2"/>
              </a:solidFill>
              <a:latin typeface="Times New Roman" panose="02020603050405020304" pitchFamily="18" charset="0"/>
            </a:endParaRPr>
          </a:p>
          <a:p>
            <a:pPr>
              <a:lnSpc>
                <a:spcPct val="120000"/>
              </a:lnSpc>
            </a:pPr>
            <a:r>
              <a:rPr kumimoji="1" lang="en-US" altLang="zh-CN" sz="1900" b="1" dirty="0">
                <a:solidFill>
                  <a:schemeClr val="tx2"/>
                </a:solidFill>
                <a:latin typeface="Times New Roman" panose="02020603050405020304" pitchFamily="18" charset="0"/>
              </a:rPr>
              <a:t>{ </a:t>
            </a:r>
            <a:r>
              <a:rPr kumimoji="1" lang="en-US" altLang="zh-CN" sz="1900" dirty="0">
                <a:solidFill>
                  <a:schemeClr val="tx2"/>
                </a:solidFill>
                <a:latin typeface="Times New Roman" panose="02020603050405020304" pitchFamily="18" charset="0"/>
              </a:rPr>
              <a:t>//</a:t>
            </a:r>
            <a:r>
              <a:rPr kumimoji="1" lang="zh-CN" altLang="en-US" sz="1900" dirty="0">
                <a:solidFill>
                  <a:schemeClr val="tx2"/>
                </a:solidFill>
                <a:latin typeface="Times New Roman" panose="02020603050405020304" pitchFamily="18" charset="0"/>
              </a:rPr>
              <a:t>中序遍历二叉树</a:t>
            </a:r>
            <a:r>
              <a:rPr kumimoji="1" lang="en-US" altLang="zh-CN" sz="1900" dirty="0">
                <a:solidFill>
                  <a:schemeClr val="tx2"/>
                </a:solidFill>
                <a:latin typeface="Times New Roman" panose="02020603050405020304" pitchFamily="18" charset="0"/>
              </a:rPr>
              <a:t>T</a:t>
            </a:r>
            <a:r>
              <a:rPr kumimoji="1" lang="zh-CN" altLang="en-US" sz="1900" dirty="0">
                <a:solidFill>
                  <a:schemeClr val="tx2"/>
                </a:solidFill>
                <a:latin typeface="Times New Roman" panose="02020603050405020304" pitchFamily="18" charset="0"/>
              </a:rPr>
              <a:t>，并将其线索化，建立中序线索链表，</a:t>
            </a:r>
            <a:r>
              <a:rPr kumimoji="1" lang="en-US" altLang="zh-CN" sz="1900" dirty="0" err="1">
                <a:solidFill>
                  <a:schemeClr val="tx2"/>
                </a:solidFill>
                <a:latin typeface="Times New Roman" panose="02020603050405020304" pitchFamily="18" charset="0"/>
              </a:rPr>
              <a:t>Thrt</a:t>
            </a:r>
            <a:r>
              <a:rPr kumimoji="1" lang="zh-CN" altLang="en-US" sz="1900" dirty="0">
                <a:solidFill>
                  <a:schemeClr val="tx2"/>
                </a:solidFill>
                <a:latin typeface="Times New Roman" panose="02020603050405020304" pitchFamily="18" charset="0"/>
              </a:rPr>
              <a:t>指向头结点</a:t>
            </a:r>
            <a:endParaRPr kumimoji="1" lang="zh-CN" altLang="en-US" sz="1900" dirty="0">
              <a:solidFill>
                <a:schemeClr val="tx2"/>
              </a:solidFill>
              <a:latin typeface="Times New Roman" panose="02020603050405020304" pitchFamily="18" charset="0"/>
            </a:endParaRPr>
          </a:p>
          <a:p>
            <a:pPr>
              <a:lnSpc>
                <a:spcPct val="120000"/>
              </a:lnSpc>
            </a:pPr>
            <a:r>
              <a:rPr kumimoji="1" lang="zh-CN" altLang="en-US" sz="1900" b="1" dirty="0">
                <a:solidFill>
                  <a:schemeClr val="tx2"/>
                </a:solidFill>
                <a:latin typeface="Times New Roman" panose="02020603050405020304" pitchFamily="18" charset="0"/>
              </a:rPr>
              <a:t>   </a:t>
            </a:r>
            <a:r>
              <a:rPr kumimoji="1" lang="en-US" altLang="zh-CN" sz="1900" b="1" dirty="0">
                <a:solidFill>
                  <a:schemeClr val="tx2"/>
                </a:solidFill>
                <a:latin typeface="Times New Roman" panose="02020603050405020304" pitchFamily="18" charset="0"/>
              </a:rPr>
              <a:t>if</a:t>
            </a:r>
            <a:r>
              <a:rPr kumimoji="1" lang="en-US" altLang="zh-CN" sz="1900" dirty="0">
                <a:solidFill>
                  <a:schemeClr val="tx2"/>
                </a:solidFill>
                <a:latin typeface="Times New Roman" panose="02020603050405020304" pitchFamily="18" charset="0"/>
              </a:rPr>
              <a:t> (</a:t>
            </a:r>
            <a:r>
              <a:rPr kumimoji="1" lang="en-US" altLang="zh-CN" sz="1900" b="1" dirty="0">
                <a:solidFill>
                  <a:schemeClr val="tx2"/>
                </a:solidFill>
                <a:latin typeface="Times New Roman" panose="02020603050405020304" pitchFamily="18" charset="0"/>
              </a:rPr>
              <a:t>!</a:t>
            </a:r>
            <a:r>
              <a:rPr kumimoji="1" lang="en-US" altLang="zh-CN" sz="1900" dirty="0">
                <a:solidFill>
                  <a:schemeClr val="tx2"/>
                </a:solidFill>
                <a:latin typeface="Times New Roman" panose="02020603050405020304" pitchFamily="18" charset="0"/>
              </a:rPr>
              <a:t>(</a:t>
            </a:r>
            <a:r>
              <a:rPr kumimoji="1" lang="en-US" altLang="zh-CN" sz="1900" dirty="0" err="1">
                <a:solidFill>
                  <a:srgbClr val="990033"/>
                </a:solidFill>
                <a:latin typeface="Times New Roman" panose="02020603050405020304" pitchFamily="18" charset="0"/>
              </a:rPr>
              <a:t>Thrt</a:t>
            </a:r>
            <a:r>
              <a:rPr kumimoji="1" lang="en-US" altLang="zh-CN" sz="1900" dirty="0">
                <a:latin typeface="Times New Roman" panose="02020603050405020304" pitchFamily="18" charset="0"/>
              </a:rPr>
              <a:t> = </a:t>
            </a:r>
            <a:r>
              <a:rPr kumimoji="1" lang="en-US" altLang="zh-CN" sz="1900" dirty="0">
                <a:solidFill>
                  <a:schemeClr val="tx2"/>
                </a:solidFill>
                <a:latin typeface="Times New Roman" panose="02020603050405020304" pitchFamily="18" charset="0"/>
              </a:rPr>
              <a:t>(</a:t>
            </a:r>
            <a:r>
              <a:rPr kumimoji="1" lang="en-US" altLang="zh-CN" sz="1900" dirty="0" err="1">
                <a:solidFill>
                  <a:schemeClr val="tx2"/>
                </a:solidFill>
                <a:latin typeface="Times New Roman" panose="02020603050405020304" pitchFamily="18" charset="0"/>
              </a:rPr>
              <a:t>BiThrTree</a:t>
            </a:r>
            <a:r>
              <a:rPr kumimoji="1" lang="en-US" altLang="zh-CN" sz="1900" dirty="0">
                <a:solidFill>
                  <a:schemeClr val="tx2"/>
                </a:solidFill>
                <a:latin typeface="Times New Roman" panose="02020603050405020304" pitchFamily="18" charset="0"/>
              </a:rPr>
              <a:t>)</a:t>
            </a:r>
            <a:r>
              <a:rPr kumimoji="1" lang="en-US" altLang="zh-CN" sz="1900" b="1" dirty="0" err="1">
                <a:solidFill>
                  <a:schemeClr val="tx2"/>
                </a:solidFill>
                <a:latin typeface="Times New Roman" panose="02020603050405020304" pitchFamily="18" charset="0"/>
              </a:rPr>
              <a:t>malloc</a:t>
            </a:r>
            <a:r>
              <a:rPr kumimoji="1" lang="en-US" altLang="zh-CN" sz="1900" dirty="0">
                <a:solidFill>
                  <a:schemeClr val="tx2"/>
                </a:solidFill>
                <a:latin typeface="Times New Roman" panose="02020603050405020304" pitchFamily="18" charset="0"/>
              </a:rPr>
              <a:t>( </a:t>
            </a:r>
            <a:r>
              <a:rPr kumimoji="1" lang="en-US" altLang="zh-CN" sz="1900" b="1" dirty="0" err="1">
                <a:solidFill>
                  <a:schemeClr val="tx2"/>
                </a:solidFill>
                <a:latin typeface="Times New Roman" panose="02020603050405020304" pitchFamily="18" charset="0"/>
              </a:rPr>
              <a:t>sizeof</a:t>
            </a:r>
            <a:r>
              <a:rPr kumimoji="1" lang="en-US" altLang="zh-CN" sz="1900" dirty="0">
                <a:solidFill>
                  <a:schemeClr val="tx2"/>
                </a:solidFill>
                <a:latin typeface="Times New Roman" panose="02020603050405020304" pitchFamily="18" charset="0"/>
              </a:rPr>
              <a:t>( </a:t>
            </a:r>
            <a:r>
              <a:rPr kumimoji="1" lang="en-US" altLang="zh-CN" sz="1900" dirty="0" err="1">
                <a:solidFill>
                  <a:schemeClr val="tx2"/>
                </a:solidFill>
                <a:latin typeface="Times New Roman" panose="02020603050405020304" pitchFamily="18" charset="0"/>
              </a:rPr>
              <a:t>BiThrNode</a:t>
            </a:r>
            <a:r>
              <a:rPr kumimoji="1" lang="en-US" altLang="zh-CN" sz="1900" dirty="0">
                <a:solidFill>
                  <a:schemeClr val="tx2"/>
                </a:solidFill>
                <a:latin typeface="Times New Roman" panose="02020603050405020304" pitchFamily="18" charset="0"/>
              </a:rPr>
              <a:t>))))</a:t>
            </a:r>
            <a:endParaRPr kumimoji="1" lang="en-US" altLang="zh-CN" sz="1900" dirty="0">
              <a:solidFill>
                <a:schemeClr val="tx2"/>
              </a:solidFill>
              <a:latin typeface="Times New Roman" panose="02020603050405020304" pitchFamily="18" charset="0"/>
            </a:endParaRPr>
          </a:p>
          <a:p>
            <a:pPr>
              <a:lnSpc>
                <a:spcPct val="120000"/>
              </a:lnSpc>
            </a:pPr>
            <a:r>
              <a:rPr kumimoji="1" lang="en-US" altLang="zh-CN" sz="1900" dirty="0">
                <a:solidFill>
                  <a:schemeClr val="tx2"/>
                </a:solidFill>
                <a:latin typeface="Times New Roman" panose="02020603050405020304" pitchFamily="18" charset="0"/>
              </a:rPr>
              <a:t>       </a:t>
            </a:r>
            <a:r>
              <a:rPr kumimoji="1" lang="en-US" altLang="zh-CN" sz="1900" b="1" dirty="0">
                <a:solidFill>
                  <a:schemeClr val="tx2"/>
                </a:solidFill>
                <a:latin typeface="Times New Roman" panose="02020603050405020304" pitchFamily="18" charset="0"/>
              </a:rPr>
              <a:t>exit </a:t>
            </a:r>
            <a:r>
              <a:rPr kumimoji="1" lang="en-US" altLang="zh-CN" sz="1900" dirty="0">
                <a:solidFill>
                  <a:schemeClr val="tx2"/>
                </a:solidFill>
                <a:latin typeface="Times New Roman" panose="02020603050405020304" pitchFamily="18" charset="0"/>
              </a:rPr>
              <a:t>(OVERFLOW);</a:t>
            </a:r>
            <a:endParaRPr kumimoji="1" lang="en-US" altLang="zh-CN" sz="1900" dirty="0">
              <a:latin typeface="Times New Roman" panose="02020603050405020304" pitchFamily="18" charset="0"/>
            </a:endParaRPr>
          </a:p>
          <a:p>
            <a:pPr>
              <a:lnSpc>
                <a:spcPct val="120000"/>
              </a:lnSpc>
            </a:pPr>
            <a:r>
              <a:rPr kumimoji="1" lang="en-US" altLang="zh-CN" sz="1900" dirty="0">
                <a:latin typeface="Times New Roman" panose="02020603050405020304" pitchFamily="18" charset="0"/>
              </a:rPr>
              <a:t>   </a:t>
            </a:r>
            <a:r>
              <a:rPr kumimoji="1" lang="en-US" altLang="zh-CN" sz="1900" dirty="0" err="1">
                <a:solidFill>
                  <a:srgbClr val="990033"/>
                </a:solidFill>
                <a:latin typeface="Times New Roman" panose="02020603050405020304" pitchFamily="18" charset="0"/>
              </a:rPr>
              <a:t>Thrt</a:t>
            </a:r>
            <a:r>
              <a:rPr kumimoji="1" lang="en-US" altLang="zh-CN" sz="1900" dirty="0">
                <a:solidFill>
                  <a:srgbClr val="990033"/>
                </a:solidFill>
                <a:latin typeface="Times New Roman" panose="02020603050405020304" pitchFamily="18" charset="0"/>
              </a:rPr>
              <a:t>-&gt;</a:t>
            </a:r>
            <a:r>
              <a:rPr kumimoji="1" lang="en-US" altLang="zh-CN" sz="1900" dirty="0" err="1">
                <a:solidFill>
                  <a:srgbClr val="990033"/>
                </a:solidFill>
                <a:latin typeface="Times New Roman" panose="02020603050405020304" pitchFamily="18" charset="0"/>
              </a:rPr>
              <a:t>LTag</a:t>
            </a:r>
            <a:r>
              <a:rPr kumimoji="1" lang="en-US" altLang="zh-CN" sz="1900" dirty="0">
                <a:solidFill>
                  <a:srgbClr val="990033"/>
                </a:solidFill>
                <a:latin typeface="Times New Roman" panose="02020603050405020304" pitchFamily="18" charset="0"/>
              </a:rPr>
              <a:t> = Link;  </a:t>
            </a:r>
            <a:r>
              <a:rPr kumimoji="1" lang="en-US" altLang="zh-CN" sz="1900" dirty="0" err="1">
                <a:solidFill>
                  <a:srgbClr val="990033"/>
                </a:solidFill>
                <a:latin typeface="Times New Roman" panose="02020603050405020304" pitchFamily="18" charset="0"/>
              </a:rPr>
              <a:t>Thrt</a:t>
            </a:r>
            <a:r>
              <a:rPr kumimoji="1" lang="en-US" altLang="zh-CN" sz="1900" dirty="0">
                <a:solidFill>
                  <a:srgbClr val="990033"/>
                </a:solidFill>
                <a:latin typeface="Times New Roman" panose="02020603050405020304" pitchFamily="18" charset="0"/>
              </a:rPr>
              <a:t>-&gt;</a:t>
            </a:r>
            <a:r>
              <a:rPr kumimoji="1" lang="en-US" altLang="zh-CN" sz="1900" dirty="0" err="1">
                <a:solidFill>
                  <a:srgbClr val="990033"/>
                </a:solidFill>
                <a:latin typeface="Times New Roman" panose="02020603050405020304" pitchFamily="18" charset="0"/>
              </a:rPr>
              <a:t>RTag</a:t>
            </a:r>
            <a:r>
              <a:rPr kumimoji="1" lang="en-US" altLang="zh-CN" sz="1900" dirty="0">
                <a:solidFill>
                  <a:srgbClr val="990033"/>
                </a:solidFill>
                <a:latin typeface="Times New Roman" panose="02020603050405020304" pitchFamily="18" charset="0"/>
              </a:rPr>
              <a:t> =Thread; </a:t>
            </a:r>
            <a:endParaRPr kumimoji="1" lang="en-US" altLang="zh-CN" sz="1900" dirty="0">
              <a:solidFill>
                <a:srgbClr val="990033"/>
              </a:solidFill>
              <a:latin typeface="Times New Roman" panose="02020603050405020304" pitchFamily="18" charset="0"/>
            </a:endParaRPr>
          </a:p>
          <a:p>
            <a:pPr>
              <a:lnSpc>
                <a:spcPct val="120000"/>
              </a:lnSpc>
            </a:pPr>
            <a:r>
              <a:rPr kumimoji="1" lang="en-US" altLang="zh-CN" sz="1900" dirty="0">
                <a:solidFill>
                  <a:srgbClr val="990033"/>
                </a:solidFill>
                <a:latin typeface="Times New Roman" panose="02020603050405020304" pitchFamily="18" charset="0"/>
              </a:rPr>
              <a:t>   </a:t>
            </a:r>
            <a:r>
              <a:rPr kumimoji="1" lang="en-US" altLang="zh-CN" sz="1900" dirty="0" err="1">
                <a:solidFill>
                  <a:srgbClr val="990033"/>
                </a:solidFill>
                <a:latin typeface="Times New Roman" panose="02020603050405020304" pitchFamily="18" charset="0"/>
              </a:rPr>
              <a:t>Thrt</a:t>
            </a:r>
            <a:r>
              <a:rPr kumimoji="1" lang="en-US" altLang="zh-CN" sz="1900" dirty="0">
                <a:solidFill>
                  <a:srgbClr val="990033"/>
                </a:solidFill>
                <a:latin typeface="Times New Roman" panose="02020603050405020304" pitchFamily="18" charset="0"/>
              </a:rPr>
              <a:t>-&gt;</a:t>
            </a:r>
            <a:r>
              <a:rPr kumimoji="1" lang="en-US" altLang="zh-CN" sz="1900" dirty="0" err="1">
                <a:solidFill>
                  <a:srgbClr val="990033"/>
                </a:solidFill>
                <a:latin typeface="Times New Roman" panose="02020603050405020304" pitchFamily="18" charset="0"/>
              </a:rPr>
              <a:t>rchild</a:t>
            </a:r>
            <a:r>
              <a:rPr kumimoji="1" lang="en-US" altLang="zh-CN" sz="1900" dirty="0">
                <a:solidFill>
                  <a:srgbClr val="990033"/>
                </a:solidFill>
                <a:latin typeface="Times New Roman" panose="02020603050405020304" pitchFamily="18" charset="0"/>
              </a:rPr>
              <a:t> = </a:t>
            </a:r>
            <a:r>
              <a:rPr kumimoji="1" lang="en-US" altLang="zh-CN" sz="1900" dirty="0" err="1">
                <a:solidFill>
                  <a:srgbClr val="990033"/>
                </a:solidFill>
                <a:latin typeface="Times New Roman" panose="02020603050405020304" pitchFamily="18" charset="0"/>
              </a:rPr>
              <a:t>Thrt</a:t>
            </a:r>
            <a:r>
              <a:rPr kumimoji="1" lang="en-US" altLang="zh-CN" sz="1900" dirty="0">
                <a:solidFill>
                  <a:srgbClr val="990033"/>
                </a:solidFill>
                <a:latin typeface="Times New Roman" panose="02020603050405020304" pitchFamily="18" charset="0"/>
              </a:rPr>
              <a:t>;</a:t>
            </a:r>
            <a:r>
              <a:rPr kumimoji="1" lang="en-US" altLang="zh-CN" sz="1900" dirty="0">
                <a:latin typeface="Times New Roman" panose="02020603050405020304" pitchFamily="18" charset="0"/>
              </a:rPr>
              <a:t>     </a:t>
            </a:r>
            <a:r>
              <a:rPr kumimoji="1" lang="en-US" altLang="zh-CN" sz="1900" dirty="0">
                <a:solidFill>
                  <a:schemeClr val="tx2"/>
                </a:solidFill>
                <a:latin typeface="Times New Roman" panose="02020603050405020304" pitchFamily="18" charset="0"/>
              </a:rPr>
              <a:t>// </a:t>
            </a:r>
            <a:r>
              <a:rPr kumimoji="1" lang="zh-CN" altLang="en-US" sz="1900" dirty="0">
                <a:solidFill>
                  <a:schemeClr val="tx2"/>
                </a:solidFill>
                <a:latin typeface="Times New Roman" panose="02020603050405020304" pitchFamily="18" charset="0"/>
              </a:rPr>
              <a:t>初始化时右指针指向自己</a:t>
            </a:r>
            <a:endParaRPr kumimoji="1" lang="zh-CN" altLang="en-US" sz="1900" dirty="0">
              <a:latin typeface="Times New Roman" panose="02020603050405020304" pitchFamily="18" charset="0"/>
            </a:endParaRPr>
          </a:p>
          <a:p>
            <a:pPr>
              <a:lnSpc>
                <a:spcPct val="120000"/>
              </a:lnSpc>
            </a:pPr>
            <a:r>
              <a:rPr kumimoji="1" lang="zh-CN" altLang="en-US" sz="1900" b="1" dirty="0">
                <a:solidFill>
                  <a:schemeClr val="tx2"/>
                </a:solidFill>
                <a:latin typeface="Times New Roman" panose="02020603050405020304" pitchFamily="18" charset="0"/>
              </a:rPr>
              <a:t>      </a:t>
            </a:r>
            <a:endParaRPr kumimoji="1" lang="zh-CN" altLang="en-US" sz="1900" b="1" dirty="0">
              <a:solidFill>
                <a:schemeClr val="tx2"/>
              </a:solidFill>
              <a:latin typeface="Times New Roman" panose="02020603050405020304" pitchFamily="18" charset="0"/>
            </a:endParaRPr>
          </a:p>
          <a:p>
            <a:pPr>
              <a:lnSpc>
                <a:spcPct val="120000"/>
              </a:lnSpc>
            </a:pPr>
            <a:endParaRPr kumimoji="1" lang="zh-CN" altLang="en-US" sz="1900" b="1" dirty="0">
              <a:solidFill>
                <a:schemeClr val="tx2"/>
              </a:solidFill>
              <a:latin typeface="Times New Roman" panose="02020603050405020304" pitchFamily="18" charset="0"/>
            </a:endParaRPr>
          </a:p>
          <a:p>
            <a:pPr>
              <a:lnSpc>
                <a:spcPct val="120000"/>
              </a:lnSpc>
            </a:pPr>
            <a:endParaRPr kumimoji="1" lang="zh-CN" altLang="en-US" sz="1900" b="1" dirty="0">
              <a:solidFill>
                <a:schemeClr val="tx2"/>
              </a:solidFill>
              <a:latin typeface="Times New Roman" panose="02020603050405020304" pitchFamily="18" charset="0"/>
            </a:endParaRPr>
          </a:p>
          <a:p>
            <a:pPr>
              <a:lnSpc>
                <a:spcPct val="120000"/>
              </a:lnSpc>
            </a:pPr>
            <a:endParaRPr kumimoji="1" lang="zh-CN" altLang="en-US" sz="1900" b="1" dirty="0">
              <a:solidFill>
                <a:schemeClr val="tx2"/>
              </a:solidFill>
              <a:latin typeface="Times New Roman" panose="02020603050405020304" pitchFamily="18" charset="0"/>
            </a:endParaRPr>
          </a:p>
          <a:p>
            <a:pPr>
              <a:lnSpc>
                <a:spcPct val="120000"/>
              </a:lnSpc>
            </a:pPr>
            <a:endParaRPr kumimoji="1" lang="zh-CN" altLang="en-US" sz="1900" b="1" dirty="0">
              <a:solidFill>
                <a:schemeClr val="tx2"/>
              </a:solidFill>
              <a:latin typeface="Times New Roman" panose="02020603050405020304" pitchFamily="18" charset="0"/>
            </a:endParaRPr>
          </a:p>
          <a:p>
            <a:pPr>
              <a:lnSpc>
                <a:spcPct val="120000"/>
              </a:lnSpc>
            </a:pPr>
            <a:endParaRPr kumimoji="1" lang="zh-CN" altLang="en-US" sz="1900" b="1" dirty="0">
              <a:solidFill>
                <a:schemeClr val="tx2"/>
              </a:solidFill>
              <a:latin typeface="Times New Roman" panose="02020603050405020304" pitchFamily="18" charset="0"/>
            </a:endParaRPr>
          </a:p>
          <a:p>
            <a:pPr>
              <a:lnSpc>
                <a:spcPct val="90000"/>
              </a:lnSpc>
            </a:pPr>
            <a:r>
              <a:rPr kumimoji="1" lang="zh-CN" altLang="en-US" sz="1900" b="1" dirty="0" smtClean="0">
                <a:solidFill>
                  <a:schemeClr val="tx2"/>
                </a:solidFill>
                <a:latin typeface="Times New Roman" panose="02020603050405020304" pitchFamily="18" charset="0"/>
              </a:rPr>
              <a:t>  </a:t>
            </a:r>
            <a:endParaRPr kumimoji="1" lang="zh-CN" altLang="en-US" sz="1900" b="1" dirty="0" smtClean="0">
              <a:solidFill>
                <a:schemeClr val="tx2"/>
              </a:solidFill>
              <a:latin typeface="Times New Roman" panose="02020603050405020304" pitchFamily="18" charset="0"/>
            </a:endParaRPr>
          </a:p>
          <a:p>
            <a:pPr>
              <a:lnSpc>
                <a:spcPct val="90000"/>
              </a:lnSpc>
            </a:pPr>
            <a:endParaRPr kumimoji="1" lang="zh-CN" altLang="en-US" sz="1900" b="1" dirty="0" smtClean="0">
              <a:solidFill>
                <a:schemeClr val="tx2"/>
              </a:solidFill>
              <a:latin typeface="Times New Roman" panose="02020603050405020304" pitchFamily="18" charset="0"/>
            </a:endParaRPr>
          </a:p>
          <a:p>
            <a:pPr>
              <a:lnSpc>
                <a:spcPct val="90000"/>
              </a:lnSpc>
            </a:pPr>
            <a:endParaRPr kumimoji="1" lang="zh-CN" altLang="en-US" sz="1900" b="1" dirty="0" smtClean="0">
              <a:solidFill>
                <a:schemeClr val="tx2"/>
              </a:solidFill>
              <a:latin typeface="Times New Roman" panose="02020603050405020304" pitchFamily="18" charset="0"/>
            </a:endParaRPr>
          </a:p>
          <a:p>
            <a:pPr>
              <a:lnSpc>
                <a:spcPct val="90000"/>
              </a:lnSpc>
            </a:pPr>
            <a:endParaRPr kumimoji="1" lang="zh-CN" altLang="en-US" sz="1900" b="1" dirty="0" smtClean="0">
              <a:solidFill>
                <a:schemeClr val="tx2"/>
              </a:solidFill>
              <a:latin typeface="Times New Roman" panose="02020603050405020304" pitchFamily="18" charset="0"/>
            </a:endParaRPr>
          </a:p>
          <a:p>
            <a:pPr>
              <a:lnSpc>
                <a:spcPct val="90000"/>
              </a:lnSpc>
            </a:pPr>
            <a:r>
              <a:rPr kumimoji="1" lang="zh-CN" altLang="en-US" sz="1900" b="1" dirty="0" smtClean="0">
                <a:solidFill>
                  <a:schemeClr val="tx2"/>
                </a:solidFill>
                <a:latin typeface="Times New Roman" panose="02020603050405020304" pitchFamily="18" charset="0"/>
              </a:rPr>
              <a:t> </a:t>
            </a:r>
            <a:r>
              <a:rPr kumimoji="1" lang="en-US" altLang="zh-CN" sz="1900" b="1" dirty="0">
                <a:solidFill>
                  <a:schemeClr val="tx2"/>
                </a:solidFill>
                <a:latin typeface="Times New Roman" panose="02020603050405020304" pitchFamily="18" charset="0"/>
              </a:rPr>
              <a:t>}</a:t>
            </a:r>
            <a:r>
              <a:rPr kumimoji="1" lang="en-US" altLang="zh-CN" sz="1900" dirty="0">
                <a:solidFill>
                  <a:schemeClr val="tx2"/>
                </a:solidFill>
                <a:latin typeface="Times New Roman" panose="02020603050405020304" pitchFamily="18" charset="0"/>
              </a:rPr>
              <a:t> // </a:t>
            </a:r>
            <a:r>
              <a:rPr kumimoji="1" lang="en-US" altLang="zh-CN" sz="1900" dirty="0" err="1">
                <a:solidFill>
                  <a:schemeClr val="tx2"/>
                </a:solidFill>
                <a:latin typeface="Times New Roman" panose="02020603050405020304" pitchFamily="18" charset="0"/>
              </a:rPr>
              <a:t>InOrderThreading</a:t>
            </a:r>
            <a:r>
              <a:rPr kumimoji="1" lang="en-US" altLang="zh-CN" sz="1900" dirty="0">
                <a:latin typeface="Times New Roman" panose="02020603050405020304" pitchFamily="18" charset="0"/>
              </a:rPr>
              <a:t>                  </a:t>
            </a:r>
            <a:endParaRPr kumimoji="1" lang="en-US" altLang="zh-CN" sz="1900" dirty="0">
              <a:latin typeface="Times New Roman" panose="02020603050405020304" pitchFamily="18" charset="0"/>
            </a:endParaRPr>
          </a:p>
        </p:txBody>
      </p:sp>
      <p:grpSp>
        <p:nvGrpSpPr>
          <p:cNvPr id="2" name="Group 2"/>
          <p:cNvGrpSpPr/>
          <p:nvPr/>
        </p:nvGrpSpPr>
        <p:grpSpPr bwMode="auto">
          <a:xfrm>
            <a:off x="7132638" y="2205038"/>
            <a:ext cx="1616075" cy="784225"/>
            <a:chOff x="3884" y="1107"/>
            <a:chExt cx="1018" cy="494"/>
          </a:xfrm>
        </p:grpSpPr>
        <p:grpSp>
          <p:nvGrpSpPr>
            <p:cNvPr id="3" name="Group 3"/>
            <p:cNvGrpSpPr/>
            <p:nvPr/>
          </p:nvGrpSpPr>
          <p:grpSpPr bwMode="auto">
            <a:xfrm>
              <a:off x="3884" y="1107"/>
              <a:ext cx="886" cy="494"/>
              <a:chOff x="2442" y="943"/>
              <a:chExt cx="886" cy="494"/>
            </a:xfrm>
          </p:grpSpPr>
          <p:sp>
            <p:nvSpPr>
              <p:cNvPr id="105486" name="Line 4"/>
              <p:cNvSpPr>
                <a:spLocks noChangeShapeType="1"/>
              </p:cNvSpPr>
              <p:nvPr/>
            </p:nvSpPr>
            <p:spPr bwMode="auto">
              <a:xfrm flipH="1">
                <a:off x="2891" y="1056"/>
                <a:ext cx="93" cy="188"/>
              </a:xfrm>
              <a:prstGeom prst="line">
                <a:avLst/>
              </a:prstGeom>
              <a:noFill/>
              <a:ln w="38100">
                <a:solidFill>
                  <a:srgbClr val="0000FF"/>
                </a:solidFill>
                <a:round/>
                <a:tailEnd type="triangle" w="med" len="med"/>
              </a:ln>
            </p:spPr>
            <p:txBody>
              <a:bodyPr wrap="none" anchor="ctr"/>
              <a:lstStyle/>
              <a:p>
                <a:endParaRPr lang="zh-CN" altLang="en-US"/>
              </a:p>
            </p:txBody>
          </p:sp>
          <p:sp>
            <p:nvSpPr>
              <p:cNvPr id="105487" name="Text Box 5"/>
              <p:cNvSpPr txBox="1">
                <a:spLocks noChangeArrowheads="1"/>
              </p:cNvSpPr>
              <p:nvPr/>
            </p:nvSpPr>
            <p:spPr bwMode="auto">
              <a:xfrm>
                <a:off x="2984" y="943"/>
                <a:ext cx="208" cy="196"/>
              </a:xfrm>
              <a:prstGeom prst="rect">
                <a:avLst/>
              </a:prstGeom>
              <a:noFill/>
              <a:ln w="9525">
                <a:noFill/>
                <a:miter lim="800000"/>
              </a:ln>
            </p:spPr>
            <p:txBody>
              <a:bodyPr wrap="none"/>
              <a:lstStyle/>
              <a:p>
                <a:r>
                  <a:rPr kumimoji="1" lang="en-US" altLang="zh-CN" sz="1600">
                    <a:latin typeface="Times New Roman" panose="02020603050405020304" pitchFamily="18" charset="0"/>
                  </a:rPr>
                  <a:t>Thrt</a:t>
                </a:r>
                <a:endParaRPr kumimoji="1" lang="en-US" altLang="zh-CN" sz="1600">
                  <a:latin typeface="Times New Roman" panose="02020603050405020304" pitchFamily="18" charset="0"/>
                </a:endParaRPr>
              </a:p>
            </p:txBody>
          </p:sp>
          <p:grpSp>
            <p:nvGrpSpPr>
              <p:cNvPr id="4" name="Group 6"/>
              <p:cNvGrpSpPr/>
              <p:nvPr/>
            </p:nvGrpSpPr>
            <p:grpSpPr bwMode="auto">
              <a:xfrm>
                <a:off x="2442" y="1231"/>
                <a:ext cx="886" cy="206"/>
                <a:chOff x="3984" y="2976"/>
                <a:chExt cx="912" cy="262"/>
              </a:xfrm>
            </p:grpSpPr>
            <p:grpSp>
              <p:nvGrpSpPr>
                <p:cNvPr id="5" name="Group 7"/>
                <p:cNvGrpSpPr/>
                <p:nvPr/>
              </p:nvGrpSpPr>
              <p:grpSpPr bwMode="auto">
                <a:xfrm>
                  <a:off x="3984" y="2976"/>
                  <a:ext cx="912" cy="256"/>
                  <a:chOff x="3216" y="3312"/>
                  <a:chExt cx="1680" cy="256"/>
                </a:xfrm>
              </p:grpSpPr>
              <p:sp>
                <p:nvSpPr>
                  <p:cNvPr id="105491" name="Rectangle 8"/>
                  <p:cNvSpPr>
                    <a:spLocks noChangeArrowheads="1"/>
                  </p:cNvSpPr>
                  <p:nvPr/>
                </p:nvSpPr>
                <p:spPr bwMode="auto">
                  <a:xfrm>
                    <a:off x="3216" y="3312"/>
                    <a:ext cx="1680" cy="256"/>
                  </a:xfrm>
                  <a:prstGeom prst="rect">
                    <a:avLst/>
                  </a:prstGeom>
                  <a:noFill/>
                  <a:ln w="9525">
                    <a:solidFill>
                      <a:schemeClr val="tx1"/>
                    </a:solidFill>
                    <a:miter lim="800000"/>
                  </a:ln>
                </p:spPr>
                <p:txBody>
                  <a:bodyPr wrap="none" anchor="ctr"/>
                  <a:lstStyle/>
                  <a:p>
                    <a:r>
                      <a:rPr kumimoji="1" lang="en-US" altLang="zh-CN" sz="2000">
                        <a:latin typeface="Times New Roman" panose="02020603050405020304" pitchFamily="18" charset="0"/>
                      </a:rPr>
                      <a:t>     </a:t>
                    </a:r>
                    <a:r>
                      <a:rPr kumimoji="1" lang="en-US" altLang="zh-CN" sz="2000">
                        <a:solidFill>
                          <a:schemeClr val="folHlink"/>
                        </a:solidFill>
                        <a:latin typeface="Times New Roman" panose="02020603050405020304" pitchFamily="18" charset="0"/>
                      </a:rPr>
                      <a:t>0</a:t>
                    </a:r>
                    <a:r>
                      <a:rPr kumimoji="1" lang="en-US" altLang="zh-CN" sz="2000">
                        <a:latin typeface="Times New Roman" panose="02020603050405020304" pitchFamily="18" charset="0"/>
                      </a:rPr>
                      <a:t>       </a:t>
                    </a:r>
                    <a:r>
                      <a:rPr kumimoji="1" lang="en-US" altLang="zh-CN" sz="2000">
                        <a:solidFill>
                          <a:schemeClr val="tx2"/>
                        </a:solidFill>
                        <a:latin typeface="Times New Roman" panose="02020603050405020304" pitchFamily="18" charset="0"/>
                      </a:rPr>
                      <a:t>1</a:t>
                    </a:r>
                    <a:endParaRPr kumimoji="1" lang="en-US" altLang="zh-CN" sz="2000">
                      <a:latin typeface="Times New Roman" panose="02020603050405020304" pitchFamily="18" charset="0"/>
                    </a:endParaRPr>
                  </a:p>
                </p:txBody>
              </p:sp>
              <p:sp>
                <p:nvSpPr>
                  <p:cNvPr id="105492" name="Line 9"/>
                  <p:cNvSpPr>
                    <a:spLocks noChangeShapeType="1"/>
                  </p:cNvSpPr>
                  <p:nvPr/>
                </p:nvSpPr>
                <p:spPr bwMode="auto">
                  <a:xfrm>
                    <a:off x="3552" y="3312"/>
                    <a:ext cx="0" cy="245"/>
                  </a:xfrm>
                  <a:prstGeom prst="line">
                    <a:avLst/>
                  </a:prstGeom>
                  <a:noFill/>
                  <a:ln w="9525">
                    <a:solidFill>
                      <a:schemeClr val="tx1"/>
                    </a:solidFill>
                    <a:round/>
                  </a:ln>
                </p:spPr>
                <p:txBody>
                  <a:bodyPr wrap="none" anchor="ctr"/>
                  <a:lstStyle/>
                  <a:p>
                    <a:endParaRPr lang="zh-CN" altLang="en-US"/>
                  </a:p>
                </p:txBody>
              </p:sp>
              <p:sp>
                <p:nvSpPr>
                  <p:cNvPr id="105493" name="Line 10"/>
                  <p:cNvSpPr>
                    <a:spLocks noChangeShapeType="1"/>
                  </p:cNvSpPr>
                  <p:nvPr/>
                </p:nvSpPr>
                <p:spPr bwMode="auto">
                  <a:xfrm>
                    <a:off x="3888" y="3312"/>
                    <a:ext cx="0" cy="256"/>
                  </a:xfrm>
                  <a:prstGeom prst="line">
                    <a:avLst/>
                  </a:prstGeom>
                  <a:noFill/>
                  <a:ln w="9525">
                    <a:solidFill>
                      <a:schemeClr val="tx1"/>
                    </a:solidFill>
                    <a:round/>
                  </a:ln>
                </p:spPr>
                <p:txBody>
                  <a:bodyPr wrap="none" anchor="ctr"/>
                  <a:lstStyle/>
                  <a:p>
                    <a:endParaRPr lang="zh-CN" altLang="en-US"/>
                  </a:p>
                </p:txBody>
              </p:sp>
              <p:sp>
                <p:nvSpPr>
                  <p:cNvPr id="105494" name="Line 11"/>
                  <p:cNvSpPr>
                    <a:spLocks noChangeShapeType="1"/>
                  </p:cNvSpPr>
                  <p:nvPr/>
                </p:nvSpPr>
                <p:spPr bwMode="auto">
                  <a:xfrm>
                    <a:off x="4224" y="3312"/>
                    <a:ext cx="0" cy="256"/>
                  </a:xfrm>
                  <a:prstGeom prst="line">
                    <a:avLst/>
                  </a:prstGeom>
                  <a:noFill/>
                  <a:ln w="9525">
                    <a:solidFill>
                      <a:schemeClr val="tx1"/>
                    </a:solidFill>
                    <a:round/>
                  </a:ln>
                </p:spPr>
                <p:txBody>
                  <a:bodyPr wrap="none" anchor="ctr"/>
                  <a:lstStyle/>
                  <a:p>
                    <a:endParaRPr lang="zh-CN" altLang="en-US"/>
                  </a:p>
                </p:txBody>
              </p:sp>
              <p:sp>
                <p:nvSpPr>
                  <p:cNvPr id="105495" name="Line 12"/>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sp>
              <p:nvSpPr>
                <p:cNvPr id="105490" name="Rectangle 13" descr="深色上对角线"/>
                <p:cNvSpPr>
                  <a:spLocks noChangeArrowheads="1"/>
                </p:cNvSpPr>
                <p:nvPr/>
              </p:nvSpPr>
              <p:spPr bwMode="auto">
                <a:xfrm>
                  <a:off x="4342" y="2976"/>
                  <a:ext cx="188" cy="262"/>
                </a:xfrm>
                <a:prstGeom prst="rect">
                  <a:avLst/>
                </a:prstGeom>
                <a:pattFill prst="dkUpDiag">
                  <a:fgClr>
                    <a:schemeClr val="tx1"/>
                  </a:fgClr>
                  <a:bgClr>
                    <a:srgbClr val="FFFFFF"/>
                  </a:bgClr>
                </a:pattFill>
                <a:ln w="9525">
                  <a:solidFill>
                    <a:schemeClr val="tx1"/>
                  </a:solidFill>
                  <a:miter lim="800000"/>
                </a:ln>
              </p:spPr>
              <p:txBody>
                <a:bodyPr wrap="none" anchor="ctr"/>
                <a:lstStyle/>
                <a:p>
                  <a:endParaRPr lang="zh-CN" altLang="en-US" b="1"/>
                </a:p>
              </p:txBody>
            </p:sp>
          </p:grpSp>
        </p:grpSp>
        <p:grpSp>
          <p:nvGrpSpPr>
            <p:cNvPr id="6" name="Group 14"/>
            <p:cNvGrpSpPr/>
            <p:nvPr/>
          </p:nvGrpSpPr>
          <p:grpSpPr bwMode="auto">
            <a:xfrm>
              <a:off x="4714" y="1223"/>
              <a:ext cx="188" cy="281"/>
              <a:chOff x="4714" y="1223"/>
              <a:chExt cx="188" cy="281"/>
            </a:xfrm>
          </p:grpSpPr>
          <p:sp>
            <p:nvSpPr>
              <p:cNvPr id="105482" name="Line 15"/>
              <p:cNvSpPr>
                <a:spLocks noChangeShapeType="1"/>
              </p:cNvSpPr>
              <p:nvPr/>
            </p:nvSpPr>
            <p:spPr bwMode="auto">
              <a:xfrm>
                <a:off x="4730" y="1504"/>
                <a:ext cx="172" cy="0"/>
              </a:xfrm>
              <a:prstGeom prst="line">
                <a:avLst/>
              </a:prstGeom>
              <a:noFill/>
              <a:ln w="38100">
                <a:solidFill>
                  <a:schemeClr val="tx2"/>
                </a:solidFill>
                <a:round/>
              </a:ln>
            </p:spPr>
            <p:txBody>
              <a:bodyPr wrap="none" anchor="ctr">
                <a:spAutoFit/>
              </a:bodyPr>
              <a:lstStyle/>
              <a:p>
                <a:endParaRPr lang="zh-CN" altLang="en-US"/>
              </a:p>
            </p:txBody>
          </p:sp>
          <p:sp>
            <p:nvSpPr>
              <p:cNvPr id="105483" name="Line 16"/>
              <p:cNvSpPr>
                <a:spLocks noChangeShapeType="1"/>
              </p:cNvSpPr>
              <p:nvPr/>
            </p:nvSpPr>
            <p:spPr bwMode="auto">
              <a:xfrm flipV="1">
                <a:off x="4901" y="1238"/>
                <a:ext cx="0" cy="265"/>
              </a:xfrm>
              <a:prstGeom prst="line">
                <a:avLst/>
              </a:prstGeom>
              <a:noFill/>
              <a:ln w="38100">
                <a:solidFill>
                  <a:schemeClr val="tx2"/>
                </a:solidFill>
                <a:round/>
              </a:ln>
            </p:spPr>
            <p:txBody>
              <a:bodyPr anchor="ctr">
                <a:spAutoFit/>
              </a:bodyPr>
              <a:lstStyle/>
              <a:p>
                <a:endParaRPr lang="zh-CN" altLang="en-US"/>
              </a:p>
            </p:txBody>
          </p:sp>
          <p:sp>
            <p:nvSpPr>
              <p:cNvPr id="105484" name="Line 17"/>
              <p:cNvSpPr>
                <a:spLocks noChangeShapeType="1"/>
              </p:cNvSpPr>
              <p:nvPr/>
            </p:nvSpPr>
            <p:spPr bwMode="auto">
              <a:xfrm flipH="1" flipV="1">
                <a:off x="4714" y="1223"/>
                <a:ext cx="188" cy="8"/>
              </a:xfrm>
              <a:prstGeom prst="line">
                <a:avLst/>
              </a:prstGeom>
              <a:noFill/>
              <a:ln w="38100">
                <a:solidFill>
                  <a:schemeClr val="tx2"/>
                </a:solidFill>
                <a:round/>
              </a:ln>
            </p:spPr>
            <p:txBody>
              <a:bodyPr wrap="none" anchor="ctr">
                <a:spAutoFit/>
              </a:bodyPr>
              <a:lstStyle/>
              <a:p>
                <a:endParaRPr lang="zh-CN" altLang="en-US"/>
              </a:p>
            </p:txBody>
          </p:sp>
          <p:sp>
            <p:nvSpPr>
              <p:cNvPr id="105485" name="Line 18"/>
              <p:cNvSpPr>
                <a:spLocks noChangeShapeType="1"/>
              </p:cNvSpPr>
              <p:nvPr/>
            </p:nvSpPr>
            <p:spPr bwMode="auto">
              <a:xfrm flipH="1">
                <a:off x="4714" y="1224"/>
                <a:ext cx="9" cy="163"/>
              </a:xfrm>
              <a:prstGeom prst="line">
                <a:avLst/>
              </a:prstGeom>
              <a:noFill/>
              <a:ln w="38100">
                <a:solidFill>
                  <a:schemeClr val="tx2"/>
                </a:solidFill>
                <a:round/>
                <a:tailEnd type="triangle" w="med" len="med"/>
              </a:ln>
            </p:spPr>
            <p:txBody>
              <a:bodyPr anchor="ctr">
                <a:spAutoFit/>
              </a:bodyPr>
              <a:lstStyle/>
              <a:p>
                <a:endParaRPr lang="zh-CN" altLang="en-US"/>
              </a:p>
            </p:txBody>
          </p:sp>
        </p:grpSp>
      </p:grpSp>
      <p:sp>
        <p:nvSpPr>
          <p:cNvPr id="302099" name="Rectangle 19"/>
          <p:cNvSpPr>
            <a:spLocks noChangeArrowheads="1"/>
          </p:cNvSpPr>
          <p:nvPr/>
        </p:nvSpPr>
        <p:spPr bwMode="auto">
          <a:xfrm>
            <a:off x="388938" y="3334633"/>
            <a:ext cx="6654165" cy="3014980"/>
          </a:xfrm>
          <a:prstGeom prst="rect">
            <a:avLst/>
          </a:prstGeom>
          <a:noFill/>
          <a:ln w="12700" cap="sq">
            <a:noFill/>
            <a:miter lim="800000"/>
            <a:headEnd type="none" w="sm" len="sm"/>
            <a:tailEnd type="none" w="sm" len="sm"/>
          </a:ln>
        </p:spPr>
        <p:txBody>
          <a:bodyPr wrap="none">
            <a:spAutoFit/>
          </a:bodyPr>
          <a:lstStyle/>
          <a:p>
            <a:pPr>
              <a:lnSpc>
                <a:spcPct val="125000"/>
              </a:lnSpc>
            </a:pPr>
            <a:r>
              <a:rPr kumimoji="1" lang="en-US" altLang="zh-CN" sz="1900" b="1" dirty="0">
                <a:solidFill>
                  <a:schemeClr val="tx2"/>
                </a:solidFill>
                <a:latin typeface="Times New Roman" panose="02020603050405020304" pitchFamily="18" charset="0"/>
              </a:rPr>
              <a:t>if</a:t>
            </a:r>
            <a:r>
              <a:rPr kumimoji="1" lang="en-US" altLang="zh-CN" sz="1900" dirty="0">
                <a:solidFill>
                  <a:schemeClr val="tx2"/>
                </a:solidFill>
                <a:latin typeface="Times New Roman" panose="02020603050405020304" pitchFamily="18" charset="0"/>
              </a:rPr>
              <a:t> (</a:t>
            </a:r>
            <a:r>
              <a:rPr kumimoji="1" lang="en-US" altLang="zh-CN" sz="1900" b="1" dirty="0">
                <a:solidFill>
                  <a:schemeClr val="tx2"/>
                </a:solidFill>
                <a:latin typeface="Times New Roman" panose="02020603050405020304" pitchFamily="18" charset="0"/>
              </a:rPr>
              <a:t>!</a:t>
            </a:r>
            <a:r>
              <a:rPr kumimoji="1" lang="en-US" altLang="zh-CN" sz="1900" dirty="0">
                <a:solidFill>
                  <a:schemeClr val="tx2"/>
                </a:solidFill>
                <a:latin typeface="Times New Roman" panose="02020603050405020304" pitchFamily="18" charset="0"/>
              </a:rPr>
              <a:t>T)</a:t>
            </a:r>
            <a:r>
              <a:rPr kumimoji="1" lang="en-US" altLang="zh-CN" sz="1900" dirty="0">
                <a:latin typeface="Times New Roman" panose="02020603050405020304" pitchFamily="18" charset="0"/>
              </a:rPr>
              <a:t>  </a:t>
            </a:r>
            <a:r>
              <a:rPr kumimoji="1" lang="en-US" altLang="zh-CN" sz="1900" dirty="0" err="1">
                <a:solidFill>
                  <a:srgbClr val="990033"/>
                </a:solidFill>
                <a:latin typeface="Times New Roman" panose="02020603050405020304" pitchFamily="18" charset="0"/>
              </a:rPr>
              <a:t>Thrt</a:t>
            </a:r>
            <a:r>
              <a:rPr kumimoji="1" lang="en-US" altLang="zh-CN" sz="1900" dirty="0">
                <a:solidFill>
                  <a:srgbClr val="990033"/>
                </a:solidFill>
                <a:latin typeface="Times New Roman" panose="02020603050405020304" pitchFamily="18" charset="0"/>
              </a:rPr>
              <a:t>-&gt;</a:t>
            </a:r>
            <a:r>
              <a:rPr kumimoji="1" lang="en-US" altLang="zh-CN" sz="1900" dirty="0" err="1">
                <a:solidFill>
                  <a:srgbClr val="990033"/>
                </a:solidFill>
                <a:latin typeface="Times New Roman" panose="02020603050405020304" pitchFamily="18" charset="0"/>
              </a:rPr>
              <a:t>lchild</a:t>
            </a:r>
            <a:r>
              <a:rPr kumimoji="1" lang="en-US" altLang="zh-CN" sz="1900" dirty="0">
                <a:solidFill>
                  <a:srgbClr val="990033"/>
                </a:solidFill>
                <a:latin typeface="Times New Roman" panose="02020603050405020304" pitchFamily="18" charset="0"/>
              </a:rPr>
              <a:t> = </a:t>
            </a:r>
            <a:r>
              <a:rPr kumimoji="1" lang="en-US" altLang="zh-CN" sz="1900" dirty="0" err="1">
                <a:solidFill>
                  <a:srgbClr val="990033"/>
                </a:solidFill>
                <a:latin typeface="Times New Roman" panose="02020603050405020304" pitchFamily="18" charset="0"/>
              </a:rPr>
              <a:t>Thrt</a:t>
            </a:r>
            <a:r>
              <a:rPr kumimoji="1" lang="en-US" altLang="zh-CN" sz="1900" dirty="0">
                <a:solidFill>
                  <a:srgbClr val="990033"/>
                </a:solidFill>
                <a:latin typeface="Times New Roman" panose="02020603050405020304" pitchFamily="18" charset="0"/>
              </a:rPr>
              <a:t>;</a:t>
            </a:r>
            <a:r>
              <a:rPr kumimoji="1" lang="en-US" altLang="zh-CN" sz="1900" dirty="0">
                <a:latin typeface="Times New Roman" panose="02020603050405020304" pitchFamily="18" charset="0"/>
              </a:rPr>
              <a:t>      </a:t>
            </a:r>
            <a:r>
              <a:rPr kumimoji="1" lang="en-US" altLang="zh-CN" sz="1900" dirty="0">
                <a:solidFill>
                  <a:schemeClr val="tx2"/>
                </a:solidFill>
              </a:rPr>
              <a:t>//  </a:t>
            </a:r>
            <a:r>
              <a:rPr kumimoji="1" lang="zh-CN" altLang="en-US" sz="1900" dirty="0">
                <a:solidFill>
                  <a:schemeClr val="tx2"/>
                </a:solidFill>
              </a:rPr>
              <a:t>树空时，左指针也指向自己</a:t>
            </a:r>
            <a:endParaRPr kumimoji="1" lang="zh-CN" altLang="en-US" sz="1900" dirty="0">
              <a:latin typeface="Times New Roman" panose="02020603050405020304" pitchFamily="18" charset="0"/>
            </a:endParaRPr>
          </a:p>
          <a:p>
            <a:pPr>
              <a:lnSpc>
                <a:spcPct val="125000"/>
              </a:lnSpc>
            </a:pPr>
            <a:r>
              <a:rPr kumimoji="1" lang="en-US" altLang="zh-CN" sz="1900" b="1" dirty="0">
                <a:solidFill>
                  <a:schemeClr val="tx2"/>
                </a:solidFill>
                <a:latin typeface="Times New Roman" panose="02020603050405020304" pitchFamily="18" charset="0"/>
              </a:rPr>
              <a:t>else {  </a:t>
            </a:r>
            <a:r>
              <a:rPr kumimoji="1" lang="en-US" altLang="zh-CN" sz="1900" dirty="0">
                <a:solidFill>
                  <a:srgbClr val="990033"/>
                </a:solidFill>
                <a:latin typeface="Times New Roman" panose="02020603050405020304" pitchFamily="18" charset="0"/>
              </a:rPr>
              <a:t> </a:t>
            </a:r>
            <a:r>
              <a:rPr kumimoji="1" lang="en-US" altLang="zh-CN" sz="1900" dirty="0" err="1">
                <a:solidFill>
                  <a:srgbClr val="990033"/>
                </a:solidFill>
                <a:latin typeface="Times New Roman" panose="02020603050405020304" pitchFamily="18" charset="0"/>
              </a:rPr>
              <a:t>Thrt</a:t>
            </a:r>
            <a:r>
              <a:rPr kumimoji="1" lang="en-US" altLang="zh-CN" sz="1900" dirty="0">
                <a:solidFill>
                  <a:srgbClr val="990033"/>
                </a:solidFill>
                <a:latin typeface="Times New Roman" panose="02020603050405020304" pitchFamily="18" charset="0"/>
              </a:rPr>
              <a:t>-&gt;</a:t>
            </a:r>
            <a:r>
              <a:rPr kumimoji="1" lang="en-US" altLang="zh-CN" sz="1900" dirty="0" err="1">
                <a:solidFill>
                  <a:srgbClr val="990033"/>
                </a:solidFill>
                <a:latin typeface="Times New Roman" panose="02020603050405020304" pitchFamily="18" charset="0"/>
              </a:rPr>
              <a:t>lchild</a:t>
            </a:r>
            <a:r>
              <a:rPr kumimoji="1" lang="en-US" altLang="zh-CN" sz="1900" dirty="0">
                <a:solidFill>
                  <a:srgbClr val="990033"/>
                </a:solidFill>
                <a:latin typeface="Times New Roman" panose="02020603050405020304" pitchFamily="18" charset="0"/>
              </a:rPr>
              <a:t> = T</a:t>
            </a:r>
            <a:r>
              <a:rPr kumimoji="1" lang="en-US" altLang="zh-CN" sz="1900" dirty="0">
                <a:solidFill>
                  <a:srgbClr val="990000"/>
                </a:solidFill>
                <a:latin typeface="Times New Roman" panose="02020603050405020304" pitchFamily="18" charset="0"/>
              </a:rPr>
              <a:t>; </a:t>
            </a:r>
            <a:r>
              <a:rPr kumimoji="1" lang="en-US" altLang="zh-CN" sz="1900" dirty="0">
                <a:latin typeface="Times New Roman" panose="02020603050405020304" pitchFamily="18" charset="0"/>
              </a:rPr>
              <a:t>  </a:t>
            </a:r>
            <a:r>
              <a:rPr kumimoji="1" lang="en-US" altLang="zh-CN" sz="1900" b="1" dirty="0">
                <a:solidFill>
                  <a:srgbClr val="800080"/>
                </a:solidFill>
                <a:latin typeface="Times New Roman" panose="02020603050405020304" pitchFamily="18" charset="0"/>
              </a:rPr>
              <a:t>pre = </a:t>
            </a:r>
            <a:r>
              <a:rPr kumimoji="1" lang="en-US" altLang="zh-CN" sz="1900" b="1" dirty="0" err="1">
                <a:solidFill>
                  <a:srgbClr val="800080"/>
                </a:solidFill>
                <a:latin typeface="Times New Roman" panose="02020603050405020304" pitchFamily="18" charset="0"/>
              </a:rPr>
              <a:t>Thrt</a:t>
            </a:r>
            <a:r>
              <a:rPr kumimoji="1" lang="en-US" altLang="zh-CN" sz="1900" b="1" dirty="0">
                <a:solidFill>
                  <a:srgbClr val="800080"/>
                </a:solidFill>
                <a:latin typeface="Times New Roman" panose="02020603050405020304" pitchFamily="18" charset="0"/>
              </a:rPr>
              <a:t>;  // </a:t>
            </a:r>
            <a:r>
              <a:rPr kumimoji="1" lang="en-US" altLang="zh-CN" sz="1900" dirty="0" err="1">
                <a:solidFill>
                  <a:srgbClr val="990033"/>
                </a:solidFill>
              </a:rPr>
              <a:t>Thrt</a:t>
            </a:r>
            <a:r>
              <a:rPr kumimoji="1" lang="en-US" altLang="zh-CN" sz="1900" dirty="0">
                <a:solidFill>
                  <a:srgbClr val="990033"/>
                </a:solidFill>
              </a:rPr>
              <a:t>-&gt;</a:t>
            </a:r>
            <a:r>
              <a:rPr kumimoji="1" lang="en-US" altLang="zh-CN" sz="1900" dirty="0" err="1">
                <a:solidFill>
                  <a:srgbClr val="990033"/>
                </a:solidFill>
              </a:rPr>
              <a:t>lchild</a:t>
            </a:r>
            <a:r>
              <a:rPr kumimoji="1" lang="en-US" altLang="zh-CN" sz="1900" dirty="0">
                <a:solidFill>
                  <a:srgbClr val="990033"/>
                </a:solidFill>
              </a:rPr>
              <a:t> </a:t>
            </a:r>
            <a:r>
              <a:rPr kumimoji="1" lang="zh-CN" altLang="en-US" sz="1900" dirty="0">
                <a:solidFill>
                  <a:srgbClr val="990033"/>
                </a:solidFill>
              </a:rPr>
              <a:t>指向树根 </a:t>
            </a:r>
            <a:r>
              <a:rPr kumimoji="1" lang="en-US" altLang="zh-CN" sz="1900" dirty="0">
                <a:solidFill>
                  <a:srgbClr val="990033"/>
                </a:solidFill>
              </a:rPr>
              <a:t>T</a:t>
            </a:r>
            <a:endParaRPr kumimoji="1" lang="en-US" altLang="zh-CN" sz="1900" dirty="0">
              <a:latin typeface="Times New Roman" panose="02020603050405020304" pitchFamily="18" charset="0"/>
            </a:endParaRPr>
          </a:p>
          <a:p>
            <a:pPr>
              <a:lnSpc>
                <a:spcPct val="125000"/>
              </a:lnSpc>
            </a:pPr>
            <a:r>
              <a:rPr kumimoji="1" lang="en-US" altLang="zh-CN" sz="1900" b="1" dirty="0">
                <a:solidFill>
                  <a:srgbClr val="CC0000"/>
                </a:solidFill>
                <a:latin typeface="Times New Roman" panose="02020603050405020304" pitchFamily="18" charset="0"/>
              </a:rPr>
              <a:t>            </a:t>
            </a:r>
            <a:r>
              <a:rPr kumimoji="1" lang="en-US" altLang="zh-CN" sz="1900" b="1" dirty="0" err="1">
                <a:solidFill>
                  <a:srgbClr val="CC0000"/>
                </a:solidFill>
                <a:latin typeface="Times New Roman" panose="02020603050405020304" pitchFamily="18" charset="0"/>
              </a:rPr>
              <a:t>InThreading</a:t>
            </a:r>
            <a:r>
              <a:rPr kumimoji="1" lang="en-US" altLang="zh-CN" sz="1900" b="1" dirty="0">
                <a:solidFill>
                  <a:srgbClr val="CC0000"/>
                </a:solidFill>
                <a:latin typeface="Times New Roman" panose="02020603050405020304" pitchFamily="18" charset="0"/>
              </a:rPr>
              <a:t>(T)</a:t>
            </a:r>
            <a:r>
              <a:rPr kumimoji="1" lang="en-US" altLang="zh-CN" sz="1900" dirty="0">
                <a:solidFill>
                  <a:srgbClr val="CC0000"/>
                </a:solidFill>
                <a:latin typeface="Times New Roman" panose="02020603050405020304" pitchFamily="18" charset="0"/>
              </a:rPr>
              <a:t>;</a:t>
            </a:r>
            <a:r>
              <a:rPr kumimoji="1" lang="en-US" altLang="zh-CN" sz="1900" dirty="0">
                <a:latin typeface="Times New Roman" panose="02020603050405020304" pitchFamily="18" charset="0"/>
              </a:rPr>
              <a:t>                 </a:t>
            </a:r>
            <a:endParaRPr kumimoji="1" lang="en-US" altLang="zh-CN" sz="1900" dirty="0">
              <a:latin typeface="Times New Roman" panose="02020603050405020304" pitchFamily="18" charset="0"/>
            </a:endParaRPr>
          </a:p>
          <a:p>
            <a:pPr>
              <a:lnSpc>
                <a:spcPct val="125000"/>
              </a:lnSpc>
            </a:pPr>
            <a:r>
              <a:rPr kumimoji="1" lang="en-US" altLang="zh-CN" sz="1900" dirty="0">
                <a:solidFill>
                  <a:srgbClr val="990099"/>
                </a:solidFill>
                <a:latin typeface="Times New Roman" panose="02020603050405020304" pitchFamily="18" charset="0"/>
              </a:rPr>
              <a:t>            pre-&gt;</a:t>
            </a:r>
            <a:r>
              <a:rPr kumimoji="1" lang="en-US" altLang="zh-CN" sz="1900" dirty="0" err="1">
                <a:solidFill>
                  <a:srgbClr val="990099"/>
                </a:solidFill>
                <a:latin typeface="Times New Roman" panose="02020603050405020304" pitchFamily="18" charset="0"/>
              </a:rPr>
              <a:t>rchild</a:t>
            </a:r>
            <a:r>
              <a:rPr kumimoji="1" lang="en-US" altLang="zh-CN" sz="1900" dirty="0">
                <a:solidFill>
                  <a:srgbClr val="990099"/>
                </a:solidFill>
                <a:latin typeface="Times New Roman" panose="02020603050405020304" pitchFamily="18" charset="0"/>
              </a:rPr>
              <a:t> = </a:t>
            </a:r>
            <a:r>
              <a:rPr kumimoji="1" lang="en-US" altLang="zh-CN" sz="1900" dirty="0" err="1">
                <a:solidFill>
                  <a:srgbClr val="990099"/>
                </a:solidFill>
                <a:latin typeface="Times New Roman" panose="02020603050405020304" pitchFamily="18" charset="0"/>
              </a:rPr>
              <a:t>Thrt</a:t>
            </a:r>
            <a:r>
              <a:rPr kumimoji="1" lang="en-US" altLang="zh-CN" sz="1900" dirty="0">
                <a:solidFill>
                  <a:srgbClr val="990099"/>
                </a:solidFill>
                <a:latin typeface="Times New Roman" panose="02020603050405020304" pitchFamily="18" charset="0"/>
              </a:rPr>
              <a:t>;   </a:t>
            </a:r>
            <a:r>
              <a:rPr kumimoji="1" lang="en-US" altLang="zh-CN" sz="1900" dirty="0">
                <a:solidFill>
                  <a:schemeClr val="tx2"/>
                </a:solidFill>
                <a:latin typeface="Times New Roman" panose="02020603050405020304" pitchFamily="18" charset="0"/>
              </a:rPr>
              <a:t>// </a:t>
            </a:r>
            <a:r>
              <a:rPr kumimoji="1" lang="zh-CN" altLang="en-US" sz="1900" dirty="0">
                <a:solidFill>
                  <a:schemeClr val="tx2"/>
                </a:solidFill>
                <a:latin typeface="Times New Roman" panose="02020603050405020304" pitchFamily="18" charset="0"/>
              </a:rPr>
              <a:t>处理最后一个结点，（</a:t>
            </a:r>
            <a:r>
              <a:rPr kumimoji="1" lang="zh-CN" altLang="en-US" sz="1900" dirty="0">
                <a:solidFill>
                  <a:schemeClr val="tx2"/>
                </a:solidFill>
                <a:latin typeface="Times New Roman" panose="02020603050405020304" pitchFamily="18" charset="0"/>
                <a:hlinkClick r:id="rId1" action="ppaction://hlinksldjump"/>
              </a:rPr>
              <a:t>图示</a:t>
            </a:r>
            <a:r>
              <a:rPr kumimoji="1" lang="zh-CN" altLang="en-US" sz="1900" dirty="0">
                <a:solidFill>
                  <a:schemeClr val="tx2"/>
                </a:solidFill>
                <a:latin typeface="Times New Roman" panose="02020603050405020304" pitchFamily="18" charset="0"/>
              </a:rPr>
              <a:t>）</a:t>
            </a:r>
            <a:endParaRPr kumimoji="1" lang="zh-CN" altLang="en-US" sz="1900" dirty="0">
              <a:solidFill>
                <a:srgbClr val="990099"/>
              </a:solidFill>
              <a:latin typeface="Times New Roman" panose="02020603050405020304" pitchFamily="18" charset="0"/>
            </a:endParaRPr>
          </a:p>
          <a:p>
            <a:pPr>
              <a:lnSpc>
                <a:spcPct val="125000"/>
              </a:lnSpc>
            </a:pPr>
            <a:r>
              <a:rPr kumimoji="1" lang="zh-CN" altLang="en-US" sz="1900" dirty="0">
                <a:solidFill>
                  <a:srgbClr val="990099"/>
                </a:solidFill>
                <a:latin typeface="Times New Roman" panose="02020603050405020304" pitchFamily="18" charset="0"/>
              </a:rPr>
              <a:t>            </a:t>
            </a:r>
            <a:r>
              <a:rPr kumimoji="1" lang="en-US" altLang="zh-CN" sz="1900" dirty="0">
                <a:solidFill>
                  <a:srgbClr val="990099"/>
                </a:solidFill>
                <a:latin typeface="Times New Roman" panose="02020603050405020304" pitchFamily="18" charset="0"/>
              </a:rPr>
              <a:t>pre-&gt;</a:t>
            </a:r>
            <a:r>
              <a:rPr kumimoji="1" lang="en-US" altLang="zh-CN" sz="1900" dirty="0" err="1">
                <a:solidFill>
                  <a:srgbClr val="990099"/>
                </a:solidFill>
                <a:latin typeface="Times New Roman" panose="02020603050405020304" pitchFamily="18" charset="0"/>
              </a:rPr>
              <a:t>RTag</a:t>
            </a:r>
            <a:r>
              <a:rPr kumimoji="1" lang="en-US" altLang="zh-CN" sz="1900" dirty="0">
                <a:solidFill>
                  <a:srgbClr val="990099"/>
                </a:solidFill>
                <a:latin typeface="Times New Roman" panose="02020603050405020304" pitchFamily="18" charset="0"/>
              </a:rPr>
              <a:t> = Thread;</a:t>
            </a:r>
            <a:r>
              <a:rPr kumimoji="1" lang="en-US" altLang="zh-CN" sz="1900" dirty="0">
                <a:latin typeface="Times New Roman" panose="02020603050405020304" pitchFamily="18" charset="0"/>
              </a:rPr>
              <a:t>    </a:t>
            </a:r>
            <a:endParaRPr kumimoji="1" lang="en-US" altLang="zh-CN" sz="1900" dirty="0">
              <a:latin typeface="Times New Roman" panose="02020603050405020304" pitchFamily="18" charset="0"/>
            </a:endParaRPr>
          </a:p>
          <a:p>
            <a:pPr>
              <a:lnSpc>
                <a:spcPct val="125000"/>
              </a:lnSpc>
            </a:pPr>
            <a:r>
              <a:rPr kumimoji="1" lang="en-US" altLang="zh-CN" sz="1900" dirty="0">
                <a:solidFill>
                  <a:srgbClr val="990033"/>
                </a:solidFill>
                <a:latin typeface="Times New Roman" panose="02020603050405020304" pitchFamily="18" charset="0"/>
              </a:rPr>
              <a:t>           </a:t>
            </a:r>
            <a:r>
              <a:rPr kumimoji="1" lang="en-US" altLang="zh-CN" sz="1900" dirty="0" err="1">
                <a:solidFill>
                  <a:srgbClr val="990033"/>
                </a:solidFill>
                <a:latin typeface="Times New Roman" panose="02020603050405020304" pitchFamily="18" charset="0"/>
              </a:rPr>
              <a:t>Thrt</a:t>
            </a:r>
            <a:r>
              <a:rPr kumimoji="1" lang="en-US" altLang="zh-CN" sz="1900" dirty="0">
                <a:solidFill>
                  <a:srgbClr val="990033"/>
                </a:solidFill>
                <a:latin typeface="Times New Roman" panose="02020603050405020304" pitchFamily="18" charset="0"/>
              </a:rPr>
              <a:t>-&gt;</a:t>
            </a:r>
            <a:r>
              <a:rPr kumimoji="1" lang="en-US" altLang="zh-CN" sz="1900" dirty="0" err="1">
                <a:solidFill>
                  <a:srgbClr val="990033"/>
                </a:solidFill>
                <a:latin typeface="Times New Roman" panose="02020603050405020304" pitchFamily="18" charset="0"/>
              </a:rPr>
              <a:t>rchild</a:t>
            </a:r>
            <a:r>
              <a:rPr kumimoji="1" lang="en-US" altLang="zh-CN" sz="1900" dirty="0">
                <a:solidFill>
                  <a:srgbClr val="990033"/>
                </a:solidFill>
                <a:latin typeface="Times New Roman" panose="02020603050405020304" pitchFamily="18" charset="0"/>
              </a:rPr>
              <a:t> = pre</a:t>
            </a:r>
            <a:r>
              <a:rPr kumimoji="1" lang="en-US" altLang="zh-CN" sz="1900" dirty="0">
                <a:solidFill>
                  <a:srgbClr val="990000"/>
                </a:solidFill>
                <a:latin typeface="Times New Roman" panose="02020603050405020304" pitchFamily="18" charset="0"/>
              </a:rPr>
              <a:t>;</a:t>
            </a:r>
            <a:r>
              <a:rPr kumimoji="1" lang="en-US" altLang="zh-CN" sz="1900" dirty="0">
                <a:solidFill>
                  <a:schemeClr val="tx2"/>
                </a:solidFill>
                <a:latin typeface="Times New Roman" panose="02020603050405020304" pitchFamily="18" charset="0"/>
              </a:rPr>
              <a:t>    </a:t>
            </a:r>
            <a:endParaRPr kumimoji="1" lang="en-US" altLang="zh-CN" sz="1900" dirty="0">
              <a:solidFill>
                <a:schemeClr val="tx2"/>
              </a:solidFill>
              <a:latin typeface="Times New Roman" panose="02020603050405020304" pitchFamily="18" charset="0"/>
            </a:endParaRPr>
          </a:p>
          <a:p>
            <a:pPr>
              <a:lnSpc>
                <a:spcPct val="125000"/>
              </a:lnSpc>
            </a:pPr>
            <a:r>
              <a:rPr kumimoji="1" lang="en-US" altLang="zh-CN" sz="1900" b="1" dirty="0" smtClean="0">
                <a:solidFill>
                  <a:schemeClr val="tx2"/>
                </a:solidFill>
                <a:latin typeface="Times New Roman" panose="02020603050405020304" pitchFamily="18" charset="0"/>
              </a:rPr>
              <a:t>}</a:t>
            </a:r>
            <a:endParaRPr kumimoji="1" lang="en-US" altLang="zh-CN" sz="1900" b="1" dirty="0" smtClean="0">
              <a:solidFill>
                <a:schemeClr val="tx2"/>
              </a:solidFill>
              <a:latin typeface="Times New Roman" panose="02020603050405020304" pitchFamily="18" charset="0"/>
            </a:endParaRPr>
          </a:p>
          <a:p>
            <a:pPr>
              <a:lnSpc>
                <a:spcPct val="125000"/>
              </a:lnSpc>
            </a:pPr>
            <a:r>
              <a:rPr kumimoji="1" lang="en-US" altLang="zh-CN" sz="1900" b="1" dirty="0" smtClean="0">
                <a:solidFill>
                  <a:schemeClr val="tx2"/>
                </a:solidFill>
              </a:rPr>
              <a:t>return</a:t>
            </a:r>
            <a:r>
              <a:rPr kumimoji="1" lang="en-US" altLang="zh-CN" sz="1900" dirty="0" smtClean="0">
                <a:solidFill>
                  <a:schemeClr val="tx2"/>
                </a:solidFill>
              </a:rPr>
              <a:t> </a:t>
            </a:r>
            <a:r>
              <a:rPr kumimoji="1" lang="en-US" altLang="zh-CN" sz="1900" dirty="0">
                <a:solidFill>
                  <a:schemeClr val="tx2"/>
                </a:solidFill>
              </a:rPr>
              <a:t>OK</a:t>
            </a:r>
            <a:r>
              <a:rPr kumimoji="1" lang="en-US" altLang="zh-CN" sz="1900" dirty="0" smtClean="0">
                <a:solidFill>
                  <a:schemeClr val="tx2"/>
                </a:solidFill>
              </a:rPr>
              <a:t>; </a:t>
            </a:r>
            <a:endParaRPr kumimoji="1" lang="en-US" altLang="zh-CN" sz="1900" b="1" dirty="0">
              <a:solidFill>
                <a:schemeClr val="tx2"/>
              </a:solidFill>
              <a:latin typeface="Times New Roman" panose="02020603050405020304" pitchFamily="18" charset="0"/>
            </a:endParaRPr>
          </a:p>
        </p:txBody>
      </p:sp>
      <p:sp>
        <p:nvSpPr>
          <p:cNvPr id="100376" name="Text Box 24"/>
          <p:cNvSpPr txBox="1">
            <a:spLocks noChangeArrowheads="1"/>
          </p:cNvSpPr>
          <p:nvPr/>
        </p:nvSpPr>
        <p:spPr bwMode="auto">
          <a:xfrm>
            <a:off x="182563" y="126365"/>
            <a:ext cx="5022850" cy="579438"/>
          </a:xfrm>
          <a:prstGeom prst="rect">
            <a:avLst/>
          </a:prstGeom>
          <a:noFill/>
          <a:ln w="12700" cap="sq">
            <a:noFill/>
            <a:miter lim="800000"/>
            <a:headEnd type="none" w="sm" len="sm"/>
            <a:tailEnd type="none" w="sm" len="sm"/>
          </a:ln>
          <a:effectLst>
            <a:prstShdw prst="shdw17" dist="17961" dir="2700000">
              <a:schemeClr val="accent1">
                <a:gamma/>
                <a:shade val="60000"/>
                <a:invGamma/>
              </a:schemeClr>
            </a:prstShdw>
          </a:effectLst>
        </p:spPr>
        <p:txBody>
          <a:bodyPr wrap="none">
            <a:spAutoFit/>
          </a:bodyPr>
          <a:lstStyle/>
          <a:p>
            <a:pPr>
              <a:defRPr/>
            </a:pPr>
            <a:r>
              <a:rPr lang="zh-CN" altLang="en-US" sz="3200" b="1"/>
              <a:t>中序遍历线索化</a:t>
            </a:r>
            <a:r>
              <a:rPr lang="en-US" altLang="zh-CN" sz="3200" b="1"/>
              <a:t>(</a:t>
            </a:r>
            <a:r>
              <a:rPr lang="zh-CN" altLang="en-US" sz="3200" b="1"/>
              <a:t>带头结点</a:t>
            </a:r>
            <a:r>
              <a:rPr lang="en-US" altLang="zh-CN" sz="3200" b="1"/>
              <a:t>)</a:t>
            </a:r>
            <a:endParaRPr lang="en-US" altLang="zh-CN" sz="32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2099"/>
                                        </p:tgtEl>
                                        <p:attrNameLst>
                                          <p:attrName>style.visibility</p:attrName>
                                        </p:attrNameLst>
                                      </p:cBhvr>
                                      <p:to>
                                        <p:strVal val="visible"/>
                                      </p:to>
                                    </p:set>
                                    <p:animEffect transition="in" filter="wipe(left)">
                                      <p:cBhvr>
                                        <p:cTn id="12" dur="500"/>
                                        <p:tgtEl>
                                          <p:spTgt spid="302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99"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3"/>
          <p:cNvSpPr>
            <a:spLocks noGrp="1"/>
          </p:cNvSpPr>
          <p:nvPr>
            <p:ph type="sldNum" sz="quarter" idx="4294967295"/>
          </p:nvPr>
        </p:nvSpPr>
        <p:spPr>
          <a:xfrm>
            <a:off x="7042150" y="6243638"/>
            <a:ext cx="1905000" cy="457200"/>
          </a:xfrm>
          <a:prstGeom prst="rect">
            <a:avLst/>
          </a:prstGeom>
          <a:noFill/>
        </p:spPr>
        <p:txBody>
          <a:bodyPr/>
          <a:lstStyle/>
          <a:p>
            <a:fld id="{572CF542-E22C-4707-9A45-282CB8D1161A}" type="slidenum">
              <a:rPr lang="en-US" altLang="zh-CN" smtClean="0"/>
            </a:fld>
            <a:endParaRPr lang="en-US" altLang="zh-CN" smtClean="0"/>
          </a:p>
        </p:txBody>
      </p:sp>
      <p:grpSp>
        <p:nvGrpSpPr>
          <p:cNvPr id="2" name="Group 2"/>
          <p:cNvGrpSpPr/>
          <p:nvPr/>
        </p:nvGrpSpPr>
        <p:grpSpPr bwMode="auto">
          <a:xfrm>
            <a:off x="4586288" y="1142048"/>
            <a:ext cx="1852612" cy="1668462"/>
            <a:chOff x="1632" y="768"/>
            <a:chExt cx="1167" cy="1051"/>
          </a:xfrm>
        </p:grpSpPr>
        <p:sp>
          <p:nvSpPr>
            <p:cNvPr id="106610" name="Oval 3"/>
            <p:cNvSpPr>
              <a:spLocks noChangeArrowheads="1"/>
            </p:cNvSpPr>
            <p:nvPr/>
          </p:nvSpPr>
          <p:spPr bwMode="auto">
            <a:xfrm>
              <a:off x="2112" y="768"/>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A</a:t>
              </a:r>
              <a:endParaRPr kumimoji="1" lang="en-US" altLang="zh-CN" sz="2000">
                <a:latin typeface="Times New Roman" panose="02020603050405020304" pitchFamily="18" charset="0"/>
              </a:endParaRPr>
            </a:p>
          </p:txBody>
        </p:sp>
        <p:sp>
          <p:nvSpPr>
            <p:cNvPr id="106611" name="Oval 4"/>
            <p:cNvSpPr>
              <a:spLocks noChangeArrowheads="1"/>
            </p:cNvSpPr>
            <p:nvPr/>
          </p:nvSpPr>
          <p:spPr bwMode="auto">
            <a:xfrm>
              <a:off x="1632" y="1152"/>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B</a:t>
              </a:r>
              <a:endParaRPr kumimoji="1" lang="en-US" altLang="zh-CN" sz="2000">
                <a:latin typeface="Times New Roman" panose="02020603050405020304" pitchFamily="18" charset="0"/>
              </a:endParaRPr>
            </a:p>
          </p:txBody>
        </p:sp>
        <p:sp>
          <p:nvSpPr>
            <p:cNvPr id="106612" name="Oval 5"/>
            <p:cNvSpPr>
              <a:spLocks noChangeArrowheads="1"/>
            </p:cNvSpPr>
            <p:nvPr/>
          </p:nvSpPr>
          <p:spPr bwMode="auto">
            <a:xfrm>
              <a:off x="1920" y="1584"/>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C</a:t>
              </a:r>
              <a:endParaRPr kumimoji="1" lang="en-US" altLang="zh-CN" sz="2000">
                <a:latin typeface="Times New Roman" panose="02020603050405020304" pitchFamily="18" charset="0"/>
              </a:endParaRPr>
            </a:p>
          </p:txBody>
        </p:sp>
        <p:sp>
          <p:nvSpPr>
            <p:cNvPr id="106613" name="Oval 6"/>
            <p:cNvSpPr>
              <a:spLocks noChangeArrowheads="1"/>
            </p:cNvSpPr>
            <p:nvPr/>
          </p:nvSpPr>
          <p:spPr bwMode="auto">
            <a:xfrm>
              <a:off x="2544" y="1152"/>
              <a:ext cx="255" cy="224"/>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D</a:t>
              </a:r>
              <a:endParaRPr kumimoji="1" lang="en-US" altLang="zh-CN" sz="2000">
                <a:latin typeface="Times New Roman" panose="02020603050405020304" pitchFamily="18" charset="0"/>
              </a:endParaRPr>
            </a:p>
          </p:txBody>
        </p:sp>
        <p:sp>
          <p:nvSpPr>
            <p:cNvPr id="106614" name="Oval 7"/>
            <p:cNvSpPr>
              <a:spLocks noChangeArrowheads="1"/>
            </p:cNvSpPr>
            <p:nvPr/>
          </p:nvSpPr>
          <p:spPr bwMode="auto">
            <a:xfrm>
              <a:off x="2256" y="1584"/>
              <a:ext cx="255" cy="235"/>
            </a:xfrm>
            <a:prstGeom prst="ellipse">
              <a:avLst/>
            </a:prstGeom>
            <a:noFill/>
            <a:ln w="9525">
              <a:solidFill>
                <a:schemeClr val="tx1"/>
              </a:solidFill>
              <a:round/>
            </a:ln>
          </p:spPr>
          <p:txBody>
            <a:bodyPr wrap="none" anchor="ctr"/>
            <a:lstStyle/>
            <a:p>
              <a:pPr algn="ctr"/>
              <a:r>
                <a:rPr kumimoji="1" lang="en-US" altLang="zh-CN" sz="2000">
                  <a:latin typeface="Times New Roman" panose="02020603050405020304" pitchFamily="18" charset="0"/>
                </a:rPr>
                <a:t>E</a:t>
              </a:r>
              <a:endParaRPr kumimoji="1" lang="en-US" altLang="zh-CN" sz="2000">
                <a:latin typeface="Times New Roman" panose="02020603050405020304" pitchFamily="18" charset="0"/>
              </a:endParaRPr>
            </a:p>
          </p:txBody>
        </p:sp>
        <p:sp>
          <p:nvSpPr>
            <p:cNvPr id="106615" name="Line 8"/>
            <p:cNvSpPr>
              <a:spLocks noChangeShapeType="1"/>
            </p:cNvSpPr>
            <p:nvPr/>
          </p:nvSpPr>
          <p:spPr bwMode="auto">
            <a:xfrm flipH="1">
              <a:off x="1872" y="960"/>
              <a:ext cx="240" cy="240"/>
            </a:xfrm>
            <a:prstGeom prst="line">
              <a:avLst/>
            </a:prstGeom>
            <a:noFill/>
            <a:ln w="9525">
              <a:solidFill>
                <a:schemeClr val="tx1"/>
              </a:solidFill>
              <a:round/>
            </a:ln>
          </p:spPr>
          <p:txBody>
            <a:bodyPr wrap="none" anchor="ctr"/>
            <a:lstStyle/>
            <a:p>
              <a:endParaRPr lang="zh-CN" altLang="en-US"/>
            </a:p>
          </p:txBody>
        </p:sp>
        <p:sp>
          <p:nvSpPr>
            <p:cNvPr id="106616" name="Line 9"/>
            <p:cNvSpPr>
              <a:spLocks noChangeShapeType="1"/>
            </p:cNvSpPr>
            <p:nvPr/>
          </p:nvSpPr>
          <p:spPr bwMode="auto">
            <a:xfrm>
              <a:off x="2304" y="960"/>
              <a:ext cx="240" cy="240"/>
            </a:xfrm>
            <a:prstGeom prst="line">
              <a:avLst/>
            </a:prstGeom>
            <a:noFill/>
            <a:ln w="9525">
              <a:solidFill>
                <a:schemeClr val="tx1"/>
              </a:solidFill>
              <a:round/>
            </a:ln>
          </p:spPr>
          <p:txBody>
            <a:bodyPr wrap="none" anchor="ctr"/>
            <a:lstStyle/>
            <a:p>
              <a:endParaRPr lang="zh-CN" altLang="en-US"/>
            </a:p>
          </p:txBody>
        </p:sp>
        <p:sp>
          <p:nvSpPr>
            <p:cNvPr id="106617" name="Line 10"/>
            <p:cNvSpPr>
              <a:spLocks noChangeShapeType="1"/>
            </p:cNvSpPr>
            <p:nvPr/>
          </p:nvSpPr>
          <p:spPr bwMode="auto">
            <a:xfrm>
              <a:off x="1824" y="1392"/>
              <a:ext cx="144" cy="240"/>
            </a:xfrm>
            <a:prstGeom prst="line">
              <a:avLst/>
            </a:prstGeom>
            <a:noFill/>
            <a:ln w="9525">
              <a:solidFill>
                <a:schemeClr val="tx1"/>
              </a:solidFill>
              <a:round/>
            </a:ln>
          </p:spPr>
          <p:txBody>
            <a:bodyPr wrap="none" anchor="ctr"/>
            <a:lstStyle/>
            <a:p>
              <a:endParaRPr lang="zh-CN" altLang="en-US"/>
            </a:p>
          </p:txBody>
        </p:sp>
        <p:sp>
          <p:nvSpPr>
            <p:cNvPr id="106618" name="Line 11"/>
            <p:cNvSpPr>
              <a:spLocks noChangeShapeType="1"/>
            </p:cNvSpPr>
            <p:nvPr/>
          </p:nvSpPr>
          <p:spPr bwMode="auto">
            <a:xfrm flipH="1">
              <a:off x="2496" y="1392"/>
              <a:ext cx="144" cy="240"/>
            </a:xfrm>
            <a:prstGeom prst="line">
              <a:avLst/>
            </a:prstGeom>
            <a:noFill/>
            <a:ln w="9525">
              <a:solidFill>
                <a:schemeClr val="tx1"/>
              </a:solidFill>
              <a:round/>
            </a:ln>
          </p:spPr>
          <p:txBody>
            <a:bodyPr wrap="none" anchor="ctr"/>
            <a:lstStyle/>
            <a:p>
              <a:endParaRPr lang="zh-CN" altLang="en-US"/>
            </a:p>
          </p:txBody>
        </p:sp>
      </p:grpSp>
      <p:grpSp>
        <p:nvGrpSpPr>
          <p:cNvPr id="3" name="Group 12"/>
          <p:cNvGrpSpPr/>
          <p:nvPr/>
        </p:nvGrpSpPr>
        <p:grpSpPr bwMode="auto">
          <a:xfrm>
            <a:off x="4783138" y="2331085"/>
            <a:ext cx="4191000" cy="4484688"/>
            <a:chOff x="3013" y="1378"/>
            <a:chExt cx="2640" cy="2825"/>
          </a:xfrm>
        </p:grpSpPr>
        <p:grpSp>
          <p:nvGrpSpPr>
            <p:cNvPr id="4" name="Group 13"/>
            <p:cNvGrpSpPr/>
            <p:nvPr/>
          </p:nvGrpSpPr>
          <p:grpSpPr bwMode="auto">
            <a:xfrm>
              <a:off x="3877" y="2225"/>
              <a:ext cx="912" cy="256"/>
              <a:chOff x="3216" y="3312"/>
              <a:chExt cx="1680" cy="256"/>
            </a:xfrm>
          </p:grpSpPr>
          <p:sp>
            <p:nvSpPr>
              <p:cNvPr id="106605" name="Rectangle 14"/>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0  A  0</a:t>
                </a:r>
                <a:endParaRPr kumimoji="1" lang="en-US" altLang="zh-CN" sz="2000">
                  <a:latin typeface="Times New Roman" panose="02020603050405020304" pitchFamily="18" charset="0"/>
                </a:endParaRPr>
              </a:p>
            </p:txBody>
          </p:sp>
          <p:sp>
            <p:nvSpPr>
              <p:cNvPr id="106606" name="Line 15"/>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106607" name="Line 16"/>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106608" name="Line 17"/>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106609" name="Line 18"/>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grpSp>
          <p:nvGrpSpPr>
            <p:cNvPr id="5" name="Group 19"/>
            <p:cNvGrpSpPr/>
            <p:nvPr/>
          </p:nvGrpSpPr>
          <p:grpSpPr bwMode="auto">
            <a:xfrm>
              <a:off x="3013" y="2801"/>
              <a:ext cx="912" cy="256"/>
              <a:chOff x="3216" y="3312"/>
              <a:chExt cx="1680" cy="256"/>
            </a:xfrm>
          </p:grpSpPr>
          <p:sp>
            <p:nvSpPr>
              <p:cNvPr id="106600" name="Rectangle 20"/>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1  B  0</a:t>
                </a:r>
                <a:endParaRPr kumimoji="1" lang="en-US" altLang="zh-CN" sz="2000">
                  <a:latin typeface="Times New Roman" panose="02020603050405020304" pitchFamily="18" charset="0"/>
                </a:endParaRPr>
              </a:p>
            </p:txBody>
          </p:sp>
          <p:sp>
            <p:nvSpPr>
              <p:cNvPr id="106601" name="Line 21"/>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106602" name="Line 22"/>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106603" name="Line 23"/>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106604" name="Line 24"/>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grpSp>
          <p:nvGrpSpPr>
            <p:cNvPr id="6" name="Group 25"/>
            <p:cNvGrpSpPr/>
            <p:nvPr/>
          </p:nvGrpSpPr>
          <p:grpSpPr bwMode="auto">
            <a:xfrm>
              <a:off x="4741" y="2801"/>
              <a:ext cx="912" cy="256"/>
              <a:chOff x="3216" y="3312"/>
              <a:chExt cx="1680" cy="256"/>
            </a:xfrm>
          </p:grpSpPr>
          <p:sp>
            <p:nvSpPr>
              <p:cNvPr id="106595" name="Rectangle 26"/>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0  D  1</a:t>
                </a:r>
                <a:endParaRPr kumimoji="1" lang="en-US" altLang="zh-CN" sz="2000">
                  <a:latin typeface="Times New Roman" panose="02020603050405020304" pitchFamily="18" charset="0"/>
                </a:endParaRPr>
              </a:p>
            </p:txBody>
          </p:sp>
          <p:sp>
            <p:nvSpPr>
              <p:cNvPr id="106596" name="Line 27"/>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106597" name="Line 28"/>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106598" name="Line 29"/>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106599" name="Line 30"/>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grpSp>
          <p:nvGrpSpPr>
            <p:cNvPr id="7" name="Group 31"/>
            <p:cNvGrpSpPr/>
            <p:nvPr/>
          </p:nvGrpSpPr>
          <p:grpSpPr bwMode="auto">
            <a:xfrm>
              <a:off x="3349" y="3425"/>
              <a:ext cx="912" cy="256"/>
              <a:chOff x="3216" y="3312"/>
              <a:chExt cx="1680" cy="256"/>
            </a:xfrm>
          </p:grpSpPr>
          <p:sp>
            <p:nvSpPr>
              <p:cNvPr id="106590" name="Rectangle 32"/>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1  C  1</a:t>
                </a:r>
                <a:endParaRPr kumimoji="1" lang="en-US" altLang="zh-CN" sz="2000">
                  <a:latin typeface="Times New Roman" panose="02020603050405020304" pitchFamily="18" charset="0"/>
                </a:endParaRPr>
              </a:p>
            </p:txBody>
          </p:sp>
          <p:sp>
            <p:nvSpPr>
              <p:cNvPr id="106591" name="Line 33"/>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106592" name="Line 34"/>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106593" name="Line 35"/>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106594" name="Line 36"/>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grpSp>
          <p:nvGrpSpPr>
            <p:cNvPr id="8" name="Group 37"/>
            <p:cNvGrpSpPr/>
            <p:nvPr/>
          </p:nvGrpSpPr>
          <p:grpSpPr bwMode="auto">
            <a:xfrm>
              <a:off x="4357" y="3425"/>
              <a:ext cx="912" cy="256"/>
              <a:chOff x="3216" y="3312"/>
              <a:chExt cx="1680" cy="256"/>
            </a:xfrm>
          </p:grpSpPr>
          <p:sp>
            <p:nvSpPr>
              <p:cNvPr id="106585" name="Rectangle 38"/>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1  E  1  </a:t>
                </a:r>
                <a:endParaRPr kumimoji="1" lang="en-US" altLang="zh-CN" sz="2000">
                  <a:latin typeface="Times New Roman" panose="02020603050405020304" pitchFamily="18" charset="0"/>
                </a:endParaRPr>
              </a:p>
            </p:txBody>
          </p:sp>
          <p:sp>
            <p:nvSpPr>
              <p:cNvPr id="106586" name="Line 39"/>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106587" name="Line 40"/>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106588" name="Line 41"/>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106589" name="Line 42"/>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sp>
          <p:nvSpPr>
            <p:cNvPr id="106562" name="Line 43"/>
            <p:cNvSpPr>
              <a:spLocks noChangeShapeType="1"/>
            </p:cNvSpPr>
            <p:nvPr/>
          </p:nvSpPr>
          <p:spPr bwMode="auto">
            <a:xfrm flipH="1">
              <a:off x="4352" y="1522"/>
              <a:ext cx="96" cy="240"/>
            </a:xfrm>
            <a:prstGeom prst="line">
              <a:avLst/>
            </a:prstGeom>
            <a:noFill/>
            <a:ln w="38100">
              <a:solidFill>
                <a:srgbClr val="0000FF"/>
              </a:solidFill>
              <a:round/>
              <a:tailEnd type="triangle" w="med" len="med"/>
            </a:ln>
          </p:spPr>
          <p:txBody>
            <a:bodyPr wrap="none" anchor="ctr"/>
            <a:lstStyle/>
            <a:p>
              <a:endParaRPr lang="zh-CN" altLang="en-US"/>
            </a:p>
          </p:txBody>
        </p:sp>
        <p:sp>
          <p:nvSpPr>
            <p:cNvPr id="106563" name="Text Box 44"/>
            <p:cNvSpPr txBox="1">
              <a:spLocks noChangeArrowheads="1"/>
            </p:cNvSpPr>
            <p:nvPr/>
          </p:nvSpPr>
          <p:spPr bwMode="auto">
            <a:xfrm>
              <a:off x="4448" y="1378"/>
              <a:ext cx="214" cy="250"/>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T</a:t>
              </a:r>
              <a:endParaRPr kumimoji="1" lang="en-US" altLang="zh-CN" sz="2000">
                <a:latin typeface="Times New Roman" panose="02020603050405020304" pitchFamily="18" charset="0"/>
              </a:endParaRPr>
            </a:p>
          </p:txBody>
        </p:sp>
        <p:sp>
          <p:nvSpPr>
            <p:cNvPr id="106564" name="Line 45"/>
            <p:cNvSpPr>
              <a:spLocks noChangeShapeType="1"/>
            </p:cNvSpPr>
            <p:nvPr/>
          </p:nvSpPr>
          <p:spPr bwMode="auto">
            <a:xfrm flipH="1">
              <a:off x="3541" y="2369"/>
              <a:ext cx="432" cy="432"/>
            </a:xfrm>
            <a:prstGeom prst="line">
              <a:avLst/>
            </a:prstGeom>
            <a:noFill/>
            <a:ln w="38100">
              <a:solidFill>
                <a:srgbClr val="0000FF"/>
              </a:solidFill>
              <a:round/>
              <a:tailEnd type="triangle" w="med" len="med"/>
            </a:ln>
          </p:spPr>
          <p:txBody>
            <a:bodyPr wrap="none" anchor="ctr"/>
            <a:lstStyle/>
            <a:p>
              <a:endParaRPr lang="zh-CN" altLang="en-US"/>
            </a:p>
          </p:txBody>
        </p:sp>
        <p:sp>
          <p:nvSpPr>
            <p:cNvPr id="106565" name="Line 46"/>
            <p:cNvSpPr>
              <a:spLocks noChangeShapeType="1"/>
            </p:cNvSpPr>
            <p:nvPr/>
          </p:nvSpPr>
          <p:spPr bwMode="auto">
            <a:xfrm>
              <a:off x="4741" y="2417"/>
              <a:ext cx="480" cy="384"/>
            </a:xfrm>
            <a:prstGeom prst="line">
              <a:avLst/>
            </a:prstGeom>
            <a:noFill/>
            <a:ln w="38100">
              <a:solidFill>
                <a:srgbClr val="0000FF"/>
              </a:solidFill>
              <a:round/>
              <a:tailEnd type="triangle" w="med" len="med"/>
            </a:ln>
          </p:spPr>
          <p:txBody>
            <a:bodyPr wrap="none" anchor="ctr"/>
            <a:lstStyle/>
            <a:p>
              <a:endParaRPr lang="zh-CN" altLang="en-US"/>
            </a:p>
          </p:txBody>
        </p:sp>
        <p:sp>
          <p:nvSpPr>
            <p:cNvPr id="106566" name="Line 47"/>
            <p:cNvSpPr>
              <a:spLocks noChangeShapeType="1"/>
            </p:cNvSpPr>
            <p:nvPr/>
          </p:nvSpPr>
          <p:spPr bwMode="auto">
            <a:xfrm>
              <a:off x="3829" y="2993"/>
              <a:ext cx="192" cy="432"/>
            </a:xfrm>
            <a:prstGeom prst="line">
              <a:avLst/>
            </a:prstGeom>
            <a:noFill/>
            <a:ln w="38100">
              <a:solidFill>
                <a:srgbClr val="0000FF"/>
              </a:solidFill>
              <a:round/>
              <a:tailEnd type="triangle" w="med" len="med"/>
            </a:ln>
          </p:spPr>
          <p:txBody>
            <a:bodyPr wrap="none" anchor="ctr"/>
            <a:lstStyle/>
            <a:p>
              <a:endParaRPr lang="zh-CN" altLang="en-US"/>
            </a:p>
          </p:txBody>
        </p:sp>
        <p:sp>
          <p:nvSpPr>
            <p:cNvPr id="106567" name="Line 48"/>
            <p:cNvSpPr>
              <a:spLocks noChangeShapeType="1"/>
            </p:cNvSpPr>
            <p:nvPr/>
          </p:nvSpPr>
          <p:spPr bwMode="auto">
            <a:xfrm flipH="1">
              <a:off x="4693" y="2993"/>
              <a:ext cx="144" cy="432"/>
            </a:xfrm>
            <a:prstGeom prst="line">
              <a:avLst/>
            </a:prstGeom>
            <a:noFill/>
            <a:ln w="38100">
              <a:solidFill>
                <a:srgbClr val="0000FF"/>
              </a:solidFill>
              <a:round/>
              <a:tailEnd type="triangle" w="med" len="med"/>
            </a:ln>
          </p:spPr>
          <p:txBody>
            <a:bodyPr wrap="none" anchor="ctr"/>
            <a:lstStyle/>
            <a:p>
              <a:endParaRPr lang="zh-CN" altLang="en-US"/>
            </a:p>
          </p:txBody>
        </p:sp>
        <p:sp>
          <p:nvSpPr>
            <p:cNvPr id="106568" name="Line 49"/>
            <p:cNvSpPr>
              <a:spLocks noChangeShapeType="1"/>
            </p:cNvSpPr>
            <p:nvPr/>
          </p:nvSpPr>
          <p:spPr bwMode="auto">
            <a:xfrm flipH="1" flipV="1">
              <a:off x="3205" y="3041"/>
              <a:ext cx="240" cy="480"/>
            </a:xfrm>
            <a:prstGeom prst="line">
              <a:avLst/>
            </a:prstGeom>
            <a:noFill/>
            <a:ln w="38100">
              <a:solidFill>
                <a:srgbClr val="FF0066"/>
              </a:solidFill>
              <a:prstDash val="dash"/>
              <a:round/>
              <a:tailEnd type="triangle" w="med" len="med"/>
            </a:ln>
          </p:spPr>
          <p:txBody>
            <a:bodyPr wrap="none" anchor="ctr"/>
            <a:lstStyle/>
            <a:p>
              <a:endParaRPr lang="zh-CN" altLang="en-US"/>
            </a:p>
          </p:txBody>
        </p:sp>
        <p:sp>
          <p:nvSpPr>
            <p:cNvPr id="106569" name="Line 50"/>
            <p:cNvSpPr>
              <a:spLocks noChangeShapeType="1"/>
            </p:cNvSpPr>
            <p:nvPr/>
          </p:nvSpPr>
          <p:spPr bwMode="auto">
            <a:xfrm flipV="1">
              <a:off x="4165" y="2465"/>
              <a:ext cx="0" cy="1008"/>
            </a:xfrm>
            <a:prstGeom prst="line">
              <a:avLst/>
            </a:prstGeom>
            <a:noFill/>
            <a:ln w="38100">
              <a:solidFill>
                <a:srgbClr val="FF0066"/>
              </a:solidFill>
              <a:prstDash val="dash"/>
              <a:round/>
              <a:tailEnd type="triangle" w="med" len="med"/>
            </a:ln>
          </p:spPr>
          <p:txBody>
            <a:bodyPr wrap="none" anchor="ctr"/>
            <a:lstStyle/>
            <a:p>
              <a:endParaRPr lang="zh-CN" altLang="en-US"/>
            </a:p>
          </p:txBody>
        </p:sp>
        <p:sp>
          <p:nvSpPr>
            <p:cNvPr id="106570" name="Line 51"/>
            <p:cNvSpPr>
              <a:spLocks noChangeShapeType="1"/>
            </p:cNvSpPr>
            <p:nvPr/>
          </p:nvSpPr>
          <p:spPr bwMode="auto">
            <a:xfrm flipV="1">
              <a:off x="4453" y="2465"/>
              <a:ext cx="0" cy="1008"/>
            </a:xfrm>
            <a:prstGeom prst="line">
              <a:avLst/>
            </a:prstGeom>
            <a:noFill/>
            <a:ln w="38100">
              <a:solidFill>
                <a:srgbClr val="FF0066"/>
              </a:solidFill>
              <a:prstDash val="dash"/>
              <a:round/>
              <a:tailEnd type="triangle" w="med" len="med"/>
            </a:ln>
          </p:spPr>
          <p:txBody>
            <a:bodyPr wrap="none" anchor="ctr"/>
            <a:lstStyle/>
            <a:p>
              <a:endParaRPr lang="zh-CN" altLang="en-US"/>
            </a:p>
          </p:txBody>
        </p:sp>
        <p:sp>
          <p:nvSpPr>
            <p:cNvPr id="106571" name="Line 52"/>
            <p:cNvSpPr>
              <a:spLocks noChangeShapeType="1"/>
            </p:cNvSpPr>
            <p:nvPr/>
          </p:nvSpPr>
          <p:spPr bwMode="auto">
            <a:xfrm flipV="1">
              <a:off x="5173" y="3041"/>
              <a:ext cx="336" cy="432"/>
            </a:xfrm>
            <a:prstGeom prst="line">
              <a:avLst/>
            </a:prstGeom>
            <a:noFill/>
            <a:ln w="38100">
              <a:solidFill>
                <a:srgbClr val="FF0066"/>
              </a:solidFill>
              <a:prstDash val="dash"/>
              <a:round/>
              <a:tailEnd type="triangle" w="med" len="med"/>
            </a:ln>
          </p:spPr>
          <p:txBody>
            <a:bodyPr wrap="none" anchor="ctr"/>
            <a:lstStyle/>
            <a:p>
              <a:endParaRPr lang="zh-CN" altLang="en-US"/>
            </a:p>
          </p:txBody>
        </p:sp>
        <p:sp>
          <p:nvSpPr>
            <p:cNvPr id="106572" name="Text Box 53"/>
            <p:cNvSpPr txBox="1">
              <a:spLocks noChangeArrowheads="1"/>
            </p:cNvSpPr>
            <p:nvPr/>
          </p:nvSpPr>
          <p:spPr bwMode="auto">
            <a:xfrm>
              <a:off x="3301" y="3761"/>
              <a:ext cx="2040" cy="442"/>
            </a:xfrm>
            <a:prstGeom prst="rect">
              <a:avLst/>
            </a:prstGeom>
            <a:noFill/>
            <a:ln w="9525">
              <a:noFill/>
              <a:miter lim="800000"/>
            </a:ln>
          </p:spPr>
          <p:txBody>
            <a:bodyPr wrap="none">
              <a:spAutoFit/>
            </a:bodyPr>
            <a:lstStyle/>
            <a:p>
              <a:r>
                <a:rPr kumimoji="1" lang="zh-CN" altLang="zh-CN" sz="2000">
                  <a:latin typeface="Times New Roman" panose="02020603050405020304" pitchFamily="18" charset="0"/>
                </a:rPr>
                <a:t>中序序列：</a:t>
              </a:r>
              <a:r>
                <a:rPr kumimoji="1" lang="en-US" altLang="zh-CN" sz="2000">
                  <a:latin typeface="Times New Roman" panose="02020603050405020304" pitchFamily="18" charset="0"/>
                </a:rPr>
                <a:t>BCAED</a:t>
              </a:r>
              <a:endParaRPr kumimoji="1" lang="en-US" altLang="zh-CN" sz="2000">
                <a:latin typeface="Times New Roman" panose="02020603050405020304" pitchFamily="18" charset="0"/>
              </a:endParaRPr>
            </a:p>
            <a:p>
              <a:r>
                <a:rPr kumimoji="1" lang="zh-CN" altLang="zh-CN" sz="2000" b="1">
                  <a:solidFill>
                    <a:srgbClr val="0000FF"/>
                  </a:solidFill>
                  <a:latin typeface="Times New Roman" panose="02020603050405020304" pitchFamily="18" charset="0"/>
                </a:rPr>
                <a:t>带头结点</a:t>
              </a:r>
              <a:r>
                <a:rPr kumimoji="1" lang="zh-CN" altLang="zh-CN" sz="2000">
                  <a:latin typeface="Times New Roman" panose="02020603050405020304" pitchFamily="18" charset="0"/>
                </a:rPr>
                <a:t>的中序线索二叉树</a:t>
              </a:r>
              <a:endParaRPr kumimoji="1" lang="zh-CN" altLang="en-US" sz="2000">
                <a:latin typeface="Times New Roman" panose="02020603050405020304" pitchFamily="18" charset="0"/>
              </a:endParaRPr>
            </a:p>
          </p:txBody>
        </p:sp>
        <p:grpSp>
          <p:nvGrpSpPr>
            <p:cNvPr id="9" name="Group 54"/>
            <p:cNvGrpSpPr/>
            <p:nvPr/>
          </p:nvGrpSpPr>
          <p:grpSpPr bwMode="auto">
            <a:xfrm>
              <a:off x="3890" y="1745"/>
              <a:ext cx="912" cy="262"/>
              <a:chOff x="3984" y="2976"/>
              <a:chExt cx="912" cy="262"/>
            </a:xfrm>
          </p:grpSpPr>
          <p:grpSp>
            <p:nvGrpSpPr>
              <p:cNvPr id="10" name="Group 55"/>
              <p:cNvGrpSpPr/>
              <p:nvPr/>
            </p:nvGrpSpPr>
            <p:grpSpPr bwMode="auto">
              <a:xfrm>
                <a:off x="3984" y="2976"/>
                <a:ext cx="912" cy="256"/>
                <a:chOff x="3216" y="3312"/>
                <a:chExt cx="1680" cy="256"/>
              </a:xfrm>
            </p:grpSpPr>
            <p:sp>
              <p:nvSpPr>
                <p:cNvPr id="106580" name="Rectangle 56"/>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a:t>
                  </a:r>
                  <a:r>
                    <a:rPr kumimoji="1" lang="en-US" altLang="zh-CN" sz="2000">
                      <a:solidFill>
                        <a:schemeClr val="folHlink"/>
                      </a:solidFill>
                      <a:latin typeface="Times New Roman" panose="02020603050405020304" pitchFamily="18" charset="0"/>
                    </a:rPr>
                    <a:t>0</a:t>
                  </a:r>
                  <a:r>
                    <a:rPr kumimoji="1" lang="en-US" altLang="zh-CN" sz="2000">
                      <a:latin typeface="Times New Roman" panose="02020603050405020304" pitchFamily="18" charset="0"/>
                    </a:rPr>
                    <a:t>       </a:t>
                  </a:r>
                  <a:r>
                    <a:rPr kumimoji="1" lang="en-US" altLang="zh-CN" sz="2000">
                      <a:solidFill>
                        <a:schemeClr val="tx2"/>
                      </a:solidFill>
                      <a:latin typeface="Times New Roman" panose="02020603050405020304" pitchFamily="18" charset="0"/>
                    </a:rPr>
                    <a:t>1</a:t>
                  </a:r>
                  <a:endParaRPr kumimoji="1" lang="en-US" altLang="zh-CN" sz="2000">
                    <a:latin typeface="Times New Roman" panose="02020603050405020304" pitchFamily="18" charset="0"/>
                  </a:endParaRPr>
                </a:p>
              </p:txBody>
            </p:sp>
            <p:sp>
              <p:nvSpPr>
                <p:cNvPr id="106581" name="Line 57"/>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106582" name="Line 58"/>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106583" name="Line 59"/>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106584" name="Line 60"/>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sp>
            <p:nvSpPr>
              <p:cNvPr id="106579" name="Rectangle 61" descr="深色上对角线"/>
              <p:cNvSpPr>
                <a:spLocks noChangeArrowheads="1"/>
              </p:cNvSpPr>
              <p:nvPr/>
            </p:nvSpPr>
            <p:spPr bwMode="auto">
              <a:xfrm>
                <a:off x="4342" y="2976"/>
                <a:ext cx="188" cy="262"/>
              </a:xfrm>
              <a:prstGeom prst="rect">
                <a:avLst/>
              </a:prstGeom>
              <a:pattFill prst="dkUpDiag">
                <a:fgClr>
                  <a:schemeClr val="tx1"/>
                </a:fgClr>
                <a:bgClr>
                  <a:srgbClr val="FFFFFF"/>
                </a:bgClr>
              </a:pattFill>
              <a:ln w="9525">
                <a:solidFill>
                  <a:schemeClr val="tx1"/>
                </a:solidFill>
                <a:miter lim="800000"/>
              </a:ln>
            </p:spPr>
            <p:txBody>
              <a:bodyPr wrap="none" anchor="ctr"/>
              <a:lstStyle/>
              <a:p>
                <a:endParaRPr lang="zh-CN" altLang="en-US" b="1"/>
              </a:p>
            </p:txBody>
          </p:sp>
        </p:grpSp>
        <p:sp>
          <p:nvSpPr>
            <p:cNvPr id="106574" name="Line 62"/>
            <p:cNvSpPr>
              <a:spLocks noChangeShapeType="1"/>
            </p:cNvSpPr>
            <p:nvPr/>
          </p:nvSpPr>
          <p:spPr bwMode="auto">
            <a:xfrm>
              <a:off x="3974" y="1924"/>
              <a:ext cx="0" cy="300"/>
            </a:xfrm>
            <a:prstGeom prst="line">
              <a:avLst/>
            </a:prstGeom>
            <a:noFill/>
            <a:ln w="38100">
              <a:solidFill>
                <a:schemeClr val="folHlink"/>
              </a:solidFill>
              <a:round/>
              <a:tailEnd type="triangle" w="med" len="med"/>
            </a:ln>
          </p:spPr>
          <p:txBody>
            <a:bodyPr wrap="none" anchor="ctr"/>
            <a:lstStyle/>
            <a:p>
              <a:endParaRPr lang="zh-CN" altLang="en-US"/>
            </a:p>
          </p:txBody>
        </p:sp>
        <p:sp>
          <p:nvSpPr>
            <p:cNvPr id="106575" name="Line 63"/>
            <p:cNvSpPr>
              <a:spLocks noChangeShapeType="1"/>
            </p:cNvSpPr>
            <p:nvPr/>
          </p:nvSpPr>
          <p:spPr bwMode="auto">
            <a:xfrm flipV="1">
              <a:off x="3118" y="1868"/>
              <a:ext cx="767" cy="945"/>
            </a:xfrm>
            <a:prstGeom prst="line">
              <a:avLst/>
            </a:prstGeom>
            <a:noFill/>
            <a:ln w="38100">
              <a:solidFill>
                <a:srgbClr val="00CC00"/>
              </a:solidFill>
              <a:prstDash val="dash"/>
              <a:round/>
              <a:tailEnd type="triangle" w="med" len="med"/>
            </a:ln>
          </p:spPr>
          <p:txBody>
            <a:bodyPr wrap="none" anchor="ctr"/>
            <a:lstStyle/>
            <a:p>
              <a:endParaRPr lang="zh-CN" altLang="en-US"/>
            </a:p>
          </p:txBody>
        </p:sp>
        <p:sp>
          <p:nvSpPr>
            <p:cNvPr id="106576" name="Line 64"/>
            <p:cNvSpPr>
              <a:spLocks noChangeShapeType="1"/>
            </p:cNvSpPr>
            <p:nvPr/>
          </p:nvSpPr>
          <p:spPr bwMode="auto">
            <a:xfrm>
              <a:off x="4718" y="1913"/>
              <a:ext cx="622" cy="889"/>
            </a:xfrm>
            <a:prstGeom prst="line">
              <a:avLst/>
            </a:prstGeom>
            <a:noFill/>
            <a:ln w="38100">
              <a:solidFill>
                <a:schemeClr val="tx2"/>
              </a:solidFill>
              <a:prstDash val="dash"/>
              <a:round/>
              <a:tailEnd type="triangle" w="med" len="med"/>
            </a:ln>
          </p:spPr>
          <p:txBody>
            <a:bodyPr wrap="none" anchor="ctr"/>
            <a:lstStyle/>
            <a:p>
              <a:endParaRPr lang="zh-CN" altLang="en-US"/>
            </a:p>
          </p:txBody>
        </p:sp>
        <p:sp>
          <p:nvSpPr>
            <p:cNvPr id="106577" name="Line 65"/>
            <p:cNvSpPr>
              <a:spLocks noChangeShapeType="1"/>
            </p:cNvSpPr>
            <p:nvPr/>
          </p:nvSpPr>
          <p:spPr bwMode="auto">
            <a:xfrm flipH="1" flipV="1">
              <a:off x="4807" y="1857"/>
              <a:ext cx="778" cy="989"/>
            </a:xfrm>
            <a:prstGeom prst="line">
              <a:avLst/>
            </a:prstGeom>
            <a:noFill/>
            <a:ln w="38100">
              <a:solidFill>
                <a:srgbClr val="FF9933"/>
              </a:solidFill>
              <a:prstDash val="dash"/>
              <a:round/>
              <a:tailEnd type="triangle" w="med" len="med"/>
            </a:ln>
          </p:spPr>
          <p:txBody>
            <a:bodyPr wrap="none" anchor="ctr"/>
            <a:lstStyle/>
            <a:p>
              <a:endParaRPr lang="zh-CN" altLang="en-US"/>
            </a:p>
          </p:txBody>
        </p:sp>
      </p:grpSp>
      <p:sp>
        <p:nvSpPr>
          <p:cNvPr id="399426" name="AutoShape 66"/>
          <p:cNvSpPr>
            <a:spLocks noChangeArrowheads="1"/>
          </p:cNvSpPr>
          <p:nvPr/>
        </p:nvSpPr>
        <p:spPr bwMode="auto">
          <a:xfrm>
            <a:off x="361315" y="4780280"/>
            <a:ext cx="4469765" cy="2049174"/>
          </a:xfrm>
          <a:prstGeom prst="wedgeRoundRectCallout">
            <a:avLst>
              <a:gd name="adj1" fmla="val 76449"/>
              <a:gd name="adj2" fmla="val -116949"/>
              <a:gd name="adj3" fmla="val 16667"/>
            </a:avLst>
          </a:prstGeom>
          <a:noFill/>
          <a:ln w="38100">
            <a:solidFill>
              <a:srgbClr val="CC3300"/>
            </a:solidFill>
            <a:miter lim="800000"/>
          </a:ln>
          <a:effectLst/>
        </p:spPr>
        <p:txBody>
          <a:bodyPr wrap="square">
            <a:spAutoFit/>
          </a:bodyPr>
          <a:lstStyle/>
          <a:p>
            <a:pPr>
              <a:defRPr/>
            </a:pPr>
            <a:r>
              <a:rPr kumimoji="1" lang="zh-CN" altLang="en-US" sz="1900" b="1">
                <a:solidFill>
                  <a:srgbClr val="0000FF"/>
                </a:solidFill>
                <a:effectLst>
                  <a:outerShdw blurRad="38100" dist="38100" dir="2700000" algn="tl">
                    <a:srgbClr val="C0C0C0"/>
                  </a:outerShdw>
                </a:effectLst>
                <a:latin typeface="楷体_GB2312" pitchFamily="49" charset="-122"/>
              </a:rPr>
              <a:t>头结点</a:t>
            </a:r>
            <a:r>
              <a:rPr kumimoji="1" lang="zh-CN" altLang="en-US" sz="1900">
                <a:latin typeface="楷体_GB2312" pitchFamily="49" charset="-122"/>
              </a:rPr>
              <a:t>：</a:t>
            </a:r>
            <a:endParaRPr kumimoji="1" lang="zh-CN" altLang="en-US" sz="1900">
              <a:latin typeface="楷体_GB2312" pitchFamily="49" charset="-122"/>
            </a:endParaRPr>
          </a:p>
          <a:p>
            <a:pPr>
              <a:defRPr/>
            </a:pPr>
            <a:r>
              <a:rPr kumimoji="1" lang="en-US" altLang="zh-CN" sz="1900">
                <a:latin typeface="楷体_GB2312" pitchFamily="49" charset="-122"/>
              </a:rPr>
              <a:t>LTag=0, </a:t>
            </a:r>
            <a:r>
              <a:rPr kumimoji="1" lang="en-US" altLang="zh-CN" sz="1900">
                <a:solidFill>
                  <a:srgbClr val="0000FF"/>
                </a:solidFill>
                <a:latin typeface="楷体_GB2312" pitchFamily="49" charset="-122"/>
              </a:rPr>
              <a:t>lchild</a:t>
            </a:r>
            <a:r>
              <a:rPr kumimoji="1" lang="en-US" altLang="zh-CN" sz="1900">
                <a:latin typeface="楷体_GB2312" pitchFamily="49" charset="-122"/>
              </a:rPr>
              <a:t> </a:t>
            </a:r>
            <a:r>
              <a:rPr kumimoji="1" lang="zh-CN" altLang="zh-CN" sz="1900">
                <a:latin typeface="楷体_GB2312" pitchFamily="49" charset="-122"/>
              </a:rPr>
              <a:t>指向根结点</a:t>
            </a:r>
            <a:endParaRPr kumimoji="1" lang="zh-CN" altLang="zh-CN" sz="1900">
              <a:latin typeface="楷体_GB2312" pitchFamily="49" charset="-122"/>
            </a:endParaRPr>
          </a:p>
          <a:p>
            <a:pPr>
              <a:defRPr/>
            </a:pPr>
            <a:r>
              <a:rPr kumimoji="1" lang="en-US" altLang="zh-CN" sz="1900">
                <a:latin typeface="楷体_GB2312" pitchFamily="49" charset="-122"/>
              </a:rPr>
              <a:t>RTag=1, </a:t>
            </a:r>
            <a:r>
              <a:rPr kumimoji="1" lang="en-US" altLang="zh-CN" sz="1900">
                <a:solidFill>
                  <a:srgbClr val="0000FF"/>
                </a:solidFill>
                <a:latin typeface="楷体_GB2312" pitchFamily="49" charset="-122"/>
              </a:rPr>
              <a:t>rchild </a:t>
            </a:r>
            <a:r>
              <a:rPr kumimoji="1" lang="zh-CN" altLang="zh-CN" sz="1900">
                <a:latin typeface="楷体_GB2312" pitchFamily="49" charset="-122"/>
              </a:rPr>
              <a:t>指向遍历序列中</a:t>
            </a:r>
            <a:endParaRPr kumimoji="1" lang="zh-CN" altLang="en-US" sz="1900">
              <a:latin typeface="楷体_GB2312" pitchFamily="49" charset="-122"/>
            </a:endParaRPr>
          </a:p>
          <a:p>
            <a:pPr>
              <a:defRPr/>
            </a:pPr>
            <a:r>
              <a:rPr kumimoji="1" lang="zh-CN" altLang="zh-CN" sz="1900">
                <a:latin typeface="楷体_GB2312" pitchFamily="49" charset="-122"/>
              </a:rPr>
              <a:t>最后一个结点</a:t>
            </a:r>
            <a:endParaRPr kumimoji="1" lang="zh-CN" altLang="zh-CN" sz="1900">
              <a:latin typeface="楷体_GB2312" pitchFamily="49" charset="-122"/>
            </a:endParaRPr>
          </a:p>
          <a:p>
            <a:pPr>
              <a:defRPr/>
            </a:pPr>
            <a:r>
              <a:rPr kumimoji="1" lang="zh-CN" altLang="zh-CN" sz="1900">
                <a:latin typeface="楷体_GB2312" pitchFamily="49" charset="-122"/>
              </a:rPr>
              <a:t>遍历序列中第一个结点的</a:t>
            </a:r>
            <a:r>
              <a:rPr kumimoji="1" lang="en-US" altLang="zh-CN" sz="1900">
                <a:solidFill>
                  <a:srgbClr val="0000FF"/>
                </a:solidFill>
                <a:latin typeface="楷体_GB2312" pitchFamily="49" charset="-122"/>
              </a:rPr>
              <a:t>lchild</a:t>
            </a:r>
            <a:r>
              <a:rPr kumimoji="1" lang="zh-CN" altLang="zh-CN" sz="1900">
                <a:latin typeface="楷体_GB2312" pitchFamily="49" charset="-122"/>
              </a:rPr>
              <a:t>和最后一个结点的</a:t>
            </a:r>
            <a:r>
              <a:rPr kumimoji="1" lang="en-US" altLang="zh-CN" sz="1900">
                <a:solidFill>
                  <a:srgbClr val="0000FF"/>
                </a:solidFill>
                <a:latin typeface="楷体_GB2312" pitchFamily="49" charset="-122"/>
              </a:rPr>
              <a:t>rchild</a:t>
            </a:r>
            <a:r>
              <a:rPr kumimoji="1" lang="zh-CN" altLang="zh-CN" sz="1900">
                <a:latin typeface="楷体_GB2312" pitchFamily="49" charset="-122"/>
              </a:rPr>
              <a:t>都指向头结点</a:t>
            </a:r>
            <a:endParaRPr kumimoji="1" lang="zh-CN" altLang="en-US" sz="1900">
              <a:latin typeface="楷体_GB2312" pitchFamily="49" charset="-122"/>
            </a:endParaRPr>
          </a:p>
        </p:txBody>
      </p:sp>
      <p:grpSp>
        <p:nvGrpSpPr>
          <p:cNvPr id="11" name="Group 67"/>
          <p:cNvGrpSpPr/>
          <p:nvPr/>
        </p:nvGrpSpPr>
        <p:grpSpPr bwMode="auto">
          <a:xfrm>
            <a:off x="352425" y="1099503"/>
            <a:ext cx="4194175" cy="3690937"/>
            <a:chOff x="2497" y="542"/>
            <a:chExt cx="2642" cy="2325"/>
          </a:xfrm>
        </p:grpSpPr>
        <p:sp>
          <p:nvSpPr>
            <p:cNvPr id="106504" name="Line 68"/>
            <p:cNvSpPr>
              <a:spLocks noChangeShapeType="1"/>
            </p:cNvSpPr>
            <p:nvPr/>
          </p:nvSpPr>
          <p:spPr bwMode="auto">
            <a:xfrm flipH="1">
              <a:off x="3027" y="1118"/>
              <a:ext cx="384" cy="384"/>
            </a:xfrm>
            <a:prstGeom prst="line">
              <a:avLst/>
            </a:prstGeom>
            <a:noFill/>
            <a:ln w="38100">
              <a:solidFill>
                <a:srgbClr val="0000FF"/>
              </a:solidFill>
              <a:round/>
              <a:tailEnd type="triangle" w="med" len="med"/>
            </a:ln>
          </p:spPr>
          <p:txBody>
            <a:bodyPr wrap="none" anchor="ctr"/>
            <a:lstStyle/>
            <a:p>
              <a:endParaRPr lang="zh-CN" altLang="en-US"/>
            </a:p>
          </p:txBody>
        </p:sp>
        <p:sp>
          <p:nvSpPr>
            <p:cNvPr id="106505" name="Line 69"/>
            <p:cNvSpPr>
              <a:spLocks noChangeShapeType="1"/>
            </p:cNvSpPr>
            <p:nvPr/>
          </p:nvSpPr>
          <p:spPr bwMode="auto">
            <a:xfrm>
              <a:off x="4179" y="1118"/>
              <a:ext cx="528" cy="384"/>
            </a:xfrm>
            <a:prstGeom prst="line">
              <a:avLst/>
            </a:prstGeom>
            <a:noFill/>
            <a:ln w="38100">
              <a:solidFill>
                <a:srgbClr val="0000FF"/>
              </a:solidFill>
              <a:round/>
              <a:tailEnd type="triangle" w="med" len="med"/>
            </a:ln>
          </p:spPr>
          <p:txBody>
            <a:bodyPr wrap="none" anchor="ctr"/>
            <a:lstStyle/>
            <a:p>
              <a:endParaRPr lang="zh-CN" altLang="en-US"/>
            </a:p>
          </p:txBody>
        </p:sp>
        <p:sp>
          <p:nvSpPr>
            <p:cNvPr id="106506" name="Line 70"/>
            <p:cNvSpPr>
              <a:spLocks noChangeShapeType="1"/>
            </p:cNvSpPr>
            <p:nvPr/>
          </p:nvSpPr>
          <p:spPr bwMode="auto">
            <a:xfrm>
              <a:off x="3315" y="1694"/>
              <a:ext cx="240" cy="432"/>
            </a:xfrm>
            <a:prstGeom prst="line">
              <a:avLst/>
            </a:prstGeom>
            <a:noFill/>
            <a:ln w="38100">
              <a:solidFill>
                <a:srgbClr val="0000FF"/>
              </a:solidFill>
              <a:round/>
              <a:tailEnd type="triangle" w="med" len="med"/>
            </a:ln>
          </p:spPr>
          <p:txBody>
            <a:bodyPr wrap="none" anchor="ctr"/>
            <a:lstStyle/>
            <a:p>
              <a:endParaRPr lang="zh-CN" altLang="en-US"/>
            </a:p>
          </p:txBody>
        </p:sp>
        <p:sp>
          <p:nvSpPr>
            <p:cNvPr id="106507" name="Line 71"/>
            <p:cNvSpPr>
              <a:spLocks noChangeShapeType="1"/>
            </p:cNvSpPr>
            <p:nvPr/>
          </p:nvSpPr>
          <p:spPr bwMode="auto">
            <a:xfrm flipH="1">
              <a:off x="4083" y="1694"/>
              <a:ext cx="288" cy="432"/>
            </a:xfrm>
            <a:prstGeom prst="line">
              <a:avLst/>
            </a:prstGeom>
            <a:noFill/>
            <a:ln w="38100">
              <a:solidFill>
                <a:srgbClr val="0000FF"/>
              </a:solidFill>
              <a:round/>
              <a:tailEnd type="triangle" w="med" len="med"/>
            </a:ln>
          </p:spPr>
          <p:txBody>
            <a:bodyPr wrap="none" anchor="ctr"/>
            <a:lstStyle/>
            <a:p>
              <a:endParaRPr lang="zh-CN" altLang="en-US"/>
            </a:p>
          </p:txBody>
        </p:sp>
        <p:grpSp>
          <p:nvGrpSpPr>
            <p:cNvPr id="12" name="Group 72"/>
            <p:cNvGrpSpPr/>
            <p:nvPr/>
          </p:nvGrpSpPr>
          <p:grpSpPr bwMode="auto">
            <a:xfrm>
              <a:off x="2499" y="542"/>
              <a:ext cx="2640" cy="2325"/>
              <a:chOff x="2928" y="144"/>
              <a:chExt cx="2640" cy="2325"/>
            </a:xfrm>
          </p:grpSpPr>
          <p:grpSp>
            <p:nvGrpSpPr>
              <p:cNvPr id="13" name="Group 73"/>
              <p:cNvGrpSpPr/>
              <p:nvPr/>
            </p:nvGrpSpPr>
            <p:grpSpPr bwMode="auto">
              <a:xfrm>
                <a:off x="3792" y="528"/>
                <a:ext cx="912" cy="256"/>
                <a:chOff x="3216" y="3312"/>
                <a:chExt cx="1680" cy="256"/>
              </a:xfrm>
            </p:grpSpPr>
            <p:sp>
              <p:nvSpPr>
                <p:cNvPr id="106552" name="Rectangle 74"/>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A</a:t>
                  </a:r>
                  <a:endParaRPr kumimoji="1" lang="en-US" altLang="zh-CN" sz="2000">
                    <a:latin typeface="Times New Roman" panose="02020603050405020304" pitchFamily="18" charset="0"/>
                  </a:endParaRPr>
                </a:p>
              </p:txBody>
            </p:sp>
            <p:sp>
              <p:nvSpPr>
                <p:cNvPr id="106553" name="Line 75"/>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106554" name="Line 76"/>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106555" name="Line 77"/>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106556" name="Line 78"/>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sp>
            <p:nvSpPr>
              <p:cNvPr id="106526" name="Rectangle 79"/>
              <p:cNvSpPr>
                <a:spLocks noChangeArrowheads="1"/>
              </p:cNvSpPr>
              <p:nvPr/>
            </p:nvSpPr>
            <p:spPr bwMode="auto">
              <a:xfrm>
                <a:off x="2928" y="1104"/>
                <a:ext cx="912"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B</a:t>
                </a:r>
                <a:endParaRPr kumimoji="1" lang="en-US" altLang="zh-CN" sz="2000">
                  <a:latin typeface="Times New Roman" panose="02020603050405020304" pitchFamily="18" charset="0"/>
                </a:endParaRPr>
              </a:p>
            </p:txBody>
          </p:sp>
          <p:sp>
            <p:nvSpPr>
              <p:cNvPr id="106527" name="Line 80"/>
              <p:cNvSpPr>
                <a:spLocks noChangeShapeType="1"/>
              </p:cNvSpPr>
              <p:nvPr/>
            </p:nvSpPr>
            <p:spPr bwMode="auto">
              <a:xfrm>
                <a:off x="3110" y="1104"/>
                <a:ext cx="0" cy="245"/>
              </a:xfrm>
              <a:prstGeom prst="line">
                <a:avLst/>
              </a:prstGeom>
              <a:noFill/>
              <a:ln w="9525">
                <a:solidFill>
                  <a:schemeClr val="tx1"/>
                </a:solidFill>
                <a:round/>
              </a:ln>
            </p:spPr>
            <p:txBody>
              <a:bodyPr wrap="none" anchor="ctr">
                <a:spAutoFit/>
              </a:bodyPr>
              <a:lstStyle/>
              <a:p>
                <a:endParaRPr lang="zh-CN" altLang="en-US"/>
              </a:p>
            </p:txBody>
          </p:sp>
          <p:sp>
            <p:nvSpPr>
              <p:cNvPr id="106528" name="Line 81"/>
              <p:cNvSpPr>
                <a:spLocks noChangeShapeType="1"/>
              </p:cNvSpPr>
              <p:nvPr/>
            </p:nvSpPr>
            <p:spPr bwMode="auto">
              <a:xfrm>
                <a:off x="3293" y="1104"/>
                <a:ext cx="0" cy="256"/>
              </a:xfrm>
              <a:prstGeom prst="line">
                <a:avLst/>
              </a:prstGeom>
              <a:noFill/>
              <a:ln w="9525">
                <a:solidFill>
                  <a:schemeClr val="tx1"/>
                </a:solidFill>
                <a:round/>
              </a:ln>
            </p:spPr>
            <p:txBody>
              <a:bodyPr wrap="none" anchor="ctr">
                <a:spAutoFit/>
              </a:bodyPr>
              <a:lstStyle/>
              <a:p>
                <a:endParaRPr lang="zh-CN" altLang="en-US"/>
              </a:p>
            </p:txBody>
          </p:sp>
          <p:sp>
            <p:nvSpPr>
              <p:cNvPr id="106529" name="Line 82"/>
              <p:cNvSpPr>
                <a:spLocks noChangeShapeType="1"/>
              </p:cNvSpPr>
              <p:nvPr/>
            </p:nvSpPr>
            <p:spPr bwMode="auto">
              <a:xfrm>
                <a:off x="3475" y="1104"/>
                <a:ext cx="0" cy="256"/>
              </a:xfrm>
              <a:prstGeom prst="line">
                <a:avLst/>
              </a:prstGeom>
              <a:noFill/>
              <a:ln w="9525">
                <a:solidFill>
                  <a:schemeClr val="tx1"/>
                </a:solidFill>
                <a:round/>
              </a:ln>
            </p:spPr>
            <p:txBody>
              <a:bodyPr wrap="none" anchor="ctr">
                <a:spAutoFit/>
              </a:bodyPr>
              <a:lstStyle/>
              <a:p>
                <a:endParaRPr lang="zh-CN" altLang="en-US"/>
              </a:p>
            </p:txBody>
          </p:sp>
          <p:sp>
            <p:nvSpPr>
              <p:cNvPr id="106530" name="Line 83"/>
              <p:cNvSpPr>
                <a:spLocks noChangeShapeType="1"/>
              </p:cNvSpPr>
              <p:nvPr/>
            </p:nvSpPr>
            <p:spPr bwMode="auto">
              <a:xfrm>
                <a:off x="3658" y="1104"/>
                <a:ext cx="0" cy="240"/>
              </a:xfrm>
              <a:prstGeom prst="line">
                <a:avLst/>
              </a:prstGeom>
              <a:noFill/>
              <a:ln w="9525">
                <a:solidFill>
                  <a:schemeClr val="tx1"/>
                </a:solidFill>
                <a:round/>
              </a:ln>
            </p:spPr>
            <p:txBody>
              <a:bodyPr wrap="none" anchor="ctr"/>
              <a:lstStyle/>
              <a:p>
                <a:endParaRPr lang="zh-CN" altLang="en-US"/>
              </a:p>
            </p:txBody>
          </p:sp>
          <p:grpSp>
            <p:nvGrpSpPr>
              <p:cNvPr id="14" name="Group 84"/>
              <p:cNvGrpSpPr/>
              <p:nvPr/>
            </p:nvGrpSpPr>
            <p:grpSpPr bwMode="auto">
              <a:xfrm>
                <a:off x="4656" y="1104"/>
                <a:ext cx="912" cy="256"/>
                <a:chOff x="3216" y="3312"/>
                <a:chExt cx="1680" cy="256"/>
              </a:xfrm>
            </p:grpSpPr>
            <p:sp>
              <p:nvSpPr>
                <p:cNvPr id="106547" name="Rectangle 85"/>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D</a:t>
                  </a:r>
                  <a:endParaRPr kumimoji="1" lang="en-US" altLang="zh-CN" sz="2000">
                    <a:latin typeface="Times New Roman" panose="02020603050405020304" pitchFamily="18" charset="0"/>
                  </a:endParaRPr>
                </a:p>
              </p:txBody>
            </p:sp>
            <p:sp>
              <p:nvSpPr>
                <p:cNvPr id="106548" name="Line 86"/>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106549" name="Line 87"/>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106550" name="Line 88"/>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106551" name="Line 89"/>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grpSp>
            <p:nvGrpSpPr>
              <p:cNvPr id="15" name="Group 90"/>
              <p:cNvGrpSpPr/>
              <p:nvPr/>
            </p:nvGrpSpPr>
            <p:grpSpPr bwMode="auto">
              <a:xfrm>
                <a:off x="3264" y="1728"/>
                <a:ext cx="912" cy="256"/>
                <a:chOff x="3216" y="3312"/>
                <a:chExt cx="1680" cy="256"/>
              </a:xfrm>
            </p:grpSpPr>
            <p:sp>
              <p:nvSpPr>
                <p:cNvPr id="106542" name="Rectangle 91"/>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C</a:t>
                  </a:r>
                  <a:endParaRPr kumimoji="1" lang="en-US" altLang="zh-CN" sz="2000">
                    <a:latin typeface="Times New Roman" panose="02020603050405020304" pitchFamily="18" charset="0"/>
                  </a:endParaRPr>
                </a:p>
              </p:txBody>
            </p:sp>
            <p:sp>
              <p:nvSpPr>
                <p:cNvPr id="106543" name="Line 92"/>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106544" name="Line 93"/>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106545" name="Line 94"/>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106546" name="Line 95"/>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grpSp>
            <p:nvGrpSpPr>
              <p:cNvPr id="16" name="Group 96"/>
              <p:cNvGrpSpPr/>
              <p:nvPr/>
            </p:nvGrpSpPr>
            <p:grpSpPr bwMode="auto">
              <a:xfrm>
                <a:off x="4272" y="1728"/>
                <a:ext cx="912" cy="256"/>
                <a:chOff x="3216" y="3312"/>
                <a:chExt cx="1680" cy="256"/>
              </a:xfrm>
            </p:grpSpPr>
            <p:sp>
              <p:nvSpPr>
                <p:cNvPr id="106537" name="Rectangle 97"/>
                <p:cNvSpPr>
                  <a:spLocks noChangeArrowheads="1"/>
                </p:cNvSpPr>
                <p:nvPr/>
              </p:nvSpPr>
              <p:spPr bwMode="auto">
                <a:xfrm>
                  <a:off x="3216" y="3312"/>
                  <a:ext cx="1680" cy="256"/>
                </a:xfrm>
                <a:prstGeom prst="rect">
                  <a:avLst/>
                </a:prstGeom>
                <a:noFill/>
                <a:ln w="9525">
                  <a:solidFill>
                    <a:schemeClr val="tx1"/>
                  </a:solidFill>
                  <a:miter lim="800000"/>
                </a:ln>
              </p:spPr>
              <p:txBody>
                <a:bodyPr anchor="ctr">
                  <a:spAutoFit/>
                </a:bodyPr>
                <a:lstStyle/>
                <a:p>
                  <a:r>
                    <a:rPr kumimoji="1" lang="en-US" altLang="zh-CN" sz="2000">
                      <a:latin typeface="Times New Roman" panose="02020603050405020304" pitchFamily="18" charset="0"/>
                    </a:rPr>
                    <a:t>         E</a:t>
                  </a:r>
                  <a:endParaRPr kumimoji="1" lang="en-US" altLang="zh-CN" sz="2000">
                    <a:latin typeface="Times New Roman" panose="02020603050405020304" pitchFamily="18" charset="0"/>
                  </a:endParaRPr>
                </a:p>
              </p:txBody>
            </p:sp>
            <p:sp>
              <p:nvSpPr>
                <p:cNvPr id="106538" name="Line 98"/>
                <p:cNvSpPr>
                  <a:spLocks noChangeShapeType="1"/>
                </p:cNvSpPr>
                <p:nvPr/>
              </p:nvSpPr>
              <p:spPr bwMode="auto">
                <a:xfrm>
                  <a:off x="3552" y="3312"/>
                  <a:ext cx="0" cy="245"/>
                </a:xfrm>
                <a:prstGeom prst="line">
                  <a:avLst/>
                </a:prstGeom>
                <a:noFill/>
                <a:ln w="9525">
                  <a:solidFill>
                    <a:schemeClr val="tx1"/>
                  </a:solidFill>
                  <a:round/>
                </a:ln>
              </p:spPr>
              <p:txBody>
                <a:bodyPr wrap="none" anchor="ctr">
                  <a:spAutoFit/>
                </a:bodyPr>
                <a:lstStyle/>
                <a:p>
                  <a:endParaRPr lang="zh-CN" altLang="en-US"/>
                </a:p>
              </p:txBody>
            </p:sp>
            <p:sp>
              <p:nvSpPr>
                <p:cNvPr id="106539" name="Line 99"/>
                <p:cNvSpPr>
                  <a:spLocks noChangeShapeType="1"/>
                </p:cNvSpPr>
                <p:nvPr/>
              </p:nvSpPr>
              <p:spPr bwMode="auto">
                <a:xfrm>
                  <a:off x="3888" y="3312"/>
                  <a:ext cx="0" cy="256"/>
                </a:xfrm>
                <a:prstGeom prst="line">
                  <a:avLst/>
                </a:prstGeom>
                <a:noFill/>
                <a:ln w="9525">
                  <a:solidFill>
                    <a:schemeClr val="tx1"/>
                  </a:solidFill>
                  <a:round/>
                </a:ln>
              </p:spPr>
              <p:txBody>
                <a:bodyPr wrap="none" anchor="ctr">
                  <a:spAutoFit/>
                </a:bodyPr>
                <a:lstStyle/>
                <a:p>
                  <a:endParaRPr lang="zh-CN" altLang="en-US"/>
                </a:p>
              </p:txBody>
            </p:sp>
            <p:sp>
              <p:nvSpPr>
                <p:cNvPr id="106540" name="Line 100"/>
                <p:cNvSpPr>
                  <a:spLocks noChangeShapeType="1"/>
                </p:cNvSpPr>
                <p:nvPr/>
              </p:nvSpPr>
              <p:spPr bwMode="auto">
                <a:xfrm>
                  <a:off x="4224" y="3312"/>
                  <a:ext cx="0" cy="256"/>
                </a:xfrm>
                <a:prstGeom prst="line">
                  <a:avLst/>
                </a:prstGeom>
                <a:noFill/>
                <a:ln w="9525">
                  <a:solidFill>
                    <a:schemeClr val="tx1"/>
                  </a:solidFill>
                  <a:round/>
                </a:ln>
              </p:spPr>
              <p:txBody>
                <a:bodyPr wrap="none" anchor="ctr">
                  <a:spAutoFit/>
                </a:bodyPr>
                <a:lstStyle/>
                <a:p>
                  <a:endParaRPr lang="zh-CN" altLang="en-US"/>
                </a:p>
              </p:txBody>
            </p:sp>
            <p:sp>
              <p:nvSpPr>
                <p:cNvPr id="106541" name="Line 101"/>
                <p:cNvSpPr>
                  <a:spLocks noChangeShapeType="1"/>
                </p:cNvSpPr>
                <p:nvPr/>
              </p:nvSpPr>
              <p:spPr bwMode="auto">
                <a:xfrm>
                  <a:off x="4560" y="3312"/>
                  <a:ext cx="0" cy="240"/>
                </a:xfrm>
                <a:prstGeom prst="line">
                  <a:avLst/>
                </a:prstGeom>
                <a:noFill/>
                <a:ln w="9525">
                  <a:solidFill>
                    <a:schemeClr val="tx1"/>
                  </a:solidFill>
                  <a:round/>
                </a:ln>
              </p:spPr>
              <p:txBody>
                <a:bodyPr wrap="none" anchor="ctr"/>
                <a:lstStyle/>
                <a:p>
                  <a:endParaRPr lang="zh-CN" altLang="en-US"/>
                </a:p>
              </p:txBody>
            </p:sp>
          </p:grpSp>
          <p:sp>
            <p:nvSpPr>
              <p:cNvPr id="106534" name="Line 102"/>
              <p:cNvSpPr>
                <a:spLocks noChangeShapeType="1"/>
              </p:cNvSpPr>
              <p:nvPr/>
            </p:nvSpPr>
            <p:spPr bwMode="auto">
              <a:xfrm flipH="1">
                <a:off x="4272" y="288"/>
                <a:ext cx="96" cy="240"/>
              </a:xfrm>
              <a:prstGeom prst="line">
                <a:avLst/>
              </a:prstGeom>
              <a:noFill/>
              <a:ln w="38100">
                <a:solidFill>
                  <a:srgbClr val="0000FF"/>
                </a:solidFill>
                <a:round/>
                <a:tailEnd type="triangle" w="med" len="med"/>
              </a:ln>
            </p:spPr>
            <p:txBody>
              <a:bodyPr wrap="none" anchor="ctr"/>
              <a:lstStyle/>
              <a:p>
                <a:endParaRPr lang="zh-CN" altLang="en-US"/>
              </a:p>
            </p:txBody>
          </p:sp>
          <p:sp>
            <p:nvSpPr>
              <p:cNvPr id="106535" name="Text Box 103"/>
              <p:cNvSpPr txBox="1">
                <a:spLocks noChangeArrowheads="1"/>
              </p:cNvSpPr>
              <p:nvPr/>
            </p:nvSpPr>
            <p:spPr bwMode="auto">
              <a:xfrm>
                <a:off x="4368" y="144"/>
                <a:ext cx="214" cy="250"/>
              </a:xfrm>
              <a:prstGeom prst="rect">
                <a:avLst/>
              </a:prstGeom>
              <a:noFill/>
              <a:ln w="9525">
                <a:noFill/>
                <a:miter lim="800000"/>
              </a:ln>
            </p:spPr>
            <p:txBody>
              <a:bodyPr wrap="none">
                <a:spAutoFit/>
              </a:bodyPr>
              <a:lstStyle/>
              <a:p>
                <a:r>
                  <a:rPr kumimoji="1" lang="en-US" altLang="zh-CN" sz="2000">
                    <a:latin typeface="Times New Roman" panose="02020603050405020304" pitchFamily="18" charset="0"/>
                  </a:rPr>
                  <a:t>T</a:t>
                </a:r>
                <a:endParaRPr kumimoji="1" lang="en-US" altLang="zh-CN" sz="2000">
                  <a:latin typeface="Times New Roman" panose="02020603050405020304" pitchFamily="18" charset="0"/>
                </a:endParaRPr>
              </a:p>
            </p:txBody>
          </p:sp>
          <p:sp>
            <p:nvSpPr>
              <p:cNvPr id="106536" name="Text Box 104"/>
              <p:cNvSpPr txBox="1">
                <a:spLocks noChangeArrowheads="1"/>
              </p:cNvSpPr>
              <p:nvPr/>
            </p:nvSpPr>
            <p:spPr bwMode="auto">
              <a:xfrm>
                <a:off x="3648" y="2027"/>
                <a:ext cx="1460" cy="442"/>
              </a:xfrm>
              <a:prstGeom prst="rect">
                <a:avLst/>
              </a:prstGeom>
              <a:noFill/>
              <a:ln w="9525">
                <a:noFill/>
                <a:miter lim="800000"/>
              </a:ln>
            </p:spPr>
            <p:txBody>
              <a:bodyPr wrap="none">
                <a:spAutoFit/>
              </a:bodyPr>
              <a:lstStyle/>
              <a:p>
                <a:r>
                  <a:rPr kumimoji="1" lang="zh-CN" altLang="zh-CN" sz="2000">
                    <a:latin typeface="Times New Roman" panose="02020603050405020304" pitchFamily="18" charset="0"/>
                  </a:rPr>
                  <a:t>中序序列：</a:t>
                </a:r>
                <a:r>
                  <a:rPr kumimoji="1" lang="en-US" altLang="zh-CN" sz="2000">
                    <a:latin typeface="Times New Roman" panose="02020603050405020304" pitchFamily="18" charset="0"/>
                  </a:rPr>
                  <a:t>BCAED</a:t>
                </a:r>
                <a:endParaRPr kumimoji="1" lang="en-US" altLang="zh-CN" sz="2000">
                  <a:latin typeface="Times New Roman" panose="02020603050405020304" pitchFamily="18" charset="0"/>
                </a:endParaRPr>
              </a:p>
              <a:p>
                <a:r>
                  <a:rPr kumimoji="1" lang="zh-CN" altLang="zh-CN" sz="2000">
                    <a:latin typeface="Times New Roman" panose="02020603050405020304" pitchFamily="18" charset="0"/>
                  </a:rPr>
                  <a:t>中序线索二叉树</a:t>
                </a:r>
                <a:endParaRPr kumimoji="1" lang="zh-CN" altLang="en-US" sz="2000">
                  <a:latin typeface="Times New Roman" panose="02020603050405020304" pitchFamily="18" charset="0"/>
                </a:endParaRPr>
              </a:p>
            </p:txBody>
          </p:sp>
        </p:grpSp>
        <p:sp>
          <p:nvSpPr>
            <p:cNvPr id="106509" name="Text Box 105"/>
            <p:cNvSpPr txBox="1">
              <a:spLocks noChangeArrowheads="1"/>
            </p:cNvSpPr>
            <p:nvPr/>
          </p:nvSpPr>
          <p:spPr bwMode="auto">
            <a:xfrm>
              <a:off x="3541" y="935"/>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sp>
          <p:nvSpPr>
            <p:cNvPr id="106510" name="Text Box 106"/>
            <p:cNvSpPr txBox="1">
              <a:spLocks noChangeArrowheads="1"/>
            </p:cNvSpPr>
            <p:nvPr/>
          </p:nvSpPr>
          <p:spPr bwMode="auto">
            <a:xfrm>
              <a:off x="3902" y="937"/>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sp>
          <p:nvSpPr>
            <p:cNvPr id="106511" name="Text Box 107"/>
            <p:cNvSpPr txBox="1">
              <a:spLocks noChangeArrowheads="1"/>
            </p:cNvSpPr>
            <p:nvPr/>
          </p:nvSpPr>
          <p:spPr bwMode="auto">
            <a:xfrm>
              <a:off x="3037" y="1507"/>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sp>
          <p:nvSpPr>
            <p:cNvPr id="106512" name="Text Box 108"/>
            <p:cNvSpPr txBox="1">
              <a:spLocks noChangeArrowheads="1"/>
            </p:cNvSpPr>
            <p:nvPr/>
          </p:nvSpPr>
          <p:spPr bwMode="auto">
            <a:xfrm>
              <a:off x="4393" y="1506"/>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sp>
          <p:nvSpPr>
            <p:cNvPr id="106513" name="Text Box 109"/>
            <p:cNvSpPr txBox="1">
              <a:spLocks noChangeArrowheads="1"/>
            </p:cNvSpPr>
            <p:nvPr/>
          </p:nvSpPr>
          <p:spPr bwMode="auto">
            <a:xfrm>
              <a:off x="2671" y="1498"/>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106514" name="Text Box 110"/>
            <p:cNvSpPr txBox="1">
              <a:spLocks noChangeArrowheads="1"/>
            </p:cNvSpPr>
            <p:nvPr/>
          </p:nvSpPr>
          <p:spPr bwMode="auto">
            <a:xfrm>
              <a:off x="4759" y="1506"/>
              <a:ext cx="196" cy="250"/>
            </a:xfrm>
            <a:prstGeom prst="rect">
              <a:avLst/>
            </a:prstGeom>
            <a:noFill/>
            <a:ln w="9525">
              <a:noFill/>
              <a:miter lim="800000"/>
            </a:ln>
          </p:spPr>
          <p:txBody>
            <a:bodyPr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106515" name="Text Box 111"/>
            <p:cNvSpPr txBox="1">
              <a:spLocks noChangeArrowheads="1"/>
            </p:cNvSpPr>
            <p:nvPr/>
          </p:nvSpPr>
          <p:spPr bwMode="auto">
            <a:xfrm>
              <a:off x="3388" y="2138"/>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106516" name="Text Box 112"/>
            <p:cNvSpPr txBox="1">
              <a:spLocks noChangeArrowheads="1"/>
            </p:cNvSpPr>
            <p:nvPr/>
          </p:nvSpPr>
          <p:spPr bwMode="auto">
            <a:xfrm>
              <a:off x="4385" y="2122"/>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106517" name="Text Box 113"/>
            <p:cNvSpPr txBox="1">
              <a:spLocks noChangeArrowheads="1"/>
            </p:cNvSpPr>
            <p:nvPr/>
          </p:nvSpPr>
          <p:spPr bwMode="auto">
            <a:xfrm>
              <a:off x="4948" y="1515"/>
              <a:ext cx="191" cy="250"/>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latin typeface="Times New Roman" panose="02020603050405020304" pitchFamily="18" charset="0"/>
              </a:endParaRPr>
            </a:p>
          </p:txBody>
        </p:sp>
        <p:sp>
          <p:nvSpPr>
            <p:cNvPr id="106518" name="Text Box 114"/>
            <p:cNvSpPr txBox="1">
              <a:spLocks noChangeArrowheads="1"/>
            </p:cNvSpPr>
            <p:nvPr/>
          </p:nvSpPr>
          <p:spPr bwMode="auto">
            <a:xfrm>
              <a:off x="2998" y="2137"/>
              <a:ext cx="196" cy="250"/>
            </a:xfrm>
            <a:prstGeom prst="rect">
              <a:avLst/>
            </a:prstGeom>
            <a:noFill/>
            <a:ln w="9525">
              <a:noFill/>
              <a:miter lim="800000"/>
            </a:ln>
          </p:spPr>
          <p:txBody>
            <a:bodyPr wrap="none"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106519" name="Text Box 115"/>
            <p:cNvSpPr txBox="1">
              <a:spLocks noChangeArrowheads="1"/>
            </p:cNvSpPr>
            <p:nvPr/>
          </p:nvSpPr>
          <p:spPr bwMode="auto">
            <a:xfrm>
              <a:off x="4019" y="2137"/>
              <a:ext cx="196" cy="250"/>
            </a:xfrm>
            <a:prstGeom prst="rect">
              <a:avLst/>
            </a:prstGeom>
            <a:noFill/>
            <a:ln w="9525">
              <a:noFill/>
              <a:miter lim="800000"/>
            </a:ln>
          </p:spPr>
          <p:txBody>
            <a:bodyPr anchor="ctr">
              <a:spAutoFit/>
            </a:bodyPr>
            <a:lstStyle/>
            <a:p>
              <a:pPr algn="ct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106520" name="Line 116"/>
            <p:cNvSpPr>
              <a:spLocks noChangeShapeType="1"/>
            </p:cNvSpPr>
            <p:nvPr/>
          </p:nvSpPr>
          <p:spPr bwMode="auto">
            <a:xfrm flipH="1" flipV="1">
              <a:off x="2699" y="1751"/>
              <a:ext cx="240" cy="480"/>
            </a:xfrm>
            <a:prstGeom prst="line">
              <a:avLst/>
            </a:prstGeom>
            <a:noFill/>
            <a:ln w="38100">
              <a:solidFill>
                <a:srgbClr val="FF3300"/>
              </a:solidFill>
              <a:prstDash val="dash"/>
              <a:round/>
              <a:tailEnd type="triangle" w="med" len="med"/>
            </a:ln>
          </p:spPr>
          <p:txBody>
            <a:bodyPr wrap="none" anchor="ctr"/>
            <a:lstStyle/>
            <a:p>
              <a:endParaRPr lang="zh-CN" altLang="en-US"/>
            </a:p>
          </p:txBody>
        </p:sp>
        <p:sp>
          <p:nvSpPr>
            <p:cNvPr id="106521" name="Line 117"/>
            <p:cNvSpPr>
              <a:spLocks noChangeShapeType="1"/>
            </p:cNvSpPr>
            <p:nvPr/>
          </p:nvSpPr>
          <p:spPr bwMode="auto">
            <a:xfrm flipV="1">
              <a:off x="3659" y="1175"/>
              <a:ext cx="0" cy="1008"/>
            </a:xfrm>
            <a:prstGeom prst="line">
              <a:avLst/>
            </a:prstGeom>
            <a:noFill/>
            <a:ln w="38100">
              <a:solidFill>
                <a:srgbClr val="FF3300"/>
              </a:solidFill>
              <a:prstDash val="dash"/>
              <a:round/>
              <a:tailEnd type="triangle" w="med" len="med"/>
            </a:ln>
          </p:spPr>
          <p:txBody>
            <a:bodyPr wrap="none" anchor="ctr"/>
            <a:lstStyle/>
            <a:p>
              <a:endParaRPr lang="zh-CN" altLang="en-US"/>
            </a:p>
          </p:txBody>
        </p:sp>
        <p:sp>
          <p:nvSpPr>
            <p:cNvPr id="106522" name="Line 118"/>
            <p:cNvSpPr>
              <a:spLocks noChangeShapeType="1"/>
            </p:cNvSpPr>
            <p:nvPr/>
          </p:nvSpPr>
          <p:spPr bwMode="auto">
            <a:xfrm flipV="1">
              <a:off x="3947" y="1175"/>
              <a:ext cx="0" cy="1008"/>
            </a:xfrm>
            <a:prstGeom prst="line">
              <a:avLst/>
            </a:prstGeom>
            <a:noFill/>
            <a:ln w="38100">
              <a:solidFill>
                <a:srgbClr val="FF3300"/>
              </a:solidFill>
              <a:prstDash val="dash"/>
              <a:round/>
              <a:tailEnd type="triangle" w="med" len="med"/>
            </a:ln>
          </p:spPr>
          <p:txBody>
            <a:bodyPr wrap="none" anchor="ctr"/>
            <a:lstStyle/>
            <a:p>
              <a:endParaRPr lang="zh-CN" altLang="en-US"/>
            </a:p>
          </p:txBody>
        </p:sp>
        <p:sp>
          <p:nvSpPr>
            <p:cNvPr id="106523" name="Line 119"/>
            <p:cNvSpPr>
              <a:spLocks noChangeShapeType="1"/>
            </p:cNvSpPr>
            <p:nvPr/>
          </p:nvSpPr>
          <p:spPr bwMode="auto">
            <a:xfrm flipV="1">
              <a:off x="4667" y="1751"/>
              <a:ext cx="336" cy="432"/>
            </a:xfrm>
            <a:prstGeom prst="line">
              <a:avLst/>
            </a:prstGeom>
            <a:noFill/>
            <a:ln w="38100">
              <a:solidFill>
                <a:srgbClr val="FF3300"/>
              </a:solidFill>
              <a:prstDash val="dash"/>
              <a:round/>
              <a:tailEnd type="triangle" w="med" len="med"/>
            </a:ln>
          </p:spPr>
          <p:txBody>
            <a:bodyPr wrap="none" anchor="ctr"/>
            <a:lstStyle/>
            <a:p>
              <a:endParaRPr lang="zh-CN" altLang="en-US"/>
            </a:p>
          </p:txBody>
        </p:sp>
        <p:sp>
          <p:nvSpPr>
            <p:cNvPr id="106524" name="Text Box 120"/>
            <p:cNvSpPr txBox="1">
              <a:spLocks noChangeArrowheads="1"/>
            </p:cNvSpPr>
            <p:nvPr/>
          </p:nvSpPr>
          <p:spPr bwMode="auto">
            <a:xfrm>
              <a:off x="2497" y="1509"/>
              <a:ext cx="191" cy="250"/>
            </a:xfrm>
            <a:prstGeom prst="rect">
              <a:avLst/>
            </a:prstGeom>
            <a:noFill/>
            <a:ln w="9525">
              <a:noFill/>
              <a:miter lim="800000"/>
            </a:ln>
          </p:spPr>
          <p:txBody>
            <a:bodyPr wrap="none" anchor="ctr">
              <a:spAutoFit/>
            </a:bodyPr>
            <a:lstStyle/>
            <a:p>
              <a:pPr algn="ctr"/>
              <a:r>
                <a:rPr kumimoji="1" lang="en-US" altLang="zh-CN" sz="2000">
                  <a:solidFill>
                    <a:srgbClr val="FF3300"/>
                  </a:solidFill>
                  <a:latin typeface="Times New Roman" panose="02020603050405020304" pitchFamily="18" charset="0"/>
                </a:rPr>
                <a:t>^</a:t>
              </a:r>
              <a:endParaRPr kumimoji="1" lang="en-US" altLang="zh-CN" sz="2000">
                <a:latin typeface="Times New Roman" panose="02020603050405020304" pitchFamily="18" charset="0"/>
              </a:endParaRPr>
            </a:p>
          </p:txBody>
        </p:sp>
      </p:gr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灯片编号占位符 3"/>
          <p:cNvSpPr>
            <a:spLocks noGrp="1"/>
          </p:cNvSpPr>
          <p:nvPr>
            <p:ph type="sldNum" sz="quarter" idx="4294967295"/>
          </p:nvPr>
        </p:nvSpPr>
        <p:spPr>
          <a:xfrm>
            <a:off x="7042150" y="6243638"/>
            <a:ext cx="1905000" cy="457200"/>
          </a:xfrm>
          <a:prstGeom prst="rect">
            <a:avLst/>
          </a:prstGeom>
          <a:noFill/>
        </p:spPr>
        <p:txBody>
          <a:bodyPr/>
          <a:lstStyle/>
          <a:p>
            <a:fld id="{E3EFD450-9A6D-402E-B465-9EC77FFFE200}" type="slidenum">
              <a:rPr lang="en-US" altLang="zh-CN" smtClean="0"/>
            </a:fld>
            <a:endParaRPr lang="en-US" altLang="zh-CN" smtClean="0"/>
          </a:p>
        </p:txBody>
      </p:sp>
      <p:sp>
        <p:nvSpPr>
          <p:cNvPr id="14340" name="Text Box 2"/>
          <p:cNvSpPr txBox="1">
            <a:spLocks noChangeArrowheads="1"/>
          </p:cNvSpPr>
          <p:nvPr/>
        </p:nvSpPr>
        <p:spPr bwMode="auto">
          <a:xfrm>
            <a:off x="1219200" y="746125"/>
            <a:ext cx="6737350" cy="1476375"/>
          </a:xfrm>
          <a:prstGeom prst="rect">
            <a:avLst/>
          </a:prstGeom>
          <a:solidFill>
            <a:schemeClr val="accent2">
              <a:alpha val="50195"/>
            </a:schemeClr>
          </a:solidFill>
          <a:ln w="12700" cap="sq">
            <a:noFill/>
            <a:miter lim="800000"/>
            <a:headEnd type="none" w="sm" len="sm"/>
            <a:tailEnd type="none" w="sm" len="sm"/>
          </a:ln>
        </p:spPr>
        <p:txBody>
          <a:bodyPr>
            <a:spAutoFit/>
          </a:bodyPr>
          <a:lstStyle/>
          <a:p>
            <a:pPr>
              <a:lnSpc>
                <a:spcPct val="125000"/>
              </a:lnSpc>
            </a:pPr>
            <a:r>
              <a:rPr kumimoji="1" lang="en-US" altLang="zh-CN" sz="7200" b="1">
                <a:solidFill>
                  <a:srgbClr val="008080"/>
                </a:solidFill>
                <a:latin typeface="Times New Roman" panose="02020603050405020304" pitchFamily="18" charset="0"/>
              </a:rPr>
              <a:t>  </a:t>
            </a:r>
            <a:r>
              <a:rPr kumimoji="1" lang="en-US" altLang="zh-CN" sz="3600" b="1">
                <a:solidFill>
                  <a:srgbClr val="008080"/>
                </a:solidFill>
                <a:latin typeface="Times New Roman" panose="02020603050405020304" pitchFamily="18" charset="0"/>
              </a:rPr>
              <a:t>6.6    </a:t>
            </a:r>
            <a:r>
              <a:rPr kumimoji="1" lang="zh-CN" altLang="en-US" sz="3600" b="1">
                <a:solidFill>
                  <a:srgbClr val="008080"/>
                </a:solidFill>
                <a:latin typeface="宋体" panose="02010600030101010101" pitchFamily="2" charset="-122"/>
              </a:rPr>
              <a:t>树和森林</a:t>
            </a:r>
            <a:endParaRPr kumimoji="1" lang="zh-CN" altLang="en-US" sz="3600">
              <a:latin typeface="宋体" panose="02010600030101010101" pitchFamily="2" charset="-122"/>
            </a:endParaRPr>
          </a:p>
        </p:txBody>
      </p:sp>
      <p:graphicFrame>
        <p:nvGraphicFramePr>
          <p:cNvPr id="14338" name="Object 3"/>
          <p:cNvGraphicFramePr>
            <a:graphicFrameLocks noChangeAspect="1"/>
          </p:cNvGraphicFramePr>
          <p:nvPr/>
        </p:nvGraphicFramePr>
        <p:xfrm>
          <a:off x="2195513" y="3213100"/>
          <a:ext cx="4724400" cy="1566863"/>
        </p:xfrm>
        <a:graphic>
          <a:graphicData uri="http://schemas.openxmlformats.org/presentationml/2006/ole">
            <mc:AlternateContent xmlns:mc="http://schemas.openxmlformats.org/markup-compatibility/2006">
              <mc:Choice xmlns:v="urn:schemas-microsoft-com:vml" Requires="v">
                <p:oleObj spid="_x0000_s13313" name="剪辑" r:id="rId1" imgW="12030075" imgH="4238625" progId="">
                  <p:embed/>
                </p:oleObj>
              </mc:Choice>
              <mc:Fallback>
                <p:oleObj name="剪辑" r:id="rId1" imgW="12030075" imgH="4238625" progId="">
                  <p:embed/>
                  <p:pic>
                    <p:nvPicPr>
                      <p:cNvPr id="0" name="Object 3" descr="image45"/>
                      <p:cNvPicPr>
                        <a:picLocks noChangeAspect="1"/>
                      </p:cNvPicPr>
                      <p:nvPr/>
                    </p:nvPicPr>
                    <p:blipFill>
                      <a:blip r:embed="rId2"/>
                      <a:stretch>
                        <a:fillRect/>
                      </a:stretch>
                    </p:blipFill>
                    <p:spPr>
                      <a:xfrm>
                        <a:off x="2195513" y="3213100"/>
                        <a:ext cx="4724400" cy="1566863"/>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3"/>
          <p:cNvSpPr>
            <a:spLocks noGrp="1"/>
          </p:cNvSpPr>
          <p:nvPr>
            <p:ph type="sldNum" sz="quarter" idx="4294967295"/>
          </p:nvPr>
        </p:nvSpPr>
        <p:spPr>
          <a:xfrm>
            <a:off x="7042150" y="6243638"/>
            <a:ext cx="1905000" cy="457200"/>
          </a:xfrm>
          <a:prstGeom prst="rect">
            <a:avLst/>
          </a:prstGeom>
          <a:noFill/>
        </p:spPr>
        <p:txBody>
          <a:bodyPr/>
          <a:lstStyle/>
          <a:p>
            <a:fld id="{AC8A320A-7718-42B4-B85F-6704D5E3B3E5}" type="slidenum">
              <a:rPr lang="en-US" altLang="zh-CN" smtClean="0"/>
            </a:fld>
            <a:endParaRPr lang="en-US" altLang="zh-CN" smtClean="0"/>
          </a:p>
        </p:txBody>
      </p:sp>
      <p:sp>
        <p:nvSpPr>
          <p:cNvPr id="120834" name="Text Box 2"/>
          <p:cNvSpPr txBox="1">
            <a:spLocks noChangeArrowheads="1"/>
          </p:cNvSpPr>
          <p:nvPr/>
        </p:nvSpPr>
        <p:spPr bwMode="auto">
          <a:xfrm>
            <a:off x="900748" y="157163"/>
            <a:ext cx="3854450" cy="641350"/>
          </a:xfrm>
          <a:prstGeom prst="rect">
            <a:avLst/>
          </a:prstGeom>
          <a:noFill/>
          <a:ln w="12700" cap="sq">
            <a:noFill/>
            <a:miter lim="800000"/>
            <a:headEnd type="none" w="sm" len="sm"/>
            <a:tailEnd type="none" w="sm" len="sm"/>
          </a:ln>
        </p:spPr>
        <p:txBody>
          <a:bodyPr wrap="none">
            <a:spAutoFit/>
          </a:bodyPr>
          <a:lstStyle/>
          <a:p>
            <a:r>
              <a:rPr kumimoji="1" lang="zh-CN" altLang="en-US" sz="3600" b="1">
                <a:solidFill>
                  <a:srgbClr val="000099"/>
                </a:solidFill>
                <a:latin typeface="Times New Roman" panose="02020603050405020304" pitchFamily="18" charset="0"/>
              </a:rPr>
              <a:t>树的三种存储结构</a:t>
            </a:r>
            <a:endParaRPr kumimoji="1" lang="zh-CN" altLang="en-US" sz="3600">
              <a:solidFill>
                <a:srgbClr val="000099"/>
              </a:solidFill>
              <a:latin typeface="Times New Roman" panose="02020603050405020304" pitchFamily="18" charset="0"/>
            </a:endParaRPr>
          </a:p>
        </p:txBody>
      </p:sp>
      <p:sp>
        <p:nvSpPr>
          <p:cNvPr id="120835" name="Text Box 3">
            <a:hlinkClick r:id="" action="ppaction://hlinkshowjump?jump=nextslide"/>
          </p:cNvPr>
          <p:cNvSpPr txBox="1">
            <a:spLocks noChangeArrowheads="1"/>
          </p:cNvSpPr>
          <p:nvPr/>
        </p:nvSpPr>
        <p:spPr bwMode="auto">
          <a:xfrm>
            <a:off x="900113" y="1557338"/>
            <a:ext cx="2684462" cy="519112"/>
          </a:xfrm>
          <a:prstGeom prst="rect">
            <a:avLst/>
          </a:prstGeom>
          <a:noFill/>
          <a:ln w="12700" cap="sq">
            <a:noFill/>
            <a:miter lim="800000"/>
            <a:headEnd type="none" w="sm" len="sm"/>
            <a:tailEnd type="none" w="sm" len="sm"/>
          </a:ln>
        </p:spPr>
        <p:txBody>
          <a:bodyPr wrap="none">
            <a:spAutoFit/>
          </a:bodyPr>
          <a:lstStyle/>
          <a:p>
            <a:r>
              <a:rPr kumimoji="1" lang="zh-CN" altLang="en-US" sz="2800" b="1">
                <a:solidFill>
                  <a:srgbClr val="0000FF"/>
                </a:solidFill>
                <a:latin typeface="楷体_GB2312" pitchFamily="49" charset="-122"/>
              </a:rPr>
              <a:t>一、双亲表示法</a:t>
            </a:r>
            <a:endParaRPr kumimoji="1" lang="zh-CN" altLang="en-US" sz="2800">
              <a:latin typeface="楷体_GB2312" pitchFamily="49" charset="-122"/>
            </a:endParaRPr>
          </a:p>
        </p:txBody>
      </p:sp>
      <p:sp>
        <p:nvSpPr>
          <p:cNvPr id="120836" name="Text Box 4">
            <a:hlinkClick r:id="rId1" action="ppaction://hlinksldjump" highlightClick="1"/>
          </p:cNvPr>
          <p:cNvSpPr txBox="1">
            <a:spLocks noChangeArrowheads="1"/>
          </p:cNvSpPr>
          <p:nvPr/>
        </p:nvSpPr>
        <p:spPr bwMode="auto">
          <a:xfrm>
            <a:off x="900113" y="2349500"/>
            <a:ext cx="2685415" cy="521970"/>
          </a:xfrm>
          <a:prstGeom prst="rect">
            <a:avLst/>
          </a:prstGeom>
          <a:noFill/>
          <a:ln w="12700" cap="sq">
            <a:noFill/>
            <a:miter lim="800000"/>
            <a:headEnd type="none" w="sm" len="sm"/>
            <a:tailEnd type="none" w="sm" len="sm"/>
          </a:ln>
        </p:spPr>
        <p:txBody>
          <a:bodyPr wrap="none">
            <a:spAutoFit/>
          </a:bodyPr>
          <a:lstStyle/>
          <a:p>
            <a:r>
              <a:rPr kumimoji="1" lang="zh-CN" altLang="en-US" sz="2800" b="1">
                <a:solidFill>
                  <a:srgbClr val="0000FF"/>
                </a:solidFill>
                <a:latin typeface="楷体_GB2312" pitchFamily="49" charset="-122"/>
              </a:rPr>
              <a:t>二、孩子表示法</a:t>
            </a:r>
            <a:endParaRPr kumimoji="1" lang="zh-CN" altLang="en-US" sz="2800">
              <a:latin typeface="楷体_GB2312" pitchFamily="49" charset="-122"/>
            </a:endParaRPr>
          </a:p>
        </p:txBody>
      </p:sp>
      <p:sp>
        <p:nvSpPr>
          <p:cNvPr id="120837" name="Text Box 5">
            <a:hlinkClick r:id="rId2" action="ppaction://hlinksldjump" highlightClick="1"/>
          </p:cNvPr>
          <p:cNvSpPr txBox="1">
            <a:spLocks noChangeArrowheads="1"/>
          </p:cNvSpPr>
          <p:nvPr/>
        </p:nvSpPr>
        <p:spPr bwMode="auto">
          <a:xfrm>
            <a:off x="900112" y="3068638"/>
            <a:ext cx="7704335" cy="609398"/>
          </a:xfrm>
          <a:prstGeom prst="rect">
            <a:avLst/>
          </a:prstGeom>
          <a:noFill/>
          <a:ln w="12700" cap="sq">
            <a:noFill/>
            <a:miter lim="800000"/>
            <a:headEnd type="none" w="sm" len="sm"/>
            <a:tailEnd type="none" w="sm" len="sm"/>
          </a:ln>
        </p:spPr>
        <p:txBody>
          <a:bodyPr wrap="square">
            <a:spAutoFit/>
          </a:bodyPr>
          <a:lstStyle/>
          <a:p>
            <a:pPr>
              <a:lnSpc>
                <a:spcPct val="120000"/>
              </a:lnSpc>
            </a:pPr>
            <a:r>
              <a:rPr kumimoji="1" lang="zh-CN" altLang="en-US" sz="2800" b="1" dirty="0">
                <a:solidFill>
                  <a:srgbClr val="0000FF"/>
                </a:solidFill>
                <a:latin typeface="楷体_GB2312" pitchFamily="49" charset="-122"/>
              </a:rPr>
              <a:t>三、树的</a:t>
            </a:r>
            <a:r>
              <a:rPr kumimoji="1" lang="zh-CN" altLang="en-US" sz="2800" b="1" dirty="0">
                <a:solidFill>
                  <a:srgbClr val="FF0000"/>
                </a:solidFill>
                <a:latin typeface="楷体_GB2312" pitchFamily="49" charset="-122"/>
              </a:rPr>
              <a:t>二叉</a:t>
            </a:r>
            <a:r>
              <a:rPr kumimoji="1" lang="zh-CN" altLang="en-US" sz="2800" b="1" dirty="0" smtClean="0">
                <a:solidFill>
                  <a:srgbClr val="FF0000"/>
                </a:solidFill>
                <a:latin typeface="楷体_GB2312" pitchFamily="49" charset="-122"/>
              </a:rPr>
              <a:t>链表</a:t>
            </a:r>
            <a:r>
              <a:rPr kumimoji="1" lang="zh-CN" altLang="en-US" b="1" dirty="0" smtClean="0">
                <a:solidFill>
                  <a:srgbClr val="0000FF"/>
                </a:solidFill>
                <a:latin typeface="楷体_GB2312" pitchFamily="49" charset="-122"/>
              </a:rPr>
              <a:t>（</a:t>
            </a:r>
            <a:r>
              <a:rPr kumimoji="1" lang="zh-CN" altLang="en-US" sz="2800" b="1" dirty="0" smtClean="0">
                <a:solidFill>
                  <a:srgbClr val="FF0000"/>
                </a:solidFill>
                <a:latin typeface="楷体_GB2312" pitchFamily="49" charset="-122"/>
              </a:rPr>
              <a:t>孩子</a:t>
            </a:r>
            <a:r>
              <a:rPr kumimoji="1" lang="en-US" altLang="zh-CN" sz="2800" b="1" dirty="0">
                <a:solidFill>
                  <a:srgbClr val="FF0000"/>
                </a:solidFill>
                <a:latin typeface="楷体_GB2312" pitchFamily="49" charset="-122"/>
              </a:rPr>
              <a:t>-</a:t>
            </a:r>
            <a:r>
              <a:rPr kumimoji="1" lang="zh-CN" altLang="en-US" sz="2800" b="1" dirty="0">
                <a:solidFill>
                  <a:srgbClr val="FF0000"/>
                </a:solidFill>
                <a:latin typeface="楷体_GB2312" pitchFamily="49" charset="-122"/>
              </a:rPr>
              <a:t>兄弟</a:t>
            </a:r>
            <a:r>
              <a:rPr kumimoji="1" lang="zh-CN" altLang="en-US" sz="2800" b="1" dirty="0" smtClean="0">
                <a:solidFill>
                  <a:srgbClr val="0000FF"/>
                </a:solidFill>
                <a:latin typeface="楷体_GB2312" pitchFamily="49" charset="-122"/>
              </a:rPr>
              <a:t>）存储</a:t>
            </a:r>
            <a:r>
              <a:rPr kumimoji="1" lang="zh-CN" altLang="en-US" sz="2800" b="1" dirty="0">
                <a:solidFill>
                  <a:srgbClr val="0000FF"/>
                </a:solidFill>
                <a:latin typeface="楷体_GB2312" pitchFamily="49" charset="-122"/>
              </a:rPr>
              <a:t>表示法</a:t>
            </a:r>
            <a:endParaRPr kumimoji="1" lang="zh-CN" altLang="en-US" sz="2800" dirty="0">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20834"/>
                                        </p:tgtEl>
                                        <p:attrNameLst>
                                          <p:attrName>style.visibility</p:attrName>
                                        </p:attrNameLst>
                                      </p:cBhvr>
                                      <p:to>
                                        <p:strVal val="visible"/>
                                      </p:to>
                                    </p:set>
                                    <p:anim calcmode="lin" valueType="num">
                                      <p:cBhvr additive="base">
                                        <p:cTn id="7" dur="500" fill="hold"/>
                                        <p:tgtEl>
                                          <p:spTgt spid="120834"/>
                                        </p:tgtEl>
                                        <p:attrNameLst>
                                          <p:attrName>ppt_x</p:attrName>
                                        </p:attrNameLst>
                                      </p:cBhvr>
                                      <p:tavLst>
                                        <p:tav tm="0">
                                          <p:val>
                                            <p:strVal val="#ppt_x"/>
                                          </p:val>
                                        </p:tav>
                                        <p:tav tm="100000">
                                          <p:val>
                                            <p:strVal val="#ppt_x"/>
                                          </p:val>
                                        </p:tav>
                                      </p:tavLst>
                                    </p:anim>
                                    <p:anim calcmode="lin" valueType="num">
                                      <p:cBhvr additive="base">
                                        <p:cTn id="8" dur="500" fill="hold"/>
                                        <p:tgtEl>
                                          <p:spTgt spid="12083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20835"/>
                                        </p:tgtEl>
                                        <p:attrNameLst>
                                          <p:attrName>style.visibility</p:attrName>
                                        </p:attrNameLst>
                                      </p:cBhvr>
                                      <p:to>
                                        <p:strVal val="visible"/>
                                      </p:to>
                                    </p:set>
                                    <p:animEffect transition="in" filter="wipe(left)">
                                      <p:cBhvr>
                                        <p:cTn id="13" dur="500"/>
                                        <p:tgtEl>
                                          <p:spTgt spid="12083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0836"/>
                                        </p:tgtEl>
                                        <p:attrNameLst>
                                          <p:attrName>style.visibility</p:attrName>
                                        </p:attrNameLst>
                                      </p:cBhvr>
                                      <p:to>
                                        <p:strVal val="visible"/>
                                      </p:to>
                                    </p:set>
                                    <p:animEffect transition="in" filter="wipe(left)">
                                      <p:cBhvr>
                                        <p:cTn id="18" dur="500"/>
                                        <p:tgtEl>
                                          <p:spTgt spid="12083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0837"/>
                                        </p:tgtEl>
                                        <p:attrNameLst>
                                          <p:attrName>style.visibility</p:attrName>
                                        </p:attrNameLst>
                                      </p:cBhvr>
                                      <p:to>
                                        <p:strVal val="visible"/>
                                      </p:to>
                                    </p:set>
                                    <p:animEffect transition="in" filter="wipe(left)">
                                      <p:cBhvr>
                                        <p:cTn id="23" dur="500"/>
                                        <p:tgtEl>
                                          <p:spTgt spid="120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autoUpdateAnimBg="0"/>
      <p:bldP spid="120835" grpId="0" autoUpdateAnimBg="0"/>
      <p:bldP spid="120836" grpId="0" autoUpdateAnimBg="0"/>
      <p:bldP spid="120837"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灯片编号占位符 5"/>
          <p:cNvSpPr>
            <a:spLocks noGrp="1"/>
          </p:cNvSpPr>
          <p:nvPr>
            <p:ph type="sldNum" sz="quarter" idx="4294967295"/>
          </p:nvPr>
        </p:nvSpPr>
        <p:spPr>
          <a:xfrm>
            <a:off x="7042150" y="6243638"/>
            <a:ext cx="1905000" cy="457200"/>
          </a:xfrm>
          <a:prstGeom prst="rect">
            <a:avLst/>
          </a:prstGeom>
          <a:noFill/>
        </p:spPr>
        <p:txBody>
          <a:bodyPr/>
          <a:lstStyle/>
          <a:p>
            <a:fld id="{208326CF-4155-466D-82C2-E776BF82148E}" type="slidenum">
              <a:rPr lang="en-US" altLang="zh-CN" smtClean="0"/>
            </a:fld>
            <a:endParaRPr lang="en-US" altLang="zh-CN" smtClean="0"/>
          </a:p>
        </p:txBody>
      </p:sp>
      <p:sp>
        <p:nvSpPr>
          <p:cNvPr id="373762" name="Rectangle 2"/>
          <p:cNvSpPr>
            <a:spLocks noGrp="1" noChangeArrowheads="1"/>
          </p:cNvSpPr>
          <p:nvPr>
            <p:ph type="body" idx="1"/>
          </p:nvPr>
        </p:nvSpPr>
        <p:spPr>
          <a:xfrm>
            <a:off x="643255" y="1052830"/>
            <a:ext cx="7131685" cy="2957195"/>
          </a:xfrm>
        </p:spPr>
        <p:txBody>
          <a:bodyPr/>
          <a:lstStyle/>
          <a:p>
            <a:pPr eaLnBrk="1" hangingPunct="1">
              <a:defRPr/>
            </a:pPr>
            <a:r>
              <a:rPr lang="zh-CN" altLang="en-US" sz="2800" b="1" dirty="0" smtClean="0">
                <a:solidFill>
                  <a:srgbClr val="0000FF"/>
                </a:solidFill>
                <a:effectLst>
                  <a:outerShdw blurRad="38100" dist="38100" dir="2700000" algn="tl">
                    <a:srgbClr val="C0C0C0"/>
                  </a:outerShdw>
                </a:effectLst>
              </a:rPr>
              <a:t>实现</a:t>
            </a:r>
            <a:r>
              <a:rPr lang="zh-CN" altLang="en-US" sz="2800" dirty="0" smtClean="0"/>
              <a:t>：定义</a:t>
            </a:r>
            <a:r>
              <a:rPr lang="zh-CN" altLang="en-US" sz="2800" b="1" dirty="0" smtClean="0">
                <a:effectLst>
                  <a:outerShdw blurRad="38100" dist="38100" dir="2700000" algn="tl">
                    <a:srgbClr val="C0C0C0"/>
                  </a:outerShdw>
                </a:effectLst>
              </a:rPr>
              <a:t>结构数组</a:t>
            </a:r>
            <a:r>
              <a:rPr lang="zh-CN" altLang="en-US" sz="2800" dirty="0" smtClean="0"/>
              <a:t>存放树的结点，每个结点含两个域：</a:t>
            </a:r>
            <a:endParaRPr lang="zh-CN" altLang="en-US" sz="2800" dirty="0" smtClean="0"/>
          </a:p>
          <a:p>
            <a:pPr lvl="1" eaLnBrk="1" hangingPunct="1">
              <a:defRPr/>
            </a:pPr>
            <a:r>
              <a:rPr lang="zh-CN" altLang="en-US" b="1" dirty="0" smtClean="0">
                <a:solidFill>
                  <a:srgbClr val="0000FF"/>
                </a:solidFill>
              </a:rPr>
              <a:t>数据域（</a:t>
            </a:r>
            <a:r>
              <a:rPr lang="en-US" altLang="zh-CN" b="1" dirty="0" smtClean="0"/>
              <a:t>data</a:t>
            </a:r>
            <a:r>
              <a:rPr lang="zh-CN" altLang="en-US" b="1" dirty="0" smtClean="0">
                <a:solidFill>
                  <a:srgbClr val="0000FF"/>
                </a:solidFill>
              </a:rPr>
              <a:t>）</a:t>
            </a:r>
            <a:r>
              <a:rPr lang="zh-CN" altLang="en-US" dirty="0" smtClean="0"/>
              <a:t>：存放结点本身信息</a:t>
            </a:r>
            <a:endParaRPr lang="zh-CN" altLang="en-US" dirty="0" smtClean="0"/>
          </a:p>
          <a:p>
            <a:pPr lvl="1" eaLnBrk="1" hangingPunct="1">
              <a:defRPr/>
            </a:pPr>
            <a:r>
              <a:rPr lang="zh-CN" altLang="en-US" b="1" dirty="0" smtClean="0">
                <a:solidFill>
                  <a:srgbClr val="0000FF"/>
                </a:solidFill>
              </a:rPr>
              <a:t>双亲域（</a:t>
            </a:r>
            <a:r>
              <a:rPr lang="en-US" altLang="zh-CN" b="1" dirty="0" smtClean="0"/>
              <a:t>parent</a:t>
            </a:r>
            <a:r>
              <a:rPr lang="zh-CN" altLang="en-US" b="1" dirty="0" smtClean="0">
                <a:solidFill>
                  <a:srgbClr val="0000FF"/>
                </a:solidFill>
              </a:rPr>
              <a:t>）</a:t>
            </a:r>
            <a:r>
              <a:rPr lang="zh-CN" altLang="en-US" sz="3200" dirty="0" smtClean="0"/>
              <a:t>：</a:t>
            </a:r>
            <a:r>
              <a:rPr lang="zh-CN" altLang="en-US" sz="2600" dirty="0" smtClean="0"/>
              <a:t>指示本结点的双亲结点在数组中的位置</a:t>
            </a:r>
            <a:endParaRPr lang="zh-CN" altLang="en-US" sz="2600" dirty="0" smtClean="0"/>
          </a:p>
        </p:txBody>
      </p:sp>
      <p:sp>
        <p:nvSpPr>
          <p:cNvPr id="373763" name="Text Box 3"/>
          <p:cNvSpPr txBox="1">
            <a:spLocks noChangeArrowheads="1"/>
          </p:cNvSpPr>
          <p:nvPr/>
        </p:nvSpPr>
        <p:spPr bwMode="auto">
          <a:xfrm>
            <a:off x="3059430" y="3578860"/>
            <a:ext cx="3803650" cy="2245360"/>
          </a:xfrm>
          <a:prstGeom prst="rect">
            <a:avLst/>
          </a:prstGeom>
          <a:noFill/>
          <a:ln w="9525">
            <a:noFill/>
            <a:miter lim="800000"/>
          </a:ln>
        </p:spPr>
        <p:txBody>
          <a:bodyPr wrap="square" anchor="ctr">
            <a:spAutoFit/>
          </a:bodyPr>
          <a:lstStyle/>
          <a:p>
            <a:r>
              <a:rPr kumimoji="1" lang="en-US" altLang="zh-CN" b="1">
                <a:latin typeface="Times New Roman" panose="02020603050405020304" pitchFamily="18" charset="0"/>
              </a:rPr>
              <a:t>typedef</a:t>
            </a:r>
            <a:r>
              <a:rPr kumimoji="1" lang="en-US" altLang="zh-CN">
                <a:latin typeface="Times New Roman" panose="02020603050405020304" pitchFamily="18" charset="0"/>
              </a:rPr>
              <a:t>  </a:t>
            </a:r>
            <a:r>
              <a:rPr kumimoji="1" lang="en-US" altLang="zh-CN">
                <a:solidFill>
                  <a:srgbClr val="0000FF"/>
                </a:solidFill>
                <a:latin typeface="Times New Roman" panose="02020603050405020304" pitchFamily="18" charset="0"/>
              </a:rPr>
              <a:t>struct node</a:t>
            </a:r>
            <a:endParaRPr kumimoji="1" lang="en-US" altLang="zh-CN">
              <a:solidFill>
                <a:srgbClr val="0000FF"/>
              </a:solidFill>
              <a:latin typeface="Times New Roman" panose="02020603050405020304" pitchFamily="18" charset="0"/>
            </a:endParaRPr>
          </a:p>
          <a:p>
            <a:r>
              <a:rPr kumimoji="1" lang="en-US" altLang="zh-CN">
                <a:solidFill>
                  <a:srgbClr val="0000FF"/>
                </a:solidFill>
                <a:latin typeface="Times New Roman" panose="02020603050405020304" pitchFamily="18" charset="0"/>
              </a:rPr>
              <a:t>{   char   data;</a:t>
            </a:r>
            <a:endParaRPr kumimoji="1" lang="en-US" altLang="zh-CN">
              <a:solidFill>
                <a:srgbClr val="0000FF"/>
              </a:solidFill>
              <a:latin typeface="Times New Roman" panose="02020603050405020304" pitchFamily="18" charset="0"/>
            </a:endParaRPr>
          </a:p>
          <a:p>
            <a:r>
              <a:rPr kumimoji="1" lang="en-US" altLang="zh-CN">
                <a:solidFill>
                  <a:srgbClr val="0000FF"/>
                </a:solidFill>
                <a:latin typeface="Times New Roman" panose="02020603050405020304" pitchFamily="18" charset="0"/>
              </a:rPr>
              <a:t>      int   parent;</a:t>
            </a:r>
            <a:endParaRPr kumimoji="1" lang="en-US" altLang="zh-CN">
              <a:solidFill>
                <a:srgbClr val="0000FF"/>
              </a:solidFill>
              <a:latin typeface="Times New Roman" panose="02020603050405020304" pitchFamily="18" charset="0"/>
            </a:endParaRPr>
          </a:p>
          <a:p>
            <a:r>
              <a:rPr kumimoji="1" lang="en-US" altLang="zh-CN">
                <a:solidFill>
                  <a:srgbClr val="0000FF"/>
                </a:solidFill>
                <a:latin typeface="Times New Roman" panose="02020603050405020304" pitchFamily="18" charset="0"/>
              </a:rPr>
              <a:t>} </a:t>
            </a:r>
            <a:r>
              <a:rPr kumimoji="1" lang="en-US" altLang="zh-CN" b="1">
                <a:solidFill>
                  <a:srgbClr val="0000FF"/>
                </a:solidFill>
                <a:latin typeface="Times New Roman" panose="02020603050405020304" pitchFamily="18" charset="0"/>
              </a:rPr>
              <a:t>PT</a:t>
            </a:r>
            <a:r>
              <a:rPr kumimoji="1" lang="en-US" altLang="zh-CN">
                <a:solidFill>
                  <a:srgbClr val="0000FF"/>
                </a:solidFill>
                <a:latin typeface="Times New Roman" panose="02020603050405020304" pitchFamily="18" charset="0"/>
              </a:rPr>
              <a:t>;</a:t>
            </a:r>
            <a:endParaRPr kumimoji="1" lang="en-US" altLang="zh-CN">
              <a:solidFill>
                <a:srgbClr val="0000FF"/>
              </a:solidFill>
              <a:latin typeface="Times New Roman" panose="02020603050405020304" pitchFamily="18" charset="0"/>
            </a:endParaRPr>
          </a:p>
          <a:p>
            <a:r>
              <a:rPr kumimoji="1" lang="en-US" altLang="zh-CN">
                <a:latin typeface="Times New Roman" panose="02020603050405020304" pitchFamily="18" charset="0"/>
              </a:rPr>
              <a:t>PT   tree[M];</a:t>
            </a:r>
            <a:endParaRPr kumimoji="1" lang="en-US" altLang="zh-CN">
              <a:latin typeface="Times New Roman" panose="02020603050405020304" pitchFamily="18" charset="0"/>
            </a:endParaRPr>
          </a:p>
        </p:txBody>
      </p:sp>
      <p:sp>
        <p:nvSpPr>
          <p:cNvPr id="108549" name="Rectangle 4"/>
          <p:cNvSpPr>
            <a:spLocks noChangeArrowheads="1"/>
          </p:cNvSpPr>
          <p:nvPr/>
        </p:nvSpPr>
        <p:spPr bwMode="auto">
          <a:xfrm>
            <a:off x="759460" y="188595"/>
            <a:ext cx="3028950" cy="579438"/>
          </a:xfrm>
          <a:prstGeom prst="rect">
            <a:avLst/>
          </a:prstGeom>
          <a:noFill/>
          <a:ln w="12700" cap="sq">
            <a:noFill/>
            <a:miter lim="800000"/>
            <a:headEnd type="none" w="sm" len="sm"/>
            <a:tailEnd type="none" w="sm" len="sm"/>
          </a:ln>
        </p:spPr>
        <p:txBody>
          <a:bodyPr wrap="none">
            <a:spAutoFit/>
          </a:bodyPr>
          <a:lstStyle/>
          <a:p>
            <a:r>
              <a:rPr kumimoji="1" lang="zh-CN" altLang="en-US" sz="3200" b="1">
                <a:solidFill>
                  <a:srgbClr val="0000FF"/>
                </a:solidFill>
              </a:rPr>
              <a:t>一、</a:t>
            </a:r>
            <a:r>
              <a:rPr lang="zh-CN" altLang="en-US" sz="3200" b="1">
                <a:solidFill>
                  <a:srgbClr val="0000FF"/>
                </a:solidFill>
              </a:rPr>
              <a:t>双亲表示法</a:t>
            </a:r>
            <a:endParaRPr lang="zh-CN" altLang="en-US" sz="3200" b="1">
              <a:solidFill>
                <a:srgbClr val="0000FF"/>
              </a:solidFill>
            </a:endParaRPr>
          </a:p>
        </p:txBody>
      </p:sp>
      <p:grpSp>
        <p:nvGrpSpPr>
          <p:cNvPr id="2" name="Group 7"/>
          <p:cNvGrpSpPr/>
          <p:nvPr/>
        </p:nvGrpSpPr>
        <p:grpSpPr bwMode="auto">
          <a:xfrm>
            <a:off x="7019925" y="1628800"/>
            <a:ext cx="1657350" cy="409575"/>
            <a:chOff x="703" y="2795"/>
            <a:chExt cx="998" cy="170"/>
          </a:xfrm>
        </p:grpSpPr>
        <p:sp>
          <p:nvSpPr>
            <p:cNvPr id="108553" name="Text Box 5"/>
            <p:cNvSpPr txBox="1">
              <a:spLocks noChangeArrowheads="1"/>
            </p:cNvSpPr>
            <p:nvPr/>
          </p:nvSpPr>
          <p:spPr bwMode="auto">
            <a:xfrm>
              <a:off x="703" y="2795"/>
              <a:ext cx="408" cy="170"/>
            </a:xfrm>
            <a:prstGeom prst="rect">
              <a:avLst/>
            </a:prstGeom>
            <a:noFill/>
            <a:ln w="12700" cap="sq">
              <a:solidFill>
                <a:schemeClr val="tx1"/>
              </a:solidFill>
              <a:miter lim="800000"/>
              <a:headEnd type="none" w="sm" len="sm"/>
              <a:tailEnd type="none" w="sm" len="sm"/>
            </a:ln>
          </p:spPr>
          <p:txBody>
            <a:bodyPr>
              <a:spAutoFit/>
            </a:bodyPr>
            <a:lstStyle/>
            <a:p>
              <a:pPr>
                <a:spcBef>
                  <a:spcPct val="50000"/>
                </a:spcBef>
              </a:pPr>
              <a:r>
                <a:rPr lang="en-US" altLang="zh-CN" sz="2000" b="1">
                  <a:latin typeface="Times New Roman" panose="02020603050405020304" pitchFamily="18" charset="0"/>
                </a:rPr>
                <a:t>data</a:t>
              </a:r>
              <a:endParaRPr lang="en-US" altLang="zh-CN" sz="2000" b="1">
                <a:latin typeface="Times New Roman" panose="02020603050405020304" pitchFamily="18" charset="0"/>
              </a:endParaRPr>
            </a:p>
          </p:txBody>
        </p:sp>
        <p:sp>
          <p:nvSpPr>
            <p:cNvPr id="108554" name="Text Box 6"/>
            <p:cNvSpPr txBox="1">
              <a:spLocks noChangeArrowheads="1"/>
            </p:cNvSpPr>
            <p:nvPr/>
          </p:nvSpPr>
          <p:spPr bwMode="auto">
            <a:xfrm>
              <a:off x="1111" y="2795"/>
              <a:ext cx="590" cy="170"/>
            </a:xfrm>
            <a:prstGeom prst="rect">
              <a:avLst/>
            </a:prstGeom>
            <a:noFill/>
            <a:ln w="12700" cap="sq">
              <a:solidFill>
                <a:schemeClr val="tx1"/>
              </a:solidFill>
              <a:miter lim="800000"/>
              <a:headEnd type="none" w="sm" len="sm"/>
              <a:tailEnd type="none" w="sm" len="sm"/>
            </a:ln>
          </p:spPr>
          <p:txBody>
            <a:bodyPr>
              <a:spAutoFit/>
            </a:bodyPr>
            <a:lstStyle/>
            <a:p>
              <a:pPr>
                <a:spcBef>
                  <a:spcPct val="50000"/>
                </a:spcBef>
              </a:pPr>
              <a:r>
                <a:rPr lang="en-US" altLang="zh-CN" sz="2000" b="1">
                  <a:latin typeface="Times New Roman" panose="02020603050405020304" pitchFamily="18" charset="0"/>
                </a:rPr>
                <a:t>parent</a:t>
              </a:r>
              <a:endParaRPr lang="en-US" altLang="zh-CN" sz="2000" b="1">
                <a:latin typeface="Times New Roman" panose="02020603050405020304" pitchFamily="18" charset="0"/>
              </a:endParaRPr>
            </a:p>
          </p:txBody>
        </p:sp>
      </p:grpSp>
      <p:sp>
        <p:nvSpPr>
          <p:cNvPr id="373768" name="Rectangle 8"/>
          <p:cNvSpPr>
            <a:spLocks noChangeArrowheads="1"/>
          </p:cNvSpPr>
          <p:nvPr/>
        </p:nvSpPr>
        <p:spPr bwMode="auto">
          <a:xfrm>
            <a:off x="684213" y="5934224"/>
            <a:ext cx="4972050" cy="519112"/>
          </a:xfrm>
          <a:prstGeom prst="rect">
            <a:avLst/>
          </a:prstGeom>
          <a:noFill/>
          <a:ln w="12700" cap="sq">
            <a:noFill/>
            <a:miter lim="800000"/>
            <a:headEnd type="none" w="sm" len="sm"/>
            <a:tailEnd type="none" w="sm" len="sm"/>
          </a:ln>
          <a:effectLst/>
        </p:spPr>
        <p:txBody>
          <a:bodyPr wrap="none">
            <a:spAutoFit/>
          </a:bodyPr>
          <a:lstStyle/>
          <a:p>
            <a:pPr>
              <a:spcBef>
                <a:spcPct val="20000"/>
              </a:spcBef>
              <a:buClr>
                <a:schemeClr val="folHlink"/>
              </a:buClr>
              <a:buSzPct val="60000"/>
              <a:buFont typeface="Wingdings" panose="05000000000000000000" pitchFamily="2" charset="2"/>
              <a:buChar char="n"/>
              <a:defRPr/>
            </a:pPr>
            <a:r>
              <a:rPr lang="zh-CN" altLang="en-US" sz="2800" b="1" dirty="0">
                <a:solidFill>
                  <a:srgbClr val="FF0000"/>
                </a:solidFill>
                <a:effectLst>
                  <a:outerShdw blurRad="38100" dist="38100" dir="2700000" algn="tl">
                    <a:srgbClr val="C0C0C0"/>
                  </a:outerShdw>
                </a:effectLst>
              </a:rPr>
              <a:t>特点</a:t>
            </a:r>
            <a:r>
              <a:rPr lang="zh-CN" altLang="en-US" sz="2800" dirty="0"/>
              <a:t>：找双亲容易，找孩子难</a:t>
            </a:r>
            <a:endParaRPr lang="zh-CN" altLang="en-US" sz="2800" dirty="0"/>
          </a:p>
        </p:txBody>
      </p:sp>
      <p:sp>
        <p:nvSpPr>
          <p:cNvPr id="373769" name="Text Box 9"/>
          <p:cNvSpPr txBox="1">
            <a:spLocks noChangeArrowheads="1"/>
          </p:cNvSpPr>
          <p:nvPr/>
        </p:nvSpPr>
        <p:spPr bwMode="auto">
          <a:xfrm>
            <a:off x="668655" y="3644900"/>
            <a:ext cx="2423795" cy="491490"/>
          </a:xfrm>
          <a:prstGeom prst="rect">
            <a:avLst/>
          </a:prstGeom>
          <a:noFill/>
          <a:ln w="12700" cap="sq">
            <a:noFill/>
            <a:miter lim="800000"/>
            <a:headEnd type="none" w="sm" len="sm"/>
            <a:tailEnd type="none" w="sm" len="sm"/>
          </a:ln>
        </p:spPr>
        <p:txBody>
          <a:bodyPr wrap="square">
            <a:spAutoFit/>
          </a:bodyPr>
          <a:lstStyle/>
          <a:p>
            <a:pPr marL="742950" lvl="1" indent="-285750" algn="l">
              <a:spcBef>
                <a:spcPct val="20000"/>
              </a:spcBef>
              <a:buClr>
                <a:schemeClr val="accent1"/>
              </a:buClr>
              <a:buSzTx/>
              <a:buFont typeface="Wingdings" panose="05000000000000000000" pitchFamily="2" charset="2"/>
              <a:buChar char="§"/>
              <a:defRPr/>
            </a:pPr>
            <a:r>
              <a:rPr lang="zh-CN" altLang="en-US" sz="2600" kern="0" dirty="0" smtClean="0">
                <a:ea typeface="Arial" panose="020B0604020202020204" pitchFamily="34" charset="0"/>
                <a:cs typeface="+mn-ea"/>
              </a:rPr>
              <a:t>简单实现：</a:t>
            </a:r>
            <a:endParaRPr lang="zh-CN" altLang="en-US" sz="2600" kern="0" dirty="0" smtClean="0">
              <a:ea typeface="Arial" panose="020B0604020202020204" pitchFamily="34" charset="0"/>
              <a:cs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3762">
                                            <p:txEl>
                                              <p:pRg st="1" end="1"/>
                                            </p:txEl>
                                          </p:spTgt>
                                        </p:tgtEl>
                                        <p:attrNameLst>
                                          <p:attrName>style.visibility</p:attrName>
                                        </p:attrNameLst>
                                      </p:cBhvr>
                                      <p:to>
                                        <p:strVal val="visible"/>
                                      </p:to>
                                    </p:set>
                                    <p:animEffect transition="in" filter="wipe(down)">
                                      <p:cBhvr>
                                        <p:cTn id="7" dur="500"/>
                                        <p:tgtEl>
                                          <p:spTgt spid="373762">
                                            <p:txEl>
                                              <p:pRg st="1" end="1"/>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arrow.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3762">
                                            <p:txEl>
                                              <p:pRg st="2" end="2"/>
                                            </p:txEl>
                                          </p:spTgt>
                                        </p:tgtEl>
                                        <p:attrNameLst>
                                          <p:attrName>style.visibility</p:attrName>
                                        </p:attrNameLst>
                                      </p:cBhvr>
                                      <p:to>
                                        <p:strVal val="visible"/>
                                      </p:to>
                                    </p:set>
                                    <p:animEffect transition="in" filter="wipe(down)">
                                      <p:cBhvr>
                                        <p:cTn id="12" dur="500"/>
                                        <p:tgtEl>
                                          <p:spTgt spid="373762">
                                            <p:txEl>
                                              <p:pRg st="2" end="2"/>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arrow.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3769"/>
                                        </p:tgtEl>
                                        <p:attrNameLst>
                                          <p:attrName>style.visibility</p:attrName>
                                        </p:attrNameLst>
                                      </p:cBhvr>
                                      <p:to>
                                        <p:strVal val="visible"/>
                                      </p:to>
                                    </p:set>
                                    <p:animEffect transition="in" filter="wipe(left)">
                                      <p:cBhvr>
                                        <p:cTn id="17" dur="500"/>
                                        <p:tgtEl>
                                          <p:spTgt spid="3737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73763"/>
                                        </p:tgtEl>
                                        <p:attrNameLst>
                                          <p:attrName>style.visibility</p:attrName>
                                        </p:attrNameLst>
                                      </p:cBhvr>
                                      <p:to>
                                        <p:strVal val="visible"/>
                                      </p:to>
                                    </p:set>
                                    <p:animEffect transition="in" filter="wipe(down)">
                                      <p:cBhvr>
                                        <p:cTn id="22" dur="500"/>
                                        <p:tgtEl>
                                          <p:spTgt spid="373763"/>
                                        </p:tgtEl>
                                      </p:cBhvr>
                                    </p:animEffect>
                                  </p:childTnLst>
                                  <p:subTnLst>
                                    <p:audio>
                                      <p:cMediaNode>
                                        <p:cTn display="0" masterRel="sameClick">
                                          <p:stCondLst>
                                            <p:cond evt="begin" delay="0">
                                              <p:tn val="20"/>
                                            </p:cond>
                                          </p:stCondLst>
                                          <p:endCondLst>
                                            <p:cond evt="onStopAudio" delay="0">
                                              <p:tgtEl>
                                                <p:sldTgt/>
                                              </p:tgtEl>
                                            </p:cond>
                                          </p:endCondLst>
                                        </p:cTn>
                                        <p:tgtEl>
                                          <p:sndTgt r:embed="rId1" name="arrow.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3768"/>
                                        </p:tgtEl>
                                        <p:attrNameLst>
                                          <p:attrName>style.visibility</p:attrName>
                                        </p:attrNameLst>
                                      </p:cBhvr>
                                      <p:to>
                                        <p:strVal val="visible"/>
                                      </p:to>
                                    </p:set>
                                    <p:animEffect transition="in" filter="wipe(left)">
                                      <p:cBhvr>
                                        <p:cTn id="27" dur="500"/>
                                        <p:tgtEl>
                                          <p:spTgt spid="373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2" grpId="0" bldLvl="5" autoUpdateAnimBg="0" build="p"/>
      <p:bldP spid="373763" grpId="0" autoUpdateAnimBg="0"/>
      <p:bldP spid="373768" grpId="0"/>
      <p:bldP spid="373769" grpId="0"/>
    </p:bldLst>
  </p:timing>
</p:sld>
</file>

<file path=ppt/tags/tag1.xml><?xml version="1.0" encoding="utf-8"?>
<p:tagLst xmlns:p="http://schemas.openxmlformats.org/presentationml/2006/main">
  <p:tag name="KSO_WM_DOC_GUID" val="{76cf8205-ca1c-416d-8b3b-4b74a1164256}"/>
</p:tagLst>
</file>

<file path=ppt/theme/theme1.xml><?xml version="1.0" encoding="utf-8"?>
<a:theme xmlns:a="http://schemas.openxmlformats.org/drawingml/2006/main" name="sample">
  <a:themeElements>
    <a:clrScheme name="sample 4">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6600CC"/>
      </a:hlink>
      <a:folHlink>
        <a:srgbClr val="6D50CA"/>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thinThick" algn="ctr">
          <a:solidFill>
            <a:schemeClr val="tx1"/>
          </a:solidFill>
          <a:prstDash val="solid"/>
          <a:miter lim="800000"/>
          <a:headEnd type="none" w="med" len="med"/>
          <a:tailEnd type="none" w="med" len="med"/>
        </a:ln>
      </a:spPr>
      <a:bodyPr vert="horz" wrap="square" lIns="0" tIns="0" rIns="0" bIns="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38100" cap="flat" cmpd="thinThick" algn="ctr">
          <a:solidFill>
            <a:schemeClr val="tx1"/>
          </a:solidFill>
          <a:prstDash val="solid"/>
          <a:miter lim="800000"/>
          <a:headEnd type="none" w="med" len="med"/>
          <a:tailEnd type="none" w="med" len="med"/>
        </a:ln>
      </a:spPr>
      <a:bodyPr vert="horz" wrap="square" lIns="0" tIns="0" rIns="0" bIns="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sample 1">
        <a:dk1>
          <a:srgbClr val="000000"/>
        </a:dk1>
        <a:lt1>
          <a:srgbClr val="FFFFFF"/>
        </a:lt1>
        <a:dk2>
          <a:srgbClr val="1640B6"/>
        </a:dk2>
        <a:lt2>
          <a:srgbClr val="B2B2B2"/>
        </a:lt2>
        <a:accent1>
          <a:srgbClr val="48BDEC"/>
        </a:accent1>
        <a:accent2>
          <a:srgbClr val="E68402"/>
        </a:accent2>
        <a:accent3>
          <a:srgbClr val="FFFFFF"/>
        </a:accent3>
        <a:accent4>
          <a:srgbClr val="000000"/>
        </a:accent4>
        <a:accent5>
          <a:srgbClr val="B1DBF4"/>
        </a:accent5>
        <a:accent6>
          <a:srgbClr val="D07702"/>
        </a:accent6>
        <a:hlink>
          <a:srgbClr val="339966"/>
        </a:hlink>
        <a:folHlink>
          <a:srgbClr val="7E88E4"/>
        </a:folHlink>
      </a:clrScheme>
      <a:clrMap bg1="lt1" tx1="dk1" bg2="lt2" tx2="dk2" accent1="accent1" accent2="accent2" accent3="accent3" accent4="accent4" accent5="accent5" accent6="accent6" hlink="hlink" folHlink="folHlink"/>
    </a:extraClrScheme>
    <a:extraClrScheme>
      <a:clrScheme name="sample 2">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8BBC00"/>
        </a:hlink>
        <a:folHlink>
          <a:srgbClr val="6D50CA"/>
        </a:folHlink>
      </a:clrScheme>
      <a:clrMap bg1="lt1" tx1="dk1" bg2="lt2" tx2="dk2" accent1="accent1" accent2="accent2" accent3="accent3" accent4="accent4" accent5="accent5" accent6="accent6" hlink="hlink" folHlink="folHlink"/>
    </a:extraClrScheme>
    <a:extraClrScheme>
      <a:clrScheme name="sample 3">
        <a:dk1>
          <a:srgbClr val="25095D"/>
        </a:dk1>
        <a:lt1>
          <a:srgbClr val="FFFFFF"/>
        </a:lt1>
        <a:dk2>
          <a:srgbClr val="235752"/>
        </a:dk2>
        <a:lt2>
          <a:srgbClr val="B2B2B2"/>
        </a:lt2>
        <a:accent1>
          <a:srgbClr val="DAAF34"/>
        </a:accent1>
        <a:accent2>
          <a:srgbClr val="6F9A3C"/>
        </a:accent2>
        <a:accent3>
          <a:srgbClr val="FFFFFF"/>
        </a:accent3>
        <a:accent4>
          <a:srgbClr val="1E064E"/>
        </a:accent4>
        <a:accent5>
          <a:srgbClr val="EAD4AE"/>
        </a:accent5>
        <a:accent6>
          <a:srgbClr val="648B35"/>
        </a:accent6>
        <a:hlink>
          <a:srgbClr val="8DAED9"/>
        </a:hlink>
        <a:folHlink>
          <a:srgbClr val="A8CB7D"/>
        </a:folHlink>
      </a:clrScheme>
      <a:clrMap bg1="lt1" tx1="dk1" bg2="lt2" tx2="dk2" accent1="accent1" accent2="accent2" accent3="accent3" accent4="accent4" accent5="accent5" accent6="accent6" hlink="hlink" folHlink="folHlink"/>
    </a:extraClrScheme>
    <a:extraClrScheme>
      <a:clrScheme name="sample 4">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6600CC"/>
        </a:hlink>
        <a:folHlink>
          <a:srgbClr val="6D50C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参考123TGp_biz_diagram_v2[1]</Template>
  <TotalTime>0</TotalTime>
  <Words>27975</Words>
  <Application>WPS 演示</Application>
  <PresentationFormat>全屏显示(4:3)</PresentationFormat>
  <Paragraphs>6144</Paragraphs>
  <Slides>162</Slides>
  <Notes>22</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4</vt:i4>
      </vt:variant>
      <vt:variant>
        <vt:lpstr>幻灯片标题</vt:lpstr>
      </vt:variant>
      <vt:variant>
        <vt:i4>162</vt:i4>
      </vt:variant>
    </vt:vector>
  </HeadingPairs>
  <TitlesOfParts>
    <vt:vector size="187" baseType="lpstr">
      <vt:lpstr>Arial</vt:lpstr>
      <vt:lpstr>宋体</vt:lpstr>
      <vt:lpstr>Wingdings</vt:lpstr>
      <vt:lpstr>Verdana</vt:lpstr>
      <vt:lpstr>Times New Roman</vt:lpstr>
      <vt:lpstr>隶书</vt:lpstr>
      <vt:lpstr>微软雅黑</vt:lpstr>
      <vt:lpstr>楷体_GB2312</vt:lpstr>
      <vt:lpstr>新宋体</vt:lpstr>
      <vt:lpstr>Arial</vt:lpstr>
      <vt:lpstr>Symbol</vt:lpstr>
      <vt:lpstr>Arial Unicode MS</vt:lpstr>
      <vt:lpstr>黑体</vt:lpstr>
      <vt:lpstr>Times New Roman</vt:lpstr>
      <vt:lpstr>Arial Narrow</vt:lpstr>
      <vt:lpstr>Arial Black</vt:lpstr>
      <vt:lpstr>Tahoma</vt:lpstr>
      <vt:lpstr>Wingdings</vt:lpstr>
      <vt:lpstr>Courier New</vt:lpstr>
      <vt:lpstr>Courier New</vt:lpstr>
      <vt:lpstr>sample</vt:lpstr>
      <vt:lpstr>Equation.3</vt:lpstr>
      <vt:lpstr>Equation.3</vt:lpstr>
      <vt:lpstr>Equation.3</vt:lpstr>
      <vt:lpstr>Equation.3</vt:lpstr>
      <vt:lpstr>PowerPoint 演示文稿</vt:lpstr>
      <vt:lpstr>PowerPoint 演示文稿</vt:lpstr>
      <vt:lpstr>6.1 树的定义和基本术语</vt:lpstr>
      <vt:lpstr>2. 树的表示形式—是一棵倒立的树</vt:lpstr>
      <vt:lpstr>树的其它表示方式</vt:lpstr>
      <vt:lpstr>PowerPoint 演示文稿</vt:lpstr>
      <vt:lpstr>二、树的基本术语</vt:lpstr>
      <vt:lpstr>二、树的基本术语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利用结点总数与分支总数求解问题</vt:lpstr>
      <vt:lpstr>PowerPoint 演示文稿</vt:lpstr>
      <vt:lpstr>PowerPoint 演示文稿</vt:lpstr>
      <vt:lpstr>如何判别完全二叉树？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二叉链表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二叉树的递归定义</vt:lpstr>
      <vt:lpstr>PowerPoint 演示文稿</vt:lpstr>
      <vt:lpstr>1. 前序遍历（先序/先根遍历）</vt:lpstr>
      <vt:lpstr>2. 中序遍历</vt:lpstr>
      <vt:lpstr>3. 后序遍历</vt:lpstr>
      <vt:lpstr>4. 层序遍历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二叉树的遍历过程（先根、中根、后根）</vt:lpstr>
      <vt:lpstr>算法分析</vt:lpstr>
      <vt:lpstr>PowerPoint 演示文稿</vt:lpstr>
      <vt:lpstr>PowerPoint 演示文稿</vt:lpstr>
      <vt:lpstr>PowerPoint 演示文稿</vt:lpstr>
      <vt:lpstr>PowerPoint 演示文稿</vt:lpstr>
      <vt:lpstr>中序遍历的非递归算法思路</vt:lpstr>
      <vt:lpstr>中序遍历的非递归算法描述</vt:lpstr>
      <vt:lpstr>PowerPoint 演示文稿</vt:lpstr>
      <vt:lpstr>PowerPoint 演示文稿</vt:lpstr>
      <vt:lpstr>PowerPoint 演示文稿</vt:lpstr>
      <vt:lpstr>统计二叉树中结点的个数</vt:lpstr>
      <vt:lpstr>PowerPoint 演示文稿</vt:lpstr>
      <vt:lpstr>PowerPoint 演示文稿</vt:lpstr>
      <vt:lpstr>PowerPoint 演示文稿</vt:lpstr>
      <vt:lpstr>PowerPoint 演示文稿</vt:lpstr>
      <vt:lpstr>6.5 线索二叉树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6.8 哈夫曼树与哈夫曼编码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3）前缀编码</vt:lpstr>
      <vt:lpstr>PowerPoint 演示文稿</vt:lpstr>
      <vt:lpstr>Huffman编码的特点</vt:lpstr>
      <vt:lpstr>PowerPoint 演示文稿</vt:lpstr>
      <vt:lpstr>PowerPoint 演示文稿</vt:lpstr>
      <vt:lpstr>PowerPoint 演示文稿</vt:lpstr>
      <vt:lpstr>对Huffman编码算法的解释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自学习素材推荐</vt:lpstr>
      <vt:lpstr>Huffman Code Construction</vt:lpstr>
      <vt:lpstr>Huffman Code Construction</vt:lpstr>
      <vt:lpstr>Huffman Code Construction</vt:lpstr>
      <vt:lpstr>Huffman Code Construction</vt:lpstr>
      <vt:lpstr>Huffman Code Construction</vt:lpstr>
      <vt:lpstr>Huffman Code Construction</vt:lpstr>
      <vt:lpstr>Huffman Code Construction</vt:lpstr>
      <vt:lpstr>Huffman Code Construction</vt:lpstr>
      <vt:lpstr>Huffman Code Construction</vt:lpstr>
      <vt:lpstr>Huffman Code Construction</vt:lpstr>
      <vt:lpstr>Huffman Code Construction</vt:lpstr>
      <vt:lpstr>Huffman Code Construction</vt:lpstr>
      <vt:lpstr>Huffman Code Construction</vt:lpstr>
      <vt:lpstr>Huffman Code Construction</vt:lpstr>
      <vt:lpstr>PowerPoint 演示文稿</vt:lpstr>
      <vt:lpstr>本章小结</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第三章栈和队列</dc:title>
  <dc:creator>thcic</dc:creator>
  <cp:lastModifiedBy>王国军</cp:lastModifiedBy>
  <cp:revision>998</cp:revision>
  <dcterms:created xsi:type="dcterms:W3CDTF">1998-08-18T07:31:00Z</dcterms:created>
  <dcterms:modified xsi:type="dcterms:W3CDTF">2019-10-10T14:21:30Z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