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4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35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98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2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8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7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2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50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72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BB0E-B9AE-4665-805F-6BE458678F3C}" type="datetimeFigureOut">
              <a:rPr lang="fr-FR" smtClean="0"/>
              <a:t>02/06/2016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3049-1870-4283-87D2-CDC847D7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871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TIPE :</a:t>
            </a:r>
            <a:br>
              <a:rPr lang="fr-FR" dirty="0" smtClean="0"/>
            </a:br>
            <a:r>
              <a:rPr lang="fr-FR" dirty="0" smtClean="0"/>
              <a:t>Mise en place d’un Data Center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35367"/>
            <a:ext cx="9144000" cy="305634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Louis </a:t>
            </a:r>
            <a:r>
              <a:rPr lang="fr-FR" dirty="0" err="1" smtClean="0"/>
              <a:t>Bernon</a:t>
            </a:r>
            <a:r>
              <a:rPr lang="fr-FR" dirty="0" smtClean="0"/>
              <a:t> – PTSI2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230" y="2331076"/>
            <a:ext cx="2633477" cy="23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Sommaire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Contrôle de la température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Éléments à refroidir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Mesures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Moyens de refroidissement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Dimensionnement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Continuation</a:t>
            </a:r>
          </a:p>
          <a:p>
            <a:r>
              <a:rPr lang="fr-FR" dirty="0" smtClean="0"/>
              <a:t>Conception du boitier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Plans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Dimensionnement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Construction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071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Contrôle de la température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1" y="1799867"/>
            <a:ext cx="3133931" cy="3315700"/>
          </a:xfrm>
        </p:spPr>
      </p:pic>
    </p:spTree>
    <p:extLst>
      <p:ext uri="{BB962C8B-B14F-4D97-AF65-F5344CB8AC3E}">
        <p14:creationId xmlns:p14="http://schemas.microsoft.com/office/powerpoint/2010/main" val="168410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</TotalTime>
  <Words>30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TIPE : Mise en place d’un Data Center</vt:lpstr>
      <vt:lpstr>Sommaire</vt:lpstr>
      <vt:lpstr>Contrôle de la température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: Mise en place d’un Data Center</dc:title>
  <dc:creator>Louis</dc:creator>
  <cp:lastModifiedBy>Louis</cp:lastModifiedBy>
  <cp:revision>8</cp:revision>
  <dcterms:created xsi:type="dcterms:W3CDTF">2016-06-02T14:54:11Z</dcterms:created>
  <dcterms:modified xsi:type="dcterms:W3CDTF">2016-06-06T19:47:27Z</dcterms:modified>
</cp:coreProperties>
</file>