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0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94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35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98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22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80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7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2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9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50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72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BB0E-B9AE-4665-805F-6BE458678F3C}" type="datetimeFigureOut">
              <a:rPr lang="fr-FR" smtClean="0"/>
              <a:t>08/06/2016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0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871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TIPE :</a:t>
            </a:r>
            <a:br>
              <a:rPr lang="fr-FR" dirty="0" smtClean="0"/>
            </a:br>
            <a:r>
              <a:rPr lang="fr-FR" dirty="0" smtClean="0"/>
              <a:t>Mise en place d’un Data Center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035367"/>
            <a:ext cx="9144000" cy="305634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Louis </a:t>
            </a:r>
            <a:r>
              <a:rPr lang="fr-FR" dirty="0" err="1" smtClean="0"/>
              <a:t>Bernon</a:t>
            </a:r>
            <a:r>
              <a:rPr lang="fr-FR" dirty="0" smtClean="0"/>
              <a:t> – PTSI2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230" y="2331076"/>
            <a:ext cx="2633477" cy="234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Sommaire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u="sng" dirty="0" smtClean="0"/>
              <a:t>Contrôle de la température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Éléments à refroidir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Mesures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Moyens de refroidissement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Dimensionnement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Continuation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u="sng" dirty="0" smtClean="0"/>
              <a:t>Conception du boitier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Plans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Dimensionnement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Construction</a:t>
            </a:r>
          </a:p>
          <a:p>
            <a:pPr marL="914400" lvl="1" indent="-45720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0719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43299" y="67923"/>
            <a:ext cx="5906036" cy="682792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 smtClean="0"/>
              <a:t>Contrôle de la température</a:t>
            </a:r>
            <a:endParaRPr lang="fr-FR" u="sng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50035" y="3067386"/>
            <a:ext cx="2007681" cy="52277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317" y="1273935"/>
            <a:ext cx="5732299" cy="270558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368174" y="750715"/>
            <a:ext cx="3056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Éléments à refroidir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4663" y="2028589"/>
            <a:ext cx="4982021" cy="3705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153876" y="3979518"/>
            <a:ext cx="16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Switch Ethernet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0767750" y="6187434"/>
            <a:ext cx="7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Relais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834461" y="6386398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Raspberry</a:t>
            </a:r>
            <a:r>
              <a:rPr lang="fr-FR" dirty="0" smtClean="0"/>
              <a:t> 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10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10925" y="133305"/>
            <a:ext cx="1570149" cy="484881"/>
          </a:xfrm>
        </p:spPr>
        <p:txBody>
          <a:bodyPr/>
          <a:lstStyle/>
          <a:p>
            <a:pPr algn="ctr"/>
            <a:r>
              <a:rPr lang="fr-FR" sz="2800" dirty="0" smtClean="0"/>
              <a:t>Mesures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02" y="1975498"/>
            <a:ext cx="3028950" cy="22669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7455" y="631065"/>
            <a:ext cx="12014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a simulé l’utilisation des </a:t>
            </a:r>
            <a:r>
              <a:rPr lang="fr-FR" dirty="0" err="1" smtClean="0"/>
              <a:t>Raspberrys</a:t>
            </a:r>
            <a:r>
              <a:rPr lang="fr-FR" dirty="0" smtClean="0"/>
              <a:t> grâce à une commande intégrée qui  fait augmenter par paliers de 25% la charge du CPU</a:t>
            </a:r>
          </a:p>
          <a:p>
            <a:r>
              <a:rPr lang="fr-FR" dirty="0" smtClean="0"/>
              <a:t>On a ensuite relevé les températures des cartes grâce à une caméra thermique </a:t>
            </a:r>
            <a:r>
              <a:rPr lang="fr-FR" dirty="0" err="1" smtClean="0"/>
              <a:t>Fluke</a:t>
            </a:r>
            <a:r>
              <a:rPr lang="fr-FR" dirty="0" smtClean="0"/>
              <a:t> lors de leur utilisation sans boîtier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93" y="2023123"/>
            <a:ext cx="3009900" cy="221932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07693" y="4868213"/>
            <a:ext cx="6758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Utilisation optimale : température ambiante</a:t>
            </a:r>
          </a:p>
          <a:p>
            <a:r>
              <a:rPr lang="fr-FR" dirty="0" smtClean="0"/>
              <a:t>La température est donc trop élevée pour une utilisation à plein 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54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6" y="640622"/>
            <a:ext cx="1996941" cy="1518611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319" y="537937"/>
            <a:ext cx="1895622" cy="162129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450586" y="27060"/>
            <a:ext cx="631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Utilisation de radiateurs prévus spécialement pour les </a:t>
            </a:r>
            <a:r>
              <a:rPr lang="fr-FR" dirty="0" err="1" smtClean="0"/>
              <a:t>Raspberrys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6" y="2871989"/>
            <a:ext cx="5974470" cy="35568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799885" y="3683358"/>
            <a:ext cx="469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perd jusqu’à 20°C avec les radiateurs mais la</a:t>
            </a:r>
          </a:p>
          <a:p>
            <a:r>
              <a:rPr lang="fr-FR" dirty="0" smtClean="0"/>
              <a:t>Température est toujours trop élevée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723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6067" y="386366"/>
            <a:ext cx="933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Nous avons donc ventilé les </a:t>
            </a:r>
            <a:r>
              <a:rPr lang="fr-FR" dirty="0" err="1" smtClean="0"/>
              <a:t>Raspberry</a:t>
            </a:r>
            <a:r>
              <a:rPr lang="fr-FR" dirty="0" smtClean="0"/>
              <a:t> et repris les températures pour différentes charges du CPU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1" y="4011322"/>
            <a:ext cx="3423102" cy="26768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" y="1035591"/>
            <a:ext cx="2653048" cy="28334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83" y="924511"/>
            <a:ext cx="6009316" cy="353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8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56822" y="334851"/>
            <a:ext cx="500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Utilisation finale des </a:t>
            </a:r>
            <a:r>
              <a:rPr lang="fr-FR" dirty="0" err="1" smtClean="0"/>
              <a:t>Raspberry</a:t>
            </a:r>
            <a:r>
              <a:rPr lang="fr-FR" dirty="0" smtClean="0"/>
              <a:t> pi dans un boîtier</a:t>
            </a:r>
          </a:p>
          <a:p>
            <a:r>
              <a:rPr lang="fr-FR" dirty="0" smtClean="0"/>
              <a:t>On a donc fait les mêmes tests mais dans un boîtier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50" y="82550"/>
            <a:ext cx="6235700" cy="66929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39" y="0"/>
            <a:ext cx="5057522" cy="6858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066" y="-309093"/>
            <a:ext cx="4822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7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121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6102</TotalTime>
  <Words>155</Words>
  <Application>Microsoft Office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TIPE : Mise en place d’un Data Center</vt:lpstr>
      <vt:lpstr>Sommaire</vt:lpstr>
      <vt:lpstr>Contrôle de la température</vt:lpstr>
      <vt:lpstr>Mesures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: Mise en place d’un Data Center</dc:title>
  <dc:creator>Louis</dc:creator>
  <cp:lastModifiedBy>Louis</cp:lastModifiedBy>
  <cp:revision>14</cp:revision>
  <dcterms:created xsi:type="dcterms:W3CDTF">2016-06-02T14:54:11Z</dcterms:created>
  <dcterms:modified xsi:type="dcterms:W3CDTF">2016-06-08T19:38:51Z</dcterms:modified>
</cp:coreProperties>
</file>