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Montserrat SemiBold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9FBC129-5F45-40D8-BA59-AE3564B47C2B}">
  <a:tblStyle styleId="{19FBC129-5F45-40D8-BA59-AE3564B47C2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60DE613C-4790-4D13-882B-D048E6CC906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11" Type="http://schemas.openxmlformats.org/officeDocument/2006/relationships/slide" Target="slides/slide5.xml"/><Relationship Id="rId22" Type="http://schemas.openxmlformats.org/officeDocument/2006/relationships/font" Target="fonts/Montserrat-italic.fntdata"/><Relationship Id="rId10" Type="http://schemas.openxmlformats.org/officeDocument/2006/relationships/slide" Target="slides/slide4.xml"/><Relationship Id="rId21" Type="http://schemas.openxmlformats.org/officeDocument/2006/relationships/font" Target="fonts/Montserrat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SemiBold-bold.fntdata"/><Relationship Id="rId16" Type="http://schemas.openxmlformats.org/officeDocument/2006/relationships/font" Target="fonts/MontserratSemiBold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SemiBold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SemiBold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78153f7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78153f7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ee34e84a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ee34e84a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78153f77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78153f7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ee553ff2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ee553ff2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78153f77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78153f77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78153f77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78153f77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78153f77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78153f77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78153f77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78153f77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4901700"/>
            <a:ext cx="9144000" cy="2418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0"/>
            <a:ext cx="9144000" cy="10929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1956462" y="75425"/>
            <a:ext cx="53655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300" u="none" cap="none" strike="noStrike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Summer Internship</a:t>
            </a:r>
            <a:endParaRPr b="0" i="0" sz="1300" u="none" cap="none" strike="noStrike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300" u="none" cap="none" strike="noStrike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On Machine Learning using Python</a:t>
            </a:r>
            <a:endParaRPr b="0" i="0" sz="1300" u="none" cap="none" strike="noStrike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300" u="none" cap="none" strike="noStrike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Jointly Offered by </a:t>
            </a:r>
            <a:endParaRPr b="0" i="0" sz="1300" u="none" cap="none" strike="noStrike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300" u="none" cap="none" strike="noStrike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NIELIT Guwahati and AI club, CIT Kokrajhar</a:t>
            </a:r>
            <a:endParaRPr b="0" i="0" sz="1300" u="none" cap="none" strike="noStrike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35050" y="-775"/>
            <a:ext cx="919617" cy="1092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" name="Google Shape;12;p1"/>
          <p:cNvGraphicFramePr/>
          <p:nvPr/>
        </p:nvGraphicFramePr>
        <p:xfrm>
          <a:off x="0" y="485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{19FBC129-5F45-40D8-BA59-AE3564B47C2B}</a:tableStyleId>
              </a:tblPr>
              <a:tblGrid>
                <a:gridCol w="5541075"/>
                <a:gridCol w="3602925"/>
              </a:tblGrid>
              <a:tr h="24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Project Title</a:t>
                      </a:r>
                      <a:endParaRPr b="1" sz="1000" u="none" cap="none" strike="noStrike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7th July, 2023</a:t>
                      </a:r>
                      <a:endParaRPr b="1" sz="1000" u="none" cap="none" strike="noStrike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</a:tr>
            </a:tbl>
          </a:graphicData>
        </a:graphic>
      </p:graphicFrame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0175" y="171751"/>
            <a:ext cx="1696025" cy="701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horturl.at/rGX04" TargetMode="External"/><Relationship Id="rId4" Type="http://schemas.openxmlformats.org/officeDocument/2006/relationships/hyperlink" Target="https://web.stanford.edu/class/archive/cs/cs224n/cs224n.1174/reports/2710385.pdf" TargetMode="External"/><Relationship Id="rId5" Type="http://schemas.openxmlformats.org/officeDocument/2006/relationships/hyperlink" Target="https://cse.anits.edu.in/projects/projects2021C5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11700" y="1449800"/>
            <a:ext cx="8520600" cy="106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Fake News Detection</a:t>
            </a:r>
            <a:endParaRPr b="1"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Using Deep Learning</a:t>
            </a:r>
            <a:endParaRPr b="1" sz="35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52275" y="2669000"/>
            <a:ext cx="8520600" cy="19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91">
                <a:solidFill>
                  <a:schemeClr val="dk1"/>
                </a:solidFill>
              </a:rPr>
              <a:t>Group Members:</a:t>
            </a:r>
            <a:endParaRPr b="1" sz="199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9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64">
                <a:solidFill>
                  <a:schemeClr val="dk1"/>
                </a:solidFill>
              </a:rPr>
              <a:t>Ringki Borgayary (202002031011) (ECE)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64">
                <a:solidFill>
                  <a:schemeClr val="dk1"/>
                </a:solidFill>
              </a:rPr>
              <a:t>Pallabi Boro (202002031016) (ECE)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64">
                <a:solidFill>
                  <a:schemeClr val="dk1"/>
                </a:solidFill>
              </a:rPr>
              <a:t>Urbasi Kochary (202002031020) (ECE)</a:t>
            </a:r>
            <a:endParaRPr sz="1564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64">
                <a:solidFill>
                  <a:schemeClr val="dk1"/>
                </a:solidFill>
              </a:rPr>
              <a:t>Chanta Devi Brahma (202002031021) (ECE)</a:t>
            </a:r>
            <a:endParaRPr sz="1564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60925" y="4902300"/>
            <a:ext cx="2050500" cy="2412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Fake News Detection</a:t>
            </a:r>
            <a:endParaRPr b="1"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1303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Contents</a:t>
            </a:r>
            <a:endParaRPr b="1" sz="30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967775"/>
            <a:ext cx="8520600" cy="23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Statement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 Diagram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Literature Survey/Related 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References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2767425" y="1539525"/>
            <a:ext cx="63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52600" y="4925700"/>
            <a:ext cx="1947300" cy="217800"/>
          </a:xfrm>
          <a:prstGeom prst="roundRect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Fake News Detection</a:t>
            </a:r>
            <a:endParaRPr b="1"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Introduction</a:t>
            </a:r>
            <a:endParaRPr b="1" sz="3000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235500" y="2118400"/>
            <a:ext cx="7353300" cy="1756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Nowadays, informations are travelling faster with the rise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social media.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of them contains mal-information that leaves negative impact in society.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today’s </a:t>
            </a:r>
            <a:r>
              <a:rPr lang="en"/>
              <a:t>world, detecting a fake news</a:t>
            </a:r>
            <a:r>
              <a:rPr lang="en"/>
              <a:t> is becoming increasingly difficult.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14262" y="4875726"/>
            <a:ext cx="2144100" cy="2880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Fake News Detection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1950" y="1813016"/>
            <a:ext cx="2206412" cy="136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12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Problem Statement</a:t>
            </a:r>
            <a:endParaRPr b="1" sz="3000"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938075"/>
            <a:ext cx="8520600" cy="27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media allows low cost, simple access and fast dissemination of information to its users.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very few options to check the </a:t>
            </a:r>
            <a:r>
              <a:rPr lang="en"/>
              <a:t>a</a:t>
            </a:r>
            <a:r>
              <a:rPr lang="en"/>
              <a:t>uthenticity of the information that is circulated.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need for a web-based platform that uses ML to provide us with that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opportunity.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60925" y="4913850"/>
            <a:ext cx="2085600" cy="2298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Fake News Detection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1218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Block Diagram</a:t>
            </a:r>
            <a:endParaRPr b="1" sz="3000"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11254" l="17636" r="27454" t="16086"/>
          <a:stretch/>
        </p:blipFill>
        <p:spPr>
          <a:xfrm rot="5400000">
            <a:off x="2968900" y="774825"/>
            <a:ext cx="2882250" cy="50700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86250" y="4899475"/>
            <a:ext cx="1693500" cy="2019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Fake News Detection</a:t>
            </a:r>
            <a:endParaRPr b="1"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1220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11"/>
              <a:t>Objectives</a:t>
            </a:r>
            <a:endParaRPr b="1" sz="3011"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2289400"/>
            <a:ext cx="8520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primary objective of this proposed work is to detect fake news to ensure the creditability, benefits of the real news by using Deep Learning.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will</a:t>
            </a:r>
            <a:r>
              <a:rPr lang="en"/>
              <a:t> be able to classify real and fake news, which is a classic text classification problem with a straightforward proposition. </a:t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60925" y="4890425"/>
            <a:ext cx="2226000" cy="2529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Fake News Detection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259125" y="1244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11"/>
              <a:t>Literature Survey / Related Works</a:t>
            </a:r>
            <a:endParaRPr b="1" sz="3011"/>
          </a:p>
        </p:txBody>
      </p:sp>
      <p:graphicFrame>
        <p:nvGraphicFramePr>
          <p:cNvPr id="103" name="Google Shape;103;p19"/>
          <p:cNvGraphicFramePr/>
          <p:nvPr/>
        </p:nvGraphicFramePr>
        <p:xfrm>
          <a:off x="318200" y="18849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{60DE613C-4790-4D13-882B-D048E6CC906E}</a:tableStyleId>
              </a:tblPr>
              <a:tblGrid>
                <a:gridCol w="596200"/>
                <a:gridCol w="1204150"/>
                <a:gridCol w="1393475"/>
                <a:gridCol w="3216575"/>
                <a:gridCol w="1302225"/>
              </a:tblGrid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Sl. No.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Paper Title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Author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Methodology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Accuracy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90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1.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“The Pope Has a New Baby!” Fake News Detection Using Deep Learning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Md. Lutfor Rahman Rafe, Mashiat Nahreen, Rabiul Alam Abir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It uses Logistic Regression, Two-layer Feedforward Neural Network, RNN, LSTM, Gated Recurrent Units,  Bidirectional RNN with LSTMs, CNN with Max Pooling, Attention-Augmented CNN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93%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2.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FAKE NEWS DETECTION USING NLP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 S S RAMA CHANDRA, S SANDEEP, B V KISHORE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 model based on a K-Means clustering algorithm.It contains a Word2Vec model.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87%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4" name="Google Shape;104;p19"/>
          <p:cNvSpPr/>
          <p:nvPr/>
        </p:nvSpPr>
        <p:spPr>
          <a:xfrm>
            <a:off x="72650" y="4878700"/>
            <a:ext cx="2155800" cy="2646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Fake News Detection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1220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11"/>
              <a:t>System Architecture</a:t>
            </a:r>
            <a:endParaRPr b="1" sz="3011"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950000"/>
            <a:ext cx="8520600" cy="26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49200" y="4867000"/>
            <a:ext cx="2226000" cy="2763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Fake News Detection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3738" y="1893600"/>
            <a:ext cx="4736525" cy="27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1220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11"/>
              <a:t>References</a:t>
            </a:r>
            <a:endParaRPr b="1" sz="3011"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997725"/>
            <a:ext cx="8520600" cy="25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highlight>
                  <a:schemeClr val="lt1"/>
                </a:highlight>
              </a:rPr>
              <a:t>Fake News Detector _ Final Project Report _ (154429, 160041026, 160041028) by ISLAMIC UNIVERSITY OF TECHNOLOGY (IUT)</a:t>
            </a:r>
            <a:r>
              <a:rPr lang="en" sz="1700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https://shorturl.at/rGX04</a:t>
            </a:r>
            <a:endParaRPr sz="17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chemeClr val="lt1"/>
              </a:highlight>
            </a:endParaRPr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highlight>
                  <a:schemeClr val="lt1"/>
                </a:highlight>
              </a:rPr>
              <a:t>“The Pope Has a New Baby!” Fake News Detection Using Deep Learning by Samir Bajaj(Stanford University)</a:t>
            </a:r>
            <a:r>
              <a:rPr lang="en" sz="1700" u="sng">
                <a:solidFill>
                  <a:schemeClr val="hlink"/>
                </a:solidFill>
                <a:highlight>
                  <a:schemeClr val="lt1"/>
                </a:highlight>
                <a:hlinkClick r:id="rId4"/>
              </a:rPr>
              <a:t>https://web.stanford.edu/class/archive/cs/cs224n/cs224n.1174/reports/2710385.pdf</a:t>
            </a:r>
            <a:endParaRPr sz="17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chemeClr val="lt1"/>
              </a:highlight>
            </a:endParaRPr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highlight>
                  <a:schemeClr val="lt1"/>
                </a:highlight>
              </a:rPr>
              <a:t>FAKE NEWS DETECTION USING NLP by ANITS </a:t>
            </a:r>
            <a:r>
              <a:rPr lang="en" sz="1700" u="sng">
                <a:solidFill>
                  <a:schemeClr val="hlink"/>
                </a:solidFill>
                <a:highlight>
                  <a:schemeClr val="lt1"/>
                </a:highlight>
                <a:hlinkClick r:id="rId5"/>
              </a:rPr>
              <a:t>https://cse.anits.edu.in/projects/projects2021C5.pdf</a:t>
            </a:r>
            <a:endParaRPr sz="1700">
              <a:highlight>
                <a:schemeClr val="lt1"/>
              </a:highlight>
            </a:endParaRPr>
          </a:p>
        </p:txBody>
      </p:sp>
      <p:sp>
        <p:nvSpPr>
          <p:cNvPr id="119" name="Google Shape;119;p21"/>
          <p:cNvSpPr/>
          <p:nvPr/>
        </p:nvSpPr>
        <p:spPr>
          <a:xfrm>
            <a:off x="60925" y="4925575"/>
            <a:ext cx="2073900" cy="2178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Fake News Detection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