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world.org/animals/all-about/cheetah/habitat/" TargetMode="External"/><Relationship Id="rId7" Type="http://schemas.openxmlformats.org/officeDocument/2006/relationships/hyperlink" Target="https://www.hope4cheetahs.org/ecology/" TargetMode="External"/><Relationship Id="rId2" Type="http://schemas.openxmlformats.org/officeDocument/2006/relationships/hyperlink" Target="https://wildlifeday.org/content/factsheets/cheetah" TargetMode="External"/><Relationship Id="rId1" Type="http://schemas.openxmlformats.org/officeDocument/2006/relationships/hyperlink" Target="https://www.pbs.org/wnet/nature/blog/cheetah-fact-sheet/" TargetMode="External"/><Relationship Id="rId6" Type="http://schemas.openxmlformats.org/officeDocument/2006/relationships/hyperlink" Target="https://nationalzoo.si.edu/animals/news/why-do-cheetahs-have-spots-and-other-cheetah-facts" TargetMode="External"/><Relationship Id="rId5" Type="http://schemas.openxmlformats.org/officeDocument/2006/relationships/hyperlink" Target="http://www.outtoafrica.nl/animals/engcheetah.html" TargetMode="External"/><Relationship Id="rId4" Type="http://schemas.openxmlformats.org/officeDocument/2006/relationships/hyperlink" Target="https://hann016.tripod.com/id5.html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world.org/animals/all-about/cheetah/habitat/" TargetMode="External"/><Relationship Id="rId7" Type="http://schemas.openxmlformats.org/officeDocument/2006/relationships/hyperlink" Target="https://www.hope4cheetahs.org/ecology/" TargetMode="External"/><Relationship Id="rId2" Type="http://schemas.openxmlformats.org/officeDocument/2006/relationships/hyperlink" Target="https://wildlifeday.org/content/factsheets/cheetah" TargetMode="External"/><Relationship Id="rId1" Type="http://schemas.openxmlformats.org/officeDocument/2006/relationships/hyperlink" Target="https://www.pbs.org/wnet/nature/blog/cheetah-fact-sheet/" TargetMode="External"/><Relationship Id="rId6" Type="http://schemas.openxmlformats.org/officeDocument/2006/relationships/hyperlink" Target="https://nationalzoo.si.edu/animals/news/why-do-cheetahs-have-spots-and-other-cheetah-facts" TargetMode="External"/><Relationship Id="rId5" Type="http://schemas.openxmlformats.org/officeDocument/2006/relationships/hyperlink" Target="http://www.outtoafrica.nl/animals/engcheetah.html" TargetMode="External"/><Relationship Id="rId4" Type="http://schemas.openxmlformats.org/officeDocument/2006/relationships/hyperlink" Target="https://hann016.tripod.com/id5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2B8E8F-ABFA-435A-8350-EE4C833BE97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498531-2A6C-494E-85FA-F7508EC88624}">
      <dgm:prSet/>
      <dgm:spPr/>
      <dgm:t>
        <a:bodyPr/>
        <a:lstStyle/>
        <a:p>
          <a:r>
            <a:rPr lang="en-US" dirty="0"/>
            <a:t>They usually live in the countries of North Africa, and Iran.</a:t>
          </a:r>
        </a:p>
      </dgm:t>
    </dgm:pt>
    <dgm:pt modelId="{6BACBC30-626B-47E1-8431-EB8A3DD44F5D}" type="parTrans" cxnId="{936C1119-96C0-4944-8DB8-8B49C2C9CE48}">
      <dgm:prSet/>
      <dgm:spPr/>
      <dgm:t>
        <a:bodyPr/>
        <a:lstStyle/>
        <a:p>
          <a:endParaRPr lang="en-US"/>
        </a:p>
      </dgm:t>
    </dgm:pt>
    <dgm:pt modelId="{0092F8DB-F1C6-45D2-A4A7-5B616326F4D9}" type="sibTrans" cxnId="{936C1119-96C0-4944-8DB8-8B49C2C9CE48}">
      <dgm:prSet/>
      <dgm:spPr/>
      <dgm:t>
        <a:bodyPr/>
        <a:lstStyle/>
        <a:p>
          <a:endParaRPr lang="en-US"/>
        </a:p>
      </dgm:t>
    </dgm:pt>
    <dgm:pt modelId="{A5AE4A3D-C4C2-4017-9014-CCE039872C76}">
      <dgm:prSet/>
      <dgm:spPr/>
      <dgm:t>
        <a:bodyPr/>
        <a:lstStyle/>
        <a:p>
          <a:r>
            <a:rPr lang="en-US"/>
            <a:t>Their preferred habitats are shrublands, grasslands, savannahs</a:t>
          </a:r>
        </a:p>
      </dgm:t>
    </dgm:pt>
    <dgm:pt modelId="{54209CC7-CE09-46DB-9AA9-8D2A393517A5}" type="parTrans" cxnId="{F13DAD3A-0710-4F63-857E-4489FCDEE32F}">
      <dgm:prSet/>
      <dgm:spPr/>
      <dgm:t>
        <a:bodyPr/>
        <a:lstStyle/>
        <a:p>
          <a:endParaRPr lang="en-US"/>
        </a:p>
      </dgm:t>
    </dgm:pt>
    <dgm:pt modelId="{A9721EB1-ADE4-4EEA-B456-E59C5019422B}" type="sibTrans" cxnId="{F13DAD3A-0710-4F63-857E-4489FCDEE32F}">
      <dgm:prSet/>
      <dgm:spPr/>
      <dgm:t>
        <a:bodyPr/>
        <a:lstStyle/>
        <a:p>
          <a:endParaRPr lang="en-US"/>
        </a:p>
      </dgm:t>
    </dgm:pt>
    <dgm:pt modelId="{2A915A69-5F07-4DD4-98A2-E343E6DD594B}" type="pres">
      <dgm:prSet presAssocID="{F22B8E8F-ABFA-435A-8350-EE4C833BE97B}" presName="linear" presStyleCnt="0">
        <dgm:presLayoutVars>
          <dgm:animLvl val="lvl"/>
          <dgm:resizeHandles val="exact"/>
        </dgm:presLayoutVars>
      </dgm:prSet>
      <dgm:spPr/>
    </dgm:pt>
    <dgm:pt modelId="{70804DB1-D6E7-43C5-B5EE-A5754C10BB73}" type="pres">
      <dgm:prSet presAssocID="{74498531-2A6C-494E-85FA-F7508EC8862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66582E-5128-478D-AAC6-19525F098427}" type="pres">
      <dgm:prSet presAssocID="{0092F8DB-F1C6-45D2-A4A7-5B616326F4D9}" presName="spacer" presStyleCnt="0"/>
      <dgm:spPr/>
    </dgm:pt>
    <dgm:pt modelId="{19BDF849-D14A-42BC-990C-AF079B84A90C}" type="pres">
      <dgm:prSet presAssocID="{A5AE4A3D-C4C2-4017-9014-CCE039872C7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36C1119-96C0-4944-8DB8-8B49C2C9CE48}" srcId="{F22B8E8F-ABFA-435A-8350-EE4C833BE97B}" destId="{74498531-2A6C-494E-85FA-F7508EC88624}" srcOrd="0" destOrd="0" parTransId="{6BACBC30-626B-47E1-8431-EB8A3DD44F5D}" sibTransId="{0092F8DB-F1C6-45D2-A4A7-5B616326F4D9}"/>
    <dgm:cxn modelId="{00ED142E-DAC8-42F1-8B67-FB325397CFFB}" type="presOf" srcId="{A5AE4A3D-C4C2-4017-9014-CCE039872C76}" destId="{19BDF849-D14A-42BC-990C-AF079B84A90C}" srcOrd="0" destOrd="0" presId="urn:microsoft.com/office/officeart/2005/8/layout/vList2"/>
    <dgm:cxn modelId="{F13DAD3A-0710-4F63-857E-4489FCDEE32F}" srcId="{F22B8E8F-ABFA-435A-8350-EE4C833BE97B}" destId="{A5AE4A3D-C4C2-4017-9014-CCE039872C76}" srcOrd="1" destOrd="0" parTransId="{54209CC7-CE09-46DB-9AA9-8D2A393517A5}" sibTransId="{A9721EB1-ADE4-4EEA-B456-E59C5019422B}"/>
    <dgm:cxn modelId="{4780BE7A-8A2E-4EE0-BD8A-849F4FFF776D}" type="presOf" srcId="{74498531-2A6C-494E-85FA-F7508EC88624}" destId="{70804DB1-D6E7-43C5-B5EE-A5754C10BB73}" srcOrd="0" destOrd="0" presId="urn:microsoft.com/office/officeart/2005/8/layout/vList2"/>
    <dgm:cxn modelId="{A6EDCAB9-D312-4DB7-A977-6477199460D4}" type="presOf" srcId="{F22B8E8F-ABFA-435A-8350-EE4C833BE97B}" destId="{2A915A69-5F07-4DD4-98A2-E343E6DD594B}" srcOrd="0" destOrd="0" presId="urn:microsoft.com/office/officeart/2005/8/layout/vList2"/>
    <dgm:cxn modelId="{830B8AAB-86E7-4ABE-91A9-7B207C93B9F3}" type="presParOf" srcId="{2A915A69-5F07-4DD4-98A2-E343E6DD594B}" destId="{70804DB1-D6E7-43C5-B5EE-A5754C10BB73}" srcOrd="0" destOrd="0" presId="urn:microsoft.com/office/officeart/2005/8/layout/vList2"/>
    <dgm:cxn modelId="{DBF2D336-49B8-494C-83B3-BBE4B9A3F2B6}" type="presParOf" srcId="{2A915A69-5F07-4DD4-98A2-E343E6DD594B}" destId="{F866582E-5128-478D-AAC6-19525F098427}" srcOrd="1" destOrd="0" presId="urn:microsoft.com/office/officeart/2005/8/layout/vList2"/>
    <dgm:cxn modelId="{9229F1C2-1998-4F01-9FE6-3B6EBDB7B9AB}" type="presParOf" srcId="{2A915A69-5F07-4DD4-98A2-E343E6DD594B}" destId="{19BDF849-D14A-42BC-990C-AF079B84A90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1E8A47-FA60-4BDA-BEC2-6317C7DD1ED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AA5C12-CF48-42DD-9595-DF0F913FE5F6}">
      <dgm:prSet/>
      <dgm:spPr/>
      <dgm:t>
        <a:bodyPr/>
        <a:lstStyle/>
        <a:p>
          <a:r>
            <a:rPr lang="en-US" dirty="0"/>
            <a:t>They role in the ecosystem is that of a predator.</a:t>
          </a:r>
        </a:p>
      </dgm:t>
    </dgm:pt>
    <dgm:pt modelId="{051ACFC7-729C-4CE0-8BDF-85B03CA7892A}" type="parTrans" cxnId="{7FDA37EF-DBB8-4C97-89D2-ED423AD0DFF5}">
      <dgm:prSet/>
      <dgm:spPr/>
      <dgm:t>
        <a:bodyPr/>
        <a:lstStyle/>
        <a:p>
          <a:endParaRPr lang="en-US"/>
        </a:p>
      </dgm:t>
    </dgm:pt>
    <dgm:pt modelId="{749B0C20-BEE0-43E7-BCF3-B22314F1EF22}" type="sibTrans" cxnId="{7FDA37EF-DBB8-4C97-89D2-ED423AD0DFF5}">
      <dgm:prSet/>
      <dgm:spPr/>
      <dgm:t>
        <a:bodyPr/>
        <a:lstStyle/>
        <a:p>
          <a:endParaRPr lang="en-US"/>
        </a:p>
      </dgm:t>
    </dgm:pt>
    <dgm:pt modelId="{66A25828-5B2B-4262-9F7F-58252A890FA0}">
      <dgm:prSet custT="1"/>
      <dgm:spPr/>
      <dgm:t>
        <a:bodyPr/>
        <a:lstStyle/>
        <a:p>
          <a:r>
            <a:rPr lang="en-US" sz="3000" dirty="0"/>
            <a:t>What they eat is Small antelope, the young of larger animals. </a:t>
          </a:r>
        </a:p>
        <a:p>
          <a:r>
            <a:rPr lang="en-US" sz="1200" dirty="0"/>
            <a:t>(Small antelope include: Springbok, Steenbok, Duikers, Impala, and Gazelles)</a:t>
          </a:r>
        </a:p>
      </dgm:t>
    </dgm:pt>
    <dgm:pt modelId="{76BB1E75-C370-4718-AC56-176C2872D0F8}" type="parTrans" cxnId="{42B2ED88-D0A7-4DA4-B29E-FC4B46E2B7B9}">
      <dgm:prSet/>
      <dgm:spPr/>
      <dgm:t>
        <a:bodyPr/>
        <a:lstStyle/>
        <a:p>
          <a:endParaRPr lang="en-US"/>
        </a:p>
      </dgm:t>
    </dgm:pt>
    <dgm:pt modelId="{0A4B6D40-188E-404E-8BB4-40C17320F880}" type="sibTrans" cxnId="{42B2ED88-D0A7-4DA4-B29E-FC4B46E2B7B9}">
      <dgm:prSet/>
      <dgm:spPr/>
      <dgm:t>
        <a:bodyPr/>
        <a:lstStyle/>
        <a:p>
          <a:endParaRPr lang="en-US"/>
        </a:p>
      </dgm:t>
    </dgm:pt>
    <dgm:pt modelId="{3191D16C-DF2B-4900-8D76-11A039C56237}" type="pres">
      <dgm:prSet presAssocID="{951E8A47-FA60-4BDA-BEC2-6317C7DD1EDC}" presName="linear" presStyleCnt="0">
        <dgm:presLayoutVars>
          <dgm:animLvl val="lvl"/>
          <dgm:resizeHandles val="exact"/>
        </dgm:presLayoutVars>
      </dgm:prSet>
      <dgm:spPr/>
    </dgm:pt>
    <dgm:pt modelId="{9EE69153-1DC8-4011-AB0B-6062E475FFE9}" type="pres">
      <dgm:prSet presAssocID="{22AA5C12-CF48-42DD-9595-DF0F913FE5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337D42-45C8-4E63-B6A1-D38ECC404DE5}" type="pres">
      <dgm:prSet presAssocID="{749B0C20-BEE0-43E7-BCF3-B22314F1EF22}" presName="spacer" presStyleCnt="0"/>
      <dgm:spPr/>
    </dgm:pt>
    <dgm:pt modelId="{B5C41264-30D9-4456-BA2B-C041F2B0652F}" type="pres">
      <dgm:prSet presAssocID="{66A25828-5B2B-4262-9F7F-58252A890F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EEA3C4F-464F-400A-932F-A3BCBA12FB02}" type="presOf" srcId="{951E8A47-FA60-4BDA-BEC2-6317C7DD1EDC}" destId="{3191D16C-DF2B-4900-8D76-11A039C56237}" srcOrd="0" destOrd="0" presId="urn:microsoft.com/office/officeart/2005/8/layout/vList2"/>
    <dgm:cxn modelId="{42B2ED88-D0A7-4DA4-B29E-FC4B46E2B7B9}" srcId="{951E8A47-FA60-4BDA-BEC2-6317C7DD1EDC}" destId="{66A25828-5B2B-4262-9F7F-58252A890FA0}" srcOrd="1" destOrd="0" parTransId="{76BB1E75-C370-4718-AC56-176C2872D0F8}" sibTransId="{0A4B6D40-188E-404E-8BB4-40C17320F880}"/>
    <dgm:cxn modelId="{745219AE-DF89-47EF-AB7C-E6F38C791269}" type="presOf" srcId="{66A25828-5B2B-4262-9F7F-58252A890FA0}" destId="{B5C41264-30D9-4456-BA2B-C041F2B0652F}" srcOrd="0" destOrd="0" presId="urn:microsoft.com/office/officeart/2005/8/layout/vList2"/>
    <dgm:cxn modelId="{9C29C9D1-C2F0-4438-A8F7-C02FFDDE27D2}" type="presOf" srcId="{22AA5C12-CF48-42DD-9595-DF0F913FE5F6}" destId="{9EE69153-1DC8-4011-AB0B-6062E475FFE9}" srcOrd="0" destOrd="0" presId="urn:microsoft.com/office/officeart/2005/8/layout/vList2"/>
    <dgm:cxn modelId="{7FDA37EF-DBB8-4C97-89D2-ED423AD0DFF5}" srcId="{951E8A47-FA60-4BDA-BEC2-6317C7DD1EDC}" destId="{22AA5C12-CF48-42DD-9595-DF0F913FE5F6}" srcOrd="0" destOrd="0" parTransId="{051ACFC7-729C-4CE0-8BDF-85B03CA7892A}" sibTransId="{749B0C20-BEE0-43E7-BCF3-B22314F1EF22}"/>
    <dgm:cxn modelId="{BCA0D1F6-58F1-4FCD-BA07-5949B95D1CC5}" type="presParOf" srcId="{3191D16C-DF2B-4900-8D76-11A039C56237}" destId="{9EE69153-1DC8-4011-AB0B-6062E475FFE9}" srcOrd="0" destOrd="0" presId="urn:microsoft.com/office/officeart/2005/8/layout/vList2"/>
    <dgm:cxn modelId="{7E1C2135-D064-4C05-BC66-AE14FFFC4ED8}" type="presParOf" srcId="{3191D16C-DF2B-4900-8D76-11A039C56237}" destId="{8B337D42-45C8-4E63-B6A1-D38ECC404DE5}" srcOrd="1" destOrd="0" presId="urn:microsoft.com/office/officeart/2005/8/layout/vList2"/>
    <dgm:cxn modelId="{F1803E97-E16D-49F8-AAE6-CBB03E0B6C2A}" type="presParOf" srcId="{3191D16C-DF2B-4900-8D76-11A039C56237}" destId="{B5C41264-30D9-4456-BA2B-C041F2B0652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1D11D1-F52B-415C-8A8E-5AA1C219271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A95FB05-D37A-426E-80A3-22ADD4F749F6}">
      <dgm:prSet/>
      <dgm:spPr/>
      <dgm:t>
        <a:bodyPr/>
        <a:lstStyle/>
        <a:p>
          <a:r>
            <a:rPr lang="en-US"/>
            <a:t>You can help Cheetahs by trying to stop poaching, and stop moving on there land.</a:t>
          </a:r>
        </a:p>
      </dgm:t>
    </dgm:pt>
    <dgm:pt modelId="{C9FD209F-856E-4708-955E-ED6903CF6709}" type="parTrans" cxnId="{308E0444-43E4-42F0-B740-49F501F65498}">
      <dgm:prSet/>
      <dgm:spPr/>
      <dgm:t>
        <a:bodyPr/>
        <a:lstStyle/>
        <a:p>
          <a:endParaRPr lang="en-US"/>
        </a:p>
      </dgm:t>
    </dgm:pt>
    <dgm:pt modelId="{F3DCDF7F-0B6B-4C15-9F46-6A863208FBBA}" type="sibTrans" cxnId="{308E0444-43E4-42F0-B740-49F501F65498}">
      <dgm:prSet/>
      <dgm:spPr/>
      <dgm:t>
        <a:bodyPr/>
        <a:lstStyle/>
        <a:p>
          <a:endParaRPr lang="en-US"/>
        </a:p>
      </dgm:t>
    </dgm:pt>
    <dgm:pt modelId="{D27B3DF9-4C7D-4138-8A35-F0652C68B680}">
      <dgm:prSet/>
      <dgm:spPr/>
      <dgm:t>
        <a:bodyPr/>
        <a:lstStyle/>
        <a:p>
          <a:r>
            <a:rPr lang="en-US"/>
            <a:t>You can also donate to funds like Dewildt Cheetah, and Wildlife Centre.</a:t>
          </a:r>
        </a:p>
      </dgm:t>
    </dgm:pt>
    <dgm:pt modelId="{8D9BC534-4BD0-4EDD-80B6-0684B42AE85D}" type="parTrans" cxnId="{99209FFA-62E5-4D66-A054-99E0336CA4AA}">
      <dgm:prSet/>
      <dgm:spPr/>
      <dgm:t>
        <a:bodyPr/>
        <a:lstStyle/>
        <a:p>
          <a:endParaRPr lang="en-US"/>
        </a:p>
      </dgm:t>
    </dgm:pt>
    <dgm:pt modelId="{EDE25884-3777-4EB7-B4B0-D265EB009906}" type="sibTrans" cxnId="{99209FFA-62E5-4D66-A054-99E0336CA4AA}">
      <dgm:prSet/>
      <dgm:spPr/>
      <dgm:t>
        <a:bodyPr/>
        <a:lstStyle/>
        <a:p>
          <a:endParaRPr lang="en-US"/>
        </a:p>
      </dgm:t>
    </dgm:pt>
    <dgm:pt modelId="{6A7B69BB-DBA1-4104-A3C9-6D34F10B31B6}" type="pres">
      <dgm:prSet presAssocID="{C21D11D1-F52B-415C-8A8E-5AA1C2192714}" presName="vert0" presStyleCnt="0">
        <dgm:presLayoutVars>
          <dgm:dir/>
          <dgm:animOne val="branch"/>
          <dgm:animLvl val="lvl"/>
        </dgm:presLayoutVars>
      </dgm:prSet>
      <dgm:spPr/>
    </dgm:pt>
    <dgm:pt modelId="{9E8CA26E-AF17-4805-B81D-34FA9A0978D3}" type="pres">
      <dgm:prSet presAssocID="{8A95FB05-D37A-426E-80A3-22ADD4F749F6}" presName="thickLine" presStyleLbl="alignNode1" presStyleIdx="0" presStyleCnt="2"/>
      <dgm:spPr/>
    </dgm:pt>
    <dgm:pt modelId="{0920BA0A-6D86-4758-B852-87F5D8A57EEA}" type="pres">
      <dgm:prSet presAssocID="{8A95FB05-D37A-426E-80A3-22ADD4F749F6}" presName="horz1" presStyleCnt="0"/>
      <dgm:spPr/>
    </dgm:pt>
    <dgm:pt modelId="{96B35BF7-3471-4C0F-8738-4E3008F20A0D}" type="pres">
      <dgm:prSet presAssocID="{8A95FB05-D37A-426E-80A3-22ADD4F749F6}" presName="tx1" presStyleLbl="revTx" presStyleIdx="0" presStyleCnt="2"/>
      <dgm:spPr/>
    </dgm:pt>
    <dgm:pt modelId="{BBF8CD22-F1E0-4987-A407-54523C97F6D2}" type="pres">
      <dgm:prSet presAssocID="{8A95FB05-D37A-426E-80A3-22ADD4F749F6}" presName="vert1" presStyleCnt="0"/>
      <dgm:spPr/>
    </dgm:pt>
    <dgm:pt modelId="{CEEE6C76-9FB5-499F-BA8C-5BE2350555D0}" type="pres">
      <dgm:prSet presAssocID="{D27B3DF9-4C7D-4138-8A35-F0652C68B680}" presName="thickLine" presStyleLbl="alignNode1" presStyleIdx="1" presStyleCnt="2"/>
      <dgm:spPr/>
    </dgm:pt>
    <dgm:pt modelId="{EB0784F5-0E39-4337-90FD-F72768C8887E}" type="pres">
      <dgm:prSet presAssocID="{D27B3DF9-4C7D-4138-8A35-F0652C68B680}" presName="horz1" presStyleCnt="0"/>
      <dgm:spPr/>
    </dgm:pt>
    <dgm:pt modelId="{B525C290-6B49-49F9-9D91-4168CB805F8F}" type="pres">
      <dgm:prSet presAssocID="{D27B3DF9-4C7D-4138-8A35-F0652C68B680}" presName="tx1" presStyleLbl="revTx" presStyleIdx="1" presStyleCnt="2"/>
      <dgm:spPr/>
    </dgm:pt>
    <dgm:pt modelId="{5020EE1D-6985-4DE8-89C1-7578ED514882}" type="pres">
      <dgm:prSet presAssocID="{D27B3DF9-4C7D-4138-8A35-F0652C68B680}" presName="vert1" presStyleCnt="0"/>
      <dgm:spPr/>
    </dgm:pt>
  </dgm:ptLst>
  <dgm:cxnLst>
    <dgm:cxn modelId="{0DF78F06-D3C7-4D9B-B382-A2AE2E5BA530}" type="presOf" srcId="{8A95FB05-D37A-426E-80A3-22ADD4F749F6}" destId="{96B35BF7-3471-4C0F-8738-4E3008F20A0D}" srcOrd="0" destOrd="0" presId="urn:microsoft.com/office/officeart/2008/layout/LinedList"/>
    <dgm:cxn modelId="{308E0444-43E4-42F0-B740-49F501F65498}" srcId="{C21D11D1-F52B-415C-8A8E-5AA1C2192714}" destId="{8A95FB05-D37A-426E-80A3-22ADD4F749F6}" srcOrd="0" destOrd="0" parTransId="{C9FD209F-856E-4708-955E-ED6903CF6709}" sibTransId="{F3DCDF7F-0B6B-4C15-9F46-6A863208FBBA}"/>
    <dgm:cxn modelId="{D4575883-33AB-4716-AF8A-A0318823BDB6}" type="presOf" srcId="{C21D11D1-F52B-415C-8A8E-5AA1C2192714}" destId="{6A7B69BB-DBA1-4104-A3C9-6D34F10B31B6}" srcOrd="0" destOrd="0" presId="urn:microsoft.com/office/officeart/2008/layout/LinedList"/>
    <dgm:cxn modelId="{E728FDF6-86C1-481B-9A63-DBECE81B5602}" type="presOf" srcId="{D27B3DF9-4C7D-4138-8A35-F0652C68B680}" destId="{B525C290-6B49-49F9-9D91-4168CB805F8F}" srcOrd="0" destOrd="0" presId="urn:microsoft.com/office/officeart/2008/layout/LinedList"/>
    <dgm:cxn modelId="{99209FFA-62E5-4D66-A054-99E0336CA4AA}" srcId="{C21D11D1-F52B-415C-8A8E-5AA1C2192714}" destId="{D27B3DF9-4C7D-4138-8A35-F0652C68B680}" srcOrd="1" destOrd="0" parTransId="{8D9BC534-4BD0-4EDD-80B6-0684B42AE85D}" sibTransId="{EDE25884-3777-4EB7-B4B0-D265EB009906}"/>
    <dgm:cxn modelId="{0208A62C-02E1-43C6-B9E0-FAE10E3974F7}" type="presParOf" srcId="{6A7B69BB-DBA1-4104-A3C9-6D34F10B31B6}" destId="{9E8CA26E-AF17-4805-B81D-34FA9A0978D3}" srcOrd="0" destOrd="0" presId="urn:microsoft.com/office/officeart/2008/layout/LinedList"/>
    <dgm:cxn modelId="{CBE2C789-4EBE-4945-A278-F9B7BD4578F4}" type="presParOf" srcId="{6A7B69BB-DBA1-4104-A3C9-6D34F10B31B6}" destId="{0920BA0A-6D86-4758-B852-87F5D8A57EEA}" srcOrd="1" destOrd="0" presId="urn:microsoft.com/office/officeart/2008/layout/LinedList"/>
    <dgm:cxn modelId="{39733183-DF94-4267-A87A-93F726A9B154}" type="presParOf" srcId="{0920BA0A-6D86-4758-B852-87F5D8A57EEA}" destId="{96B35BF7-3471-4C0F-8738-4E3008F20A0D}" srcOrd="0" destOrd="0" presId="urn:microsoft.com/office/officeart/2008/layout/LinedList"/>
    <dgm:cxn modelId="{FC8999A3-74E6-4E94-A10A-09B2EE18E75C}" type="presParOf" srcId="{0920BA0A-6D86-4758-B852-87F5D8A57EEA}" destId="{BBF8CD22-F1E0-4987-A407-54523C97F6D2}" srcOrd="1" destOrd="0" presId="urn:microsoft.com/office/officeart/2008/layout/LinedList"/>
    <dgm:cxn modelId="{AEDCBDF7-5E6C-4FC3-A555-42C36E45499A}" type="presParOf" srcId="{6A7B69BB-DBA1-4104-A3C9-6D34F10B31B6}" destId="{CEEE6C76-9FB5-499F-BA8C-5BE2350555D0}" srcOrd="2" destOrd="0" presId="urn:microsoft.com/office/officeart/2008/layout/LinedList"/>
    <dgm:cxn modelId="{7C66B050-579F-4AA2-8BD1-97E11281E497}" type="presParOf" srcId="{6A7B69BB-DBA1-4104-A3C9-6D34F10B31B6}" destId="{EB0784F5-0E39-4337-90FD-F72768C8887E}" srcOrd="3" destOrd="0" presId="urn:microsoft.com/office/officeart/2008/layout/LinedList"/>
    <dgm:cxn modelId="{551901C0-07A3-449F-94CB-F311B876DDA9}" type="presParOf" srcId="{EB0784F5-0E39-4337-90FD-F72768C8887E}" destId="{B525C290-6B49-49F9-9D91-4168CB805F8F}" srcOrd="0" destOrd="0" presId="urn:microsoft.com/office/officeart/2008/layout/LinedList"/>
    <dgm:cxn modelId="{7F6DC366-4026-4BF0-A722-4839C0ACB190}" type="presParOf" srcId="{EB0784F5-0E39-4337-90FD-F72768C8887E}" destId="{5020EE1D-6985-4DE8-89C1-7578ED5148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3367E1-1CDC-4623-9927-6A6D823A76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AD94C2-6E91-400A-BB54-74630F5659C6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PBS</a:t>
          </a:r>
          <a:endParaRPr lang="en-US"/>
        </a:p>
      </dgm:t>
    </dgm:pt>
    <dgm:pt modelId="{D4EE7159-39D9-4845-A873-B9FC11D5E718}" type="parTrans" cxnId="{E0711244-74F7-4887-AF7D-EA58387B56E2}">
      <dgm:prSet/>
      <dgm:spPr/>
      <dgm:t>
        <a:bodyPr/>
        <a:lstStyle/>
        <a:p>
          <a:endParaRPr lang="en-US"/>
        </a:p>
      </dgm:t>
    </dgm:pt>
    <dgm:pt modelId="{3DC13F79-E62D-4607-A092-73C25E843701}" type="sibTrans" cxnId="{E0711244-74F7-4887-AF7D-EA58387B56E2}">
      <dgm:prSet/>
      <dgm:spPr/>
      <dgm:t>
        <a:bodyPr/>
        <a:lstStyle/>
        <a:p>
          <a:endParaRPr lang="en-US"/>
        </a:p>
      </dgm:t>
    </dgm:pt>
    <dgm:pt modelId="{1A4CFCFF-86C6-4534-BAD0-E19DEA10DEF4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Wildlife</a:t>
          </a:r>
          <a:endParaRPr lang="en-US"/>
        </a:p>
      </dgm:t>
    </dgm:pt>
    <dgm:pt modelId="{1FE56C41-ECD1-4A56-ABFC-0E2DF436E5FA}" type="parTrans" cxnId="{A09A22B8-6D4D-459C-A28B-58574956E04A}">
      <dgm:prSet/>
      <dgm:spPr/>
      <dgm:t>
        <a:bodyPr/>
        <a:lstStyle/>
        <a:p>
          <a:endParaRPr lang="en-US"/>
        </a:p>
      </dgm:t>
    </dgm:pt>
    <dgm:pt modelId="{C723F3DB-F200-43B8-B711-D6DAF2191A31}" type="sibTrans" cxnId="{A09A22B8-6D4D-459C-A28B-58574956E04A}">
      <dgm:prSet/>
      <dgm:spPr/>
      <dgm:t>
        <a:bodyPr/>
        <a:lstStyle/>
        <a:p>
          <a:endParaRPr lang="en-US"/>
        </a:p>
      </dgm:t>
    </dgm:pt>
    <dgm:pt modelId="{20AE43D7-E861-4942-92E2-D574C8920C15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SeaWorld</a:t>
          </a:r>
          <a:endParaRPr lang="en-US"/>
        </a:p>
      </dgm:t>
    </dgm:pt>
    <dgm:pt modelId="{B57B73A6-31BE-49FA-9D24-8DAB36B73D32}" type="parTrans" cxnId="{68FBA0BE-4579-4182-94FB-9CDC4D29BA2A}">
      <dgm:prSet/>
      <dgm:spPr/>
      <dgm:t>
        <a:bodyPr/>
        <a:lstStyle/>
        <a:p>
          <a:endParaRPr lang="en-US"/>
        </a:p>
      </dgm:t>
    </dgm:pt>
    <dgm:pt modelId="{7DED0BCC-0238-4DA6-96F0-F112279BAFE7}" type="sibTrans" cxnId="{68FBA0BE-4579-4182-94FB-9CDC4D29BA2A}">
      <dgm:prSet/>
      <dgm:spPr/>
      <dgm:t>
        <a:bodyPr/>
        <a:lstStyle/>
        <a:p>
          <a:endParaRPr lang="en-US"/>
        </a:p>
      </dgm:t>
    </dgm:pt>
    <dgm:pt modelId="{15F9F630-B441-449D-9FA9-EB32038EDE40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Tripod</a:t>
          </a:r>
          <a:endParaRPr lang="en-US"/>
        </a:p>
      </dgm:t>
    </dgm:pt>
    <dgm:pt modelId="{74D11FD7-047B-40BF-8139-5AF6B6F66BD5}" type="parTrans" cxnId="{1AEE446A-62A6-4CD6-A0BB-70372E55D5A2}">
      <dgm:prSet/>
      <dgm:spPr/>
      <dgm:t>
        <a:bodyPr/>
        <a:lstStyle/>
        <a:p>
          <a:endParaRPr lang="en-US"/>
        </a:p>
      </dgm:t>
    </dgm:pt>
    <dgm:pt modelId="{B493C0A5-942D-4D02-BFB4-8145546553F3}" type="sibTrans" cxnId="{1AEE446A-62A6-4CD6-A0BB-70372E55D5A2}">
      <dgm:prSet/>
      <dgm:spPr/>
      <dgm:t>
        <a:bodyPr/>
        <a:lstStyle/>
        <a:p>
          <a:endParaRPr lang="en-US"/>
        </a:p>
      </dgm:t>
    </dgm:pt>
    <dgm:pt modelId="{9F599433-A61B-41A8-A38A-EC1F3B0A9FB0}">
      <dgm:prSet/>
      <dgm:spPr/>
      <dgm:t>
        <a:bodyPr/>
        <a:lstStyle/>
        <a:p>
          <a:r>
            <a:rPr lang="en-US" u="sng" dirty="0"/>
            <a:t>National Geo</a:t>
          </a:r>
          <a:endParaRPr lang="en-US" dirty="0"/>
        </a:p>
      </dgm:t>
    </dgm:pt>
    <dgm:pt modelId="{D3F9CA2B-6F75-4FF7-A5E7-F4E6F6FF2676}" type="parTrans" cxnId="{BBDAFA49-150F-4120-AE72-1D73BA25290D}">
      <dgm:prSet/>
      <dgm:spPr/>
      <dgm:t>
        <a:bodyPr/>
        <a:lstStyle/>
        <a:p>
          <a:endParaRPr lang="en-US"/>
        </a:p>
      </dgm:t>
    </dgm:pt>
    <dgm:pt modelId="{3E04D698-DF34-4482-B17B-1D6145559EB0}" type="sibTrans" cxnId="{BBDAFA49-150F-4120-AE72-1D73BA25290D}">
      <dgm:prSet/>
      <dgm:spPr/>
      <dgm:t>
        <a:bodyPr/>
        <a:lstStyle/>
        <a:p>
          <a:endParaRPr lang="en-US"/>
        </a:p>
      </dgm:t>
    </dgm:pt>
    <dgm:pt modelId="{0A2A1F8E-6F99-4F9D-8B8A-D8CAD14FB2C3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Outtoafrica</a:t>
          </a:r>
          <a:endParaRPr lang="en-US"/>
        </a:p>
      </dgm:t>
    </dgm:pt>
    <dgm:pt modelId="{E923D529-CD10-478F-90FC-1020B25437DD}" type="parTrans" cxnId="{11008B1B-F3FB-4F6F-9274-B584E1471488}">
      <dgm:prSet/>
      <dgm:spPr/>
      <dgm:t>
        <a:bodyPr/>
        <a:lstStyle/>
        <a:p>
          <a:endParaRPr lang="en-US"/>
        </a:p>
      </dgm:t>
    </dgm:pt>
    <dgm:pt modelId="{7DE2D5BE-4E6A-491D-9045-1E182DEE8391}" type="sibTrans" cxnId="{11008B1B-F3FB-4F6F-9274-B584E1471488}">
      <dgm:prSet/>
      <dgm:spPr/>
      <dgm:t>
        <a:bodyPr/>
        <a:lstStyle/>
        <a:p>
          <a:endParaRPr lang="en-US"/>
        </a:p>
      </dgm:t>
    </dgm:pt>
    <dgm:pt modelId="{6222F2E6-B539-42E2-ADA1-A694A7F57B39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Si.edu</a:t>
          </a:r>
          <a:endParaRPr lang="en-US"/>
        </a:p>
      </dgm:t>
    </dgm:pt>
    <dgm:pt modelId="{541CA084-88BE-4F7E-A5BD-B1578504EB53}" type="parTrans" cxnId="{902B0EF2-2CB7-49A6-8432-42C631F3A789}">
      <dgm:prSet/>
      <dgm:spPr/>
      <dgm:t>
        <a:bodyPr/>
        <a:lstStyle/>
        <a:p>
          <a:endParaRPr lang="en-US"/>
        </a:p>
      </dgm:t>
    </dgm:pt>
    <dgm:pt modelId="{7BA48310-B093-4887-B9EA-01EA482BD169}" type="sibTrans" cxnId="{902B0EF2-2CB7-49A6-8432-42C631F3A789}">
      <dgm:prSet/>
      <dgm:spPr/>
      <dgm:t>
        <a:bodyPr/>
        <a:lstStyle/>
        <a:p>
          <a:endParaRPr lang="en-US"/>
        </a:p>
      </dgm:t>
    </dgm:pt>
    <dgm:pt modelId="{0ECD2C62-4546-4AD9-8902-FCF653CD42C9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Hope for Cheetahs</a:t>
          </a:r>
          <a:endParaRPr lang="en-US"/>
        </a:p>
      </dgm:t>
    </dgm:pt>
    <dgm:pt modelId="{A1EF7516-85A1-4493-BA8F-37E51933C92D}" type="parTrans" cxnId="{DB15E3F7-7F54-4080-A3DD-ED5D253C41BE}">
      <dgm:prSet/>
      <dgm:spPr/>
      <dgm:t>
        <a:bodyPr/>
        <a:lstStyle/>
        <a:p>
          <a:endParaRPr lang="en-US"/>
        </a:p>
      </dgm:t>
    </dgm:pt>
    <dgm:pt modelId="{4AA9B155-85ED-47B4-BE14-99D3A81D445B}" type="sibTrans" cxnId="{DB15E3F7-7F54-4080-A3DD-ED5D253C41BE}">
      <dgm:prSet/>
      <dgm:spPr/>
      <dgm:t>
        <a:bodyPr/>
        <a:lstStyle/>
        <a:p>
          <a:endParaRPr lang="en-US"/>
        </a:p>
      </dgm:t>
    </dgm:pt>
    <dgm:pt modelId="{BA617780-4296-4C1A-B0A3-0CB97740012F}" type="pres">
      <dgm:prSet presAssocID="{4B3367E1-1CDC-4623-9927-6A6D823A76EB}" presName="linear" presStyleCnt="0">
        <dgm:presLayoutVars>
          <dgm:animLvl val="lvl"/>
          <dgm:resizeHandles val="exact"/>
        </dgm:presLayoutVars>
      </dgm:prSet>
      <dgm:spPr/>
    </dgm:pt>
    <dgm:pt modelId="{74311DBA-C172-4707-AF6B-D76DAEFF67C2}" type="pres">
      <dgm:prSet presAssocID="{EDAD94C2-6E91-400A-BB54-74630F5659C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D9AAE70-C420-4CBE-BAF9-DFF0CB892162}" type="pres">
      <dgm:prSet presAssocID="{3DC13F79-E62D-4607-A092-73C25E843701}" presName="spacer" presStyleCnt="0"/>
      <dgm:spPr/>
    </dgm:pt>
    <dgm:pt modelId="{6C90AC51-13A4-48BB-943C-067A314A8499}" type="pres">
      <dgm:prSet presAssocID="{1A4CFCFF-86C6-4534-BAD0-E19DEA10DEF4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E6DED2B-EEBB-470E-8DD7-CF562606D442}" type="pres">
      <dgm:prSet presAssocID="{C723F3DB-F200-43B8-B711-D6DAF2191A31}" presName="spacer" presStyleCnt="0"/>
      <dgm:spPr/>
    </dgm:pt>
    <dgm:pt modelId="{84AE4AC9-2C37-4A5D-8D72-33819855A0D0}" type="pres">
      <dgm:prSet presAssocID="{20AE43D7-E861-4942-92E2-D574C8920C1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E6710D1-CCFE-4AD8-9C20-766F3A822B02}" type="pres">
      <dgm:prSet presAssocID="{7DED0BCC-0238-4DA6-96F0-F112279BAFE7}" presName="spacer" presStyleCnt="0"/>
      <dgm:spPr/>
    </dgm:pt>
    <dgm:pt modelId="{E394BCF8-F1C2-46A9-998B-DBA432BFEADD}" type="pres">
      <dgm:prSet presAssocID="{15F9F630-B441-449D-9FA9-EB32038EDE40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982F24F-CAA2-479A-9405-DFA858ECF836}" type="pres">
      <dgm:prSet presAssocID="{B493C0A5-942D-4D02-BFB4-8145546553F3}" presName="spacer" presStyleCnt="0"/>
      <dgm:spPr/>
    </dgm:pt>
    <dgm:pt modelId="{437A5DC2-F106-4D2A-809E-6BAE8806410D}" type="pres">
      <dgm:prSet presAssocID="{9F599433-A61B-41A8-A38A-EC1F3B0A9FB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0B1F6F2-1FE5-46AD-99A8-700AEA3B62D5}" type="pres">
      <dgm:prSet presAssocID="{3E04D698-DF34-4482-B17B-1D6145559EB0}" presName="spacer" presStyleCnt="0"/>
      <dgm:spPr/>
    </dgm:pt>
    <dgm:pt modelId="{FB7EF7B0-432E-46A2-BA31-DDE219775149}" type="pres">
      <dgm:prSet presAssocID="{0A2A1F8E-6F99-4F9D-8B8A-D8CAD14FB2C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29498D2-D00D-402F-804C-5EC96EDF27B5}" type="pres">
      <dgm:prSet presAssocID="{7DE2D5BE-4E6A-491D-9045-1E182DEE8391}" presName="spacer" presStyleCnt="0"/>
      <dgm:spPr/>
    </dgm:pt>
    <dgm:pt modelId="{2AB888A7-9B97-4CEA-9B78-5A3724C041EF}" type="pres">
      <dgm:prSet presAssocID="{6222F2E6-B539-42E2-ADA1-A694A7F57B3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5E8948A-D86F-46C8-8996-08AAA9715035}" type="pres">
      <dgm:prSet presAssocID="{7BA48310-B093-4887-B9EA-01EA482BD169}" presName="spacer" presStyleCnt="0"/>
      <dgm:spPr/>
    </dgm:pt>
    <dgm:pt modelId="{F483A4E9-A792-4814-90FE-5D1BBB092FAF}" type="pres">
      <dgm:prSet presAssocID="{0ECD2C62-4546-4AD9-8902-FCF653CD42C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11008B1B-F3FB-4F6F-9274-B584E1471488}" srcId="{4B3367E1-1CDC-4623-9927-6A6D823A76EB}" destId="{0A2A1F8E-6F99-4F9D-8B8A-D8CAD14FB2C3}" srcOrd="5" destOrd="0" parTransId="{E923D529-CD10-478F-90FC-1020B25437DD}" sibTransId="{7DE2D5BE-4E6A-491D-9045-1E182DEE8391}"/>
    <dgm:cxn modelId="{6ACF7625-7960-4A2E-A443-ABA8831D1FA0}" type="presOf" srcId="{9F599433-A61B-41A8-A38A-EC1F3B0A9FB0}" destId="{437A5DC2-F106-4D2A-809E-6BAE8806410D}" srcOrd="0" destOrd="0" presId="urn:microsoft.com/office/officeart/2005/8/layout/vList2"/>
    <dgm:cxn modelId="{F2336F2A-476B-4188-8CDC-ED6F4D4D1439}" type="presOf" srcId="{1A4CFCFF-86C6-4534-BAD0-E19DEA10DEF4}" destId="{6C90AC51-13A4-48BB-943C-067A314A8499}" srcOrd="0" destOrd="0" presId="urn:microsoft.com/office/officeart/2005/8/layout/vList2"/>
    <dgm:cxn modelId="{7E55F035-6049-411F-AF65-8F0F65543E6B}" type="presOf" srcId="{15F9F630-B441-449D-9FA9-EB32038EDE40}" destId="{E394BCF8-F1C2-46A9-998B-DBA432BFEADD}" srcOrd="0" destOrd="0" presId="urn:microsoft.com/office/officeart/2005/8/layout/vList2"/>
    <dgm:cxn modelId="{112D0641-A1FB-47AA-89A4-796FBDB90E88}" type="presOf" srcId="{6222F2E6-B539-42E2-ADA1-A694A7F57B39}" destId="{2AB888A7-9B97-4CEA-9B78-5A3724C041EF}" srcOrd="0" destOrd="0" presId="urn:microsoft.com/office/officeart/2005/8/layout/vList2"/>
    <dgm:cxn modelId="{E0711244-74F7-4887-AF7D-EA58387B56E2}" srcId="{4B3367E1-1CDC-4623-9927-6A6D823A76EB}" destId="{EDAD94C2-6E91-400A-BB54-74630F5659C6}" srcOrd="0" destOrd="0" parTransId="{D4EE7159-39D9-4845-A873-B9FC11D5E718}" sibTransId="{3DC13F79-E62D-4607-A092-73C25E843701}"/>
    <dgm:cxn modelId="{BBDAFA49-150F-4120-AE72-1D73BA25290D}" srcId="{4B3367E1-1CDC-4623-9927-6A6D823A76EB}" destId="{9F599433-A61B-41A8-A38A-EC1F3B0A9FB0}" srcOrd="4" destOrd="0" parTransId="{D3F9CA2B-6F75-4FF7-A5E7-F4E6F6FF2676}" sibTransId="{3E04D698-DF34-4482-B17B-1D6145559EB0}"/>
    <dgm:cxn modelId="{1AEE446A-62A6-4CD6-A0BB-70372E55D5A2}" srcId="{4B3367E1-1CDC-4623-9927-6A6D823A76EB}" destId="{15F9F630-B441-449D-9FA9-EB32038EDE40}" srcOrd="3" destOrd="0" parTransId="{74D11FD7-047B-40BF-8139-5AF6B6F66BD5}" sibTransId="{B493C0A5-942D-4D02-BFB4-8145546553F3}"/>
    <dgm:cxn modelId="{F4588F70-3F54-45F7-B22A-6E162BB491A2}" type="presOf" srcId="{4B3367E1-1CDC-4623-9927-6A6D823A76EB}" destId="{BA617780-4296-4C1A-B0A3-0CB97740012F}" srcOrd="0" destOrd="0" presId="urn:microsoft.com/office/officeart/2005/8/layout/vList2"/>
    <dgm:cxn modelId="{07ADA886-52BC-4E9C-AD46-CE9F6F733CFE}" type="presOf" srcId="{20AE43D7-E861-4942-92E2-D574C8920C15}" destId="{84AE4AC9-2C37-4A5D-8D72-33819855A0D0}" srcOrd="0" destOrd="0" presId="urn:microsoft.com/office/officeart/2005/8/layout/vList2"/>
    <dgm:cxn modelId="{A09A22B8-6D4D-459C-A28B-58574956E04A}" srcId="{4B3367E1-1CDC-4623-9927-6A6D823A76EB}" destId="{1A4CFCFF-86C6-4534-BAD0-E19DEA10DEF4}" srcOrd="1" destOrd="0" parTransId="{1FE56C41-ECD1-4A56-ABFC-0E2DF436E5FA}" sibTransId="{C723F3DB-F200-43B8-B711-D6DAF2191A31}"/>
    <dgm:cxn modelId="{68FBA0BE-4579-4182-94FB-9CDC4D29BA2A}" srcId="{4B3367E1-1CDC-4623-9927-6A6D823A76EB}" destId="{20AE43D7-E861-4942-92E2-D574C8920C15}" srcOrd="2" destOrd="0" parTransId="{B57B73A6-31BE-49FA-9D24-8DAB36B73D32}" sibTransId="{7DED0BCC-0238-4DA6-96F0-F112279BAFE7}"/>
    <dgm:cxn modelId="{6CD9EACF-DC49-44B2-A3D8-F551E2CD5D4B}" type="presOf" srcId="{0A2A1F8E-6F99-4F9D-8B8A-D8CAD14FB2C3}" destId="{FB7EF7B0-432E-46A2-BA31-DDE219775149}" srcOrd="0" destOrd="0" presId="urn:microsoft.com/office/officeart/2005/8/layout/vList2"/>
    <dgm:cxn modelId="{2ADE3BDB-CD4A-4902-8759-F6708C12D048}" type="presOf" srcId="{0ECD2C62-4546-4AD9-8902-FCF653CD42C9}" destId="{F483A4E9-A792-4814-90FE-5D1BBB092FAF}" srcOrd="0" destOrd="0" presId="urn:microsoft.com/office/officeart/2005/8/layout/vList2"/>
    <dgm:cxn modelId="{902B0EF2-2CB7-49A6-8432-42C631F3A789}" srcId="{4B3367E1-1CDC-4623-9927-6A6D823A76EB}" destId="{6222F2E6-B539-42E2-ADA1-A694A7F57B39}" srcOrd="6" destOrd="0" parTransId="{541CA084-88BE-4F7E-A5BD-B1578504EB53}" sibTransId="{7BA48310-B093-4887-B9EA-01EA482BD169}"/>
    <dgm:cxn modelId="{730587F3-D764-4255-A876-4A4C89969A02}" type="presOf" srcId="{EDAD94C2-6E91-400A-BB54-74630F5659C6}" destId="{74311DBA-C172-4707-AF6B-D76DAEFF67C2}" srcOrd="0" destOrd="0" presId="urn:microsoft.com/office/officeart/2005/8/layout/vList2"/>
    <dgm:cxn modelId="{DB15E3F7-7F54-4080-A3DD-ED5D253C41BE}" srcId="{4B3367E1-1CDC-4623-9927-6A6D823A76EB}" destId="{0ECD2C62-4546-4AD9-8902-FCF653CD42C9}" srcOrd="7" destOrd="0" parTransId="{A1EF7516-85A1-4493-BA8F-37E51933C92D}" sibTransId="{4AA9B155-85ED-47B4-BE14-99D3A81D445B}"/>
    <dgm:cxn modelId="{E7735B57-4861-47CC-ACE1-B5CFE07A80AF}" type="presParOf" srcId="{BA617780-4296-4C1A-B0A3-0CB97740012F}" destId="{74311DBA-C172-4707-AF6B-D76DAEFF67C2}" srcOrd="0" destOrd="0" presId="urn:microsoft.com/office/officeart/2005/8/layout/vList2"/>
    <dgm:cxn modelId="{B6A7783C-AF30-4DE0-BC0A-72B7BE39CC7A}" type="presParOf" srcId="{BA617780-4296-4C1A-B0A3-0CB97740012F}" destId="{3D9AAE70-C420-4CBE-BAF9-DFF0CB892162}" srcOrd="1" destOrd="0" presId="urn:microsoft.com/office/officeart/2005/8/layout/vList2"/>
    <dgm:cxn modelId="{2423D83A-895E-41D2-928B-B7E498E9CEE3}" type="presParOf" srcId="{BA617780-4296-4C1A-B0A3-0CB97740012F}" destId="{6C90AC51-13A4-48BB-943C-067A314A8499}" srcOrd="2" destOrd="0" presId="urn:microsoft.com/office/officeart/2005/8/layout/vList2"/>
    <dgm:cxn modelId="{8562ECA2-5AFF-446F-B077-213B365B35DA}" type="presParOf" srcId="{BA617780-4296-4C1A-B0A3-0CB97740012F}" destId="{6E6DED2B-EEBB-470E-8DD7-CF562606D442}" srcOrd="3" destOrd="0" presId="urn:microsoft.com/office/officeart/2005/8/layout/vList2"/>
    <dgm:cxn modelId="{AD64ACAD-EDEA-4777-B9E7-2F4D87977085}" type="presParOf" srcId="{BA617780-4296-4C1A-B0A3-0CB97740012F}" destId="{84AE4AC9-2C37-4A5D-8D72-33819855A0D0}" srcOrd="4" destOrd="0" presId="urn:microsoft.com/office/officeart/2005/8/layout/vList2"/>
    <dgm:cxn modelId="{64954731-34C4-46A7-85C3-82F46CE5747F}" type="presParOf" srcId="{BA617780-4296-4C1A-B0A3-0CB97740012F}" destId="{9E6710D1-CCFE-4AD8-9C20-766F3A822B02}" srcOrd="5" destOrd="0" presId="urn:microsoft.com/office/officeart/2005/8/layout/vList2"/>
    <dgm:cxn modelId="{6324B365-3B74-47B9-903A-354F213CF77E}" type="presParOf" srcId="{BA617780-4296-4C1A-B0A3-0CB97740012F}" destId="{E394BCF8-F1C2-46A9-998B-DBA432BFEADD}" srcOrd="6" destOrd="0" presId="urn:microsoft.com/office/officeart/2005/8/layout/vList2"/>
    <dgm:cxn modelId="{06D3424E-10DC-4930-B181-3C2A69757136}" type="presParOf" srcId="{BA617780-4296-4C1A-B0A3-0CB97740012F}" destId="{0982F24F-CAA2-479A-9405-DFA858ECF836}" srcOrd="7" destOrd="0" presId="urn:microsoft.com/office/officeart/2005/8/layout/vList2"/>
    <dgm:cxn modelId="{12AEA1AA-1B03-48CE-AFDA-8EFD980B1FAE}" type="presParOf" srcId="{BA617780-4296-4C1A-B0A3-0CB97740012F}" destId="{437A5DC2-F106-4D2A-809E-6BAE8806410D}" srcOrd="8" destOrd="0" presId="urn:microsoft.com/office/officeart/2005/8/layout/vList2"/>
    <dgm:cxn modelId="{3328FF19-9662-4DDA-A8A2-7D24058F927C}" type="presParOf" srcId="{BA617780-4296-4C1A-B0A3-0CB97740012F}" destId="{90B1F6F2-1FE5-46AD-99A8-700AEA3B62D5}" srcOrd="9" destOrd="0" presId="urn:microsoft.com/office/officeart/2005/8/layout/vList2"/>
    <dgm:cxn modelId="{2FF5C6AD-B1B8-4A51-806E-8425296DE599}" type="presParOf" srcId="{BA617780-4296-4C1A-B0A3-0CB97740012F}" destId="{FB7EF7B0-432E-46A2-BA31-DDE219775149}" srcOrd="10" destOrd="0" presId="urn:microsoft.com/office/officeart/2005/8/layout/vList2"/>
    <dgm:cxn modelId="{1212F5E3-B019-4E09-8C19-76A0BDA6A2EB}" type="presParOf" srcId="{BA617780-4296-4C1A-B0A3-0CB97740012F}" destId="{E29498D2-D00D-402F-804C-5EC96EDF27B5}" srcOrd="11" destOrd="0" presId="urn:microsoft.com/office/officeart/2005/8/layout/vList2"/>
    <dgm:cxn modelId="{33B630CD-5EBB-42EB-A971-DF25302BA621}" type="presParOf" srcId="{BA617780-4296-4C1A-B0A3-0CB97740012F}" destId="{2AB888A7-9B97-4CEA-9B78-5A3724C041EF}" srcOrd="12" destOrd="0" presId="urn:microsoft.com/office/officeart/2005/8/layout/vList2"/>
    <dgm:cxn modelId="{8BC03ED4-30A1-4AC3-A937-EE7BB4C0254C}" type="presParOf" srcId="{BA617780-4296-4C1A-B0A3-0CB97740012F}" destId="{B5E8948A-D86F-46C8-8996-08AAA9715035}" srcOrd="13" destOrd="0" presId="urn:microsoft.com/office/officeart/2005/8/layout/vList2"/>
    <dgm:cxn modelId="{9583F235-2C7B-42B2-A687-2E3D29062D5B}" type="presParOf" srcId="{BA617780-4296-4C1A-B0A3-0CB97740012F}" destId="{F483A4E9-A792-4814-90FE-5D1BBB092F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04DB1-D6E7-43C5-B5EE-A5754C10BB73}">
      <dsp:nvSpPr>
        <dsp:cNvPr id="0" name=""/>
        <dsp:cNvSpPr/>
      </dsp:nvSpPr>
      <dsp:spPr>
        <a:xfrm>
          <a:off x="0" y="177299"/>
          <a:ext cx="7240146" cy="27167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They usually live in the countries of North Africa, and Iran.</a:t>
          </a:r>
        </a:p>
      </dsp:txBody>
      <dsp:txXfrm>
        <a:off x="132620" y="309919"/>
        <a:ext cx="6974906" cy="2451499"/>
      </dsp:txXfrm>
    </dsp:sp>
    <dsp:sp modelId="{19BDF849-D14A-42BC-990C-AF079B84A90C}">
      <dsp:nvSpPr>
        <dsp:cNvPr id="0" name=""/>
        <dsp:cNvSpPr/>
      </dsp:nvSpPr>
      <dsp:spPr>
        <a:xfrm>
          <a:off x="0" y="3049559"/>
          <a:ext cx="7240146" cy="2716739"/>
        </a:xfrm>
        <a:prstGeom prst="roundRect">
          <a:avLst/>
        </a:prstGeom>
        <a:solidFill>
          <a:schemeClr val="accent2">
            <a:hueOff val="-1480978"/>
            <a:satOff val="-6431"/>
            <a:lumOff val="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Their preferred habitats are shrublands, grasslands, savannahs</a:t>
          </a:r>
        </a:p>
      </dsp:txBody>
      <dsp:txXfrm>
        <a:off x="132620" y="3182179"/>
        <a:ext cx="6974906" cy="2451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69153-1DC8-4011-AB0B-6062E475FFE9}">
      <dsp:nvSpPr>
        <dsp:cNvPr id="0" name=""/>
        <dsp:cNvSpPr/>
      </dsp:nvSpPr>
      <dsp:spPr>
        <a:xfrm>
          <a:off x="0" y="2605"/>
          <a:ext cx="6177516" cy="23645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They role in the ecosystem is that of a predator.</a:t>
          </a:r>
        </a:p>
      </dsp:txBody>
      <dsp:txXfrm>
        <a:off x="115429" y="118034"/>
        <a:ext cx="5946658" cy="2133712"/>
      </dsp:txXfrm>
    </dsp:sp>
    <dsp:sp modelId="{B5C41264-30D9-4456-BA2B-C041F2B0652F}">
      <dsp:nvSpPr>
        <dsp:cNvPr id="0" name=""/>
        <dsp:cNvSpPr/>
      </dsp:nvSpPr>
      <dsp:spPr>
        <a:xfrm>
          <a:off x="0" y="2502535"/>
          <a:ext cx="6177516" cy="2364570"/>
        </a:xfrm>
        <a:prstGeom prst="roundRect">
          <a:avLst/>
        </a:prstGeom>
        <a:solidFill>
          <a:schemeClr val="accent2">
            <a:hueOff val="-1480978"/>
            <a:satOff val="-6431"/>
            <a:lumOff val="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 they eat is Small antelope, the young of larger animals. 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(Small antelope include: Springbok, Steenbok, Duikers, Impala, and Gazelles)</a:t>
          </a:r>
        </a:p>
      </dsp:txBody>
      <dsp:txXfrm>
        <a:off x="115429" y="2617964"/>
        <a:ext cx="5946658" cy="2133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CA26E-AF17-4805-B81D-34FA9A0978D3}">
      <dsp:nvSpPr>
        <dsp:cNvPr id="0" name=""/>
        <dsp:cNvSpPr/>
      </dsp:nvSpPr>
      <dsp:spPr>
        <a:xfrm>
          <a:off x="0" y="0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35BF7-3471-4C0F-8738-4E3008F20A0D}">
      <dsp:nvSpPr>
        <dsp:cNvPr id="0" name=""/>
        <dsp:cNvSpPr/>
      </dsp:nvSpPr>
      <dsp:spPr>
        <a:xfrm>
          <a:off x="0" y="0"/>
          <a:ext cx="7240146" cy="297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You can help Cheetahs by trying to stop poaching, and stop moving on there land.</a:t>
          </a:r>
        </a:p>
      </dsp:txBody>
      <dsp:txXfrm>
        <a:off x="0" y="0"/>
        <a:ext cx="7240146" cy="2971800"/>
      </dsp:txXfrm>
    </dsp:sp>
    <dsp:sp modelId="{CEEE6C76-9FB5-499F-BA8C-5BE2350555D0}">
      <dsp:nvSpPr>
        <dsp:cNvPr id="0" name=""/>
        <dsp:cNvSpPr/>
      </dsp:nvSpPr>
      <dsp:spPr>
        <a:xfrm>
          <a:off x="0" y="2971800"/>
          <a:ext cx="724014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5C290-6B49-49F9-9D91-4168CB805F8F}">
      <dsp:nvSpPr>
        <dsp:cNvPr id="0" name=""/>
        <dsp:cNvSpPr/>
      </dsp:nvSpPr>
      <dsp:spPr>
        <a:xfrm>
          <a:off x="0" y="2971800"/>
          <a:ext cx="7240146" cy="297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You can also donate to funds like Dewildt Cheetah, and Wildlife Centre.</a:t>
          </a:r>
        </a:p>
      </dsp:txBody>
      <dsp:txXfrm>
        <a:off x="0" y="2971800"/>
        <a:ext cx="7240146" cy="2971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11DBA-C172-4707-AF6B-D76DAEFF67C2}">
      <dsp:nvSpPr>
        <dsp:cNvPr id="0" name=""/>
        <dsp:cNvSpPr/>
      </dsp:nvSpPr>
      <dsp:spPr>
        <a:xfrm>
          <a:off x="0" y="67814"/>
          <a:ext cx="11033029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PBS</a:t>
          </a:r>
          <a:endParaRPr lang="en-US" sz="2000" kern="1200"/>
        </a:p>
      </dsp:txBody>
      <dsp:txXfrm>
        <a:off x="22275" y="90089"/>
        <a:ext cx="10988479" cy="411750"/>
      </dsp:txXfrm>
    </dsp:sp>
    <dsp:sp modelId="{6C90AC51-13A4-48BB-943C-067A314A8499}">
      <dsp:nvSpPr>
        <dsp:cNvPr id="0" name=""/>
        <dsp:cNvSpPr/>
      </dsp:nvSpPr>
      <dsp:spPr>
        <a:xfrm>
          <a:off x="0" y="581714"/>
          <a:ext cx="11033029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Wildlife</a:t>
          </a:r>
          <a:endParaRPr lang="en-US" sz="2000" kern="1200"/>
        </a:p>
      </dsp:txBody>
      <dsp:txXfrm>
        <a:off x="22275" y="603989"/>
        <a:ext cx="10988479" cy="411750"/>
      </dsp:txXfrm>
    </dsp:sp>
    <dsp:sp modelId="{84AE4AC9-2C37-4A5D-8D72-33819855A0D0}">
      <dsp:nvSpPr>
        <dsp:cNvPr id="0" name=""/>
        <dsp:cNvSpPr/>
      </dsp:nvSpPr>
      <dsp:spPr>
        <a:xfrm>
          <a:off x="0" y="1095614"/>
          <a:ext cx="11033029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SeaWorld</a:t>
          </a:r>
          <a:endParaRPr lang="en-US" sz="2000" kern="1200"/>
        </a:p>
      </dsp:txBody>
      <dsp:txXfrm>
        <a:off x="22275" y="1117889"/>
        <a:ext cx="10988479" cy="411750"/>
      </dsp:txXfrm>
    </dsp:sp>
    <dsp:sp modelId="{E394BCF8-F1C2-46A9-998B-DBA432BFEADD}">
      <dsp:nvSpPr>
        <dsp:cNvPr id="0" name=""/>
        <dsp:cNvSpPr/>
      </dsp:nvSpPr>
      <dsp:spPr>
        <a:xfrm>
          <a:off x="0" y="1609514"/>
          <a:ext cx="11033029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Tripod</a:t>
          </a:r>
          <a:endParaRPr lang="en-US" sz="2000" kern="1200"/>
        </a:p>
      </dsp:txBody>
      <dsp:txXfrm>
        <a:off x="22275" y="1631789"/>
        <a:ext cx="10988479" cy="411750"/>
      </dsp:txXfrm>
    </dsp:sp>
    <dsp:sp modelId="{437A5DC2-F106-4D2A-809E-6BAE8806410D}">
      <dsp:nvSpPr>
        <dsp:cNvPr id="0" name=""/>
        <dsp:cNvSpPr/>
      </dsp:nvSpPr>
      <dsp:spPr>
        <a:xfrm>
          <a:off x="0" y="2123414"/>
          <a:ext cx="11033029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/>
            <a:t>National Geo</a:t>
          </a:r>
          <a:endParaRPr lang="en-US" sz="2000" kern="1200" dirty="0"/>
        </a:p>
      </dsp:txBody>
      <dsp:txXfrm>
        <a:off x="22275" y="2145689"/>
        <a:ext cx="10988479" cy="411750"/>
      </dsp:txXfrm>
    </dsp:sp>
    <dsp:sp modelId="{FB7EF7B0-432E-46A2-BA31-DDE219775149}">
      <dsp:nvSpPr>
        <dsp:cNvPr id="0" name=""/>
        <dsp:cNvSpPr/>
      </dsp:nvSpPr>
      <dsp:spPr>
        <a:xfrm>
          <a:off x="0" y="2637314"/>
          <a:ext cx="11033029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Outtoafrica</a:t>
          </a:r>
          <a:endParaRPr lang="en-US" sz="2000" kern="1200"/>
        </a:p>
      </dsp:txBody>
      <dsp:txXfrm>
        <a:off x="22275" y="2659589"/>
        <a:ext cx="10988479" cy="411750"/>
      </dsp:txXfrm>
    </dsp:sp>
    <dsp:sp modelId="{2AB888A7-9B97-4CEA-9B78-5A3724C041EF}">
      <dsp:nvSpPr>
        <dsp:cNvPr id="0" name=""/>
        <dsp:cNvSpPr/>
      </dsp:nvSpPr>
      <dsp:spPr>
        <a:xfrm>
          <a:off x="0" y="3151214"/>
          <a:ext cx="11033029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Si.edu</a:t>
          </a:r>
          <a:endParaRPr lang="en-US" sz="2000" kern="1200"/>
        </a:p>
      </dsp:txBody>
      <dsp:txXfrm>
        <a:off x="22275" y="3173489"/>
        <a:ext cx="10988479" cy="411750"/>
      </dsp:txXfrm>
    </dsp:sp>
    <dsp:sp modelId="{F483A4E9-A792-4814-90FE-5D1BBB092FAF}">
      <dsp:nvSpPr>
        <dsp:cNvPr id="0" name=""/>
        <dsp:cNvSpPr/>
      </dsp:nvSpPr>
      <dsp:spPr>
        <a:xfrm>
          <a:off x="0" y="3665114"/>
          <a:ext cx="11033029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Hope for Cheetahs</a:t>
          </a:r>
          <a:endParaRPr lang="en-US" sz="2000" kern="1200"/>
        </a:p>
      </dsp:txBody>
      <dsp:txXfrm>
        <a:off x="22275" y="3687389"/>
        <a:ext cx="10988479" cy="411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3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8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4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0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4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8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May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7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May 7,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4136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6" r:id="rId4"/>
    <p:sldLayoutId id="2147483677" r:id="rId5"/>
    <p:sldLayoutId id="2147483682" r:id="rId6"/>
    <p:sldLayoutId id="2147483678" r:id="rId7"/>
    <p:sldLayoutId id="2147483679" r:id="rId8"/>
    <p:sldLayoutId id="2147483680" r:id="rId9"/>
    <p:sldLayoutId id="2147483681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eetah running quickly with motion blur">
            <a:extLst>
              <a:ext uri="{FF2B5EF4-FFF2-40B4-BE49-F238E27FC236}">
                <a16:creationId xmlns:a16="http://schemas.microsoft.com/office/drawing/2014/main" id="{D18E4AA4-6840-4B3C-99B6-44C7A2C9B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3" r="47592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35663-B081-4ECE-B917-41A24C61A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Cheetahs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0156E-1805-40F4-B34D-AFB327297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The fastest animal one Earth</a:t>
            </a:r>
          </a:p>
          <a:p>
            <a:pPr algn="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0236A-FFC7-4015-9643-F7EA5E3EA685}"/>
              </a:ext>
            </a:extLst>
          </p:cNvPr>
          <p:cNvSpPr txBox="1"/>
          <p:nvPr/>
        </p:nvSpPr>
        <p:spPr>
          <a:xfrm>
            <a:off x="6653853" y="4006791"/>
            <a:ext cx="622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(Acinonyx jubatus)</a:t>
            </a:r>
          </a:p>
        </p:txBody>
      </p:sp>
    </p:spTree>
    <p:extLst>
      <p:ext uri="{BB962C8B-B14F-4D97-AF65-F5344CB8AC3E}">
        <p14:creationId xmlns:p14="http://schemas.microsoft.com/office/powerpoint/2010/main" val="225015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C4DF0-9F50-4C19-8A7A-FB3BA2CB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Where they live</a:t>
            </a:r>
          </a:p>
        </p:txBody>
      </p:sp>
      <p:graphicFrame>
        <p:nvGraphicFramePr>
          <p:cNvPr id="65" name="Content Placeholder 2">
            <a:extLst>
              <a:ext uri="{FF2B5EF4-FFF2-40B4-BE49-F238E27FC236}">
                <a16:creationId xmlns:a16="http://schemas.microsoft.com/office/drawing/2014/main" id="{D14FB7EE-1CA5-4BDE-83A5-3C7A0BC02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206627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87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7B28B41-51E7-403C-9251-56678FAC4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8DE5D4-5D9A-4B9D-91D0-DDC5E608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28651" y="-629079"/>
            <a:ext cx="6858000" cy="8115301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DC3B72-F314-4855-BD95-2BCFC51DE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675106" y="-1681894"/>
            <a:ext cx="4751513" cy="8115302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BBD2D3-5476-4B82-B6A1-68948AF7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68152" y="-382362"/>
            <a:ext cx="6858000" cy="7622724"/>
          </a:xfrm>
          <a:prstGeom prst="rect">
            <a:avLst/>
          </a:prstGeom>
          <a:gradFill>
            <a:gsLst>
              <a:gs pos="2000">
                <a:schemeClr val="accent5">
                  <a:alpha val="0"/>
                </a:schemeClr>
              </a:gs>
              <a:gs pos="68000">
                <a:schemeClr val="accent4">
                  <a:alpha val="29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09124-AE82-4F14-86EA-BB615365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1028700"/>
            <a:ext cx="3330452" cy="447269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is their role in the ecosystem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6852BD0-D7EA-4E1C-858B-3826F975E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952556"/>
              </p:ext>
            </p:extLst>
          </p:nvPr>
        </p:nvGraphicFramePr>
        <p:xfrm>
          <a:off x="5172741" y="882502"/>
          <a:ext cx="6177516" cy="486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43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6CF5F-7545-40E3-A543-E5EE50C32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1"/>
            <a:ext cx="10068975" cy="106680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/>
              <a:t>Features of a cheetah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E4A33F-6E81-4DE1-9492-1676CD6ADCF2}"/>
              </a:ext>
            </a:extLst>
          </p:cNvPr>
          <p:cNvSpPr/>
          <p:nvPr/>
        </p:nvSpPr>
        <p:spPr>
          <a:xfrm>
            <a:off x="1371601" y="1980775"/>
            <a:ext cx="5865905" cy="3632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Cheetahs are both long and slim. They also have muscular long legs, to take long strides and to store and release energy. It also have a flexible spine to help with strides and move the back legs move in front of the other one when running. They also have spots to help with camouflage.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Content Placeholder 10" descr="A cheetah lying on the ground&#10;&#10;Description automatically generated with medium confidence">
            <a:extLst>
              <a:ext uri="{FF2B5EF4-FFF2-40B4-BE49-F238E27FC236}">
                <a16:creationId xmlns:a16="http://schemas.microsoft.com/office/drawing/2014/main" id="{7FD2D794-ED4E-44D1-A6BB-F47809798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5" r="18648" b="-1"/>
          <a:stretch/>
        </p:blipFill>
        <p:spPr>
          <a:xfrm>
            <a:off x="7646838" y="1980775"/>
            <a:ext cx="3748858" cy="3632824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CBF33-ECFF-4AC4-8F94-D3ACA5F98AFB}"/>
              </a:ext>
            </a:extLst>
          </p:cNvPr>
          <p:cNvSpPr txBox="1"/>
          <p:nvPr/>
        </p:nvSpPr>
        <p:spPr>
          <a:xfrm>
            <a:off x="1371600" y="2279374"/>
            <a:ext cx="5327373" cy="36014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273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5376A-C194-494D-9864-4843074D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Cause of endangerment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04829E-C69B-4A30-8EF0-3668E898707C}"/>
              </a:ext>
            </a:extLst>
          </p:cNvPr>
          <p:cNvSpPr/>
          <p:nvPr/>
        </p:nvSpPr>
        <p:spPr>
          <a:xfrm>
            <a:off x="1371600" y="2279374"/>
            <a:ext cx="5327373" cy="360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The main cause of endangerment for Cheetahs is destruction of their habits, and lack of prey, and being hunted.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0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54AE9-375F-458A-AF03-8752AEEB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How to help them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B0F2D011-EAD6-411F-B812-E62247758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488358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24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2DB6A-DE4A-49DE-8F20-02DBCFD3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DBE024-BF3C-43C9-A30E-A64A2D16A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87130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76586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413324"/>
      </a:dk2>
      <a:lt2>
        <a:srgbClr val="E8E2E7"/>
      </a:lt2>
      <a:accent1>
        <a:srgbClr val="48B75B"/>
      </a:accent1>
      <a:accent2>
        <a:srgbClr val="58B13B"/>
      </a:accent2>
      <a:accent3>
        <a:srgbClr val="89AD44"/>
      </a:accent3>
      <a:accent4>
        <a:srgbClr val="ACA339"/>
      </a:accent4>
      <a:accent5>
        <a:srgbClr val="C3884D"/>
      </a:accent5>
      <a:accent6>
        <a:srgbClr val="B1453B"/>
      </a:accent6>
      <a:hlink>
        <a:srgbClr val="A07D35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219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GradientRiseVTI</vt:lpstr>
      <vt:lpstr>Cheetahs</vt:lpstr>
      <vt:lpstr>Where they live</vt:lpstr>
      <vt:lpstr>What is their role in the ecosystem</vt:lpstr>
      <vt:lpstr>Features of a cheetah</vt:lpstr>
      <vt:lpstr>Cause of endangerment</vt:lpstr>
      <vt:lpstr>How to help them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Cheetahs</dc:title>
  <dc:creator>Johnson, Justin (Student)</dc:creator>
  <cp:lastModifiedBy>Johnson, Justin (Student)</cp:lastModifiedBy>
  <cp:revision>14</cp:revision>
  <dcterms:created xsi:type="dcterms:W3CDTF">2021-05-05T19:34:45Z</dcterms:created>
  <dcterms:modified xsi:type="dcterms:W3CDTF">2021-05-08T03:59:48Z</dcterms:modified>
</cp:coreProperties>
</file>