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9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3B17-C19D-4073-B2A4-7F180276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B3616-D49D-4E76-A6E6-C0EC86F6E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C964-A4A4-4CCB-8C26-F52BF51F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7646D-E498-49C1-AA72-070947E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8A7A-8C05-42BD-B553-3A9A6858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0A21-184D-466B-BFD2-60FF8445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84AD5-5C56-44F5-8BD7-69105D47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66C4-0F1A-445D-9D3C-1ACA681B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FD59-AB97-4068-BC0B-B2592210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E5DD-1122-46D5-B803-64EA4447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5197D-A388-4676-8D2B-77706773A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B4136-F4BF-4BD2-ABEA-A4CC95891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B72F-8066-44EA-8D4D-28AAC10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CB33-182A-402E-9E09-5A59A5B4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30BE-B2D5-44F0-BCD6-C26BC20C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7BA9-8C2D-4895-938D-928F5BD5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935A-B2FD-473B-B787-8FFCE96C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36A6-7874-4A61-BED9-4FBA7FCE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7F24-34F0-4512-B674-614EBE87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9AEF-E649-47D0-8AF3-D1B40974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4965-2784-4059-9BE4-5E623C4C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8C5B-695C-4E82-A2F1-56CA1C09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8BF6-992E-467B-ACB6-C4158163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BE8FE-C3E4-4CB6-9461-E50F4AB9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0B62C-5035-4E68-93E1-8DED9CD5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6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E41E-83AC-4491-B257-AD435979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3298-C571-4CD8-ABA4-05CF6C783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6A060-7B3B-4F9A-A5C5-9BE632870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33FEF-7D98-48E3-903E-5F843899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B6C38-E34F-4373-B944-64834645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CE29-3804-4C65-AA4D-F98ADE33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3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7175-35A4-41A9-AD7D-78ECFA12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1138-42BE-4B68-A8A4-6929821C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B2497-D2EB-4C5F-A67B-48378DC7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26D8E-8246-44E0-B02B-5CC329474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E3F46-4FF8-4EE1-9BD3-9D1FCDC6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57C1D-854E-4D40-A44C-BBBE679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B1AF-4BB0-495A-A07F-DB7E67A5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EB2A5-2655-4DF0-AEE7-446A83A0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7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A041-8970-45E3-A403-898795D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934EA-6BC4-4A6B-A1A9-57FE1458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BF4A5-B008-40EA-8EC5-2B445A84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5E1F7-1FA9-4EC3-A20F-B4BEBEC0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2DEEF-638A-4A27-9841-FCCE993B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C54B5-DB00-493B-A174-4ECABB0D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0EC7-034B-4F32-806F-5FC2D84E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62CD-A2C4-455C-BC84-BBAA0D99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F789-A9CB-4A0A-BC8E-70DA83EC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9B6EE-0BB7-4F4E-9A8A-D26B6B82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C6A6-9049-4575-B34C-70ABDE95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21F60-CBE0-45ED-BBD9-98BCA65D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DBCBE-CE85-4BED-8E61-10F8FF2A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2D58-DB64-4924-84DA-066A444B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4AF4A-CD28-4ACA-980D-215085522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E778F-5F69-4862-A2B8-03DB36B16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F73A6-D108-430A-9464-8843E9BC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F296B-F560-4D58-8B9C-9580BFB9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80023-622B-42A0-A225-2C4C8D49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4CD17-016C-4804-B452-823F870E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0680-FE8E-4E32-9689-DFC0F109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5BC3-1C40-4E28-8355-D07926EE2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14B1-3649-443F-B44E-68E9E527662C}" type="datetimeFigureOut">
              <a:rPr lang="en-US" smtClean="0"/>
              <a:t>03/26/2021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531D-A664-4297-B1AD-E84353B8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97E7-B8D5-4C22-9D31-F0E3CCD9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05FF9-D517-4541-85F8-69BA8D96B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6923-5AB3-4A63-BACA-350C8FCF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“My Career Shines”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7504-3CB3-49DF-B683-B1720648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825625"/>
            <a:ext cx="1197996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“My Career Shines” is the Career Component of the 8th grade Social Studies curriculum.</a:t>
            </a:r>
          </a:p>
          <a:p>
            <a:endParaRPr lang="en-US" sz="3600" dirty="0"/>
          </a:p>
          <a:p>
            <a:r>
              <a:rPr lang="en-US" sz="3600" dirty="0"/>
              <a:t>Every 8th grader is required to create an account on mycareershines.kuder.com. </a:t>
            </a:r>
          </a:p>
        </p:txBody>
      </p:sp>
    </p:spTree>
    <p:extLst>
      <p:ext uri="{BB962C8B-B14F-4D97-AF65-F5344CB8AC3E}">
        <p14:creationId xmlns:p14="http://schemas.microsoft.com/office/powerpoint/2010/main" val="1927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B154-E163-478D-A4F4-182041FB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AA52-D148-42F4-93D7-204C6587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	Go to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www.mycareershines.com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1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65604-2E66-4DB4-8D97-BF6F782A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59026"/>
            <a:ext cx="11979965" cy="6546573"/>
          </a:xfrm>
        </p:spPr>
        <p:txBody>
          <a:bodyPr>
            <a:normAutofit/>
          </a:bodyPr>
          <a:lstStyle/>
          <a:p>
            <a:r>
              <a:rPr lang="en-US" sz="3900" dirty="0"/>
              <a:t> Create an Account</a:t>
            </a:r>
          </a:p>
          <a:p>
            <a:r>
              <a:rPr lang="en-US" sz="3900" dirty="0"/>
              <a:t>Click on </a:t>
            </a:r>
            <a:r>
              <a:rPr lang="en-US" sz="3900" dirty="0" err="1"/>
              <a:t>MyCareerShines</a:t>
            </a:r>
            <a:r>
              <a:rPr lang="en-US" sz="3900" dirty="0"/>
              <a:t> for Middle &amp; High School Students</a:t>
            </a:r>
          </a:p>
          <a:p>
            <a:endParaRPr lang="en-US" sz="3900" dirty="0"/>
          </a:p>
          <a:p>
            <a:r>
              <a:rPr lang="en-US" sz="3900" dirty="0"/>
              <a:t>4. I am : Middle School </a:t>
            </a:r>
            <a:r>
              <a:rPr lang="en-US" sz="3900" dirty="0" err="1"/>
              <a:t>School</a:t>
            </a:r>
            <a:r>
              <a:rPr lang="en-US" sz="3900" dirty="0"/>
              <a:t> Student</a:t>
            </a:r>
          </a:p>
          <a:p>
            <a:pPr marL="0" indent="0">
              <a:buNone/>
            </a:pPr>
            <a:r>
              <a:rPr lang="en-US" sz="3900" dirty="0"/>
              <a:t>5. Current Grade Level Drop down menu “8</a:t>
            </a:r>
            <a:r>
              <a:rPr lang="en-US" sz="3900" baseline="30000" dirty="0"/>
              <a:t>th</a:t>
            </a:r>
            <a:r>
              <a:rPr lang="en-US" sz="3900" dirty="0"/>
              <a:t>”</a:t>
            </a: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1952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65604-2E66-4DB4-8D97-BF6F782A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59026"/>
            <a:ext cx="11979965" cy="6546573"/>
          </a:xfrm>
        </p:spPr>
        <p:txBody>
          <a:bodyPr>
            <a:normAutofit/>
          </a:bodyPr>
          <a:lstStyle/>
          <a:p>
            <a:r>
              <a:rPr lang="en-US" sz="3900" dirty="0"/>
              <a:t>6. Graduation Year 2025</a:t>
            </a:r>
          </a:p>
          <a:p>
            <a:r>
              <a:rPr lang="en-US" sz="3900" dirty="0"/>
              <a:t>7. School Type “Public/Home School</a:t>
            </a:r>
          </a:p>
          <a:p>
            <a:r>
              <a:rPr lang="en-US" sz="3900" dirty="0"/>
              <a:t>8. Your County DUVAL</a:t>
            </a:r>
          </a:p>
          <a:p>
            <a:r>
              <a:rPr lang="en-US" sz="3900" dirty="0"/>
              <a:t>9 School Name  Landmark</a:t>
            </a:r>
          </a:p>
          <a:p>
            <a:r>
              <a:rPr lang="en-US" sz="3900" dirty="0"/>
              <a:t>10 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293603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65604-2E66-4DB4-8D97-BF6F782A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59026"/>
            <a:ext cx="11979965" cy="6546573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Zip 32225</a:t>
            </a:r>
          </a:p>
          <a:p>
            <a:r>
              <a:rPr lang="en-US" sz="3900" dirty="0"/>
              <a:t>Birthday August 31 1997</a:t>
            </a:r>
          </a:p>
          <a:p>
            <a:r>
              <a:rPr lang="en-US" sz="3900" dirty="0"/>
              <a:t>Gender</a:t>
            </a:r>
          </a:p>
          <a:p>
            <a:r>
              <a:rPr lang="en-US" sz="3900" dirty="0"/>
              <a:t>Email address </a:t>
            </a:r>
          </a:p>
          <a:p>
            <a:pPr marL="0" indent="0">
              <a:buNone/>
            </a:pPr>
            <a:r>
              <a:rPr lang="en-US" sz="3900" dirty="0"/>
              <a:t>Student number @students.duvalschools.org</a:t>
            </a:r>
          </a:p>
          <a:p>
            <a:pPr marL="0" indent="0">
              <a:buNone/>
            </a:pPr>
            <a:r>
              <a:rPr lang="en-US" sz="3900"/>
              <a:t>Example s3333421@</a:t>
            </a:r>
            <a:r>
              <a:rPr lang="en-US" sz="3900" dirty="0"/>
              <a:t>students.duvalschools.org</a:t>
            </a:r>
          </a:p>
          <a:p>
            <a:r>
              <a:rPr lang="en-US" sz="3900" dirty="0"/>
              <a:t>Use normal Landmark school password</a:t>
            </a:r>
          </a:p>
          <a:p>
            <a:r>
              <a:rPr lang="en-US" sz="3900" dirty="0"/>
              <a:t>USE STUDENT NUMBER  and Password</a:t>
            </a:r>
          </a:p>
          <a:p>
            <a:r>
              <a:rPr lang="en-US" sz="3900" dirty="0"/>
              <a:t>Security Question </a:t>
            </a:r>
          </a:p>
          <a:p>
            <a:r>
              <a:rPr lang="en-US" sz="3900" dirty="0"/>
              <a:t>RACE</a:t>
            </a:r>
          </a:p>
          <a:p>
            <a:r>
              <a:rPr lang="en-US" sz="3900" dirty="0"/>
              <a:t>Sign me up</a:t>
            </a:r>
          </a:p>
        </p:txBody>
      </p:sp>
    </p:spTree>
    <p:extLst>
      <p:ext uri="{BB962C8B-B14F-4D97-AF65-F5344CB8AC3E}">
        <p14:creationId xmlns:p14="http://schemas.microsoft.com/office/powerpoint/2010/main" val="24856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8759384AD2844BC6D9B8F257CCB51" ma:contentTypeVersion="4" ma:contentTypeDescription="Create a new document." ma:contentTypeScope="" ma:versionID="cce15c87dea9bfd2d62e896cb16c8b3a">
  <xsd:schema xmlns:xsd="http://www.w3.org/2001/XMLSchema" xmlns:xs="http://www.w3.org/2001/XMLSchema" xmlns:p="http://schemas.microsoft.com/office/2006/metadata/properties" xmlns:ns2="1d821f30-c303-4945-8b40-bdcba28cb2a6" targetNamespace="http://schemas.microsoft.com/office/2006/metadata/properties" ma:root="true" ma:fieldsID="f2d62eed67501cb16c4d630a41219c66" ns2:_="">
    <xsd:import namespace="1d821f30-c303-4945-8b40-bdcba28cb2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21f30-c303-4945-8b40-bdcba28cb2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937DDD-4BA7-422D-89C8-9E4EE4B61231}"/>
</file>

<file path=customXml/itemProps2.xml><?xml version="1.0" encoding="utf-8"?>
<ds:datastoreItem xmlns:ds="http://schemas.openxmlformats.org/officeDocument/2006/customXml" ds:itemID="{EFA635F2-3B2E-43C1-AF4C-493F71F37E09}"/>
</file>

<file path=customXml/itemProps3.xml><?xml version="1.0" encoding="utf-8"?>
<ds:datastoreItem xmlns:ds="http://schemas.openxmlformats.org/officeDocument/2006/customXml" ds:itemID="{B671240D-D0F2-4FC4-8E2E-535D0A09688C}"/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150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“My Career Shines”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CAREER SHINES</dc:title>
  <dc:creator>Danner, William P.</dc:creator>
  <cp:lastModifiedBy>Danner, William P.</cp:lastModifiedBy>
  <cp:revision>14</cp:revision>
  <cp:lastPrinted>2021-03-24T15:33:29Z</cp:lastPrinted>
  <dcterms:created xsi:type="dcterms:W3CDTF">2021-03-18T17:26:31Z</dcterms:created>
  <dcterms:modified xsi:type="dcterms:W3CDTF">2021-03-26T13:59:18Z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0x010100D378759384AD2844BC6D9B8F257CCB51</vt:lpwstr>
  </property>
</Properties>
</file>