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76" r:id="rId3"/>
    <p:sldId id="257" r:id="rId4"/>
    <p:sldId id="258" r:id="rId5"/>
    <p:sldId id="260" r:id="rId6"/>
    <p:sldId id="279" r:id="rId7"/>
    <p:sldId id="263" r:id="rId8"/>
    <p:sldId id="277" r:id="rId9"/>
    <p:sldId id="27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20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9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88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6838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247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10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239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99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23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03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882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896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698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85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5740C0-8EBC-42A2-B23F-DC2902E29A5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7FB6A26-92A0-4631-B3A0-A052CC6977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2235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63" y="1449147"/>
            <a:ext cx="10572000" cy="2971051"/>
          </a:xfrm>
        </p:spPr>
        <p:txBody>
          <a:bodyPr/>
          <a:lstStyle/>
          <a:p>
            <a:r>
              <a:rPr lang="id-ID" dirty="0"/>
              <a:t>SISTEM INFORMASI SEKOLAH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71" y="0"/>
            <a:ext cx="3895859" cy="3895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3830" y="5138669"/>
            <a:ext cx="5525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Muhammad </a:t>
            </a:r>
            <a:r>
              <a:rPr lang="en-US" sz="2000" dirty="0" err="1"/>
              <a:t>Zein</a:t>
            </a:r>
            <a:r>
              <a:rPr lang="en-US" sz="2000" dirty="0"/>
              <a:t> </a:t>
            </a:r>
            <a:r>
              <a:rPr lang="en-US" sz="2000" dirty="0" err="1"/>
              <a:t>Ersyad</a:t>
            </a:r>
            <a:r>
              <a:rPr lang="en-US" sz="2000" dirty="0"/>
              <a:t> </a:t>
            </a:r>
            <a:r>
              <a:rPr lang="id-ID" sz="2000" dirty="0" smtClean="0"/>
              <a:t>- </a:t>
            </a:r>
            <a:r>
              <a:rPr lang="en-US" sz="2000" dirty="0" smtClean="0"/>
              <a:t>6706151122</a:t>
            </a:r>
            <a:endParaRPr lang="id-ID" sz="2000" dirty="0" smtClean="0"/>
          </a:p>
          <a:p>
            <a:r>
              <a:rPr lang="en-US" sz="2000" dirty="0"/>
              <a:t> Salma </a:t>
            </a:r>
            <a:r>
              <a:rPr lang="en-US" sz="2000" dirty="0" err="1"/>
              <a:t>Fauziah</a:t>
            </a:r>
            <a:r>
              <a:rPr lang="en-US" sz="2000" dirty="0"/>
              <a:t> </a:t>
            </a:r>
            <a:r>
              <a:rPr lang="id-ID" sz="2000" dirty="0" smtClean="0"/>
              <a:t>- </a:t>
            </a:r>
            <a:r>
              <a:rPr lang="en-US" sz="2000" dirty="0" smtClean="0"/>
              <a:t>6706150134</a:t>
            </a:r>
            <a:endParaRPr lang="id-ID" sz="2000" dirty="0" smtClean="0"/>
          </a:p>
          <a:p>
            <a:r>
              <a:rPr lang="id-ID" sz="2000" dirty="0" smtClean="0"/>
              <a:t> </a:t>
            </a:r>
            <a:r>
              <a:rPr lang="en-US" sz="2000" dirty="0" smtClean="0"/>
              <a:t>Neca </a:t>
            </a:r>
            <a:r>
              <a:rPr lang="en-US" sz="2000" dirty="0"/>
              <a:t>Aqila </a:t>
            </a:r>
            <a:r>
              <a:rPr lang="id-ID" sz="2000" dirty="0" smtClean="0"/>
              <a:t>- </a:t>
            </a:r>
            <a:r>
              <a:rPr lang="en-US" sz="2000" dirty="0" smtClean="0"/>
              <a:t>6706154170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1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INTERFACE </a:t>
            </a:r>
            <a:r>
              <a:rPr lang="id-ID" dirty="0" smtClean="0"/>
              <a:t>WEB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25" y="2222500"/>
            <a:ext cx="8168747" cy="4353476"/>
          </a:xfrm>
        </p:spPr>
      </p:pic>
    </p:spTree>
    <p:extLst>
      <p:ext uri="{BB962C8B-B14F-4D97-AF65-F5344CB8AC3E}">
        <p14:creationId xmlns:p14="http://schemas.microsoft.com/office/powerpoint/2010/main" val="24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sz="2000" dirty="0" smtClean="0"/>
              <a:t>SISKOH merupakan aplikasi perangkat lunak berbasis web dan mobile. Aplikasi </a:t>
            </a:r>
            <a:r>
              <a:rPr lang="id-ID" sz="2000" dirty="0"/>
              <a:t>ini bermanfaat untuk membantu guru,murid ,orang tua dan pihak sekolah dalam mempemudah segala urusan yang berkaitan dengan sekolah, sehingga dapat menghemat waktu.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FUNGSIONAL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Siskoh mempunyai fitur bagi guru untuk </a:t>
            </a:r>
            <a:r>
              <a:rPr lang="id-ID" dirty="0" smtClean="0"/>
              <a:t> </a:t>
            </a:r>
            <a:r>
              <a:rPr lang="id-ID" dirty="0"/>
              <a:t>memberikan nilai </a:t>
            </a:r>
            <a:r>
              <a:rPr lang="id-ID" dirty="0" smtClean="0"/>
              <a:t>siswa, </a:t>
            </a:r>
            <a:r>
              <a:rPr lang="id-ID" dirty="0"/>
              <a:t>memberikan absensi harian siswa </a:t>
            </a:r>
            <a:r>
              <a:rPr lang="id-ID" dirty="0" smtClean="0"/>
              <a:t>serta melihat artikel</a:t>
            </a:r>
            <a:endParaRPr lang="id-ID" dirty="0"/>
          </a:p>
          <a:p>
            <a:pPr algn="just"/>
            <a:r>
              <a:rPr lang="id-ID" dirty="0"/>
              <a:t>Siskoh mempunyai fitur bagi murid untuk melihat </a:t>
            </a:r>
            <a:r>
              <a:rPr lang="id-ID" dirty="0" smtClean="0"/>
              <a:t>nilai dan melihat </a:t>
            </a:r>
            <a:r>
              <a:rPr lang="id-ID" dirty="0"/>
              <a:t>keseluruhan absensi </a:t>
            </a:r>
            <a:r>
              <a:rPr lang="id-ID" dirty="0" smtClean="0"/>
              <a:t>siswa</a:t>
            </a:r>
            <a:r>
              <a:rPr lang="id-ID" dirty="0"/>
              <a:t>.</a:t>
            </a:r>
            <a:r>
              <a:rPr lang="id-ID" dirty="0" smtClean="0"/>
              <a:t> </a:t>
            </a:r>
            <a:endParaRPr lang="id-ID" dirty="0"/>
          </a:p>
          <a:p>
            <a:pPr algn="just"/>
            <a:r>
              <a:rPr lang="id-ID" dirty="0"/>
              <a:t>Siskoh mempunyai fitur bagi wali murid untuk melihat keseluruhan nilai anaknya selama disekolah dan melihat keseluruhan absensi anaknya </a:t>
            </a:r>
          </a:p>
          <a:p>
            <a:pPr algn="just"/>
            <a:r>
              <a:rPr lang="id-ID" dirty="0"/>
              <a:t>Siskoh mempunyai fitur bagi admin untuk </a:t>
            </a:r>
            <a:r>
              <a:rPr lang="id-ID" dirty="0" smtClean="0"/>
              <a:t>validasi pendaftaran </a:t>
            </a:r>
            <a:r>
              <a:rPr lang="id-ID" dirty="0"/>
              <a:t>murid baru, Mengelola data murid, mengelola data guru, mengelola informasi serta serta mengelola mata pelajaran </a:t>
            </a:r>
          </a:p>
        </p:txBody>
      </p:sp>
    </p:spTree>
    <p:extLst>
      <p:ext uri="{BB962C8B-B14F-4D97-AF65-F5344CB8AC3E}">
        <p14:creationId xmlns:p14="http://schemas.microsoft.com/office/powerpoint/2010/main" val="14071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85" y="2157144"/>
            <a:ext cx="8068245" cy="4488355"/>
          </a:xfrm>
        </p:spPr>
      </p:pic>
    </p:spTree>
    <p:extLst>
      <p:ext uri="{BB962C8B-B14F-4D97-AF65-F5344CB8AC3E}">
        <p14:creationId xmlns:p14="http://schemas.microsoft.com/office/powerpoint/2010/main" val="959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11" y="1985884"/>
            <a:ext cx="6053070" cy="4765524"/>
          </a:xfrm>
        </p:spPr>
      </p:pic>
    </p:spTree>
    <p:extLst>
      <p:ext uri="{BB962C8B-B14F-4D97-AF65-F5344CB8AC3E}">
        <p14:creationId xmlns:p14="http://schemas.microsoft.com/office/powerpoint/2010/main" val="29948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07" y="2196742"/>
            <a:ext cx="9235784" cy="4371483"/>
          </a:xfrm>
        </p:spPr>
      </p:pic>
    </p:spTree>
    <p:extLst>
      <p:ext uri="{BB962C8B-B14F-4D97-AF65-F5344CB8AC3E}">
        <p14:creationId xmlns:p14="http://schemas.microsoft.com/office/powerpoint/2010/main" val="350001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INTERFACE </a:t>
            </a:r>
            <a:r>
              <a:rPr lang="id-ID" dirty="0" smtClean="0"/>
              <a:t>WEB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78" y="2905080"/>
            <a:ext cx="5767721" cy="274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99" y="2905080"/>
            <a:ext cx="5749511" cy="27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INTERFACE WEB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" y="2438842"/>
            <a:ext cx="3574491" cy="3203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431" y="2438842"/>
            <a:ext cx="3398588" cy="3269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41" y="2405742"/>
            <a:ext cx="3492857" cy="33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INTERFACE WEB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41" y="3802957"/>
            <a:ext cx="4607336" cy="2771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95" y="2148022"/>
            <a:ext cx="7105029" cy="14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48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524</TotalTime>
  <Words>147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SISTEM INFORMASI SEKOLAH</vt:lpstr>
      <vt:lpstr>DESKRIPSI SISTEM</vt:lpstr>
      <vt:lpstr>KEBUTUHAN FUNGSIONAL </vt:lpstr>
      <vt:lpstr>USE CASE</vt:lpstr>
      <vt:lpstr>CLASS DIAGRAM</vt:lpstr>
      <vt:lpstr>ERD</vt:lpstr>
      <vt:lpstr>INTERFACE WEB</vt:lpstr>
      <vt:lpstr>INTERFACE WEB</vt:lpstr>
      <vt:lpstr>INTERFACE WEB</vt:lpstr>
      <vt:lpstr>INTERFACE WEB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SEKOLAH</dc:title>
  <dc:creator>salmafauziah</dc:creator>
  <cp:lastModifiedBy>neca aqila</cp:lastModifiedBy>
  <cp:revision>45</cp:revision>
  <dcterms:created xsi:type="dcterms:W3CDTF">2017-04-17T00:44:35Z</dcterms:created>
  <dcterms:modified xsi:type="dcterms:W3CDTF">2017-05-06T10:16:30Z</dcterms:modified>
</cp:coreProperties>
</file>