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17"/>
  </p:normalViewPr>
  <p:slideViewPr>
    <p:cSldViewPr snapToGrid="0">
      <p:cViewPr varScale="1">
        <p:scale>
          <a:sx n="128" d="100"/>
          <a:sy n="128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&lt;Cab Investment&gt;</a:t>
            </a:r>
          </a:p>
          <a:p>
            <a:endParaRPr lang="en-US" sz="4000" dirty="0"/>
          </a:p>
          <a:p>
            <a:r>
              <a:rPr lang="en-US" sz="2800" b="1" dirty="0"/>
              <a:t>&lt;2022.12.20&gt;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EC368-3BC2-654D-A4B8-C1681D9D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EDA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F1AE-8CCE-C242-B740-B5DF9495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i="0" dirty="0">
                <a:effectLst/>
                <a:latin typeface="Helvetica Neue" panose="02000503000000020004" pitchFamily="2" charset="0"/>
              </a:rPr>
              <a:t>Average/Sum Income vs different company</a:t>
            </a:r>
          </a:p>
          <a:p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C0FEAD-0646-2F4A-B9E6-DB8C86D9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05587"/>
            <a:ext cx="6903720" cy="52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ACA20-478C-3244-9ED9-DECED858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09" y="589226"/>
            <a:ext cx="7493000" cy="55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3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1A1CD-63AB-F046-A60C-E61B4538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EDA</a:t>
            </a:r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5341-16DE-AF48-9F10-D908916F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i="0">
                <a:effectLst/>
                <a:latin typeface="Helvetica Neue" panose="02000503000000020004" pitchFamily="2" charset="0"/>
              </a:rPr>
              <a:t>Profit vs age and gender</a:t>
            </a:r>
          </a:p>
          <a:p>
            <a:endParaRPr lang="en-US" sz="220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B3B0C45-3B2D-C948-AEEE-F28EFA5A7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60921"/>
            <a:ext cx="6903720" cy="49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6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1A1CD-63AB-F046-A60C-E61B4538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EDA</a:t>
            </a:r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5341-16DE-AF48-9F10-D908916F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i="0">
                <a:effectLst/>
                <a:latin typeface="Helvetica Neue" panose="02000503000000020004" pitchFamily="2" charset="0"/>
              </a:rPr>
              <a:t>Profit vs age and gender</a:t>
            </a:r>
          </a:p>
          <a:p>
            <a:endParaRPr lang="en-US" sz="220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17BA007-48BD-0347-A62F-DF937280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2" y="0"/>
            <a:ext cx="6475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4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1A1CD-63AB-F046-A60C-E61B4538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EDA</a:t>
            </a:r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5341-16DE-AF48-9F10-D908916F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latin typeface="Helvetica Neue" panose="02000503000000020004" pitchFamily="2" charset="0"/>
              </a:rPr>
              <a:t>Explore the Seasonality with profit</a:t>
            </a:r>
            <a:endParaRPr lang="en-US" sz="2200" b="1" i="0" dirty="0">
              <a:effectLst/>
              <a:latin typeface="Helvetica Neue" panose="02000503000000020004" pitchFamily="2" charset="0"/>
            </a:endParaRPr>
          </a:p>
          <a:p>
            <a:endParaRPr lang="en-US" sz="22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F8FA989-822B-9D41-B702-F1890E57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36" y="773948"/>
            <a:ext cx="8132064" cy="527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5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1A1CD-63AB-F046-A60C-E61B4538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EDA</a:t>
            </a:r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5341-16DE-AF48-9F10-D908916F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latin typeface="Helvetica Neue" panose="02000503000000020004" pitchFamily="2" charset="0"/>
              </a:rPr>
              <a:t>Explore the Seasonality with profit</a:t>
            </a:r>
            <a:endParaRPr lang="en-US" sz="2200" b="1" i="0" dirty="0">
              <a:effectLst/>
              <a:latin typeface="Helvetica Neue" panose="02000503000000020004" pitchFamily="2" charset="0"/>
            </a:endParaRPr>
          </a:p>
          <a:p>
            <a:endParaRPr lang="en-US" sz="22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A399661-A42D-CA40-94CE-A64F06BCC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36" y="788769"/>
            <a:ext cx="7573419" cy="49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0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1A1CD-63AB-F046-A60C-E61B4538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EDA</a:t>
            </a:r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5341-16DE-AF48-9F10-D908916F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Payment Mode &amp; Age Range vs Profit/Income/Travel Distance</a:t>
            </a:r>
          </a:p>
          <a:p>
            <a:endParaRPr lang="en-US" sz="22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40F4297-88CF-6C4D-B05E-6362445BD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45" y="0"/>
            <a:ext cx="582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3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5" name="Rectangle 174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1A1CD-63AB-F046-A60C-E61B4538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EDA</a:t>
            </a:r>
          </a:p>
        </p:txBody>
      </p:sp>
      <p:sp>
        <p:nvSpPr>
          <p:cNvPr id="174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5341-16DE-AF48-9F10-D908916F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i="0">
                <a:effectLst/>
                <a:latin typeface="Helvetica Neue" panose="02000503000000020004" pitchFamily="2" charset="0"/>
              </a:rPr>
              <a:t>Profit Summary and Forecast</a:t>
            </a:r>
          </a:p>
          <a:p>
            <a:endParaRPr lang="en-US" sz="2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C8F13A8-7C3A-764C-ACDC-EC32390EF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93920"/>
            <a:ext cx="6903720" cy="44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22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F4D5-EDA3-0347-8E8C-601CD430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6600"/>
                </a:solidFill>
              </a:rPr>
              <a:t>EDA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8733-1124-A046-99D3-7A7D414D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each age group/location, Yellow Cab made more profits and more distance travelled.</a:t>
            </a:r>
          </a:p>
          <a:p>
            <a:r>
              <a:rPr lang="en-US" dirty="0"/>
              <a:t>Within all months/weekdays, Yellow Cab made more profits than the Pink Cab.</a:t>
            </a:r>
          </a:p>
          <a:p>
            <a:r>
              <a:rPr lang="en-US" dirty="0"/>
              <a:t>Starting from 2016, Yellow Cab kept making more profit for over three years, without any exception.</a:t>
            </a:r>
          </a:p>
        </p:txBody>
      </p:sp>
    </p:spTree>
    <p:extLst>
      <p:ext uri="{BB962C8B-B14F-4D97-AF65-F5344CB8AC3E}">
        <p14:creationId xmlns:p14="http://schemas.microsoft.com/office/powerpoint/2010/main" val="425469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A4E8-4BAF-F14A-8058-03C1149F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6600"/>
                </a:solidFill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7813-5F55-3A4B-9456-65DAE51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Yellow Cab has more travel distance in all the places.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Yellow Cab has customers with more income when summed up.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Yellow Cab yield more profit in all age and gender groups.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Yellow Cab has more profit in all time pieces, over 3 years.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Yellow Cab has more profit over ages and payment modes.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Yellow Cab has greater profit in both current and future according to forecast.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Based on the above reasons, I recommend Yellow Cab for investment purpose.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sz="20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sz="20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9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2592-17D5-974B-9E1D-D66CE21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6600"/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6E56-388A-7145-955A-8F02CA9A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preferable Cab company for investment</a:t>
            </a:r>
          </a:p>
          <a:p>
            <a:r>
              <a:rPr lang="en-US" dirty="0"/>
              <a:t>Analyze the profit, travel distance along with time, location</a:t>
            </a:r>
          </a:p>
          <a:p>
            <a:r>
              <a:rPr lang="en-US" dirty="0"/>
              <a:t>Concluded that we should invest Yellow Cab </a:t>
            </a:r>
          </a:p>
        </p:txBody>
      </p:sp>
    </p:spTree>
    <p:extLst>
      <p:ext uri="{BB962C8B-B14F-4D97-AF65-F5344CB8AC3E}">
        <p14:creationId xmlns:p14="http://schemas.microsoft.com/office/powerpoint/2010/main" val="307599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5CF4-9869-CE44-B6AC-1DA3947C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6600"/>
                </a:solidFill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4D1C-FCBE-AE4A-8750-5C528AFB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Cab companies, we need to choose one of them for investment</a:t>
            </a:r>
          </a:p>
          <a:p>
            <a:r>
              <a:rPr lang="en-US" dirty="0"/>
              <a:t>The given data includes datetime, travel distance, customer age and income, revenue and cost, and location of the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640-5B2D-3D48-B014-293B9769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6600"/>
                </a:solidFill>
              </a:rPr>
              <a:t>Approach</a:t>
            </a:r>
            <a:br>
              <a:rPr lang="en-US" sz="4400" dirty="0">
                <a:solidFill>
                  <a:srgbClr val="FF66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DB2C-3E62-1740-827B-39FF3A9B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Loaded &amp; Cleaning &amp; Preprocessing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56D169BC-C6B2-F446-9901-BE603705B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390"/>
            <a:ext cx="9879106" cy="26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86AF-FE52-B740-BA14-5BCB0D03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6600"/>
                </a:solidFill>
              </a:rPr>
              <a:t>Approach</a:t>
            </a:r>
            <a:br>
              <a:rPr lang="en-US" sz="4400" dirty="0">
                <a:solidFill>
                  <a:srgbClr val="FF66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28F6-B2FA-CF4B-99D5-2BA375B3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Loaded &amp; Cleaning &amp; Preprocessing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043CFA1-7A89-B04B-9C09-6B8EA485E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24" y="2564848"/>
            <a:ext cx="4610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6DB1-AE97-A74E-859A-4D96B4DF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6600"/>
                </a:solidFill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E761-19C9-6A47-9965-1012DBAB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analysis &amp; Visualization using Tableau</a:t>
            </a:r>
          </a:p>
          <a:p>
            <a:r>
              <a:rPr lang="en-US" dirty="0"/>
              <a:t>Recommendations based on the results</a:t>
            </a:r>
          </a:p>
        </p:txBody>
      </p:sp>
    </p:spTree>
    <p:extLst>
      <p:ext uri="{BB962C8B-B14F-4D97-AF65-F5344CB8AC3E}">
        <p14:creationId xmlns:p14="http://schemas.microsoft.com/office/powerpoint/2010/main" val="260970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6BBBB-C48E-ED44-8765-F5F31F57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EDA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06A7-E8D7-8246-90A8-29FF6F44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KM travelled vs different company &amp; different places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All </a:t>
            </a:r>
            <a:r>
              <a:rPr 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“Revenues”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graphs stand for </a:t>
            </a:r>
            <a:r>
              <a:rPr 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“profit”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Sorry for the confusion!</a:t>
            </a:r>
            <a:endParaRPr lang="en-US" sz="2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D2A1A0-57D2-E547-8DCA-7443A4432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31" y="1303789"/>
            <a:ext cx="7363571" cy="51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1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EC368-3BC2-654D-A4B8-C1681D9D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EDA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F1AE-8CCE-C242-B740-B5DF9495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i="0" dirty="0">
                <a:effectLst/>
                <a:latin typeface="Helvetica Neue" panose="02000503000000020004" pitchFamily="2" charset="0"/>
              </a:rPr>
              <a:t>Average/Sum Income vs different company</a:t>
            </a:r>
          </a:p>
          <a:p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C0FEAD-0646-2F4A-B9E6-DB8C86D9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05587"/>
            <a:ext cx="6903720" cy="52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3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359</Words>
  <Application>Microsoft Macintosh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   Agenda</vt:lpstr>
      <vt:lpstr>Executive Summary</vt:lpstr>
      <vt:lpstr>Problem Statement</vt:lpstr>
      <vt:lpstr>Approach </vt:lpstr>
      <vt:lpstr>Approach </vt:lpstr>
      <vt:lpstr>Approach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 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Zeru Zhou</dc:creator>
  <cp:lastModifiedBy>Zeru Zhou</cp:lastModifiedBy>
  <cp:revision>4</cp:revision>
  <dcterms:created xsi:type="dcterms:W3CDTF">2022-12-21T05:05:35Z</dcterms:created>
  <dcterms:modified xsi:type="dcterms:W3CDTF">2022-12-21T07:13:04Z</dcterms:modified>
</cp:coreProperties>
</file>