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E926D24-24E8-4EBC-98F1-AD69888D99DC}">
          <p14:sldIdLst>
            <p14:sldId id="256"/>
            <p14:sldId id="257"/>
            <p14:sldId id="258"/>
          </p14:sldIdLst>
        </p14:section>
        <p14:section name="Hard ware" id="{BC2F13BA-4D5F-416B-ABCA-21EB6B5D8667}">
          <p14:sldIdLst>
            <p14:sldId id="259"/>
          </p14:sldIdLst>
        </p14:section>
        <p14:section name="Software" id="{629D6007-92BA-426E-9750-32C41AFBE89E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9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961FA-2D78-47D2-8D13-E968C6897132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D1BD3C9B-5A8B-4EEC-A88C-9B438FB9B0CB}">
      <dgm:prSet phldrT="[Text]" custT="1"/>
      <dgm:spPr/>
      <dgm:t>
        <a:bodyPr/>
        <a:lstStyle/>
        <a:p>
          <a:r>
            <a:rPr lang="en-US" sz="1800" dirty="0" smtClean="0"/>
            <a:t>Out put </a:t>
          </a:r>
        </a:p>
        <a:p>
          <a:r>
            <a:rPr lang="en-US" sz="1800" dirty="0" smtClean="0"/>
            <a:t>device</a:t>
          </a:r>
          <a:endParaRPr lang="en-US" sz="1800" dirty="0"/>
        </a:p>
      </dgm:t>
    </dgm:pt>
    <dgm:pt modelId="{A4800A34-2358-4A18-B79C-7087DF6E7275}" type="parTrans" cxnId="{53A0B90A-E7DB-4FE2-BE55-676D9AA18F13}">
      <dgm:prSet/>
      <dgm:spPr/>
      <dgm:t>
        <a:bodyPr/>
        <a:lstStyle/>
        <a:p>
          <a:endParaRPr lang="en-US"/>
        </a:p>
      </dgm:t>
    </dgm:pt>
    <dgm:pt modelId="{F1EC9A7A-AD16-4664-B30D-1D0B7C554734}" type="sibTrans" cxnId="{53A0B90A-E7DB-4FE2-BE55-676D9AA18F13}">
      <dgm:prSet/>
      <dgm:spPr/>
      <dgm:t>
        <a:bodyPr/>
        <a:lstStyle/>
        <a:p>
          <a:endParaRPr lang="en-US"/>
        </a:p>
      </dgm:t>
    </dgm:pt>
    <dgm:pt modelId="{5DE04D94-D48F-456F-A705-8758C5A97529}">
      <dgm:prSet phldrT="[Text]" custT="1"/>
      <dgm:spPr/>
      <dgm:t>
        <a:bodyPr/>
        <a:lstStyle/>
        <a:p>
          <a:r>
            <a:rPr lang="en-US" sz="2400" dirty="0" smtClean="0"/>
            <a:t>Input device</a:t>
          </a:r>
          <a:endParaRPr lang="en-US" sz="2400" dirty="0"/>
        </a:p>
      </dgm:t>
    </dgm:pt>
    <dgm:pt modelId="{7815A34E-36D5-4F3B-A820-106DA5927346}" type="parTrans" cxnId="{1CF7ED87-05CD-4161-A42B-BF88C3860449}">
      <dgm:prSet/>
      <dgm:spPr/>
      <dgm:t>
        <a:bodyPr/>
        <a:lstStyle/>
        <a:p>
          <a:endParaRPr lang="en-US"/>
        </a:p>
      </dgm:t>
    </dgm:pt>
    <dgm:pt modelId="{BCAF17AB-AA65-4D4C-BDF0-8F4A3D6C8751}" type="sibTrans" cxnId="{1CF7ED87-05CD-4161-A42B-BF88C3860449}">
      <dgm:prSet/>
      <dgm:spPr/>
      <dgm:t>
        <a:bodyPr/>
        <a:lstStyle/>
        <a:p>
          <a:endParaRPr lang="en-US"/>
        </a:p>
      </dgm:t>
    </dgm:pt>
    <dgm:pt modelId="{640A234A-EB26-4497-BC4E-C36C76070B99}">
      <dgm:prSet phldrT="[Text]" custT="1"/>
      <dgm:spPr/>
      <dgm:t>
        <a:bodyPr/>
        <a:lstStyle/>
        <a:p>
          <a:r>
            <a:rPr lang="en-US" sz="4000" dirty="0" smtClean="0"/>
            <a:t>Hard ware</a:t>
          </a:r>
          <a:endParaRPr lang="en-US" sz="4000" dirty="0"/>
        </a:p>
      </dgm:t>
    </dgm:pt>
    <dgm:pt modelId="{F681BED7-D5DD-4A6C-ACA1-F7F4816B1E1E}" type="parTrans" cxnId="{6BF3DE12-028E-4F47-B14F-DC0B087DDED9}">
      <dgm:prSet/>
      <dgm:spPr/>
      <dgm:t>
        <a:bodyPr/>
        <a:lstStyle/>
        <a:p>
          <a:endParaRPr lang="en-US"/>
        </a:p>
      </dgm:t>
    </dgm:pt>
    <dgm:pt modelId="{BF1FF55A-A39C-4F2F-A2C6-78624B4C6DB7}" type="sibTrans" cxnId="{6BF3DE12-028E-4F47-B14F-DC0B087DDED9}">
      <dgm:prSet/>
      <dgm:spPr/>
      <dgm:t>
        <a:bodyPr/>
        <a:lstStyle/>
        <a:p>
          <a:endParaRPr lang="en-US"/>
        </a:p>
      </dgm:t>
    </dgm:pt>
    <dgm:pt modelId="{EFFC4A73-EE6E-4C4D-9C65-F47B015C3878}" type="pres">
      <dgm:prSet presAssocID="{312961FA-2D78-47D2-8D13-E968C6897132}" presName="Name0" presStyleCnt="0">
        <dgm:presLayoutVars>
          <dgm:dir/>
          <dgm:animLvl val="lvl"/>
          <dgm:resizeHandles val="exact"/>
        </dgm:presLayoutVars>
      </dgm:prSet>
      <dgm:spPr/>
    </dgm:pt>
    <dgm:pt modelId="{3D6359D5-23DF-4C6D-ACC0-42216A4C7579}" type="pres">
      <dgm:prSet presAssocID="{D1BD3C9B-5A8B-4EEC-A88C-9B438FB9B0CB}" presName="Name8" presStyleCnt="0"/>
      <dgm:spPr/>
    </dgm:pt>
    <dgm:pt modelId="{D4260574-E73D-466C-95C3-F0AF9B126B51}" type="pres">
      <dgm:prSet presAssocID="{D1BD3C9B-5A8B-4EEC-A88C-9B438FB9B0CB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3AF04F-35FF-4556-89EB-A96436F7388F}" type="pres">
      <dgm:prSet presAssocID="{D1BD3C9B-5A8B-4EEC-A88C-9B438FB9B0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20262-C902-43CA-A5C4-4F6E3DD4A919}" type="pres">
      <dgm:prSet presAssocID="{5DE04D94-D48F-456F-A705-8758C5A97529}" presName="Name8" presStyleCnt="0"/>
      <dgm:spPr/>
    </dgm:pt>
    <dgm:pt modelId="{0BFA575A-BB67-40FE-BCB1-9E8B4A1F22A6}" type="pres">
      <dgm:prSet presAssocID="{5DE04D94-D48F-456F-A705-8758C5A97529}" presName="level" presStyleLbl="node1" presStyleIdx="1" presStyleCnt="3">
        <dgm:presLayoutVars>
          <dgm:chMax val="1"/>
          <dgm:bulletEnabled val="1"/>
        </dgm:presLayoutVars>
      </dgm:prSet>
      <dgm:spPr/>
    </dgm:pt>
    <dgm:pt modelId="{5E548111-2294-4C05-A420-AEF0944DBE3B}" type="pres">
      <dgm:prSet presAssocID="{5DE04D94-D48F-456F-A705-8758C5A9752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6FB425-B113-4496-8ADB-15F94B8166D4}" type="pres">
      <dgm:prSet presAssocID="{640A234A-EB26-4497-BC4E-C36C76070B99}" presName="Name8" presStyleCnt="0"/>
      <dgm:spPr/>
    </dgm:pt>
    <dgm:pt modelId="{7FFFBB16-A163-4602-9482-B81F085AC654}" type="pres">
      <dgm:prSet presAssocID="{640A234A-EB26-4497-BC4E-C36C76070B99}" presName="level" presStyleLbl="node1" presStyleIdx="2" presStyleCnt="3">
        <dgm:presLayoutVars>
          <dgm:chMax val="1"/>
          <dgm:bulletEnabled val="1"/>
        </dgm:presLayoutVars>
      </dgm:prSet>
      <dgm:spPr/>
    </dgm:pt>
    <dgm:pt modelId="{07F03458-F52A-4528-B7ED-87C4C7FD38B6}" type="pres">
      <dgm:prSet presAssocID="{640A234A-EB26-4497-BC4E-C36C76070B9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3A0B90A-E7DB-4FE2-BE55-676D9AA18F13}" srcId="{312961FA-2D78-47D2-8D13-E968C6897132}" destId="{D1BD3C9B-5A8B-4EEC-A88C-9B438FB9B0CB}" srcOrd="0" destOrd="0" parTransId="{A4800A34-2358-4A18-B79C-7087DF6E7275}" sibTransId="{F1EC9A7A-AD16-4664-B30D-1D0B7C554734}"/>
    <dgm:cxn modelId="{055484E8-FA44-4019-B8E2-1ED556026939}" type="presOf" srcId="{640A234A-EB26-4497-BC4E-C36C76070B99}" destId="{07F03458-F52A-4528-B7ED-87C4C7FD38B6}" srcOrd="1" destOrd="0" presId="urn:microsoft.com/office/officeart/2005/8/layout/pyramid1"/>
    <dgm:cxn modelId="{7902F3F9-5B8F-454F-95A2-91B13D7908EE}" type="presOf" srcId="{D1BD3C9B-5A8B-4EEC-A88C-9B438FB9B0CB}" destId="{D4260574-E73D-466C-95C3-F0AF9B126B51}" srcOrd="0" destOrd="0" presId="urn:microsoft.com/office/officeart/2005/8/layout/pyramid1"/>
    <dgm:cxn modelId="{C726D41F-9475-4652-9592-312922ED2C3D}" type="presOf" srcId="{5DE04D94-D48F-456F-A705-8758C5A97529}" destId="{5E548111-2294-4C05-A420-AEF0944DBE3B}" srcOrd="1" destOrd="0" presId="urn:microsoft.com/office/officeart/2005/8/layout/pyramid1"/>
    <dgm:cxn modelId="{5D643F3D-C5D7-4447-93BF-510C322B0E80}" type="presOf" srcId="{312961FA-2D78-47D2-8D13-E968C6897132}" destId="{EFFC4A73-EE6E-4C4D-9C65-F47B015C3878}" srcOrd="0" destOrd="0" presId="urn:microsoft.com/office/officeart/2005/8/layout/pyramid1"/>
    <dgm:cxn modelId="{82CE18A4-5829-465C-9531-BE94F241349E}" type="presOf" srcId="{5DE04D94-D48F-456F-A705-8758C5A97529}" destId="{0BFA575A-BB67-40FE-BCB1-9E8B4A1F22A6}" srcOrd="0" destOrd="0" presId="urn:microsoft.com/office/officeart/2005/8/layout/pyramid1"/>
    <dgm:cxn modelId="{C53B7DF4-A144-42DE-BB7D-B980CC6F4A4E}" type="presOf" srcId="{D1BD3C9B-5A8B-4EEC-A88C-9B438FB9B0CB}" destId="{413AF04F-35FF-4556-89EB-A96436F7388F}" srcOrd="1" destOrd="0" presId="urn:microsoft.com/office/officeart/2005/8/layout/pyramid1"/>
    <dgm:cxn modelId="{6BF3DE12-028E-4F47-B14F-DC0B087DDED9}" srcId="{312961FA-2D78-47D2-8D13-E968C6897132}" destId="{640A234A-EB26-4497-BC4E-C36C76070B99}" srcOrd="2" destOrd="0" parTransId="{F681BED7-D5DD-4A6C-ACA1-F7F4816B1E1E}" sibTransId="{BF1FF55A-A39C-4F2F-A2C6-78624B4C6DB7}"/>
    <dgm:cxn modelId="{1CF7ED87-05CD-4161-A42B-BF88C3860449}" srcId="{312961FA-2D78-47D2-8D13-E968C6897132}" destId="{5DE04D94-D48F-456F-A705-8758C5A97529}" srcOrd="1" destOrd="0" parTransId="{7815A34E-36D5-4F3B-A820-106DA5927346}" sibTransId="{BCAF17AB-AA65-4D4C-BDF0-8F4A3D6C8751}"/>
    <dgm:cxn modelId="{BA01C647-636B-42E8-AFA1-95315306401E}" type="presOf" srcId="{640A234A-EB26-4497-BC4E-C36C76070B99}" destId="{7FFFBB16-A163-4602-9482-B81F085AC654}" srcOrd="0" destOrd="0" presId="urn:microsoft.com/office/officeart/2005/8/layout/pyramid1"/>
    <dgm:cxn modelId="{43C212FB-78A7-4BEE-AD01-D5F21ED9EDEA}" type="presParOf" srcId="{EFFC4A73-EE6E-4C4D-9C65-F47B015C3878}" destId="{3D6359D5-23DF-4C6D-ACC0-42216A4C7579}" srcOrd="0" destOrd="0" presId="urn:microsoft.com/office/officeart/2005/8/layout/pyramid1"/>
    <dgm:cxn modelId="{F053959E-DA00-465C-B1D1-C9AC2E758B11}" type="presParOf" srcId="{3D6359D5-23DF-4C6D-ACC0-42216A4C7579}" destId="{D4260574-E73D-466C-95C3-F0AF9B126B51}" srcOrd="0" destOrd="0" presId="urn:microsoft.com/office/officeart/2005/8/layout/pyramid1"/>
    <dgm:cxn modelId="{5EE5369D-CB66-48D6-B779-AB418BCC6A65}" type="presParOf" srcId="{3D6359D5-23DF-4C6D-ACC0-42216A4C7579}" destId="{413AF04F-35FF-4556-89EB-A96436F7388F}" srcOrd="1" destOrd="0" presId="urn:microsoft.com/office/officeart/2005/8/layout/pyramid1"/>
    <dgm:cxn modelId="{8D22DE13-9A70-4F44-8E3A-EDF88DC7439C}" type="presParOf" srcId="{EFFC4A73-EE6E-4C4D-9C65-F47B015C3878}" destId="{14B20262-C902-43CA-A5C4-4F6E3DD4A919}" srcOrd="1" destOrd="0" presId="urn:microsoft.com/office/officeart/2005/8/layout/pyramid1"/>
    <dgm:cxn modelId="{FDEF6831-53F2-49C6-8E13-1FC5EABE7FDF}" type="presParOf" srcId="{14B20262-C902-43CA-A5C4-4F6E3DD4A919}" destId="{0BFA575A-BB67-40FE-BCB1-9E8B4A1F22A6}" srcOrd="0" destOrd="0" presId="urn:microsoft.com/office/officeart/2005/8/layout/pyramid1"/>
    <dgm:cxn modelId="{14AA0828-1842-4C68-AC81-0461770798A3}" type="presParOf" srcId="{14B20262-C902-43CA-A5C4-4F6E3DD4A919}" destId="{5E548111-2294-4C05-A420-AEF0944DBE3B}" srcOrd="1" destOrd="0" presId="urn:microsoft.com/office/officeart/2005/8/layout/pyramid1"/>
    <dgm:cxn modelId="{ABDBC228-32CD-47B7-B315-F891EDB40DA7}" type="presParOf" srcId="{EFFC4A73-EE6E-4C4D-9C65-F47B015C3878}" destId="{C96FB425-B113-4496-8ADB-15F94B8166D4}" srcOrd="2" destOrd="0" presId="urn:microsoft.com/office/officeart/2005/8/layout/pyramid1"/>
    <dgm:cxn modelId="{537C9EA8-FD49-4368-9B37-4EBAC60B222A}" type="presParOf" srcId="{C96FB425-B113-4496-8ADB-15F94B8166D4}" destId="{7FFFBB16-A163-4602-9482-B81F085AC654}" srcOrd="0" destOrd="0" presId="urn:microsoft.com/office/officeart/2005/8/layout/pyramid1"/>
    <dgm:cxn modelId="{70428602-4FA0-4DAB-92D5-9E699B9BAA19}" type="presParOf" srcId="{C96FB425-B113-4496-8ADB-15F94B8166D4}" destId="{07F03458-F52A-4528-B7ED-87C4C7FD38B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60574-E73D-466C-95C3-F0AF9B126B51}">
      <dsp:nvSpPr>
        <dsp:cNvPr id="0" name=""/>
        <dsp:cNvSpPr/>
      </dsp:nvSpPr>
      <dsp:spPr>
        <a:xfrm>
          <a:off x="2087953" y="0"/>
          <a:ext cx="2087953" cy="1379084"/>
        </a:xfrm>
        <a:prstGeom prst="trapezoid">
          <a:avLst>
            <a:gd name="adj" fmla="val 7570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Out put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device</a:t>
          </a:r>
          <a:endParaRPr lang="en-US" sz="1800" kern="1200" dirty="0"/>
        </a:p>
      </dsp:txBody>
      <dsp:txXfrm>
        <a:off x="2087953" y="0"/>
        <a:ext cx="2087953" cy="1379084"/>
      </dsp:txXfrm>
    </dsp:sp>
    <dsp:sp modelId="{0BFA575A-BB67-40FE-BCB1-9E8B4A1F22A6}">
      <dsp:nvSpPr>
        <dsp:cNvPr id="0" name=""/>
        <dsp:cNvSpPr/>
      </dsp:nvSpPr>
      <dsp:spPr>
        <a:xfrm>
          <a:off x="1043976" y="1379084"/>
          <a:ext cx="4175907" cy="1379084"/>
        </a:xfrm>
        <a:prstGeom prst="trapezoid">
          <a:avLst>
            <a:gd name="adj" fmla="val 7570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Input device</a:t>
          </a:r>
          <a:endParaRPr lang="en-US" sz="2400" kern="1200" dirty="0"/>
        </a:p>
      </dsp:txBody>
      <dsp:txXfrm>
        <a:off x="1774760" y="1379084"/>
        <a:ext cx="2714339" cy="1379084"/>
      </dsp:txXfrm>
    </dsp:sp>
    <dsp:sp modelId="{7FFFBB16-A163-4602-9482-B81F085AC654}">
      <dsp:nvSpPr>
        <dsp:cNvPr id="0" name=""/>
        <dsp:cNvSpPr/>
      </dsp:nvSpPr>
      <dsp:spPr>
        <a:xfrm>
          <a:off x="0" y="2758169"/>
          <a:ext cx="6263860" cy="1379084"/>
        </a:xfrm>
        <a:prstGeom prst="trapezoid">
          <a:avLst>
            <a:gd name="adj" fmla="val 7570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Hard ware</a:t>
          </a:r>
          <a:endParaRPr lang="en-US" sz="4000" kern="1200" dirty="0"/>
        </a:p>
      </dsp:txBody>
      <dsp:txXfrm>
        <a:off x="1096175" y="2758169"/>
        <a:ext cx="4071509" cy="1379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5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7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645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8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5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8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FB61-8F14-4F5A-B83D-44344941FBA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C171-E5B8-45F4-9196-81EA894DA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1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 explore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7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69" y="1977885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Computer is a electronic machine that process data and converts it into information.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431234" y="4260573"/>
            <a:ext cx="2743200" cy="1683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64255" y="4094922"/>
            <a:ext cx="2902226" cy="1683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76591" y="4326834"/>
            <a:ext cx="2504661" cy="155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4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od Computer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parts </a:t>
            </a:r>
            <a:r>
              <a:rPr lang="en-US" dirty="0" err="1" smtClean="0"/>
              <a:t>ofd</a:t>
            </a:r>
            <a:r>
              <a:rPr lang="en-US" dirty="0" smtClean="0"/>
              <a:t> computer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1. Hard ware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2.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4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ware Definition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5148433"/>
              </p:ext>
            </p:extLst>
          </p:nvPr>
        </p:nvGraphicFramePr>
        <p:xfrm>
          <a:off x="2032000" y="2001078"/>
          <a:ext cx="6263861" cy="4137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839200" y="2252870"/>
            <a:ext cx="283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physical parts of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5474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008243" y="2703443"/>
            <a:ext cx="7116418" cy="2729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is the instructions that are given to computer to perform </a:t>
            </a:r>
          </a:p>
          <a:p>
            <a:pPr algn="ctr"/>
            <a:r>
              <a:rPr lang="en-US" dirty="0" smtClean="0"/>
              <a:t>Specific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777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939" y="60642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dirty="0" smtClean="0"/>
              <a:t>Thanks   for watching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1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40</TotalTime>
  <Words>74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Computer</vt:lpstr>
      <vt:lpstr>Definition</vt:lpstr>
      <vt:lpstr>Parts od Computer </vt:lpstr>
      <vt:lpstr>Hard ware Definition</vt:lpstr>
      <vt:lpstr>Software definition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Microsoft account</dc:creator>
  <cp:lastModifiedBy>Microsoft account</cp:lastModifiedBy>
  <cp:revision>6</cp:revision>
  <dcterms:created xsi:type="dcterms:W3CDTF">2023-08-03T05:35:19Z</dcterms:created>
  <dcterms:modified xsi:type="dcterms:W3CDTF">2023-08-03T06:15:29Z</dcterms:modified>
</cp:coreProperties>
</file>