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4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2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402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19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0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22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8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AD4ABD-614E-4935-9BC8-4174D80A6F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67D6-5039-4E9B-8E8F-D4215D49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9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0936" y="2389780"/>
            <a:ext cx="5935342" cy="2387600"/>
          </a:xfrm>
        </p:spPr>
        <p:txBody>
          <a:bodyPr/>
          <a:lstStyle/>
          <a:p>
            <a:r>
              <a:rPr lang="en-US" dirty="0" smtClean="0"/>
              <a:t>Name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6121" y="3756963"/>
            <a:ext cx="3311027" cy="861420"/>
          </a:xfrm>
        </p:spPr>
        <p:txBody>
          <a:bodyPr/>
          <a:lstStyle/>
          <a:p>
            <a:r>
              <a:rPr lang="en-US" dirty="0" err="1" smtClean="0"/>
              <a:t>Faizan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98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Name: </a:t>
            </a:r>
          </a:p>
          <a:p>
            <a:pPr algn="ctr"/>
            <a:r>
              <a:rPr lang="en-US" dirty="0" smtClean="0"/>
              <a:t>F name</a:t>
            </a:r>
          </a:p>
          <a:p>
            <a:pPr algn="ctr"/>
            <a:r>
              <a:rPr lang="en-US" dirty="0" smtClean="0"/>
              <a:t>Class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129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School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Govt</a:t>
            </a:r>
            <a:r>
              <a:rPr lang="en-US" dirty="0" smtClean="0"/>
              <a:t> M.C.S </a:t>
            </a:r>
            <a:r>
              <a:rPr lang="en-US" dirty="0" err="1" smtClean="0"/>
              <a:t>Millat</a:t>
            </a:r>
            <a:r>
              <a:rPr lang="en-US" dirty="0" smtClean="0"/>
              <a:t> Colony Faisalabad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7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Cricket &amp; football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8143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Date of Birth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2 </a:t>
            </a:r>
            <a:r>
              <a:rPr lang="en-US" sz="3200" dirty="0" err="1" smtClean="0"/>
              <a:t>nov</a:t>
            </a:r>
            <a:r>
              <a:rPr lang="en-US" sz="3200" dirty="0" smtClean="0"/>
              <a:t> 2007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97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8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032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7928345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600" dirty="0" smtClean="0"/>
              <a:t>The End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33603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32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Name </vt:lpstr>
      <vt:lpstr>Intro</vt:lpstr>
      <vt:lpstr>School name</vt:lpstr>
      <vt:lpstr>Hobby</vt:lpstr>
      <vt:lpstr>Date of Birth</vt:lpstr>
      <vt:lpstr>Education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</dc:title>
  <dc:creator>Microsoft account</dc:creator>
  <cp:lastModifiedBy>Microsoft account</cp:lastModifiedBy>
  <cp:revision>5</cp:revision>
  <dcterms:created xsi:type="dcterms:W3CDTF">2023-08-07T05:53:29Z</dcterms:created>
  <dcterms:modified xsi:type="dcterms:W3CDTF">2023-08-07T07:06:38Z</dcterms:modified>
</cp:coreProperties>
</file>