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6"/>
  </p:notesMasterIdLst>
  <p:sldIdLst>
    <p:sldId id="264" r:id="rId2"/>
    <p:sldId id="265" r:id="rId3"/>
    <p:sldId id="267" r:id="rId4"/>
    <p:sldId id="268" r:id="rId5"/>
    <p:sldId id="270" r:id="rId6"/>
    <p:sldId id="272" r:id="rId7"/>
    <p:sldId id="273" r:id="rId8"/>
    <p:sldId id="274" r:id="rId9"/>
    <p:sldId id="275" r:id="rId10"/>
    <p:sldId id="277" r:id="rId11"/>
    <p:sldId id="279" r:id="rId12"/>
    <p:sldId id="280" r:id="rId13"/>
    <p:sldId id="282" r:id="rId14"/>
    <p:sldId id="283" r:id="rId15"/>
    <p:sldId id="284" r:id="rId16"/>
    <p:sldId id="285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4AC7-FED8-4F01-BCCF-4BC2CC78721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65A9-5166-4DAC-ACBF-B4FBBF35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8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6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7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Sometimes we need to perform an action more than once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98423" y="2531728"/>
            <a:ext cx="7856113" cy="2169061"/>
          </a:xfrm>
        </p:spPr>
        <p:txBody>
          <a:bodyPr/>
          <a:lstStyle/>
          <a:p>
            <a:r>
              <a:rPr lang="en-CA" sz="3600" dirty="0" smtClean="0">
                <a:solidFill>
                  <a:schemeClr val="tx1"/>
                </a:solidFill>
              </a:rPr>
              <a:t>Pour a cup of coffee for each guest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Wash the dishes until they are all clean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Make a name card for each guest attending a party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Now we can make new typing mistakes!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4341" y="3497193"/>
            <a:ext cx="58400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improt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341" y="1543889"/>
            <a:ext cx="727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 you find three mistakes in this code?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8603" y="3411737"/>
            <a:ext cx="58400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38603" y="3497193"/>
            <a:ext cx="4524530" cy="1736957"/>
            <a:chOff x="5938603" y="3497193"/>
            <a:chExt cx="4524530" cy="1736957"/>
          </a:xfrm>
        </p:grpSpPr>
        <p:sp>
          <p:nvSpPr>
            <p:cNvPr id="5" name="Oval 4"/>
            <p:cNvSpPr/>
            <p:nvPr/>
          </p:nvSpPr>
          <p:spPr>
            <a:xfrm>
              <a:off x="10013428" y="3890543"/>
              <a:ext cx="449705" cy="44970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19548" y="3497193"/>
              <a:ext cx="449705" cy="4303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38603" y="4803836"/>
              <a:ext cx="1130650" cy="4303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936"/>
            <a:ext cx="629691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have lots of fun when you put a loop inside another loop!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10" y="2056775"/>
            <a:ext cx="4700180" cy="4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936"/>
            <a:ext cx="629691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(360/5)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Just for fun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10" y="2056775"/>
            <a:ext cx="4700180" cy="4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Variables in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220" y="3213485"/>
            <a:ext cx="8409867" cy="146077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NESTED LOOPS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23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91493"/>
            <a:ext cx="767710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lang="en-CA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could use a variable to decide the number of sides our object will have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10" y="2056775"/>
            <a:ext cx="4700180" cy="4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What’s the advantage of using a variable here instead of just typing in the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91493"/>
            <a:ext cx="767710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lang="en-CA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91493"/>
            <a:ext cx="767710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lang="en-CA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</a:t>
            </a:r>
            <a:r>
              <a:rPr lang="en-CA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(360/</a:t>
            </a:r>
            <a:r>
              <a:rPr lang="en-CA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nbrSides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When we use a variable and we want to change a value that appears in many places, we only have to update one line of code!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27028" y="2806080"/>
            <a:ext cx="1756346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2518" y="3649942"/>
            <a:ext cx="1756346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3374" y="4054673"/>
            <a:ext cx="1756346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08621" y="4924239"/>
            <a:ext cx="1756346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5390" y="5641635"/>
            <a:ext cx="11766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Now when we have to change our code, </a:t>
            </a:r>
          </a:p>
          <a:p>
            <a:r>
              <a:rPr lang="en-CA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are less likely to make a mistake by forgetting to change one of the values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look at the loop values within the loop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19403"/>
            <a:ext cx="564211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90" y="2395848"/>
            <a:ext cx="14260877" cy="72252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414337"/>
            <a:ext cx="5006009" cy="278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Yes, counting starts at zero in for loops, that’s pretty common in programming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81083" y="2298063"/>
            <a:ext cx="1413230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81761" y="1856068"/>
            <a:ext cx="1413230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you need to start counting from “1” you can specify numbers to count to and from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19403"/>
            <a:ext cx="564211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range(1,4)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414337"/>
            <a:ext cx="5006009" cy="278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Did you notice this time the loop only executed three times?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90" y="2395848"/>
            <a:ext cx="14260877" cy="72252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72608" y="1856068"/>
            <a:ext cx="934279" cy="475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also tell the loop to skip values by specifying a step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19403"/>
            <a:ext cx="62583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range(1,10,2)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90" y="2395848"/>
            <a:ext cx="14260877" cy="72252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06886" y="1821009"/>
            <a:ext cx="516835" cy="574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code, we use loops to repeat a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31376" y="2673397"/>
            <a:ext cx="7698990" cy="1267539"/>
          </a:xfrm>
        </p:spPr>
        <p:txBody>
          <a:bodyPr/>
          <a:lstStyle/>
          <a:p>
            <a:r>
              <a:rPr lang="en-CA" sz="3200" dirty="0" smtClean="0">
                <a:solidFill>
                  <a:schemeClr val="tx1"/>
                </a:solidFill>
              </a:rPr>
              <a:t>We are going to have some fun in this module by drawing objects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We will use loops to draw some of our objects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of the cool things about Python is the way you can tell it exactly what values you want to use in the loop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19403"/>
            <a:ext cx="62583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[1,2,3,4,5]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7740" y="1821009"/>
            <a:ext cx="516835" cy="574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96978" y="1821009"/>
            <a:ext cx="516835" cy="574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5848"/>
            <a:ext cx="14237467" cy="721337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414337"/>
            <a:ext cx="5006009" cy="278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requires using [ ] brackets instead of ( ) and you don’t use the “range” keyword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 you don’t have to use numbers!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0572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27" y="2562457"/>
            <a:ext cx="4328334" cy="429554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4075043"/>
            <a:ext cx="5006009" cy="278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do you think this code will do?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even mix up different </a:t>
            </a:r>
            <a:r>
              <a:rPr lang="en-CA" dirty="0" err="1" smtClean="0"/>
              <a:t>datatypes</a:t>
            </a:r>
            <a:r>
              <a:rPr lang="en-CA" dirty="0" smtClean="0"/>
              <a:t> (e.g. numbers and strings) but…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45162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(steps)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42" y="2814072"/>
            <a:ext cx="9786553" cy="49583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4075043"/>
            <a:ext cx="5006009" cy="278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 had better make sure any code using that value can handle the different </a:t>
            </a:r>
            <a:r>
              <a:rPr lang="en-CA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datatypes</a:t>
            </a:r>
            <a:r>
              <a:rPr lang="en-CA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6449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You can’t set the color to a number so the code crashed, but print can accept strings or numbers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21574"/>
            <a:ext cx="94516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'black‘,8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 (steps)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42" y="2814071"/>
            <a:ext cx="9786555" cy="49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8344" y="2390061"/>
            <a:ext cx="8407329" cy="2684216"/>
          </a:xfrm>
        </p:spPr>
        <p:txBody>
          <a:bodyPr/>
          <a:lstStyle/>
          <a:p>
            <a:r>
              <a:rPr lang="en-CA" sz="2800" dirty="0" smtClean="0">
                <a:solidFill>
                  <a:schemeClr val="tx1"/>
                </a:solidFill>
              </a:rPr>
              <a:t>Get turtle to draw an octagon 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Hint: to calculate the angle, you take 360 degrees and divide it by the number of sides of the shape you are drawing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Extra challenge: Let the user specify how many sides the object will have and draw whatever they ask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Double bonus challenge, add a nested loop to draw a smaller version of the object inside! </a:t>
            </a:r>
          </a:p>
        </p:txBody>
      </p:sp>
    </p:spTree>
    <p:extLst>
      <p:ext uri="{BB962C8B-B14F-4D97-AF65-F5344CB8AC3E}">
        <p14:creationId xmlns:p14="http://schemas.microsoft.com/office/powerpoint/2010/main" val="7846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Did you know Python can draw?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3524244"/>
            <a:ext cx="379783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74" y="2056775"/>
            <a:ext cx="4700180" cy="4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74" y="2047150"/>
            <a:ext cx="4700180" cy="41126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turtle is a library that lets you draw </a:t>
            </a:r>
            <a:endParaRPr lang="en-US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2293143"/>
            <a:ext cx="392286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(45)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(45)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'pink'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probably guess what some of the turtle commands do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28252" y="2419601"/>
          <a:ext cx="71697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320"/>
                <a:gridCol w="472543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right(x)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Rotate right x degrees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CA" altLang="en-US" sz="2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Rotate left x degrees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color(</a:t>
                      </a:r>
                      <a:r>
                        <a:rPr lang="en-US" altLang="en-US" sz="24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'x'</a:t>
                      </a: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Change pen color to 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CA" altLang="en-US" sz="2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orward(x)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 forward x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backward(x)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 backward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74" y="2056775"/>
            <a:ext cx="4700180" cy="41126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would we get turtle do draw a square?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56775"/>
            <a:ext cx="412805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2152" y="2475186"/>
            <a:ext cx="9017876" cy="1452575"/>
            <a:chOff x="662152" y="2475186"/>
            <a:chExt cx="9017876" cy="1452575"/>
          </a:xfrm>
        </p:grpSpPr>
        <p:sp>
          <p:nvSpPr>
            <p:cNvPr id="9" name="Rectangle 8"/>
            <p:cNvSpPr/>
            <p:nvPr/>
          </p:nvSpPr>
          <p:spPr>
            <a:xfrm>
              <a:off x="662152" y="2475186"/>
              <a:ext cx="4540469" cy="9301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5205363" y="2727434"/>
              <a:ext cx="1097912" cy="4256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1159" y="2727432"/>
              <a:ext cx="31688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We are just repeating the same two lines of code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8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Loops allow us to repeat the same line of code as often as we want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2056775"/>
            <a:ext cx="58400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28" y="2132440"/>
            <a:ext cx="4700180" cy="41126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82059" y="1740663"/>
            <a:ext cx="5326823" cy="1257370"/>
            <a:chOff x="4482059" y="1740663"/>
            <a:chExt cx="5326823" cy="1257370"/>
          </a:xfrm>
        </p:grpSpPr>
        <p:sp>
          <p:nvSpPr>
            <p:cNvPr id="3" name="Rectangle 2"/>
            <p:cNvSpPr/>
            <p:nvPr/>
          </p:nvSpPr>
          <p:spPr>
            <a:xfrm>
              <a:off x="4482059" y="2563318"/>
              <a:ext cx="524656" cy="4347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8906291">
              <a:off x="4807785" y="1984397"/>
              <a:ext cx="1097912" cy="4256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2696" y="1740663"/>
              <a:ext cx="390618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Number of times to execute the code in the loop</a:t>
              </a:r>
            </a:p>
            <a:p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5873" y="3863465"/>
            <a:ext cx="3906186" cy="2305968"/>
            <a:chOff x="575873" y="3863465"/>
            <a:chExt cx="3906186" cy="2305968"/>
          </a:xfrm>
        </p:grpSpPr>
        <p:sp>
          <p:nvSpPr>
            <p:cNvPr id="14" name="Right Arrow 13"/>
            <p:cNvSpPr/>
            <p:nvPr/>
          </p:nvSpPr>
          <p:spPr>
            <a:xfrm rot="16200000">
              <a:off x="849969" y="4199586"/>
              <a:ext cx="1097912" cy="4256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873" y="4969104"/>
              <a:ext cx="390618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You MUST indent the code you want repeated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6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When you change the range, you change the number of times the code executes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2056775"/>
            <a:ext cx="58400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range(3):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74" y="2056775"/>
            <a:ext cx="4700180" cy="411265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82059" y="1740663"/>
            <a:ext cx="5326823" cy="1257370"/>
            <a:chOff x="4482059" y="1740663"/>
            <a:chExt cx="5326823" cy="1257370"/>
          </a:xfrm>
        </p:grpSpPr>
        <p:sp>
          <p:nvSpPr>
            <p:cNvPr id="18" name="Rectangle 17"/>
            <p:cNvSpPr/>
            <p:nvPr/>
          </p:nvSpPr>
          <p:spPr>
            <a:xfrm>
              <a:off x="4482059" y="2563318"/>
              <a:ext cx="524656" cy="4347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8906291">
              <a:off x="4807785" y="1984397"/>
              <a:ext cx="1097912" cy="4256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02696" y="1740663"/>
              <a:ext cx="390618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Number of times to execute the code in the loop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5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Only the indented code is repeated!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2106936"/>
            <a:ext cx="584006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turtle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steps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range(4):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turtle.color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'red</a:t>
            </a:r>
            <a:r>
              <a:rPr lang="en-US" altLang="en-US" sz="28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turtle.forward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74" y="2056775"/>
            <a:ext cx="4700180" cy="4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7</TotalTime>
  <Words>624</Words>
  <Application>Microsoft Office PowerPoint</Application>
  <PresentationFormat>Widescreen</PresentationFormat>
  <Paragraphs>173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 Light</vt:lpstr>
      <vt:lpstr>SoferaAilab</vt:lpstr>
      <vt:lpstr>Sometimes we need to perform an action more than once</vt:lpstr>
      <vt:lpstr>In code, we use loops to repeat a task</vt:lpstr>
      <vt:lpstr>Did you know Python can draw?</vt:lpstr>
      <vt:lpstr>turtle is a library that lets you draw </vt:lpstr>
      <vt:lpstr>You can probably guess what some of the turtle commands do</vt:lpstr>
      <vt:lpstr>How would we get turtle do draw a square?</vt:lpstr>
      <vt:lpstr>Loops allow us to repeat the same line of code as often as we want</vt:lpstr>
      <vt:lpstr>When you change the range, you change the number of times the code executes</vt:lpstr>
      <vt:lpstr>Only the indented code is repeated!</vt:lpstr>
      <vt:lpstr>Now we can make new typing mistakes!</vt:lpstr>
      <vt:lpstr>You can have lots of fun when you put a loop inside another loop!</vt:lpstr>
      <vt:lpstr>Just for fun</vt:lpstr>
      <vt:lpstr>PowerPoint Presentation</vt:lpstr>
      <vt:lpstr>We could use a variable to decide the number of sides our object will have</vt:lpstr>
      <vt:lpstr>What’s the advantage of using a variable here instead of just typing in the number?</vt:lpstr>
      <vt:lpstr>When we use a variable and we want to change a value that appears in many places, we only have to update one line of code!</vt:lpstr>
      <vt:lpstr>You can look at the loop values within the loop</vt:lpstr>
      <vt:lpstr>If you need to start counting from “1” you can specify numbers to count to and from</vt:lpstr>
      <vt:lpstr>You can also tell the loop to skip values by specifying a step</vt:lpstr>
      <vt:lpstr>One of the cool things about Python is the way you can tell it exactly what values you want to use in the loop</vt:lpstr>
      <vt:lpstr>And you don’t have to use numbers!</vt:lpstr>
      <vt:lpstr>You can even mix up different datatypes (e.g. numbers and strings) but…</vt:lpstr>
      <vt:lpstr>You can’t set the color to a number so the code crashed, but print can accept strings or numbers</vt:lpstr>
      <vt:lpstr>Your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Sometimes we need to perform an action more than once</dc:title>
  <dc:creator>ZeeShan</dc:creator>
  <cp:lastModifiedBy>ZeeShan</cp:lastModifiedBy>
  <cp:revision>2</cp:revision>
  <dcterms:created xsi:type="dcterms:W3CDTF">2021-04-13T12:12:13Z</dcterms:created>
  <dcterms:modified xsi:type="dcterms:W3CDTF">2021-04-13T12:19:20Z</dcterms:modified>
</cp:coreProperties>
</file>