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57" r:id="rId3"/>
    <p:sldId id="267" r:id="rId4"/>
    <p:sldId id="268" r:id="rId5"/>
    <p:sldId id="269" r:id="rId6"/>
    <p:sldId id="270" r:id="rId7"/>
    <p:sldId id="271" r:id="rId8"/>
    <p:sldId id="273" r:id="rId9"/>
    <p:sldId id="272" r:id="rId10"/>
    <p:sldId id="274" r:id="rId11"/>
    <p:sldId id="275" r:id="rId12"/>
    <p:sldId id="276" r:id="rId13"/>
    <p:sldId id="277" r:id="rId14"/>
    <p:sldId id="278" r:id="rId15"/>
    <p:sldId id="259" r:id="rId16"/>
    <p:sldId id="260" r:id="rId17"/>
    <p:sldId id="258" r:id="rId18"/>
    <p:sldId id="261" r:id="rId19"/>
    <p:sldId id="262" r:id="rId20"/>
    <p:sldId id="264" r:id="rId21"/>
    <p:sldId id="266" r:id="rId22"/>
    <p:sldId id="280"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55C50-4B56-4B84-92F2-7C6CAC2A2CF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B5348CE-10E0-4DA0-8117-06E953EE4EB8}">
      <dgm:prSet phldrT="[Text]"/>
      <dgm:spPr/>
      <dgm:t>
        <a:bodyPr/>
        <a:lstStyle/>
        <a:p>
          <a:r>
            <a:rPr lang="en-US" dirty="0" smtClean="0"/>
            <a:t>Python Basics</a:t>
          </a:r>
          <a:endParaRPr lang="en-US" dirty="0"/>
        </a:p>
      </dgm:t>
    </dgm:pt>
    <dgm:pt modelId="{EDF596D2-330A-4A03-AA51-CB2FFE9A1D05}" type="parTrans" cxnId="{1C4CE8FA-5D5E-4FBA-9161-E8192BE204C1}">
      <dgm:prSet/>
      <dgm:spPr/>
      <dgm:t>
        <a:bodyPr/>
        <a:lstStyle/>
        <a:p>
          <a:endParaRPr lang="en-US"/>
        </a:p>
      </dgm:t>
    </dgm:pt>
    <dgm:pt modelId="{DBC22041-B340-43B7-B5FF-7279F8DFEDBC}" type="sibTrans" cxnId="{1C4CE8FA-5D5E-4FBA-9161-E8192BE204C1}">
      <dgm:prSet/>
      <dgm:spPr/>
      <dgm:t>
        <a:bodyPr/>
        <a:lstStyle/>
        <a:p>
          <a:endParaRPr lang="en-US"/>
        </a:p>
      </dgm:t>
    </dgm:pt>
    <dgm:pt modelId="{CFB43166-50EE-485F-AAFD-451BBF53E890}">
      <dgm:prSet phldrT="[Text]"/>
      <dgm:spPr/>
      <dgm:t>
        <a:bodyPr/>
        <a:lstStyle/>
        <a:p>
          <a:r>
            <a:rPr lang="en-US" dirty="0" smtClean="0"/>
            <a:t>GUI App with python</a:t>
          </a:r>
          <a:endParaRPr lang="en-US" dirty="0"/>
        </a:p>
      </dgm:t>
    </dgm:pt>
    <dgm:pt modelId="{36A41BFF-741E-4344-9115-D0785ED5D09F}" type="parTrans" cxnId="{E9AC67C8-5AC8-44B1-BE73-E3965FC8E8F3}">
      <dgm:prSet/>
      <dgm:spPr/>
      <dgm:t>
        <a:bodyPr/>
        <a:lstStyle/>
        <a:p>
          <a:endParaRPr lang="en-US"/>
        </a:p>
      </dgm:t>
    </dgm:pt>
    <dgm:pt modelId="{376DD3CA-113F-4F85-8C11-B0D2C0C04B92}" type="sibTrans" cxnId="{E9AC67C8-5AC8-44B1-BE73-E3965FC8E8F3}">
      <dgm:prSet/>
      <dgm:spPr/>
      <dgm:t>
        <a:bodyPr/>
        <a:lstStyle/>
        <a:p>
          <a:endParaRPr lang="en-US"/>
        </a:p>
      </dgm:t>
    </dgm:pt>
    <dgm:pt modelId="{6FE990E3-B97E-4CEF-9714-6A5581CBCCC4}">
      <dgm:prSet phldrT="[Text]"/>
      <dgm:spPr/>
      <dgm:t>
        <a:bodyPr/>
        <a:lstStyle/>
        <a:p>
          <a:r>
            <a:rPr lang="en-US" dirty="0" smtClean="0"/>
            <a:t>Python for Data Science</a:t>
          </a:r>
          <a:endParaRPr lang="en-US" dirty="0"/>
        </a:p>
      </dgm:t>
    </dgm:pt>
    <dgm:pt modelId="{95A45937-9FDA-4144-960A-5A2BCEDC790B}" type="parTrans" cxnId="{83E64BFD-E887-435E-A1E9-1F36AAFA873B}">
      <dgm:prSet/>
      <dgm:spPr/>
      <dgm:t>
        <a:bodyPr/>
        <a:lstStyle/>
        <a:p>
          <a:endParaRPr lang="en-US"/>
        </a:p>
      </dgm:t>
    </dgm:pt>
    <dgm:pt modelId="{EFB310AA-6534-42F4-B34B-8CFEE43F0160}" type="sibTrans" cxnId="{83E64BFD-E887-435E-A1E9-1F36AAFA873B}">
      <dgm:prSet/>
      <dgm:spPr/>
      <dgm:t>
        <a:bodyPr/>
        <a:lstStyle/>
        <a:p>
          <a:endParaRPr lang="en-US"/>
        </a:p>
      </dgm:t>
    </dgm:pt>
    <dgm:pt modelId="{C2B542C7-F0E0-44CB-9ED3-2C0B0937307A}">
      <dgm:prSet phldrT="[Text]"/>
      <dgm:spPr/>
      <dgm:t>
        <a:bodyPr/>
        <a:lstStyle/>
        <a:p>
          <a:r>
            <a:rPr lang="en-US" dirty="0" smtClean="0"/>
            <a:t>Big Data Analytics</a:t>
          </a:r>
          <a:endParaRPr lang="en-US" dirty="0"/>
        </a:p>
      </dgm:t>
    </dgm:pt>
    <dgm:pt modelId="{69AEFA7A-3A4B-4374-A8E7-1F59DDEB49E2}" type="parTrans" cxnId="{E4929E8A-9580-4505-B392-A6B6D7DBEF15}">
      <dgm:prSet/>
      <dgm:spPr>
        <a:noFill/>
      </dgm:spPr>
      <dgm:t>
        <a:bodyPr/>
        <a:lstStyle/>
        <a:p>
          <a:endParaRPr lang="en-US"/>
        </a:p>
      </dgm:t>
    </dgm:pt>
    <dgm:pt modelId="{5AB341C1-2E53-4DAE-B4B4-4504B4A6188A}" type="sibTrans" cxnId="{E4929E8A-9580-4505-B392-A6B6D7DBEF15}">
      <dgm:prSet/>
      <dgm:spPr/>
      <dgm:t>
        <a:bodyPr/>
        <a:lstStyle/>
        <a:p>
          <a:endParaRPr lang="en-US"/>
        </a:p>
      </dgm:t>
    </dgm:pt>
    <dgm:pt modelId="{1F19B31D-3957-4A17-870C-50AAA4F8D74E}">
      <dgm:prSet phldrT="[Text]"/>
      <dgm:spPr/>
      <dgm:t>
        <a:bodyPr/>
        <a:lstStyle/>
        <a:p>
          <a:r>
            <a:rPr lang="en-US" dirty="0" smtClean="0"/>
            <a:t>Web App with python</a:t>
          </a:r>
          <a:endParaRPr lang="en-US" dirty="0"/>
        </a:p>
      </dgm:t>
    </dgm:pt>
    <dgm:pt modelId="{9F281676-75D0-4EEA-9602-7FBC8E1D0365}" type="parTrans" cxnId="{4E128EFF-44B2-4B4B-BBDA-3B2DBBB1AEC2}">
      <dgm:prSet/>
      <dgm:spPr>
        <a:noFill/>
      </dgm:spPr>
      <dgm:t>
        <a:bodyPr/>
        <a:lstStyle/>
        <a:p>
          <a:endParaRPr lang="en-US"/>
        </a:p>
      </dgm:t>
    </dgm:pt>
    <dgm:pt modelId="{8AFD86F4-DEFF-4690-B678-DED15E3B5AA5}" type="sibTrans" cxnId="{4E128EFF-44B2-4B4B-BBDA-3B2DBBB1AEC2}">
      <dgm:prSet/>
      <dgm:spPr/>
      <dgm:t>
        <a:bodyPr/>
        <a:lstStyle/>
        <a:p>
          <a:endParaRPr lang="en-US"/>
        </a:p>
      </dgm:t>
    </dgm:pt>
    <dgm:pt modelId="{7B1C3779-1275-4D68-B02F-4B8C7B9FD330}">
      <dgm:prSet phldrT="[Text]"/>
      <dgm:spPr/>
      <dgm:t>
        <a:bodyPr/>
        <a:lstStyle/>
        <a:p>
          <a:r>
            <a:rPr lang="en-US" dirty="0" smtClean="0"/>
            <a:t>Python for AI &amp; Machine Learning</a:t>
          </a:r>
          <a:endParaRPr lang="en-US" dirty="0"/>
        </a:p>
      </dgm:t>
    </dgm:pt>
    <dgm:pt modelId="{9C8768A0-1B76-4E91-9F22-B29AF7568A32}" type="parTrans" cxnId="{7C47373D-5C7E-4918-B671-58827157C3F3}">
      <dgm:prSet/>
      <dgm:spPr/>
      <dgm:t>
        <a:bodyPr/>
        <a:lstStyle/>
        <a:p>
          <a:endParaRPr lang="en-US"/>
        </a:p>
      </dgm:t>
    </dgm:pt>
    <dgm:pt modelId="{2383278C-9FE9-4CED-B027-3FCFE866E1FF}" type="sibTrans" cxnId="{7C47373D-5C7E-4918-B671-58827157C3F3}">
      <dgm:prSet/>
      <dgm:spPr/>
      <dgm:t>
        <a:bodyPr/>
        <a:lstStyle/>
        <a:p>
          <a:endParaRPr lang="en-US"/>
        </a:p>
      </dgm:t>
    </dgm:pt>
    <dgm:pt modelId="{A0755344-7581-4EFE-A3D9-ABFD3684151A}">
      <dgm:prSet phldrT="[Text]"/>
      <dgm:spPr/>
      <dgm:t>
        <a:bodyPr/>
        <a:lstStyle/>
        <a:p>
          <a:r>
            <a:rPr lang="en-US" dirty="0" smtClean="0"/>
            <a:t>Python for IOT</a:t>
          </a:r>
          <a:endParaRPr lang="en-US" dirty="0"/>
        </a:p>
      </dgm:t>
    </dgm:pt>
    <dgm:pt modelId="{4DE22888-79B9-4463-8FD1-68C9C5E6A2B2}" type="parTrans" cxnId="{5CAB9720-37D2-4924-AC20-C6DF7CBE68E2}">
      <dgm:prSet/>
      <dgm:spPr/>
      <dgm:t>
        <a:bodyPr/>
        <a:lstStyle/>
        <a:p>
          <a:endParaRPr lang="en-US"/>
        </a:p>
      </dgm:t>
    </dgm:pt>
    <dgm:pt modelId="{32F8983F-809E-41B5-BCF0-C07759782581}" type="sibTrans" cxnId="{5CAB9720-37D2-4924-AC20-C6DF7CBE68E2}">
      <dgm:prSet/>
      <dgm:spPr/>
      <dgm:t>
        <a:bodyPr/>
        <a:lstStyle/>
        <a:p>
          <a:endParaRPr lang="en-US"/>
        </a:p>
      </dgm:t>
    </dgm:pt>
    <dgm:pt modelId="{7BE6B0FE-F686-4B6C-B9AD-F65EA6ABD4C6}" type="pres">
      <dgm:prSet presAssocID="{05155C50-4B56-4B84-92F2-7C6CAC2A2CF1}" presName="hierChild1" presStyleCnt="0">
        <dgm:presLayoutVars>
          <dgm:chPref val="1"/>
          <dgm:dir/>
          <dgm:animOne val="branch"/>
          <dgm:animLvl val="lvl"/>
          <dgm:resizeHandles/>
        </dgm:presLayoutVars>
      </dgm:prSet>
      <dgm:spPr/>
      <dgm:t>
        <a:bodyPr/>
        <a:lstStyle/>
        <a:p>
          <a:endParaRPr lang="en-US"/>
        </a:p>
      </dgm:t>
    </dgm:pt>
    <dgm:pt modelId="{AE65695E-9D3D-499A-AC27-0E8413E864AC}" type="pres">
      <dgm:prSet presAssocID="{BB5348CE-10E0-4DA0-8117-06E953EE4EB8}" presName="hierRoot1" presStyleCnt="0"/>
      <dgm:spPr/>
    </dgm:pt>
    <dgm:pt modelId="{C83A02AE-6C09-4DFC-AA14-49B80BF2B4C2}" type="pres">
      <dgm:prSet presAssocID="{BB5348CE-10E0-4DA0-8117-06E953EE4EB8}" presName="composite" presStyleCnt="0"/>
      <dgm:spPr/>
    </dgm:pt>
    <dgm:pt modelId="{07598040-9791-4E54-B7EA-C5CED09421DE}" type="pres">
      <dgm:prSet presAssocID="{BB5348CE-10E0-4DA0-8117-06E953EE4EB8}" presName="background" presStyleLbl="node0" presStyleIdx="0" presStyleCnt="1"/>
      <dgm:spPr/>
    </dgm:pt>
    <dgm:pt modelId="{01379FD0-7CAE-4A78-934C-4D02034EE3EC}" type="pres">
      <dgm:prSet presAssocID="{BB5348CE-10E0-4DA0-8117-06E953EE4EB8}" presName="text" presStyleLbl="fgAcc0" presStyleIdx="0" presStyleCnt="1">
        <dgm:presLayoutVars>
          <dgm:chPref val="3"/>
        </dgm:presLayoutVars>
      </dgm:prSet>
      <dgm:spPr/>
      <dgm:t>
        <a:bodyPr/>
        <a:lstStyle/>
        <a:p>
          <a:endParaRPr lang="en-US"/>
        </a:p>
      </dgm:t>
    </dgm:pt>
    <dgm:pt modelId="{B6B501BD-5AD2-427B-AEB4-25359A1967DA}" type="pres">
      <dgm:prSet presAssocID="{BB5348CE-10E0-4DA0-8117-06E953EE4EB8}" presName="hierChild2" presStyleCnt="0"/>
      <dgm:spPr/>
    </dgm:pt>
    <dgm:pt modelId="{7DC5B46A-4FFC-4F67-A5B8-E5561E9BC8AF}" type="pres">
      <dgm:prSet presAssocID="{36A41BFF-741E-4344-9115-D0785ED5D09F}" presName="Name10" presStyleLbl="parChTrans1D2" presStyleIdx="0" presStyleCnt="2"/>
      <dgm:spPr/>
      <dgm:t>
        <a:bodyPr/>
        <a:lstStyle/>
        <a:p>
          <a:endParaRPr lang="en-US"/>
        </a:p>
      </dgm:t>
    </dgm:pt>
    <dgm:pt modelId="{D99F5F33-45DC-4EEB-A22F-2ABD3C5F6AC0}" type="pres">
      <dgm:prSet presAssocID="{CFB43166-50EE-485F-AAFD-451BBF53E890}" presName="hierRoot2" presStyleCnt="0"/>
      <dgm:spPr/>
    </dgm:pt>
    <dgm:pt modelId="{774392B7-C3F0-4AB6-BC0C-8D5E272FAE59}" type="pres">
      <dgm:prSet presAssocID="{CFB43166-50EE-485F-AAFD-451BBF53E890}" presName="composite2" presStyleCnt="0"/>
      <dgm:spPr/>
    </dgm:pt>
    <dgm:pt modelId="{6613B43C-09C5-4B7E-9D49-C229760633DF}" type="pres">
      <dgm:prSet presAssocID="{CFB43166-50EE-485F-AAFD-451BBF53E890}" presName="background2" presStyleLbl="node2" presStyleIdx="0" presStyleCnt="2"/>
      <dgm:spPr/>
    </dgm:pt>
    <dgm:pt modelId="{AFCD86D8-740A-4060-A17E-CBC4E023976C}" type="pres">
      <dgm:prSet presAssocID="{CFB43166-50EE-485F-AAFD-451BBF53E890}" presName="text2" presStyleLbl="fgAcc2" presStyleIdx="0" presStyleCnt="2">
        <dgm:presLayoutVars>
          <dgm:chPref val="3"/>
        </dgm:presLayoutVars>
      </dgm:prSet>
      <dgm:spPr/>
      <dgm:t>
        <a:bodyPr/>
        <a:lstStyle/>
        <a:p>
          <a:endParaRPr lang="en-US"/>
        </a:p>
      </dgm:t>
    </dgm:pt>
    <dgm:pt modelId="{DC0D4112-B99A-4C06-A25C-C9057CCCA2D8}" type="pres">
      <dgm:prSet presAssocID="{CFB43166-50EE-485F-AAFD-451BBF53E890}" presName="hierChild3" presStyleCnt="0"/>
      <dgm:spPr/>
    </dgm:pt>
    <dgm:pt modelId="{577AC72E-0D8C-47BE-BC49-C72EE09A5D7F}" type="pres">
      <dgm:prSet presAssocID="{95A45937-9FDA-4144-960A-5A2BCEDC790B}" presName="Name17" presStyleLbl="parChTrans1D3" presStyleIdx="0" presStyleCnt="4"/>
      <dgm:spPr/>
      <dgm:t>
        <a:bodyPr/>
        <a:lstStyle/>
        <a:p>
          <a:endParaRPr lang="en-US"/>
        </a:p>
      </dgm:t>
    </dgm:pt>
    <dgm:pt modelId="{6C1421DF-29FB-4D04-A425-B05729DB0927}" type="pres">
      <dgm:prSet presAssocID="{6FE990E3-B97E-4CEF-9714-6A5581CBCCC4}" presName="hierRoot3" presStyleCnt="0"/>
      <dgm:spPr/>
    </dgm:pt>
    <dgm:pt modelId="{595CA148-1AEF-4EE0-90EB-500D664D6441}" type="pres">
      <dgm:prSet presAssocID="{6FE990E3-B97E-4CEF-9714-6A5581CBCCC4}" presName="composite3" presStyleCnt="0"/>
      <dgm:spPr/>
    </dgm:pt>
    <dgm:pt modelId="{031502B3-83DA-4635-BE05-ECED89034190}" type="pres">
      <dgm:prSet presAssocID="{6FE990E3-B97E-4CEF-9714-6A5581CBCCC4}" presName="background3" presStyleLbl="node3" presStyleIdx="0" presStyleCnt="4"/>
      <dgm:spPr/>
    </dgm:pt>
    <dgm:pt modelId="{E78CB9C8-A1D4-48E8-97CD-6994925933C8}" type="pres">
      <dgm:prSet presAssocID="{6FE990E3-B97E-4CEF-9714-6A5581CBCCC4}" presName="text3" presStyleLbl="fgAcc3" presStyleIdx="0" presStyleCnt="4">
        <dgm:presLayoutVars>
          <dgm:chPref val="3"/>
        </dgm:presLayoutVars>
      </dgm:prSet>
      <dgm:spPr/>
      <dgm:t>
        <a:bodyPr/>
        <a:lstStyle/>
        <a:p>
          <a:endParaRPr lang="en-US"/>
        </a:p>
      </dgm:t>
    </dgm:pt>
    <dgm:pt modelId="{12D0507D-4603-4544-8565-02A52077506F}" type="pres">
      <dgm:prSet presAssocID="{6FE990E3-B97E-4CEF-9714-6A5581CBCCC4}" presName="hierChild4" presStyleCnt="0"/>
      <dgm:spPr/>
    </dgm:pt>
    <dgm:pt modelId="{9B386ADA-0C38-4C84-8195-9B8473B69D22}" type="pres">
      <dgm:prSet presAssocID="{69AEFA7A-3A4B-4374-A8E7-1F59DDEB49E2}" presName="Name17" presStyleLbl="parChTrans1D3" presStyleIdx="1" presStyleCnt="4"/>
      <dgm:spPr/>
      <dgm:t>
        <a:bodyPr/>
        <a:lstStyle/>
        <a:p>
          <a:endParaRPr lang="en-US"/>
        </a:p>
      </dgm:t>
    </dgm:pt>
    <dgm:pt modelId="{D91B6CA3-FAF5-4E63-B3B4-DBB7B41CF7AA}" type="pres">
      <dgm:prSet presAssocID="{C2B542C7-F0E0-44CB-9ED3-2C0B0937307A}" presName="hierRoot3" presStyleCnt="0"/>
      <dgm:spPr/>
    </dgm:pt>
    <dgm:pt modelId="{150CED57-6ADC-4E20-B282-6913F5AE8B36}" type="pres">
      <dgm:prSet presAssocID="{C2B542C7-F0E0-44CB-9ED3-2C0B0937307A}" presName="composite3" presStyleCnt="0"/>
      <dgm:spPr/>
    </dgm:pt>
    <dgm:pt modelId="{E4A98639-4243-4C07-AA1A-E0BFE42FFE50}" type="pres">
      <dgm:prSet presAssocID="{C2B542C7-F0E0-44CB-9ED3-2C0B0937307A}" presName="background3" presStyleLbl="node3" presStyleIdx="1" presStyleCnt="4"/>
      <dgm:spPr/>
    </dgm:pt>
    <dgm:pt modelId="{1CDA238E-C561-481F-A74B-78187387BFB9}" type="pres">
      <dgm:prSet presAssocID="{C2B542C7-F0E0-44CB-9ED3-2C0B0937307A}" presName="text3" presStyleLbl="fgAcc3" presStyleIdx="1" presStyleCnt="4">
        <dgm:presLayoutVars>
          <dgm:chPref val="3"/>
        </dgm:presLayoutVars>
      </dgm:prSet>
      <dgm:spPr/>
      <dgm:t>
        <a:bodyPr/>
        <a:lstStyle/>
        <a:p>
          <a:endParaRPr lang="en-US"/>
        </a:p>
      </dgm:t>
    </dgm:pt>
    <dgm:pt modelId="{EAF70F7B-C123-4926-BFBB-609DA9C6E720}" type="pres">
      <dgm:prSet presAssocID="{C2B542C7-F0E0-44CB-9ED3-2C0B0937307A}" presName="hierChild4" presStyleCnt="0"/>
      <dgm:spPr/>
    </dgm:pt>
    <dgm:pt modelId="{3B9F8AA1-7F9B-46E1-9B59-04FA45FD3E75}" type="pres">
      <dgm:prSet presAssocID="{9F281676-75D0-4EEA-9602-7FBC8E1D0365}" presName="Name10" presStyleLbl="parChTrans1D2" presStyleIdx="1" presStyleCnt="2"/>
      <dgm:spPr/>
      <dgm:t>
        <a:bodyPr/>
        <a:lstStyle/>
        <a:p>
          <a:endParaRPr lang="en-US"/>
        </a:p>
      </dgm:t>
    </dgm:pt>
    <dgm:pt modelId="{26E4B54C-FE06-44A3-9CC6-AD3C1D22963E}" type="pres">
      <dgm:prSet presAssocID="{1F19B31D-3957-4A17-870C-50AAA4F8D74E}" presName="hierRoot2" presStyleCnt="0"/>
      <dgm:spPr/>
    </dgm:pt>
    <dgm:pt modelId="{E5D6F8D8-BFF9-4D79-AA34-E88C8D38E784}" type="pres">
      <dgm:prSet presAssocID="{1F19B31D-3957-4A17-870C-50AAA4F8D74E}" presName="composite2" presStyleCnt="0"/>
      <dgm:spPr/>
    </dgm:pt>
    <dgm:pt modelId="{4A8CC789-343F-4B1F-88E4-B00C30C53737}" type="pres">
      <dgm:prSet presAssocID="{1F19B31D-3957-4A17-870C-50AAA4F8D74E}" presName="background2" presStyleLbl="node2" presStyleIdx="1" presStyleCnt="2"/>
      <dgm:spPr/>
    </dgm:pt>
    <dgm:pt modelId="{2073E3F8-D5AF-497A-B6F6-3BC22F51F83E}" type="pres">
      <dgm:prSet presAssocID="{1F19B31D-3957-4A17-870C-50AAA4F8D74E}" presName="text2" presStyleLbl="fgAcc2" presStyleIdx="1" presStyleCnt="2">
        <dgm:presLayoutVars>
          <dgm:chPref val="3"/>
        </dgm:presLayoutVars>
      </dgm:prSet>
      <dgm:spPr/>
      <dgm:t>
        <a:bodyPr/>
        <a:lstStyle/>
        <a:p>
          <a:endParaRPr lang="en-US"/>
        </a:p>
      </dgm:t>
    </dgm:pt>
    <dgm:pt modelId="{CE30317D-7ECF-4DC0-A9DA-11DECE063B28}" type="pres">
      <dgm:prSet presAssocID="{1F19B31D-3957-4A17-870C-50AAA4F8D74E}" presName="hierChild3" presStyleCnt="0"/>
      <dgm:spPr/>
    </dgm:pt>
    <dgm:pt modelId="{21C47BB7-CE2D-4D29-8E80-BB8BD8EEB397}" type="pres">
      <dgm:prSet presAssocID="{9C8768A0-1B76-4E91-9F22-B29AF7568A32}" presName="Name17" presStyleLbl="parChTrans1D3" presStyleIdx="2" presStyleCnt="4"/>
      <dgm:spPr/>
      <dgm:t>
        <a:bodyPr/>
        <a:lstStyle/>
        <a:p>
          <a:endParaRPr lang="en-US"/>
        </a:p>
      </dgm:t>
    </dgm:pt>
    <dgm:pt modelId="{7D85DECF-F1A0-407B-B957-43ACE1DA7C65}" type="pres">
      <dgm:prSet presAssocID="{7B1C3779-1275-4D68-B02F-4B8C7B9FD330}" presName="hierRoot3" presStyleCnt="0"/>
      <dgm:spPr/>
    </dgm:pt>
    <dgm:pt modelId="{6DBE8A9E-3058-4A6E-A5FD-8EBCCC094A0A}" type="pres">
      <dgm:prSet presAssocID="{7B1C3779-1275-4D68-B02F-4B8C7B9FD330}" presName="composite3" presStyleCnt="0"/>
      <dgm:spPr/>
    </dgm:pt>
    <dgm:pt modelId="{8D132E43-5819-41F3-82DC-547F7B5E3A14}" type="pres">
      <dgm:prSet presAssocID="{7B1C3779-1275-4D68-B02F-4B8C7B9FD330}" presName="background3" presStyleLbl="node3" presStyleIdx="2" presStyleCnt="4"/>
      <dgm:spPr/>
      <dgm:t>
        <a:bodyPr/>
        <a:lstStyle/>
        <a:p>
          <a:endParaRPr lang="en-US"/>
        </a:p>
      </dgm:t>
    </dgm:pt>
    <dgm:pt modelId="{04D975C1-4263-41E7-BC7D-89B6E0303AF1}" type="pres">
      <dgm:prSet presAssocID="{7B1C3779-1275-4D68-B02F-4B8C7B9FD330}" presName="text3" presStyleLbl="fgAcc3" presStyleIdx="2" presStyleCnt="4">
        <dgm:presLayoutVars>
          <dgm:chPref val="3"/>
        </dgm:presLayoutVars>
      </dgm:prSet>
      <dgm:spPr/>
      <dgm:t>
        <a:bodyPr/>
        <a:lstStyle/>
        <a:p>
          <a:endParaRPr lang="en-US"/>
        </a:p>
      </dgm:t>
    </dgm:pt>
    <dgm:pt modelId="{E5DE5452-0F77-41C8-81D9-EC2530A27A03}" type="pres">
      <dgm:prSet presAssocID="{7B1C3779-1275-4D68-B02F-4B8C7B9FD330}" presName="hierChild4" presStyleCnt="0"/>
      <dgm:spPr/>
    </dgm:pt>
    <dgm:pt modelId="{8E590D9C-763F-40A5-86EA-79A26D0A27DB}" type="pres">
      <dgm:prSet presAssocID="{4DE22888-79B9-4463-8FD1-68C9C5E6A2B2}" presName="Name17" presStyleLbl="parChTrans1D3" presStyleIdx="3" presStyleCnt="4"/>
      <dgm:spPr/>
      <dgm:t>
        <a:bodyPr/>
        <a:lstStyle/>
        <a:p>
          <a:endParaRPr lang="en-US"/>
        </a:p>
      </dgm:t>
    </dgm:pt>
    <dgm:pt modelId="{120FF643-F45E-46C7-891A-750D5A5B9426}" type="pres">
      <dgm:prSet presAssocID="{A0755344-7581-4EFE-A3D9-ABFD3684151A}" presName="hierRoot3" presStyleCnt="0"/>
      <dgm:spPr/>
    </dgm:pt>
    <dgm:pt modelId="{0112E3DD-E8C3-4832-9AEA-B2B58E5EB620}" type="pres">
      <dgm:prSet presAssocID="{A0755344-7581-4EFE-A3D9-ABFD3684151A}" presName="composite3" presStyleCnt="0"/>
      <dgm:spPr/>
    </dgm:pt>
    <dgm:pt modelId="{650EE758-09D4-4477-849C-54892A424295}" type="pres">
      <dgm:prSet presAssocID="{A0755344-7581-4EFE-A3D9-ABFD3684151A}" presName="background3" presStyleLbl="node3" presStyleIdx="3" presStyleCnt="4"/>
      <dgm:spPr/>
    </dgm:pt>
    <dgm:pt modelId="{B483FC7E-A93E-44F5-A052-F3DE052290D4}" type="pres">
      <dgm:prSet presAssocID="{A0755344-7581-4EFE-A3D9-ABFD3684151A}" presName="text3" presStyleLbl="fgAcc3" presStyleIdx="3" presStyleCnt="4">
        <dgm:presLayoutVars>
          <dgm:chPref val="3"/>
        </dgm:presLayoutVars>
      </dgm:prSet>
      <dgm:spPr/>
      <dgm:t>
        <a:bodyPr/>
        <a:lstStyle/>
        <a:p>
          <a:endParaRPr lang="en-US"/>
        </a:p>
      </dgm:t>
    </dgm:pt>
    <dgm:pt modelId="{5E09D160-CC2E-4343-9E5A-308B778B295F}" type="pres">
      <dgm:prSet presAssocID="{A0755344-7581-4EFE-A3D9-ABFD3684151A}" presName="hierChild4" presStyleCnt="0"/>
      <dgm:spPr/>
    </dgm:pt>
  </dgm:ptLst>
  <dgm:cxnLst>
    <dgm:cxn modelId="{E4929E8A-9580-4505-B392-A6B6D7DBEF15}" srcId="{CFB43166-50EE-485F-AAFD-451BBF53E890}" destId="{C2B542C7-F0E0-44CB-9ED3-2C0B0937307A}" srcOrd="1" destOrd="0" parTransId="{69AEFA7A-3A4B-4374-A8E7-1F59DDEB49E2}" sibTransId="{5AB341C1-2E53-4DAE-B4B4-4504B4A6188A}"/>
    <dgm:cxn modelId="{58458DD6-84C4-47BD-953F-AEAC54BFB2AF}" type="presOf" srcId="{CFB43166-50EE-485F-AAFD-451BBF53E890}" destId="{AFCD86D8-740A-4060-A17E-CBC4E023976C}" srcOrd="0" destOrd="0" presId="urn:microsoft.com/office/officeart/2005/8/layout/hierarchy1"/>
    <dgm:cxn modelId="{1E6DED58-5B86-4241-BD66-16588D4B5B4E}" type="presOf" srcId="{69AEFA7A-3A4B-4374-A8E7-1F59DDEB49E2}" destId="{9B386ADA-0C38-4C84-8195-9B8473B69D22}" srcOrd="0" destOrd="0" presId="urn:microsoft.com/office/officeart/2005/8/layout/hierarchy1"/>
    <dgm:cxn modelId="{E8971DD8-889D-41BF-BC1D-0D77B7AB9EA8}" type="presOf" srcId="{9C8768A0-1B76-4E91-9F22-B29AF7568A32}" destId="{21C47BB7-CE2D-4D29-8E80-BB8BD8EEB397}" srcOrd="0" destOrd="0" presId="urn:microsoft.com/office/officeart/2005/8/layout/hierarchy1"/>
    <dgm:cxn modelId="{0EF6ECF9-5ED2-4F70-BA73-E9A1E407F82B}" type="presOf" srcId="{95A45937-9FDA-4144-960A-5A2BCEDC790B}" destId="{577AC72E-0D8C-47BE-BC49-C72EE09A5D7F}" srcOrd="0" destOrd="0" presId="urn:microsoft.com/office/officeart/2005/8/layout/hierarchy1"/>
    <dgm:cxn modelId="{BF90AF74-3CEA-45C2-86DA-2479D3F13035}" type="presOf" srcId="{BB5348CE-10E0-4DA0-8117-06E953EE4EB8}" destId="{01379FD0-7CAE-4A78-934C-4D02034EE3EC}" srcOrd="0" destOrd="0" presId="urn:microsoft.com/office/officeart/2005/8/layout/hierarchy1"/>
    <dgm:cxn modelId="{D51C1BA3-E41E-42C0-A2D7-4960F4E14D77}" type="presOf" srcId="{7B1C3779-1275-4D68-B02F-4B8C7B9FD330}" destId="{04D975C1-4263-41E7-BC7D-89B6E0303AF1}" srcOrd="0" destOrd="0" presId="urn:microsoft.com/office/officeart/2005/8/layout/hierarchy1"/>
    <dgm:cxn modelId="{195763CB-7D73-4ED4-B278-06452DD605EA}" type="presOf" srcId="{1F19B31D-3957-4A17-870C-50AAA4F8D74E}" destId="{2073E3F8-D5AF-497A-B6F6-3BC22F51F83E}" srcOrd="0" destOrd="0" presId="urn:microsoft.com/office/officeart/2005/8/layout/hierarchy1"/>
    <dgm:cxn modelId="{5093FD4C-F4B2-458A-A605-7673A611A33C}" type="presOf" srcId="{C2B542C7-F0E0-44CB-9ED3-2C0B0937307A}" destId="{1CDA238E-C561-481F-A74B-78187387BFB9}" srcOrd="0" destOrd="0" presId="urn:microsoft.com/office/officeart/2005/8/layout/hierarchy1"/>
    <dgm:cxn modelId="{83E64BFD-E887-435E-A1E9-1F36AAFA873B}" srcId="{CFB43166-50EE-485F-AAFD-451BBF53E890}" destId="{6FE990E3-B97E-4CEF-9714-6A5581CBCCC4}" srcOrd="0" destOrd="0" parTransId="{95A45937-9FDA-4144-960A-5A2BCEDC790B}" sibTransId="{EFB310AA-6534-42F4-B34B-8CFEE43F0160}"/>
    <dgm:cxn modelId="{5CAB9720-37D2-4924-AC20-C6DF7CBE68E2}" srcId="{1F19B31D-3957-4A17-870C-50AAA4F8D74E}" destId="{A0755344-7581-4EFE-A3D9-ABFD3684151A}" srcOrd="1" destOrd="0" parTransId="{4DE22888-79B9-4463-8FD1-68C9C5E6A2B2}" sibTransId="{32F8983F-809E-41B5-BCF0-C07759782581}"/>
    <dgm:cxn modelId="{3B23729F-A094-4982-BAA5-D25EDDE9C381}" type="presOf" srcId="{9F281676-75D0-4EEA-9602-7FBC8E1D0365}" destId="{3B9F8AA1-7F9B-46E1-9B59-04FA45FD3E75}" srcOrd="0" destOrd="0" presId="urn:microsoft.com/office/officeart/2005/8/layout/hierarchy1"/>
    <dgm:cxn modelId="{C9BB847E-F51F-4519-9695-8F663AB96B6E}" type="presOf" srcId="{36A41BFF-741E-4344-9115-D0785ED5D09F}" destId="{7DC5B46A-4FFC-4F67-A5B8-E5561E9BC8AF}" srcOrd="0" destOrd="0" presId="urn:microsoft.com/office/officeart/2005/8/layout/hierarchy1"/>
    <dgm:cxn modelId="{87B14135-53A2-4586-B87B-0089DB55750D}" type="presOf" srcId="{A0755344-7581-4EFE-A3D9-ABFD3684151A}" destId="{B483FC7E-A93E-44F5-A052-F3DE052290D4}" srcOrd="0" destOrd="0" presId="urn:microsoft.com/office/officeart/2005/8/layout/hierarchy1"/>
    <dgm:cxn modelId="{26ADFBF9-4C1D-45A1-BECE-B60F97A6D599}" type="presOf" srcId="{05155C50-4B56-4B84-92F2-7C6CAC2A2CF1}" destId="{7BE6B0FE-F686-4B6C-B9AD-F65EA6ABD4C6}" srcOrd="0" destOrd="0" presId="urn:microsoft.com/office/officeart/2005/8/layout/hierarchy1"/>
    <dgm:cxn modelId="{7C47373D-5C7E-4918-B671-58827157C3F3}" srcId="{1F19B31D-3957-4A17-870C-50AAA4F8D74E}" destId="{7B1C3779-1275-4D68-B02F-4B8C7B9FD330}" srcOrd="0" destOrd="0" parTransId="{9C8768A0-1B76-4E91-9F22-B29AF7568A32}" sibTransId="{2383278C-9FE9-4CED-B027-3FCFE866E1FF}"/>
    <dgm:cxn modelId="{E9AC67C8-5AC8-44B1-BE73-E3965FC8E8F3}" srcId="{BB5348CE-10E0-4DA0-8117-06E953EE4EB8}" destId="{CFB43166-50EE-485F-AAFD-451BBF53E890}" srcOrd="0" destOrd="0" parTransId="{36A41BFF-741E-4344-9115-D0785ED5D09F}" sibTransId="{376DD3CA-113F-4F85-8C11-B0D2C0C04B92}"/>
    <dgm:cxn modelId="{1C4CE8FA-5D5E-4FBA-9161-E8192BE204C1}" srcId="{05155C50-4B56-4B84-92F2-7C6CAC2A2CF1}" destId="{BB5348CE-10E0-4DA0-8117-06E953EE4EB8}" srcOrd="0" destOrd="0" parTransId="{EDF596D2-330A-4A03-AA51-CB2FFE9A1D05}" sibTransId="{DBC22041-B340-43B7-B5FF-7279F8DFEDBC}"/>
    <dgm:cxn modelId="{2E611BEB-D28F-4120-B00C-60A111F0E565}" type="presOf" srcId="{4DE22888-79B9-4463-8FD1-68C9C5E6A2B2}" destId="{8E590D9C-763F-40A5-86EA-79A26D0A27DB}" srcOrd="0" destOrd="0" presId="urn:microsoft.com/office/officeart/2005/8/layout/hierarchy1"/>
    <dgm:cxn modelId="{4E128EFF-44B2-4B4B-BBDA-3B2DBBB1AEC2}" srcId="{BB5348CE-10E0-4DA0-8117-06E953EE4EB8}" destId="{1F19B31D-3957-4A17-870C-50AAA4F8D74E}" srcOrd="1" destOrd="0" parTransId="{9F281676-75D0-4EEA-9602-7FBC8E1D0365}" sibTransId="{8AFD86F4-DEFF-4690-B678-DED15E3B5AA5}"/>
    <dgm:cxn modelId="{D542C8BE-2EC1-4B80-A50A-14F0A54DC969}" type="presOf" srcId="{6FE990E3-B97E-4CEF-9714-6A5581CBCCC4}" destId="{E78CB9C8-A1D4-48E8-97CD-6994925933C8}" srcOrd="0" destOrd="0" presId="urn:microsoft.com/office/officeart/2005/8/layout/hierarchy1"/>
    <dgm:cxn modelId="{A4FFA5D4-70D0-4DFF-B515-BE046AA1C836}" type="presParOf" srcId="{7BE6B0FE-F686-4B6C-B9AD-F65EA6ABD4C6}" destId="{AE65695E-9D3D-499A-AC27-0E8413E864AC}" srcOrd="0" destOrd="0" presId="urn:microsoft.com/office/officeart/2005/8/layout/hierarchy1"/>
    <dgm:cxn modelId="{7E523F2C-3429-434E-9F9B-E0F8E4C64B1F}" type="presParOf" srcId="{AE65695E-9D3D-499A-AC27-0E8413E864AC}" destId="{C83A02AE-6C09-4DFC-AA14-49B80BF2B4C2}" srcOrd="0" destOrd="0" presId="urn:microsoft.com/office/officeart/2005/8/layout/hierarchy1"/>
    <dgm:cxn modelId="{AC2B8B53-4506-4F40-B813-BED9E11878DA}" type="presParOf" srcId="{C83A02AE-6C09-4DFC-AA14-49B80BF2B4C2}" destId="{07598040-9791-4E54-B7EA-C5CED09421DE}" srcOrd="0" destOrd="0" presId="urn:microsoft.com/office/officeart/2005/8/layout/hierarchy1"/>
    <dgm:cxn modelId="{9CFF808A-29ED-4882-9E1D-26D930BD2BB7}" type="presParOf" srcId="{C83A02AE-6C09-4DFC-AA14-49B80BF2B4C2}" destId="{01379FD0-7CAE-4A78-934C-4D02034EE3EC}" srcOrd="1" destOrd="0" presId="urn:microsoft.com/office/officeart/2005/8/layout/hierarchy1"/>
    <dgm:cxn modelId="{D71D4122-F01B-45BA-BC86-5CE72587079A}" type="presParOf" srcId="{AE65695E-9D3D-499A-AC27-0E8413E864AC}" destId="{B6B501BD-5AD2-427B-AEB4-25359A1967DA}" srcOrd="1" destOrd="0" presId="urn:microsoft.com/office/officeart/2005/8/layout/hierarchy1"/>
    <dgm:cxn modelId="{078A0577-7EDB-4183-BCF2-4F195BD5BAA7}" type="presParOf" srcId="{B6B501BD-5AD2-427B-AEB4-25359A1967DA}" destId="{7DC5B46A-4FFC-4F67-A5B8-E5561E9BC8AF}" srcOrd="0" destOrd="0" presId="urn:microsoft.com/office/officeart/2005/8/layout/hierarchy1"/>
    <dgm:cxn modelId="{B129B482-84EA-437A-924D-6A716B17B48C}" type="presParOf" srcId="{B6B501BD-5AD2-427B-AEB4-25359A1967DA}" destId="{D99F5F33-45DC-4EEB-A22F-2ABD3C5F6AC0}" srcOrd="1" destOrd="0" presId="urn:microsoft.com/office/officeart/2005/8/layout/hierarchy1"/>
    <dgm:cxn modelId="{CF62C9DA-BC7C-412B-9F46-D07A9056707E}" type="presParOf" srcId="{D99F5F33-45DC-4EEB-A22F-2ABD3C5F6AC0}" destId="{774392B7-C3F0-4AB6-BC0C-8D5E272FAE59}" srcOrd="0" destOrd="0" presId="urn:microsoft.com/office/officeart/2005/8/layout/hierarchy1"/>
    <dgm:cxn modelId="{7C81BAE0-821D-45D8-8CCC-03B847A7EEF5}" type="presParOf" srcId="{774392B7-C3F0-4AB6-BC0C-8D5E272FAE59}" destId="{6613B43C-09C5-4B7E-9D49-C229760633DF}" srcOrd="0" destOrd="0" presId="urn:microsoft.com/office/officeart/2005/8/layout/hierarchy1"/>
    <dgm:cxn modelId="{AE990728-D14E-42A3-8AD1-0069EC39E4E0}" type="presParOf" srcId="{774392B7-C3F0-4AB6-BC0C-8D5E272FAE59}" destId="{AFCD86D8-740A-4060-A17E-CBC4E023976C}" srcOrd="1" destOrd="0" presId="urn:microsoft.com/office/officeart/2005/8/layout/hierarchy1"/>
    <dgm:cxn modelId="{90D5BA9F-2378-4503-AD2D-AA09FCA235B2}" type="presParOf" srcId="{D99F5F33-45DC-4EEB-A22F-2ABD3C5F6AC0}" destId="{DC0D4112-B99A-4C06-A25C-C9057CCCA2D8}" srcOrd="1" destOrd="0" presId="urn:microsoft.com/office/officeart/2005/8/layout/hierarchy1"/>
    <dgm:cxn modelId="{2BE9ACDA-2BBC-4D3C-815F-2428FF00C745}" type="presParOf" srcId="{DC0D4112-B99A-4C06-A25C-C9057CCCA2D8}" destId="{577AC72E-0D8C-47BE-BC49-C72EE09A5D7F}" srcOrd="0" destOrd="0" presId="urn:microsoft.com/office/officeart/2005/8/layout/hierarchy1"/>
    <dgm:cxn modelId="{E06C9B26-7A5F-446B-BB96-DAC0FC854696}" type="presParOf" srcId="{DC0D4112-B99A-4C06-A25C-C9057CCCA2D8}" destId="{6C1421DF-29FB-4D04-A425-B05729DB0927}" srcOrd="1" destOrd="0" presId="urn:microsoft.com/office/officeart/2005/8/layout/hierarchy1"/>
    <dgm:cxn modelId="{35D62FE8-855A-45A1-95AA-05BE3CCCF4C6}" type="presParOf" srcId="{6C1421DF-29FB-4D04-A425-B05729DB0927}" destId="{595CA148-1AEF-4EE0-90EB-500D664D6441}" srcOrd="0" destOrd="0" presId="urn:microsoft.com/office/officeart/2005/8/layout/hierarchy1"/>
    <dgm:cxn modelId="{8B966DD3-3EA3-4031-A0C5-93706D407FFD}" type="presParOf" srcId="{595CA148-1AEF-4EE0-90EB-500D664D6441}" destId="{031502B3-83DA-4635-BE05-ECED89034190}" srcOrd="0" destOrd="0" presId="urn:microsoft.com/office/officeart/2005/8/layout/hierarchy1"/>
    <dgm:cxn modelId="{F2BD4773-757B-4A77-9887-FD9146B36B7F}" type="presParOf" srcId="{595CA148-1AEF-4EE0-90EB-500D664D6441}" destId="{E78CB9C8-A1D4-48E8-97CD-6994925933C8}" srcOrd="1" destOrd="0" presId="urn:microsoft.com/office/officeart/2005/8/layout/hierarchy1"/>
    <dgm:cxn modelId="{CBC0614C-1000-411D-B082-64AB10B576C6}" type="presParOf" srcId="{6C1421DF-29FB-4D04-A425-B05729DB0927}" destId="{12D0507D-4603-4544-8565-02A52077506F}" srcOrd="1" destOrd="0" presId="urn:microsoft.com/office/officeart/2005/8/layout/hierarchy1"/>
    <dgm:cxn modelId="{B20CA9FC-E423-47F1-89B0-EC68C24EE4D1}" type="presParOf" srcId="{DC0D4112-B99A-4C06-A25C-C9057CCCA2D8}" destId="{9B386ADA-0C38-4C84-8195-9B8473B69D22}" srcOrd="2" destOrd="0" presId="urn:microsoft.com/office/officeart/2005/8/layout/hierarchy1"/>
    <dgm:cxn modelId="{1396942E-BFF8-45F5-92E8-E4ADF57FBA2B}" type="presParOf" srcId="{DC0D4112-B99A-4C06-A25C-C9057CCCA2D8}" destId="{D91B6CA3-FAF5-4E63-B3B4-DBB7B41CF7AA}" srcOrd="3" destOrd="0" presId="urn:microsoft.com/office/officeart/2005/8/layout/hierarchy1"/>
    <dgm:cxn modelId="{29959A84-A5CA-44EC-89ED-49A298657132}" type="presParOf" srcId="{D91B6CA3-FAF5-4E63-B3B4-DBB7B41CF7AA}" destId="{150CED57-6ADC-4E20-B282-6913F5AE8B36}" srcOrd="0" destOrd="0" presId="urn:microsoft.com/office/officeart/2005/8/layout/hierarchy1"/>
    <dgm:cxn modelId="{5342AFB6-F37D-4940-825C-125B88AFF865}" type="presParOf" srcId="{150CED57-6ADC-4E20-B282-6913F5AE8B36}" destId="{E4A98639-4243-4C07-AA1A-E0BFE42FFE50}" srcOrd="0" destOrd="0" presId="urn:microsoft.com/office/officeart/2005/8/layout/hierarchy1"/>
    <dgm:cxn modelId="{D33D2B00-DC7C-485D-BE3B-E21BD6988F1F}" type="presParOf" srcId="{150CED57-6ADC-4E20-B282-6913F5AE8B36}" destId="{1CDA238E-C561-481F-A74B-78187387BFB9}" srcOrd="1" destOrd="0" presId="urn:microsoft.com/office/officeart/2005/8/layout/hierarchy1"/>
    <dgm:cxn modelId="{FC5785A4-2CFA-4FB6-941E-E53C1F9572B7}" type="presParOf" srcId="{D91B6CA3-FAF5-4E63-B3B4-DBB7B41CF7AA}" destId="{EAF70F7B-C123-4926-BFBB-609DA9C6E720}" srcOrd="1" destOrd="0" presId="urn:microsoft.com/office/officeart/2005/8/layout/hierarchy1"/>
    <dgm:cxn modelId="{156F7196-4EC8-4590-BBDD-8D3303CFF4BB}" type="presParOf" srcId="{B6B501BD-5AD2-427B-AEB4-25359A1967DA}" destId="{3B9F8AA1-7F9B-46E1-9B59-04FA45FD3E75}" srcOrd="2" destOrd="0" presId="urn:microsoft.com/office/officeart/2005/8/layout/hierarchy1"/>
    <dgm:cxn modelId="{278EF33F-5702-453F-8DFA-0FA07CBBBE1B}" type="presParOf" srcId="{B6B501BD-5AD2-427B-AEB4-25359A1967DA}" destId="{26E4B54C-FE06-44A3-9CC6-AD3C1D22963E}" srcOrd="3" destOrd="0" presId="urn:microsoft.com/office/officeart/2005/8/layout/hierarchy1"/>
    <dgm:cxn modelId="{89A9C476-A0B8-402D-970B-7C58F9D80AF9}" type="presParOf" srcId="{26E4B54C-FE06-44A3-9CC6-AD3C1D22963E}" destId="{E5D6F8D8-BFF9-4D79-AA34-E88C8D38E784}" srcOrd="0" destOrd="0" presId="urn:microsoft.com/office/officeart/2005/8/layout/hierarchy1"/>
    <dgm:cxn modelId="{7AC69C3A-58E3-44DC-91DF-D251E6A38856}" type="presParOf" srcId="{E5D6F8D8-BFF9-4D79-AA34-E88C8D38E784}" destId="{4A8CC789-343F-4B1F-88E4-B00C30C53737}" srcOrd="0" destOrd="0" presId="urn:microsoft.com/office/officeart/2005/8/layout/hierarchy1"/>
    <dgm:cxn modelId="{EE73DAE6-C9EF-40C1-8A39-A4F6586BDCA5}" type="presParOf" srcId="{E5D6F8D8-BFF9-4D79-AA34-E88C8D38E784}" destId="{2073E3F8-D5AF-497A-B6F6-3BC22F51F83E}" srcOrd="1" destOrd="0" presId="urn:microsoft.com/office/officeart/2005/8/layout/hierarchy1"/>
    <dgm:cxn modelId="{579D6268-BC6E-4533-AEB4-27455A75EC48}" type="presParOf" srcId="{26E4B54C-FE06-44A3-9CC6-AD3C1D22963E}" destId="{CE30317D-7ECF-4DC0-A9DA-11DECE063B28}" srcOrd="1" destOrd="0" presId="urn:microsoft.com/office/officeart/2005/8/layout/hierarchy1"/>
    <dgm:cxn modelId="{BAFD2471-D575-4F11-8FCC-952F953621C8}" type="presParOf" srcId="{CE30317D-7ECF-4DC0-A9DA-11DECE063B28}" destId="{21C47BB7-CE2D-4D29-8E80-BB8BD8EEB397}" srcOrd="0" destOrd="0" presId="urn:microsoft.com/office/officeart/2005/8/layout/hierarchy1"/>
    <dgm:cxn modelId="{F2C7F1B4-2B67-449C-95DC-FB87C6491C22}" type="presParOf" srcId="{CE30317D-7ECF-4DC0-A9DA-11DECE063B28}" destId="{7D85DECF-F1A0-407B-B957-43ACE1DA7C65}" srcOrd="1" destOrd="0" presId="urn:microsoft.com/office/officeart/2005/8/layout/hierarchy1"/>
    <dgm:cxn modelId="{0286C45C-B4FA-47B9-9632-B26151A578BC}" type="presParOf" srcId="{7D85DECF-F1A0-407B-B957-43ACE1DA7C65}" destId="{6DBE8A9E-3058-4A6E-A5FD-8EBCCC094A0A}" srcOrd="0" destOrd="0" presId="urn:microsoft.com/office/officeart/2005/8/layout/hierarchy1"/>
    <dgm:cxn modelId="{84E90CD8-7728-4D0C-9E04-9D697D5116E1}" type="presParOf" srcId="{6DBE8A9E-3058-4A6E-A5FD-8EBCCC094A0A}" destId="{8D132E43-5819-41F3-82DC-547F7B5E3A14}" srcOrd="0" destOrd="0" presId="urn:microsoft.com/office/officeart/2005/8/layout/hierarchy1"/>
    <dgm:cxn modelId="{0D5ECCDC-E509-4F53-987B-DDB5C560C250}" type="presParOf" srcId="{6DBE8A9E-3058-4A6E-A5FD-8EBCCC094A0A}" destId="{04D975C1-4263-41E7-BC7D-89B6E0303AF1}" srcOrd="1" destOrd="0" presId="urn:microsoft.com/office/officeart/2005/8/layout/hierarchy1"/>
    <dgm:cxn modelId="{8F341789-431B-4786-B6B4-D38CF9A6C71B}" type="presParOf" srcId="{7D85DECF-F1A0-407B-B957-43ACE1DA7C65}" destId="{E5DE5452-0F77-41C8-81D9-EC2530A27A03}" srcOrd="1" destOrd="0" presId="urn:microsoft.com/office/officeart/2005/8/layout/hierarchy1"/>
    <dgm:cxn modelId="{AC4B0387-214E-4BB4-95FD-3F67355F1515}" type="presParOf" srcId="{CE30317D-7ECF-4DC0-A9DA-11DECE063B28}" destId="{8E590D9C-763F-40A5-86EA-79A26D0A27DB}" srcOrd="2" destOrd="0" presId="urn:microsoft.com/office/officeart/2005/8/layout/hierarchy1"/>
    <dgm:cxn modelId="{26C29E1D-6DD4-47D2-9F50-A9F99B83D161}" type="presParOf" srcId="{CE30317D-7ECF-4DC0-A9DA-11DECE063B28}" destId="{120FF643-F45E-46C7-891A-750D5A5B9426}" srcOrd="3" destOrd="0" presId="urn:microsoft.com/office/officeart/2005/8/layout/hierarchy1"/>
    <dgm:cxn modelId="{75AC2356-EBC2-4DF3-B10B-126CF1AFCB90}" type="presParOf" srcId="{120FF643-F45E-46C7-891A-750D5A5B9426}" destId="{0112E3DD-E8C3-4832-9AEA-B2B58E5EB620}" srcOrd="0" destOrd="0" presId="urn:microsoft.com/office/officeart/2005/8/layout/hierarchy1"/>
    <dgm:cxn modelId="{026D75F4-79A0-4F61-93CD-CB78C807C4BD}" type="presParOf" srcId="{0112E3DD-E8C3-4832-9AEA-B2B58E5EB620}" destId="{650EE758-09D4-4477-849C-54892A424295}" srcOrd="0" destOrd="0" presId="urn:microsoft.com/office/officeart/2005/8/layout/hierarchy1"/>
    <dgm:cxn modelId="{AB4760F4-0FA3-4501-B52F-DB206F6EA76A}" type="presParOf" srcId="{0112E3DD-E8C3-4832-9AEA-B2B58E5EB620}" destId="{B483FC7E-A93E-44F5-A052-F3DE052290D4}" srcOrd="1" destOrd="0" presId="urn:microsoft.com/office/officeart/2005/8/layout/hierarchy1"/>
    <dgm:cxn modelId="{5A688022-9EC1-4965-8DB1-F7062DB4826C}" type="presParOf" srcId="{120FF643-F45E-46C7-891A-750D5A5B9426}" destId="{5E09D160-CC2E-4343-9E5A-308B778B29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90D9C-763F-40A5-86EA-79A26D0A27DB}">
      <dsp:nvSpPr>
        <dsp:cNvPr id="0" name=""/>
        <dsp:cNvSpPr/>
      </dsp:nvSpPr>
      <dsp:spPr>
        <a:xfrm>
          <a:off x="8038700" y="2852374"/>
          <a:ext cx="1115576" cy="530913"/>
        </a:xfrm>
        <a:custGeom>
          <a:avLst/>
          <a:gdLst/>
          <a:ahLst/>
          <a:cxnLst/>
          <a:rect l="0" t="0" r="0" b="0"/>
          <a:pathLst>
            <a:path>
              <a:moveTo>
                <a:pt x="0" y="0"/>
              </a:moveTo>
              <a:lnTo>
                <a:pt x="0" y="361801"/>
              </a:lnTo>
              <a:lnTo>
                <a:pt x="1115576" y="361801"/>
              </a:lnTo>
              <a:lnTo>
                <a:pt x="1115576" y="530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C47BB7-CE2D-4D29-8E80-BB8BD8EEB397}">
      <dsp:nvSpPr>
        <dsp:cNvPr id="0" name=""/>
        <dsp:cNvSpPr/>
      </dsp:nvSpPr>
      <dsp:spPr>
        <a:xfrm>
          <a:off x="6923123" y="2852374"/>
          <a:ext cx="1115576" cy="530913"/>
        </a:xfrm>
        <a:custGeom>
          <a:avLst/>
          <a:gdLst/>
          <a:ahLst/>
          <a:cxnLst/>
          <a:rect l="0" t="0" r="0" b="0"/>
          <a:pathLst>
            <a:path>
              <a:moveTo>
                <a:pt x="1115576" y="0"/>
              </a:moveTo>
              <a:lnTo>
                <a:pt x="1115576" y="361801"/>
              </a:lnTo>
              <a:lnTo>
                <a:pt x="0" y="361801"/>
              </a:lnTo>
              <a:lnTo>
                <a:pt x="0" y="530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F8AA1-7F9B-46E1-9B59-04FA45FD3E75}">
      <dsp:nvSpPr>
        <dsp:cNvPr id="0" name=""/>
        <dsp:cNvSpPr/>
      </dsp:nvSpPr>
      <dsp:spPr>
        <a:xfrm>
          <a:off x="5807547" y="1162276"/>
          <a:ext cx="2231153" cy="530913"/>
        </a:xfrm>
        <a:custGeom>
          <a:avLst/>
          <a:gdLst/>
          <a:ahLst/>
          <a:cxnLst/>
          <a:rect l="0" t="0" r="0" b="0"/>
          <a:pathLst>
            <a:path>
              <a:moveTo>
                <a:pt x="0" y="0"/>
              </a:moveTo>
              <a:lnTo>
                <a:pt x="0" y="361801"/>
              </a:lnTo>
              <a:lnTo>
                <a:pt x="2231153" y="361801"/>
              </a:lnTo>
              <a:lnTo>
                <a:pt x="2231153" y="530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86ADA-0C38-4C84-8195-9B8473B69D22}">
      <dsp:nvSpPr>
        <dsp:cNvPr id="0" name=""/>
        <dsp:cNvSpPr/>
      </dsp:nvSpPr>
      <dsp:spPr>
        <a:xfrm>
          <a:off x="3576394" y="2852374"/>
          <a:ext cx="1115576" cy="530913"/>
        </a:xfrm>
        <a:custGeom>
          <a:avLst/>
          <a:gdLst/>
          <a:ahLst/>
          <a:cxnLst/>
          <a:rect l="0" t="0" r="0" b="0"/>
          <a:pathLst>
            <a:path>
              <a:moveTo>
                <a:pt x="0" y="0"/>
              </a:moveTo>
              <a:lnTo>
                <a:pt x="0" y="361801"/>
              </a:lnTo>
              <a:lnTo>
                <a:pt x="1115576" y="361801"/>
              </a:lnTo>
              <a:lnTo>
                <a:pt x="1115576" y="530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7AC72E-0D8C-47BE-BC49-C72EE09A5D7F}">
      <dsp:nvSpPr>
        <dsp:cNvPr id="0" name=""/>
        <dsp:cNvSpPr/>
      </dsp:nvSpPr>
      <dsp:spPr>
        <a:xfrm>
          <a:off x="2460817" y="2852374"/>
          <a:ext cx="1115576" cy="530913"/>
        </a:xfrm>
        <a:custGeom>
          <a:avLst/>
          <a:gdLst/>
          <a:ahLst/>
          <a:cxnLst/>
          <a:rect l="0" t="0" r="0" b="0"/>
          <a:pathLst>
            <a:path>
              <a:moveTo>
                <a:pt x="1115576" y="0"/>
              </a:moveTo>
              <a:lnTo>
                <a:pt x="1115576" y="361801"/>
              </a:lnTo>
              <a:lnTo>
                <a:pt x="0" y="361801"/>
              </a:lnTo>
              <a:lnTo>
                <a:pt x="0" y="530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C5B46A-4FFC-4F67-A5B8-E5561E9BC8AF}">
      <dsp:nvSpPr>
        <dsp:cNvPr id="0" name=""/>
        <dsp:cNvSpPr/>
      </dsp:nvSpPr>
      <dsp:spPr>
        <a:xfrm>
          <a:off x="3576394" y="1162276"/>
          <a:ext cx="2231153" cy="530913"/>
        </a:xfrm>
        <a:custGeom>
          <a:avLst/>
          <a:gdLst/>
          <a:ahLst/>
          <a:cxnLst/>
          <a:rect l="0" t="0" r="0" b="0"/>
          <a:pathLst>
            <a:path>
              <a:moveTo>
                <a:pt x="2231153" y="0"/>
              </a:moveTo>
              <a:lnTo>
                <a:pt x="2231153" y="361801"/>
              </a:lnTo>
              <a:lnTo>
                <a:pt x="0" y="361801"/>
              </a:lnTo>
              <a:lnTo>
                <a:pt x="0" y="530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98040-9791-4E54-B7EA-C5CED09421DE}">
      <dsp:nvSpPr>
        <dsp:cNvPr id="0" name=""/>
        <dsp:cNvSpPr/>
      </dsp:nvSpPr>
      <dsp:spPr>
        <a:xfrm>
          <a:off x="4894803" y="3091"/>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79FD0-7CAE-4A78-934C-4D02034EE3EC}">
      <dsp:nvSpPr>
        <dsp:cNvPr id="0" name=""/>
        <dsp:cNvSpPr/>
      </dsp:nvSpPr>
      <dsp:spPr>
        <a:xfrm>
          <a:off x="5097635" y="195781"/>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Python Basics</a:t>
          </a:r>
          <a:endParaRPr lang="en-US" sz="2100" kern="1200" dirty="0"/>
        </a:p>
      </dsp:txBody>
      <dsp:txXfrm>
        <a:off x="5131586" y="229732"/>
        <a:ext cx="1757586" cy="1091283"/>
      </dsp:txXfrm>
    </dsp:sp>
    <dsp:sp modelId="{6613B43C-09C5-4B7E-9D49-C229760633DF}">
      <dsp:nvSpPr>
        <dsp:cNvPr id="0" name=""/>
        <dsp:cNvSpPr/>
      </dsp:nvSpPr>
      <dsp:spPr>
        <a:xfrm>
          <a:off x="2663649" y="1693189"/>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D86D8-740A-4060-A17E-CBC4E023976C}">
      <dsp:nvSpPr>
        <dsp:cNvPr id="0" name=""/>
        <dsp:cNvSpPr/>
      </dsp:nvSpPr>
      <dsp:spPr>
        <a:xfrm>
          <a:off x="2866482" y="1885880"/>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GUI App with python</a:t>
          </a:r>
          <a:endParaRPr lang="en-US" sz="2100" kern="1200" dirty="0"/>
        </a:p>
      </dsp:txBody>
      <dsp:txXfrm>
        <a:off x="2900433" y="1919831"/>
        <a:ext cx="1757586" cy="1091283"/>
      </dsp:txXfrm>
    </dsp:sp>
    <dsp:sp modelId="{031502B3-83DA-4635-BE05-ECED89034190}">
      <dsp:nvSpPr>
        <dsp:cNvPr id="0" name=""/>
        <dsp:cNvSpPr/>
      </dsp:nvSpPr>
      <dsp:spPr>
        <a:xfrm>
          <a:off x="1548073" y="3383287"/>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CB9C8-A1D4-48E8-97CD-6994925933C8}">
      <dsp:nvSpPr>
        <dsp:cNvPr id="0" name=""/>
        <dsp:cNvSpPr/>
      </dsp:nvSpPr>
      <dsp:spPr>
        <a:xfrm>
          <a:off x="1750905" y="3575978"/>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Python for Data Science</a:t>
          </a:r>
          <a:endParaRPr lang="en-US" sz="2100" kern="1200" dirty="0"/>
        </a:p>
      </dsp:txBody>
      <dsp:txXfrm>
        <a:off x="1784856" y="3609929"/>
        <a:ext cx="1757586" cy="1091283"/>
      </dsp:txXfrm>
    </dsp:sp>
    <dsp:sp modelId="{E4A98639-4243-4C07-AA1A-E0BFE42FFE50}">
      <dsp:nvSpPr>
        <dsp:cNvPr id="0" name=""/>
        <dsp:cNvSpPr/>
      </dsp:nvSpPr>
      <dsp:spPr>
        <a:xfrm>
          <a:off x="3779226" y="3383287"/>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A238E-C561-481F-A74B-78187387BFB9}">
      <dsp:nvSpPr>
        <dsp:cNvPr id="0" name=""/>
        <dsp:cNvSpPr/>
      </dsp:nvSpPr>
      <dsp:spPr>
        <a:xfrm>
          <a:off x="3982058" y="3575978"/>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Big Data Analytics</a:t>
          </a:r>
          <a:endParaRPr lang="en-US" sz="2100" kern="1200" dirty="0"/>
        </a:p>
      </dsp:txBody>
      <dsp:txXfrm>
        <a:off x="4016009" y="3609929"/>
        <a:ext cx="1757586" cy="1091283"/>
      </dsp:txXfrm>
    </dsp:sp>
    <dsp:sp modelId="{4A8CC789-343F-4B1F-88E4-B00C30C53737}">
      <dsp:nvSpPr>
        <dsp:cNvPr id="0" name=""/>
        <dsp:cNvSpPr/>
      </dsp:nvSpPr>
      <dsp:spPr>
        <a:xfrm>
          <a:off x="7125956" y="1693189"/>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73E3F8-D5AF-497A-B6F6-3BC22F51F83E}">
      <dsp:nvSpPr>
        <dsp:cNvPr id="0" name=""/>
        <dsp:cNvSpPr/>
      </dsp:nvSpPr>
      <dsp:spPr>
        <a:xfrm>
          <a:off x="7328788" y="1885880"/>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Web App with python</a:t>
          </a:r>
          <a:endParaRPr lang="en-US" sz="2100" kern="1200" dirty="0"/>
        </a:p>
      </dsp:txBody>
      <dsp:txXfrm>
        <a:off x="7362739" y="1919831"/>
        <a:ext cx="1757586" cy="1091283"/>
      </dsp:txXfrm>
    </dsp:sp>
    <dsp:sp modelId="{8D132E43-5819-41F3-82DC-547F7B5E3A14}">
      <dsp:nvSpPr>
        <dsp:cNvPr id="0" name=""/>
        <dsp:cNvSpPr/>
      </dsp:nvSpPr>
      <dsp:spPr>
        <a:xfrm>
          <a:off x="6010379" y="3383287"/>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975C1-4263-41E7-BC7D-89B6E0303AF1}">
      <dsp:nvSpPr>
        <dsp:cNvPr id="0" name=""/>
        <dsp:cNvSpPr/>
      </dsp:nvSpPr>
      <dsp:spPr>
        <a:xfrm>
          <a:off x="6213211" y="3575978"/>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Python for AI &amp; Machine Learning</a:t>
          </a:r>
          <a:endParaRPr lang="en-US" sz="2100" kern="1200" dirty="0"/>
        </a:p>
      </dsp:txBody>
      <dsp:txXfrm>
        <a:off x="6247162" y="3609929"/>
        <a:ext cx="1757586" cy="1091283"/>
      </dsp:txXfrm>
    </dsp:sp>
    <dsp:sp modelId="{650EE758-09D4-4477-849C-54892A424295}">
      <dsp:nvSpPr>
        <dsp:cNvPr id="0" name=""/>
        <dsp:cNvSpPr/>
      </dsp:nvSpPr>
      <dsp:spPr>
        <a:xfrm>
          <a:off x="8241532" y="3383287"/>
          <a:ext cx="1825488" cy="115918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C7E-A93E-44F5-A052-F3DE052290D4}">
      <dsp:nvSpPr>
        <dsp:cNvPr id="0" name=""/>
        <dsp:cNvSpPr/>
      </dsp:nvSpPr>
      <dsp:spPr>
        <a:xfrm>
          <a:off x="8444364" y="3575978"/>
          <a:ext cx="1825488" cy="115918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Python for IOT</a:t>
          </a:r>
          <a:endParaRPr lang="en-US" sz="2100" kern="1200" dirty="0"/>
        </a:p>
      </dsp:txBody>
      <dsp:txXfrm>
        <a:off x="8478315" y="3609929"/>
        <a:ext cx="1757586" cy="10912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8D35B-26FA-4606-9425-5505E1A0927E}"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61BDE-5E8D-49EB-A127-5FCB07AECDFF}" type="slidenum">
              <a:rPr lang="en-US" smtClean="0"/>
              <a:t>‹#›</a:t>
            </a:fld>
            <a:endParaRPr lang="en-US"/>
          </a:p>
        </p:txBody>
      </p:sp>
    </p:spTree>
    <p:extLst>
      <p:ext uri="{BB962C8B-B14F-4D97-AF65-F5344CB8AC3E}">
        <p14:creationId xmlns:p14="http://schemas.microsoft.com/office/powerpoint/2010/main" val="204315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is a general purpose cross-platform high level programming language, meaning, it runs on multiple platforms like Windows, Mac OS X, Linux, Unix and has even been ported to the Java and .NET virtual machines. It is free and open source.</a:t>
            </a:r>
            <a:r>
              <a:rPr lang="en-GB" dirty="0" smtClean="0"/>
              <a:t> Created by Guido van Rossum and first released in 1991.</a:t>
            </a:r>
          </a:p>
          <a:p>
            <a:r>
              <a:rPr lang="en-US" dirty="0" smtClean="0"/>
              <a:t>Typing discipline: Duck, dynamic, strong since version 3.5: Gradual</a:t>
            </a:r>
          </a:p>
          <a:p>
            <a:r>
              <a:rPr lang="en-US" dirty="0" smtClean="0"/>
              <a:t>Designed by: Guido van Rossum</a:t>
            </a:r>
          </a:p>
          <a:p>
            <a:r>
              <a:rPr lang="en-US" dirty="0" smtClean="0"/>
              <a:t>Stable release: 3.7.0 / 27 June 2018; 2 months ago; 2.7.15 / 1 May 2018; 4 months ago</a:t>
            </a:r>
          </a:p>
          <a:p>
            <a:r>
              <a:rPr lang="en-US" dirty="0" smtClean="0"/>
              <a:t>Paradigm: Object-oriented, imperative, functional, procedural, reflective</a:t>
            </a:r>
          </a:p>
          <a:p>
            <a:r>
              <a:rPr lang="en-US" dirty="0" smtClean="0"/>
              <a:t>Filename extensions: .</a:t>
            </a:r>
            <a:r>
              <a:rPr lang="en-US" dirty="0" err="1" smtClean="0"/>
              <a:t>py</a:t>
            </a:r>
            <a:r>
              <a:rPr lang="en-US" dirty="0" smtClean="0"/>
              <a:t>,.</a:t>
            </a:r>
            <a:r>
              <a:rPr lang="en-US" dirty="0" err="1" smtClean="0"/>
              <a:t>pyc</a:t>
            </a:r>
            <a:r>
              <a:rPr lang="en-US" dirty="0" smtClean="0"/>
              <a:t>,.</a:t>
            </a:r>
            <a:r>
              <a:rPr lang="en-US" dirty="0" err="1" smtClean="0"/>
              <a:t>pyd</a:t>
            </a:r>
            <a:r>
              <a:rPr lang="en-US" dirty="0" smtClean="0"/>
              <a:t>,.</a:t>
            </a:r>
            <a:r>
              <a:rPr lang="en-US" dirty="0" err="1" smtClean="0"/>
              <a:t>pyo</a:t>
            </a:r>
            <a:r>
              <a:rPr lang="en-US" dirty="0" smtClean="0"/>
              <a:t> (prior to 3.5),.</a:t>
            </a:r>
            <a:r>
              <a:rPr lang="en-US" dirty="0" err="1" smtClean="0"/>
              <a:t>pyw</a:t>
            </a:r>
            <a:r>
              <a:rPr lang="en-US" dirty="0" smtClean="0"/>
              <a:t>,.</a:t>
            </a:r>
            <a:r>
              <a:rPr lang="en-US" dirty="0" err="1" smtClean="0"/>
              <a:t>pyz</a:t>
            </a:r>
            <a:r>
              <a:rPr lang="en-US" dirty="0" smtClean="0"/>
              <a:t> (since 3.5)</a:t>
            </a:r>
          </a:p>
          <a:p>
            <a:r>
              <a:rPr lang="en-US" dirty="0" smtClean="0"/>
              <a:t>Parent company: Python Software Foundation</a:t>
            </a:r>
          </a:p>
          <a:p>
            <a:endParaRPr lang="en-US" dirty="0"/>
          </a:p>
        </p:txBody>
      </p:sp>
      <p:sp>
        <p:nvSpPr>
          <p:cNvPr id="4" name="Slide Number Placeholder 3"/>
          <p:cNvSpPr>
            <a:spLocks noGrp="1"/>
          </p:cNvSpPr>
          <p:nvPr>
            <p:ph type="sldNum" sz="quarter" idx="10"/>
          </p:nvPr>
        </p:nvSpPr>
        <p:spPr/>
        <p:txBody>
          <a:bodyPr/>
          <a:lstStyle/>
          <a:p>
            <a:fld id="{1DC61BDE-5E8D-49EB-A127-5FCB07AECDFF}" type="slidenum">
              <a:rPr lang="en-US" smtClean="0"/>
              <a:t>17</a:t>
            </a:fld>
            <a:endParaRPr lang="en-US"/>
          </a:p>
        </p:txBody>
      </p:sp>
    </p:spTree>
    <p:extLst>
      <p:ext uri="{BB962C8B-B14F-4D97-AF65-F5344CB8AC3E}">
        <p14:creationId xmlns:p14="http://schemas.microsoft.com/office/powerpoint/2010/main" val="367497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effectLst/>
              </a:rPr>
              <a:t>Python is a popular programming language.</a:t>
            </a:r>
          </a:p>
          <a:p>
            <a:r>
              <a:rPr lang="en-GB" dirty="0" smtClean="0">
                <a:effectLst/>
              </a:rPr>
              <a:t>It is used for Console App, web development (server-side), software development, mathematics, system scripting, Mobile Application, Internet of Things (</a:t>
            </a:r>
            <a:r>
              <a:rPr lang="en-GB" dirty="0" err="1" smtClean="0">
                <a:effectLst/>
              </a:rPr>
              <a:t>IoT</a:t>
            </a:r>
            <a:r>
              <a:rPr lang="en-GB" dirty="0" smtClean="0">
                <a:effectLst/>
              </a:rPr>
              <a:t>), </a:t>
            </a:r>
            <a:r>
              <a:rPr lang="en-US" dirty="0" smtClean="0"/>
              <a:t>Machine Learning and Data Science</a:t>
            </a:r>
          </a:p>
          <a:p>
            <a:pPr marL="0" indent="0">
              <a:buNone/>
            </a:pPr>
            <a:r>
              <a:rPr lang="en-US" dirty="0" smtClean="0"/>
              <a:t>Popular Applications developed in Python</a:t>
            </a:r>
          </a:p>
          <a:p>
            <a:r>
              <a:rPr lang="en-US" dirty="0" smtClean="0"/>
              <a:t>YouTube		Google			Instagram</a:t>
            </a:r>
          </a:p>
          <a:p>
            <a:r>
              <a:rPr lang="en-US" dirty="0" smtClean="0"/>
              <a:t>Mozilla Firefox	</a:t>
            </a:r>
            <a:r>
              <a:rPr lang="en-US" dirty="0" err="1" smtClean="0"/>
              <a:t>Quora</a:t>
            </a:r>
            <a:r>
              <a:rPr lang="en-US" dirty="0" smtClean="0"/>
              <a:t>			Bit torrent</a:t>
            </a:r>
          </a:p>
          <a:p>
            <a:r>
              <a:rPr lang="en-US" dirty="0" smtClean="0"/>
              <a:t>Dropbox</a:t>
            </a:r>
          </a:p>
        </p:txBody>
      </p:sp>
      <p:sp>
        <p:nvSpPr>
          <p:cNvPr id="4" name="Slide Number Placeholder 3"/>
          <p:cNvSpPr>
            <a:spLocks noGrp="1"/>
          </p:cNvSpPr>
          <p:nvPr>
            <p:ph type="sldNum" sz="quarter" idx="10"/>
          </p:nvPr>
        </p:nvSpPr>
        <p:spPr/>
        <p:txBody>
          <a:bodyPr/>
          <a:lstStyle/>
          <a:p>
            <a:fld id="{1DC61BDE-5E8D-49EB-A127-5FCB07AECDFF}" type="slidenum">
              <a:rPr lang="en-US" smtClean="0"/>
              <a:t>18</a:t>
            </a:fld>
            <a:endParaRPr lang="en-US"/>
          </a:p>
        </p:txBody>
      </p:sp>
    </p:spTree>
    <p:extLst>
      <p:ext uri="{BB962C8B-B14F-4D97-AF65-F5344CB8AC3E}">
        <p14:creationId xmlns:p14="http://schemas.microsoft.com/office/powerpoint/2010/main" val="384207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61BDE-5E8D-49EB-A127-5FCB07AECDFF}" type="slidenum">
              <a:rPr lang="en-US" smtClean="0"/>
              <a:t>19</a:t>
            </a:fld>
            <a:endParaRPr lang="en-US"/>
          </a:p>
        </p:txBody>
      </p:sp>
    </p:spTree>
    <p:extLst>
      <p:ext uri="{BB962C8B-B14F-4D97-AF65-F5344CB8AC3E}">
        <p14:creationId xmlns:p14="http://schemas.microsoft.com/office/powerpoint/2010/main" val="2059016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Emphasis on code readability</a:t>
            </a:r>
          </a:p>
          <a:p>
            <a:r>
              <a:rPr lang="en-US" dirty="0" smtClean="0"/>
              <a:t>Automatic memory management</a:t>
            </a:r>
          </a:p>
          <a:p>
            <a:r>
              <a:rPr lang="en-US" dirty="0" smtClean="0"/>
              <a:t>Dynamically typed</a:t>
            </a:r>
          </a:p>
          <a:p>
            <a:r>
              <a:rPr lang="en-US" dirty="0" smtClean="0"/>
              <a:t>Large library</a:t>
            </a:r>
          </a:p>
          <a:p>
            <a:r>
              <a:rPr lang="en-US" dirty="0" smtClean="0"/>
              <a:t>Multi-Paradigm programming language (object oriented, procedural </a:t>
            </a:r>
            <a:r>
              <a:rPr lang="en-US" dirty="0" err="1" smtClean="0"/>
              <a:t>etc</a:t>
            </a:r>
            <a:r>
              <a:rPr lang="en-US" dirty="0" smtClean="0"/>
              <a:t>)</a:t>
            </a:r>
          </a:p>
          <a:p>
            <a:r>
              <a:rPr lang="en-US" dirty="0" smtClean="0"/>
              <a:t>Platform Independent</a:t>
            </a:r>
          </a:p>
          <a:p>
            <a:r>
              <a:rPr lang="en-US" dirty="0" smtClean="0"/>
              <a:t>Interactive Interpreter to check python commands</a:t>
            </a:r>
          </a:p>
        </p:txBody>
      </p:sp>
      <p:sp>
        <p:nvSpPr>
          <p:cNvPr id="4" name="Slide Number Placeholder 3"/>
          <p:cNvSpPr>
            <a:spLocks noGrp="1"/>
          </p:cNvSpPr>
          <p:nvPr>
            <p:ph type="sldNum" sz="quarter" idx="10"/>
          </p:nvPr>
        </p:nvSpPr>
        <p:spPr/>
        <p:txBody>
          <a:bodyPr/>
          <a:lstStyle/>
          <a:p>
            <a:fld id="{1DC61BDE-5E8D-49EB-A127-5FCB07AECDFF}" type="slidenum">
              <a:rPr lang="en-US" smtClean="0"/>
              <a:t>20</a:t>
            </a:fld>
            <a:endParaRPr lang="en-US"/>
          </a:p>
        </p:txBody>
      </p:sp>
    </p:spTree>
    <p:extLst>
      <p:ext uri="{BB962C8B-B14F-4D97-AF65-F5344CB8AC3E}">
        <p14:creationId xmlns:p14="http://schemas.microsoft.com/office/powerpoint/2010/main" val="111272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0564946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281936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234021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952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91135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6A0E975-544F-4D06-BA9A-440624CBB99B}"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288122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6A0E975-544F-4D06-BA9A-440624CBB99B}"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984789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19692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2672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0E975-544F-4D06-BA9A-440624CBB99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85378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0E975-544F-4D06-BA9A-440624CBB99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221243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9831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A0E975-544F-4D06-BA9A-440624CBB99B}"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85741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0E975-544F-4D06-BA9A-440624CBB99B}"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349873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0E975-544F-4D06-BA9A-440624CBB99B}" type="datetimeFigureOut">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19306018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16701396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A0E975-544F-4D06-BA9A-440624CBB99B}"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C47E6-54C4-41F6-BDFD-4C9EC19BF49D}" type="slidenum">
              <a:rPr lang="en-US" smtClean="0"/>
              <a:t>‹#›</a:t>
            </a:fld>
            <a:endParaRPr lang="en-US"/>
          </a:p>
        </p:txBody>
      </p:sp>
    </p:spTree>
    <p:extLst>
      <p:ext uri="{BB962C8B-B14F-4D97-AF65-F5344CB8AC3E}">
        <p14:creationId xmlns:p14="http://schemas.microsoft.com/office/powerpoint/2010/main" val="122848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6A0E975-544F-4D06-BA9A-440624CBB99B}" type="datetimeFigureOut">
              <a:rPr lang="en-US" smtClean="0"/>
              <a:t>7/20/2023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EBC47E6-54C4-41F6-BDFD-4C9EC19BF49D}" type="slidenum">
              <a:rPr lang="en-US" smtClean="0"/>
              <a:t>‹#›</a:t>
            </a:fld>
            <a:endParaRPr lang="en-US"/>
          </a:p>
        </p:txBody>
      </p:sp>
    </p:spTree>
    <p:extLst>
      <p:ext uri="{BB962C8B-B14F-4D97-AF65-F5344CB8AC3E}">
        <p14:creationId xmlns:p14="http://schemas.microsoft.com/office/powerpoint/2010/main" val="336887002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normAutofit/>
          </a:bodyPr>
          <a:lstStyle/>
          <a:p>
            <a:r>
              <a:rPr lang="en-US" dirty="0" smtClean="0"/>
              <a:t>ZeeShan Ali Shoban</a:t>
            </a:r>
          </a:p>
          <a:p>
            <a:r>
              <a:rPr lang="en-US" dirty="0" smtClean="0"/>
              <a:t>Co-Founder /</a:t>
            </a:r>
            <a:r>
              <a:rPr lang="en-US" dirty="0"/>
              <a:t>C</a:t>
            </a:r>
            <a:r>
              <a:rPr lang="en-US" dirty="0" smtClean="0"/>
              <a:t>hief Instructor </a:t>
            </a:r>
            <a:r>
              <a:rPr lang="en-US" dirty="0" smtClean="0"/>
              <a:t>:D explore X</a:t>
            </a:r>
            <a:endParaRPr lang="en-US" sz="1800" dirty="0"/>
          </a:p>
        </p:txBody>
      </p:sp>
    </p:spTree>
    <p:extLst>
      <p:ext uri="{BB962C8B-B14F-4D97-AF65-F5344CB8AC3E}">
        <p14:creationId xmlns:p14="http://schemas.microsoft.com/office/powerpoint/2010/main" val="2137044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98958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2388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3928594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070071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25938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20" y="249382"/>
            <a:ext cx="10353761" cy="1326321"/>
          </a:xfrm>
        </p:spPr>
        <p:txBody>
          <a:bodyPr/>
          <a:lstStyle/>
          <a:p>
            <a:r>
              <a:rPr lang="en-GB" b="1" dirty="0"/>
              <a:t>Why I’m Learning Python </a:t>
            </a:r>
            <a:r>
              <a:rPr lang="en-GB" b="1" dirty="0" smtClean="0"/>
              <a:t>in 2021</a:t>
            </a:r>
            <a:endParaRPr lang="en-US" dirty="0"/>
          </a:p>
        </p:txBody>
      </p:sp>
      <p:pic>
        <p:nvPicPr>
          <p:cNvPr id="1026" name="Picture 2" descr="http://news.codecademy.com/content/images/2018/01/growth_major_languages-1-1400x1200.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1707452"/>
            <a:ext cx="12192000" cy="515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392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t>
            </a:r>
            <a:r>
              <a:rPr lang="en-US" dirty="0" smtClean="0"/>
              <a:t>learn </a:t>
            </a:r>
            <a:r>
              <a:rPr lang="en-US" dirty="0"/>
              <a:t>this course</a:t>
            </a:r>
            <a:r>
              <a:rPr lang="en-US" dirty="0" smtClean="0"/>
              <a:t>?</a:t>
            </a:r>
            <a:endParaRPr lang="en-US" dirty="0"/>
          </a:p>
        </p:txBody>
      </p:sp>
      <p:sp>
        <p:nvSpPr>
          <p:cNvPr id="3" name="Content Placeholder 2"/>
          <p:cNvSpPr>
            <a:spLocks noGrp="1"/>
          </p:cNvSpPr>
          <p:nvPr>
            <p:ph idx="1"/>
          </p:nvPr>
        </p:nvSpPr>
        <p:spPr>
          <a:xfrm>
            <a:off x="913794" y="1763554"/>
            <a:ext cx="10353762" cy="4581827"/>
          </a:xfrm>
        </p:spPr>
        <p:txBody>
          <a:bodyPr>
            <a:normAutofit/>
          </a:bodyPr>
          <a:lstStyle/>
          <a:p>
            <a:r>
              <a:rPr lang="en-US" sz="3200" dirty="0" smtClean="0"/>
              <a:t>For beginners</a:t>
            </a:r>
          </a:p>
          <a:p>
            <a:r>
              <a:rPr lang="en-US" sz="3200" dirty="0" smtClean="0"/>
              <a:t>For students</a:t>
            </a:r>
          </a:p>
          <a:p>
            <a:r>
              <a:rPr lang="en-US" sz="3200" dirty="0" smtClean="0"/>
              <a:t>For teachers</a:t>
            </a:r>
          </a:p>
          <a:p>
            <a:r>
              <a:rPr lang="en-US" sz="3200" dirty="0" smtClean="0"/>
              <a:t>For professionals who want to polish their skills and move towards python</a:t>
            </a:r>
          </a:p>
          <a:p>
            <a:r>
              <a:rPr lang="en-US" sz="3200" dirty="0" smtClean="0"/>
              <a:t>For all those who want to learn programming</a:t>
            </a:r>
            <a:endParaRPr lang="en-US" sz="3200" dirty="0"/>
          </a:p>
        </p:txBody>
      </p:sp>
    </p:spTree>
    <p:extLst>
      <p:ext uri="{BB962C8B-B14F-4D97-AF65-F5344CB8AC3E}">
        <p14:creationId xmlns:p14="http://schemas.microsoft.com/office/powerpoint/2010/main" val="965962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129159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031033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6952"/>
            <a:ext cx="10353761" cy="1076939"/>
          </a:xfrm>
        </p:spPr>
        <p:txBody>
          <a:bodyPr/>
          <a:lstStyle/>
          <a:p>
            <a:r>
              <a:rPr lang="en-US" dirty="0"/>
              <a:t>More about </a:t>
            </a:r>
            <a:r>
              <a:rPr lang="en-US" dirty="0" smtClean="0"/>
              <a:t>Python</a:t>
            </a:r>
            <a:endParaRPr lang="en-US" dirty="0"/>
          </a:p>
        </p:txBody>
      </p:sp>
      <p:sp>
        <p:nvSpPr>
          <p:cNvPr id="3" name="Content Placeholder 2"/>
          <p:cNvSpPr>
            <a:spLocks noGrp="1"/>
          </p:cNvSpPr>
          <p:nvPr>
            <p:ph idx="1"/>
          </p:nvPr>
        </p:nvSpPr>
        <p:spPr>
          <a:xfrm>
            <a:off x="913795" y="1066800"/>
            <a:ext cx="10353762" cy="5417127"/>
          </a:xfrm>
        </p:spPr>
        <p:txBody>
          <a:bodyPr>
            <a:noAutofit/>
          </a:bodyPr>
          <a:lstStyle/>
          <a:p>
            <a:r>
              <a:rPr lang="en-GB" dirty="0">
                <a:effectLst/>
              </a:rPr>
              <a:t>Python works on different platforms (Windows, Mac, Linux, Raspberry Pi, </a:t>
            </a:r>
            <a:r>
              <a:rPr lang="en-GB" dirty="0" err="1">
                <a:effectLst/>
              </a:rPr>
              <a:t>etc</a:t>
            </a:r>
            <a:r>
              <a:rPr lang="en-GB" dirty="0">
                <a:effectLst/>
              </a:rPr>
              <a:t>).</a:t>
            </a:r>
          </a:p>
          <a:p>
            <a:r>
              <a:rPr lang="en-GB" dirty="0">
                <a:effectLst/>
              </a:rPr>
              <a:t>Python has a simple syntax similar to the English language.</a:t>
            </a:r>
          </a:p>
          <a:p>
            <a:r>
              <a:rPr lang="en-GB" dirty="0">
                <a:effectLst/>
              </a:rPr>
              <a:t>Python has syntax that allows developers to write programs with fewer lines than some other programming languages.</a:t>
            </a:r>
          </a:p>
          <a:p>
            <a:r>
              <a:rPr lang="en-GB" dirty="0">
                <a:effectLst/>
              </a:rPr>
              <a:t>Python runs on an interpreter system, meaning that code can be executed as soon as it is written. This means that prototyping can be very quick.</a:t>
            </a:r>
          </a:p>
          <a:p>
            <a:r>
              <a:rPr lang="en-GB" dirty="0">
                <a:effectLst/>
              </a:rPr>
              <a:t>Python can be treated in a procedural way, an object-orientated way or a functional way</a:t>
            </a:r>
            <a:r>
              <a:rPr lang="en-GB" dirty="0" smtClean="0">
                <a:effectLst/>
              </a:rPr>
              <a:t>.</a:t>
            </a:r>
            <a:endParaRPr lang="en-US" dirty="0" smtClean="0"/>
          </a:p>
          <a:p>
            <a:r>
              <a:rPr lang="en-US" dirty="0" smtClean="0">
                <a:effectLst/>
              </a:rPr>
              <a:t>Case Sensitive language, meaning A and a are different things.</a:t>
            </a:r>
          </a:p>
          <a:p>
            <a:r>
              <a:rPr lang="en-US" dirty="0" smtClean="0">
                <a:effectLst/>
              </a:rPr>
              <a:t>Dynamically typed, no need to declare variables first.</a:t>
            </a:r>
          </a:p>
          <a:p>
            <a:r>
              <a:rPr lang="en-US" dirty="0" smtClean="0">
                <a:effectLst/>
              </a:rPr>
              <a:t>Indentation is used in place of curly braces.</a:t>
            </a:r>
            <a:endParaRPr lang="en-GB" dirty="0">
              <a:effectLst/>
            </a:endParaRPr>
          </a:p>
        </p:txBody>
      </p:sp>
    </p:spTree>
    <p:extLst>
      <p:ext uri="{BB962C8B-B14F-4D97-AF65-F5344CB8AC3E}">
        <p14:creationId xmlns:p14="http://schemas.microsoft.com/office/powerpoint/2010/main" val="412594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a:xfrm>
            <a:off x="913795" y="1666573"/>
            <a:ext cx="10353762" cy="5052882"/>
          </a:xfrm>
        </p:spPr>
        <p:txBody>
          <a:bodyPr>
            <a:normAutofit/>
          </a:bodyPr>
          <a:lstStyle/>
          <a:p>
            <a:r>
              <a:rPr lang="en-US" sz="3200" dirty="0" smtClean="0"/>
              <a:t>Why to Learn Python Now?</a:t>
            </a:r>
          </a:p>
          <a:p>
            <a:r>
              <a:rPr lang="en-US" sz="3200" dirty="0" smtClean="0"/>
              <a:t>Top 10 reason to learn this course?</a:t>
            </a:r>
          </a:p>
          <a:p>
            <a:r>
              <a:rPr lang="en-US" sz="3200" dirty="0" smtClean="0"/>
              <a:t>Python Introduction</a:t>
            </a:r>
          </a:p>
          <a:p>
            <a:r>
              <a:rPr lang="en-US" sz="3200" dirty="0" smtClean="0"/>
              <a:t>Major/Popular Apps in Python</a:t>
            </a:r>
          </a:p>
          <a:p>
            <a:r>
              <a:rPr lang="en-US" sz="3200" dirty="0" smtClean="0"/>
              <a:t>More about Python</a:t>
            </a:r>
          </a:p>
          <a:p>
            <a:r>
              <a:rPr lang="en-US" sz="3200" dirty="0" smtClean="0"/>
              <a:t>Features</a:t>
            </a:r>
          </a:p>
          <a:p>
            <a:r>
              <a:rPr lang="en-US" sz="3200" dirty="0" smtClean="0"/>
              <a:t>Learning Path</a:t>
            </a:r>
            <a:endParaRPr lang="en-US" sz="3200" dirty="0"/>
          </a:p>
        </p:txBody>
      </p:sp>
    </p:spTree>
    <p:extLst>
      <p:ext uri="{BB962C8B-B14F-4D97-AF65-F5344CB8AC3E}">
        <p14:creationId xmlns:p14="http://schemas.microsoft.com/office/powerpoint/2010/main" val="1789416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3477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Path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5971067"/>
              </p:ext>
            </p:extLst>
          </p:nvPr>
        </p:nvGraphicFramePr>
        <p:xfrm>
          <a:off x="277091" y="1496291"/>
          <a:ext cx="11817927" cy="4738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370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TextBox 2"/>
          <p:cNvSpPr txBox="1"/>
          <p:nvPr/>
        </p:nvSpPr>
        <p:spPr>
          <a:xfrm>
            <a:off x="1296538" y="1935920"/>
            <a:ext cx="9048466"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Intro to Python</a:t>
            </a:r>
          </a:p>
          <a:p>
            <a:pPr marL="285750" indent="-285750">
              <a:buFont typeface="Arial" panose="020B0604020202020204" pitchFamily="34" charset="0"/>
              <a:buChar char="•"/>
            </a:pPr>
            <a:r>
              <a:rPr lang="en-US" dirty="0" smtClean="0"/>
              <a:t>Displaying text</a:t>
            </a:r>
          </a:p>
          <a:p>
            <a:pPr marL="285750" indent="-285750">
              <a:buFont typeface="Arial" panose="020B0604020202020204" pitchFamily="34" charset="0"/>
              <a:buChar char="•"/>
            </a:pPr>
            <a:r>
              <a:rPr lang="en-US" dirty="0" smtClean="0"/>
              <a:t>Storing numbers + input from user</a:t>
            </a:r>
          </a:p>
          <a:p>
            <a:pPr marL="285750" indent="-285750">
              <a:buFont typeface="Arial" panose="020B0604020202020204" pitchFamily="34" charset="0"/>
              <a:buChar char="•"/>
            </a:pPr>
            <a:r>
              <a:rPr lang="en-US" dirty="0" smtClean="0"/>
              <a:t>Control Structure</a:t>
            </a:r>
          </a:p>
          <a:p>
            <a:pPr marL="285750" indent="-285750">
              <a:buFont typeface="Arial" panose="020B0604020202020204" pitchFamily="34" charset="0"/>
              <a:buChar char="•"/>
            </a:pPr>
            <a:r>
              <a:rPr lang="en-US" dirty="0" smtClean="0"/>
              <a:t>Complex decision with code</a:t>
            </a:r>
          </a:p>
          <a:p>
            <a:pPr marL="285750" indent="-285750">
              <a:buFont typeface="Arial" panose="020B0604020202020204" pitchFamily="34" charset="0"/>
              <a:buChar char="•"/>
            </a:pPr>
            <a:r>
              <a:rPr lang="en-US" dirty="0" smtClean="0"/>
              <a:t>Looping Structure + Loops</a:t>
            </a:r>
          </a:p>
          <a:p>
            <a:pPr marL="285750" indent="-285750">
              <a:buFont typeface="Arial" panose="020B0604020202020204" pitchFamily="34" charset="0"/>
              <a:buChar char="•"/>
            </a:pPr>
            <a:r>
              <a:rPr lang="en-US" dirty="0" smtClean="0"/>
              <a:t>Functions</a:t>
            </a:r>
          </a:p>
          <a:p>
            <a:pPr marL="285750" indent="-285750">
              <a:buFont typeface="Arial" panose="020B0604020202020204" pitchFamily="34" charset="0"/>
              <a:buChar char="•"/>
            </a:pPr>
            <a:r>
              <a:rPr lang="en-US" dirty="0" smtClean="0"/>
              <a:t>Handling errors</a:t>
            </a:r>
          </a:p>
          <a:p>
            <a:pPr marL="285750" indent="-285750">
              <a:buFont typeface="Arial" panose="020B0604020202020204" pitchFamily="34" charset="0"/>
              <a:buChar char="•"/>
            </a:pPr>
            <a:r>
              <a:rPr lang="en-US" dirty="0" smtClean="0"/>
              <a:t>File Handling</a:t>
            </a:r>
          </a:p>
          <a:p>
            <a:pPr marL="285750" indent="-285750">
              <a:buFont typeface="Arial" panose="020B0604020202020204" pitchFamily="34" charset="0"/>
              <a:buChar char="•"/>
            </a:pPr>
            <a:r>
              <a:rPr lang="en-US" dirty="0" smtClean="0"/>
              <a:t>Lists + tuple</a:t>
            </a:r>
          </a:p>
          <a:p>
            <a:pPr marL="285750" indent="-285750">
              <a:buFont typeface="Arial" panose="020B0604020202020204" pitchFamily="34" charset="0"/>
              <a:buChar char="•"/>
            </a:pPr>
            <a:r>
              <a:rPr lang="en-US" dirty="0" smtClean="0"/>
              <a:t>Sets + Dictionaries</a:t>
            </a:r>
          </a:p>
          <a:p>
            <a:pPr marL="285750" indent="-285750">
              <a:buFont typeface="Arial" panose="020B0604020202020204" pitchFamily="34" charset="0"/>
              <a:buChar char="•"/>
            </a:pPr>
            <a:r>
              <a:rPr lang="en-US" dirty="0" smtClean="0"/>
              <a:t>Functions</a:t>
            </a:r>
          </a:p>
        </p:txBody>
      </p:sp>
    </p:spTree>
    <p:extLst>
      <p:ext uri="{BB962C8B-B14F-4D97-AF65-F5344CB8AC3E}">
        <p14:creationId xmlns:p14="http://schemas.microsoft.com/office/powerpoint/2010/main" val="27391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099891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6737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71498" cy="6858000"/>
          </a:xfrm>
          <a:prstGeom prst="rect">
            <a:avLst/>
          </a:prstGeom>
        </p:spPr>
      </p:pic>
    </p:spTree>
    <p:extLst>
      <p:ext uri="{BB962C8B-B14F-4D97-AF65-F5344CB8AC3E}">
        <p14:creationId xmlns:p14="http://schemas.microsoft.com/office/powerpoint/2010/main" val="418790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4047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312235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866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209605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696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491</TotalTime>
  <Words>491</Words>
  <Application>Microsoft Office PowerPoint</Application>
  <PresentationFormat>Widescreen</PresentationFormat>
  <Paragraphs>72</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Bookman Old Style</vt:lpstr>
      <vt:lpstr>Calibri</vt:lpstr>
      <vt:lpstr>Rockwell</vt:lpstr>
      <vt:lpstr>Damask</vt:lpstr>
      <vt:lpstr>Introduction to Python</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I’m Learning Python in 2021</vt:lpstr>
      <vt:lpstr>Who can learn this course?</vt:lpstr>
      <vt:lpstr>PowerPoint Presentation</vt:lpstr>
      <vt:lpstr>PowerPoint Presentation</vt:lpstr>
      <vt:lpstr>More about Python</vt:lpstr>
      <vt:lpstr>PowerPoint Presentation</vt:lpstr>
      <vt:lpstr>Learning Path</vt:lpstr>
      <vt:lpstr>Course Outline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Zeeshan</dc:creator>
  <cp:lastModifiedBy>Microsoft account</cp:lastModifiedBy>
  <cp:revision>58</cp:revision>
  <dcterms:created xsi:type="dcterms:W3CDTF">2018-09-13T05:03:56Z</dcterms:created>
  <dcterms:modified xsi:type="dcterms:W3CDTF">2023-07-20T09:25:30Z</dcterms:modified>
</cp:coreProperties>
</file>