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9"/>
  </p:notesMasterIdLst>
  <p:sldIdLst>
    <p:sldId id="261" r:id="rId2"/>
    <p:sldId id="258" r:id="rId3"/>
    <p:sldId id="259" r:id="rId4"/>
    <p:sldId id="260" r:id="rId5"/>
    <p:sldId id="278" r:id="rId6"/>
    <p:sldId id="264" r:id="rId7"/>
    <p:sldId id="279" r:id="rId8"/>
    <p:sldId id="265" r:id="rId9"/>
    <p:sldId id="266" r:id="rId10"/>
    <p:sldId id="267" r:id="rId11"/>
    <p:sldId id="280" r:id="rId12"/>
    <p:sldId id="270" r:id="rId13"/>
    <p:sldId id="271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D35B-26FA-4606-9425-5505E1A0927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1BDE-5E8D-49EB-A127-5FCB07AE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9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8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3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0E975-544F-4D06-BA9A-440624CBB9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Displaying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Zeshan Ali </a:t>
            </a:r>
          </a:p>
        </p:txBody>
      </p:sp>
    </p:spTree>
    <p:extLst>
      <p:ext uri="{BB962C8B-B14F-4D97-AF65-F5344CB8AC3E}">
        <p14:creationId xmlns:p14="http://schemas.microsoft.com/office/powerpoint/2010/main" val="416960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351478"/>
            <a:ext cx="10515599" cy="893832"/>
          </a:xfrm>
        </p:spPr>
        <p:txBody>
          <a:bodyPr/>
          <a:lstStyle/>
          <a:p>
            <a:r>
              <a:rPr lang="en-CA" dirty="0"/>
              <a:t>Here’s a neat Python trick: triple quotes!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80882"/>
            <a:ext cx="691432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muslim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we 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shoud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stand united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8" y="5185057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When you put the string in triple quotes, it will be displayed the way you have the string in the text editor</a:t>
            </a:r>
            <a:endParaRPr lang="en-US" sz="2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198" y="3155915"/>
            <a:ext cx="731520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 are 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muslim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we 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shoud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stand united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Problem Multiple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7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584" y="281974"/>
            <a:ext cx="10058400" cy="1450757"/>
          </a:xfrm>
        </p:spPr>
        <p:txBody>
          <a:bodyPr/>
          <a:lstStyle/>
          <a:p>
            <a:r>
              <a:rPr lang="en-CA" dirty="0"/>
              <a:t>Which do you think is better?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23648" y="2055950"/>
            <a:ext cx="649408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 are Muslim'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 Should stand united'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74341" y="3452544"/>
            <a:ext cx="964879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Muslim!\n We Should stand united'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0099" y="4360485"/>
            <a:ext cx="731520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 are 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muslim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we 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shoud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stand united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7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793" y="241502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Geek Tips</a:t>
            </a:r>
            <a:br>
              <a:rPr lang="en-CA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There is often more than one way to solve the same problem</a:t>
            </a:r>
          </a:p>
          <a:p>
            <a:r>
              <a:rPr lang="en-CA" dirty="0"/>
              <a:t>Sometimes it really doesn’t matter which way you do it, as long as it 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2122" y="483440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There is another important programming concept you need to learn as well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0" dirty="0"/>
              <a:t>It’s okay to make mistakes in your code</a:t>
            </a:r>
          </a:p>
          <a:p>
            <a:r>
              <a:rPr lang="en-CA" dirty="0"/>
              <a:t>All </a:t>
            </a:r>
            <a:r>
              <a:rPr lang="en-CA" b="0" dirty="0"/>
              <a:t>programmers make typing mistakes and coding mistakes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70" y="2174733"/>
            <a:ext cx="3618201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325" y="386766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So it might be useful to practice finding our mistakes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706351"/>
            <a:ext cx="922019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2877" y="2706351"/>
            <a:ext cx="590257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 a small world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 there')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World!"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15793" y="2706351"/>
            <a:ext cx="609974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"It's a small 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 there"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World!"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5855" y="2706351"/>
            <a:ext cx="5173581" cy="1806590"/>
            <a:chOff x="705855" y="2706351"/>
            <a:chExt cx="5173581" cy="1806590"/>
          </a:xfrm>
        </p:grpSpPr>
        <p:sp>
          <p:nvSpPr>
            <p:cNvPr id="15" name="Oval 14"/>
            <p:cNvSpPr/>
            <p:nvPr/>
          </p:nvSpPr>
          <p:spPr>
            <a:xfrm>
              <a:off x="1299411" y="2706351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374110" y="2714373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29325" y="3123444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84354" y="3532515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51811" y="3580643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05855" y="3989721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4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668" y="253027"/>
            <a:ext cx="10058400" cy="1450757"/>
          </a:xfrm>
        </p:spPr>
        <p:txBody>
          <a:bodyPr/>
          <a:lstStyle/>
          <a:p>
            <a:r>
              <a:rPr lang="en-CA" dirty="0"/>
              <a:t>Your challenge should you choose to accept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a program that will display the following poem on the 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980" y="2895600"/>
            <a:ext cx="74295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once was a movie star icon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preferred to sleep with the light on.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learned how to code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device that sure glowed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lit up the night using Python!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Congratulations!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316685" y="2280504"/>
            <a:ext cx="5619121" cy="180150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You can now write a computer program that will share information with a user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150" y="2280504"/>
            <a:ext cx="4235450" cy="31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315751"/>
            <a:ext cx="10058400" cy="1450757"/>
          </a:xfrm>
        </p:spPr>
        <p:txBody>
          <a:bodyPr/>
          <a:lstStyle/>
          <a:p>
            <a:r>
              <a:rPr lang="en-CA" dirty="0"/>
              <a:t>Have you ever used a computer 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a book?</a:t>
            </a:r>
          </a:p>
          <a:p>
            <a:r>
              <a:rPr lang="en-CA" dirty="0"/>
              <a:t>Read a movie review?</a:t>
            </a:r>
          </a:p>
          <a:p>
            <a:r>
              <a:rPr lang="en-CA" dirty="0"/>
              <a:t>Read instructions on how to clean crayon off your walls?</a:t>
            </a:r>
          </a:p>
          <a:p>
            <a:r>
              <a:rPr lang="en-CA" dirty="0"/>
              <a:t>Learn all about the capybara?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516" y="308001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Many computer programs provide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644" y="2242199"/>
            <a:ext cx="10058400" cy="4023360"/>
          </a:xfrm>
        </p:spPr>
        <p:txBody>
          <a:bodyPr/>
          <a:lstStyle/>
          <a:p>
            <a:r>
              <a:rPr lang="en-CA" dirty="0"/>
              <a:t>One of the simplest but important things you need the ability to do in your code is display text</a:t>
            </a:r>
          </a:p>
        </p:txBody>
      </p:sp>
    </p:spTree>
    <p:extLst>
      <p:ext uri="{BB962C8B-B14F-4D97-AF65-F5344CB8AC3E}">
        <p14:creationId xmlns:p14="http://schemas.microsoft.com/office/powerpoint/2010/main" val="30802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554" y="22102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The print statement is used to display text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1511" y="2982613"/>
            <a:ext cx="57054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Pakistan </a:t>
            </a: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Zindabad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1511" y="3862018"/>
            <a:ext cx="550823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“Pakistan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Zindabad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10" y="4741423"/>
            <a:ext cx="1120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can use single quotes or double quotes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Displaying </a:t>
            </a:r>
            <a:r>
              <a:rPr lang="en-US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198" y="1950473"/>
            <a:ext cx="1004313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"It's a beautiful day in the neighborhood"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198" y="2954765"/>
            <a:ext cx="1004313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 a beautiful day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the neighborhood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91515" y="258806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Does it matter if you use single or double quotes?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198" y="4119066"/>
            <a:ext cx="10515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Only if the string you are displaying contains a single or double quote. </a:t>
            </a:r>
          </a:p>
          <a:p>
            <a:endParaRPr lang="en-CA" sz="2800" dirty="0"/>
          </a:p>
          <a:p>
            <a:r>
              <a:rPr lang="en-CA" sz="2800" dirty="0"/>
              <a:t>It’s a good habit to pick one and stick with it as much as possible.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2451653" y="2972069"/>
            <a:ext cx="616226" cy="5232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8724" y="241502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What if I want my text to appear on multiple lines?</a:t>
            </a:r>
            <a:endParaRPr lang="en-US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8199" y="2250184"/>
            <a:ext cx="570540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‘Faisalabad'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‘Weather is awesome'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1655610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You can use multiple print statements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7781" y="383158"/>
            <a:ext cx="10058400" cy="1450757"/>
          </a:xfrm>
        </p:spPr>
        <p:txBody>
          <a:bodyPr/>
          <a:lstStyle/>
          <a:p>
            <a:r>
              <a:rPr lang="en-CA" dirty="0"/>
              <a:t>You can also use “\n” to force a new line</a:t>
            </a:r>
            <a:endParaRPr lang="en-US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74341" y="2700949"/>
            <a:ext cx="807144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‘Faisalabad\n weather is 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awsome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60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504</Words>
  <Application>Microsoft Office PowerPoint</Application>
  <PresentationFormat>Widescreen</PresentationFormat>
  <Paragraphs>77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 Light</vt:lpstr>
      <vt:lpstr>Retrospect</vt:lpstr>
      <vt:lpstr>Displaying Text</vt:lpstr>
      <vt:lpstr>Have you ever used a computer to</vt:lpstr>
      <vt:lpstr>Many computer programs provide information</vt:lpstr>
      <vt:lpstr>The print statement is used to display text</vt:lpstr>
      <vt:lpstr>Demo</vt:lpstr>
      <vt:lpstr>Does it matter if you use single or double quotes?</vt:lpstr>
      <vt:lpstr>Multiple Lines</vt:lpstr>
      <vt:lpstr>What if I want my text to appear on multiple lines?</vt:lpstr>
      <vt:lpstr>You can also use “\n” to force a new line</vt:lpstr>
      <vt:lpstr>Here’s a neat Python trick: triple quotes!</vt:lpstr>
      <vt:lpstr>Same Problem Multiple solution</vt:lpstr>
      <vt:lpstr>Which do you think is better?</vt:lpstr>
      <vt:lpstr>Geek Tips </vt:lpstr>
      <vt:lpstr>There is another important programming concept you need to learn as well</vt:lpstr>
      <vt:lpstr>So it might be useful to practice finding our mistakes</vt:lpstr>
      <vt:lpstr>Your challenge should you choose to accept it</vt:lpstr>
      <vt:lpstr>Congratulations!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ZeeShan Ali</dc:creator>
  <cp:lastModifiedBy>ZeeShan Ali</cp:lastModifiedBy>
  <cp:revision>65</cp:revision>
  <dcterms:created xsi:type="dcterms:W3CDTF">2018-09-13T05:03:56Z</dcterms:created>
  <dcterms:modified xsi:type="dcterms:W3CDTF">2024-03-21T11:11:45Z</dcterms:modified>
</cp:coreProperties>
</file>