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9" r:id="rId9"/>
    <p:sldId id="270" r:id="rId10"/>
    <p:sldId id="271" r:id="rId11"/>
    <p:sldId id="272" r:id="rId12"/>
    <p:sldId id="273" r:id="rId13"/>
    <p:sldId id="274" r:id="rId14"/>
    <p:sldId id="27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F8E85-1982-4242-9FAD-9FF81CE1A1C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1FCC9-A057-4590-BC64-30152CF06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4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9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4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2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3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2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9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A0E975-544F-4D06-BA9A-440624CBB99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Storing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70" y="335654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 smtClean="0"/>
              <a:t>Here is a hint: The input statement returns strings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5651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690688"/>
            <a:ext cx="531106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salary =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'5000'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bonus =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'500'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salary + bonus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031905"/>
            <a:ext cx="10515600" cy="23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34" y="211710"/>
            <a:ext cx="10515600" cy="155992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The program thought salary and bonus were strings so it concatenated instead of adding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5651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070538"/>
            <a:ext cx="531106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salary =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bonus =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salary + bonus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87" y="3886420"/>
            <a:ext cx="10211094" cy="23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Imprtant</a:t>
            </a:r>
            <a:r>
              <a:rPr lang="en-US" dirty="0" smtClean="0"/>
              <a:t> Point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5651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2930" y="1871791"/>
            <a:ext cx="950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need a way to tell our program we want to treat values as a number instead of a string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2850" y="317541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 smtClean="0"/>
              <a:t>There are functions to convert from one </a:t>
            </a:r>
            <a:r>
              <a:rPr lang="en-CA" dirty="0" err="1" smtClean="0"/>
              <a:t>datatype</a:t>
            </a:r>
            <a:r>
              <a:rPr lang="en-CA" dirty="0" smtClean="0"/>
              <a:t> to another.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995678"/>
            <a:ext cx="1098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Which function should we use to fix our code?</a:t>
            </a:r>
          </a:p>
          <a:p>
            <a:endParaRPr lang="en-CA" sz="36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8680" y="1748909"/>
            <a:ext cx="105156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	converts to an integer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long(value) 	converts to a long integer</a:t>
            </a:r>
            <a:endParaRPr lang="en-US" altLang="en-US" sz="2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en-CA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loat(value) 	converts</a:t>
            </a:r>
            <a:r>
              <a:rPr kumimoji="0" lang="en-CA" alt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a floating number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CA" alt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(i.e. a number that can hold decimal places)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CA" altLang="en-US" sz="2800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	converts</a:t>
            </a:r>
            <a:r>
              <a:rPr lang="en-CA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a string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370" y="317540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 smtClean="0"/>
              <a:t>If we convert the string to a float we get the desired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995678"/>
            <a:ext cx="1098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What do you think will happen if someone types “BOB” as their salary?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748909"/>
            <a:ext cx="1077070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 = input(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"Please enter your salary: 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bonus = input(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"Please enter your bonus: </a:t>
            </a:r>
            <a:r>
              <a:rPr lang="en-US" altLang="en-US" sz="28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bonus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float(salary)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float(bonus)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084950"/>
            <a:ext cx="10989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The code crashes because we can’t convert the string “BOB” into a numeric value. We will learn how to handle errors later!</a:t>
            </a:r>
          </a:p>
        </p:txBody>
      </p:sp>
    </p:spTree>
    <p:extLst>
      <p:ext uri="{BB962C8B-B14F-4D97-AF65-F5344CB8AC3E}">
        <p14:creationId xmlns:p14="http://schemas.microsoft.com/office/powerpoint/2010/main" val="163172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You can now solve mathematical problems with code!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63" y="2019301"/>
            <a:ext cx="4268368" cy="379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736" y="308195"/>
            <a:ext cx="10058400" cy="1450757"/>
          </a:xfrm>
        </p:spPr>
        <p:txBody>
          <a:bodyPr/>
          <a:lstStyle/>
          <a:p>
            <a:r>
              <a:rPr lang="en-CA" dirty="0" smtClean="0"/>
              <a:t>Congratulations!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739" y="363876"/>
            <a:ext cx="10058400" cy="1450757"/>
          </a:xfrm>
        </p:spPr>
        <p:txBody>
          <a:bodyPr/>
          <a:lstStyle/>
          <a:p>
            <a:r>
              <a:rPr lang="en-CA" dirty="0" smtClean="0"/>
              <a:t>Many problems we have to solve involve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80626" y="2789306"/>
            <a:ext cx="5342157" cy="1756936"/>
          </a:xfrm>
        </p:spPr>
        <p:txBody>
          <a:bodyPr/>
          <a:lstStyle/>
          <a:p>
            <a:r>
              <a:rPr lang="en-C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will I pay monthly on a mortgage?</a:t>
            </a:r>
          </a:p>
          <a:p>
            <a:r>
              <a:rPr lang="en-C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will this cost when I add taxes?</a:t>
            </a:r>
          </a:p>
          <a:p>
            <a:r>
              <a:rPr lang="en-C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milk do I need to use in this recipe if I want to double the recipe?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3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70" y="40251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 smtClean="0"/>
              <a:t>So it’s important to be able to store and manipulate numbers as well as strings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62150"/>
            <a:ext cx="235352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 = 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(age)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49" y="42827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You can perform math operations on numeric values or on variables containing numeric values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182155" y="2195356"/>
            <a:ext cx="629691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width = 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height = 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area = width * height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perimeter = 2*width + 2*height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perimeter = 2*(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width+height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3889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70" y="266295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 smtClean="0"/>
              <a:t>These are the most common math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2171700" y="1824355"/>
          <a:ext cx="71500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47">
                  <a:extLst>
                    <a:ext uri="{9D8B030D-6E8A-4147-A177-3AD203B41FA5}">
                      <a16:colId xmlns:a16="http://schemas.microsoft.com/office/drawing/2014/main" xmlns="" val="3302812797"/>
                    </a:ext>
                  </a:extLst>
                </a:gridCol>
                <a:gridCol w="3078131">
                  <a:extLst>
                    <a:ext uri="{9D8B030D-6E8A-4147-A177-3AD203B41FA5}">
                      <a16:colId xmlns:a16="http://schemas.microsoft.com/office/drawing/2014/main" xmlns="" val="726788657"/>
                    </a:ext>
                  </a:extLst>
                </a:gridCol>
                <a:gridCol w="2608821">
                  <a:extLst>
                    <a:ext uri="{9D8B030D-6E8A-4147-A177-3AD203B41FA5}">
                      <a16:colId xmlns:a16="http://schemas.microsoft.com/office/drawing/2014/main" xmlns="" val="479426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Symbol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24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5+2 =</a:t>
                      </a:r>
                      <a:r>
                        <a:rPr lang="en-CA" sz="2400" baseline="0" dirty="0" smtClean="0"/>
                        <a:t> 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67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5-2</a:t>
                      </a:r>
                      <a:r>
                        <a:rPr lang="en-CA" sz="2400" baseline="0" dirty="0" smtClean="0"/>
                        <a:t> = 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05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5*2 = 10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48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5/2 = 2.5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4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**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Exponent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5**2 = 25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642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Modulo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5%2 =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778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4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Math rules haven’t changed since school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97280" y="2366432"/>
            <a:ext cx="739497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</a:rPr>
              <a:t>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rder of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) 	parentheses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	exponent (e.g. **2 squared **3 cubed)</a:t>
            </a:r>
            <a:endParaRPr kumimoji="0" lang="en-US" altLang="en-US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CA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 	multiplication and division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CA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- 	addition and</a:t>
            </a:r>
            <a:r>
              <a:rPr kumimoji="0" lang="en-CA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subtraction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9459" y="2820473"/>
            <a:ext cx="5357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</a:t>
            </a:r>
          </a:p>
          <a:p>
            <a:r>
              <a:rPr lang="en-US" sz="3200" dirty="0" smtClean="0"/>
              <a:t>E</a:t>
            </a:r>
          </a:p>
          <a:p>
            <a:r>
              <a:rPr lang="en-US" sz="3200" dirty="0" smtClean="0"/>
              <a:t>M</a:t>
            </a:r>
          </a:p>
          <a:p>
            <a:r>
              <a:rPr lang="en-US" sz="3200" dirty="0" smtClean="0"/>
              <a:t>D</a:t>
            </a:r>
          </a:p>
          <a:p>
            <a:r>
              <a:rPr lang="en-US" sz="3200" dirty="0" smtClean="0"/>
              <a:t>A</a:t>
            </a:r>
          </a:p>
          <a:p>
            <a:r>
              <a:rPr lang="en-US" sz="32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840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1930400"/>
            <a:ext cx="3162300" cy="359878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26480" y="1930400"/>
            <a:ext cx="5619121" cy="4953001"/>
          </a:xfrm>
          <a:prstGeom prst="rect">
            <a:avLst/>
          </a:prstGeom>
        </p:spPr>
        <p:txBody>
          <a:bodyPr/>
          <a:lstStyle/>
          <a:p>
            <a:r>
              <a:rPr lang="en-CA" dirty="0" smtClean="0"/>
              <a:t>Sometimes commands are too long to fit on a single line</a:t>
            </a:r>
          </a:p>
          <a:p>
            <a:r>
              <a:rPr lang="en-CA" dirty="0" smtClean="0"/>
              <a:t>You can use a “\” to indicate a command continues on the next line</a:t>
            </a:r>
          </a:p>
          <a:p>
            <a:pPr marL="0" lvl="0" indent="0">
              <a:buNone/>
            </a:pP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5 + 6 + 8 \     </a:t>
            </a:r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6 + 2</a:t>
            </a:r>
            <a:endParaRPr lang="en-US" altLang="en-US" sz="6600" b="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Geek Tip!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number from user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70" y="33565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Why did we get the wrong answer when we ask the user to enter their bonus and salary values?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5651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53355"/>
            <a:ext cx="981986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salary = input(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"Please enter your salary: 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bonus = input(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"Please enter your bonus: 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salary + bonus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031905"/>
            <a:ext cx="10515600" cy="2304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036702">
            <a:off x="5342043" y="3169072"/>
            <a:ext cx="7353167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7200" dirty="0" smtClean="0"/>
              <a:t>What went wrong?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869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SoferaAilab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eraAilab" id="{09A292C2-1EB5-406B-A304-E381792E526C}" vid="{FDC598BC-2D18-4807-B449-B64E08DD2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SoferaAilab</Template>
  <TotalTime>89</TotalTime>
  <Words>348</Words>
  <Application>Microsoft Office PowerPoint</Application>
  <PresentationFormat>Widescreen</PresentationFormat>
  <Paragraphs>106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 Light</vt:lpstr>
      <vt:lpstr>SoferaAilab</vt:lpstr>
      <vt:lpstr>Storing Numbers</vt:lpstr>
      <vt:lpstr>Many problems we have to solve involve math</vt:lpstr>
      <vt:lpstr>So it’s important to be able to store and manipulate numbers as well as strings</vt:lpstr>
      <vt:lpstr>You can perform math operations on numeric values or on variables containing numeric values</vt:lpstr>
      <vt:lpstr>These are the most common math operations</vt:lpstr>
      <vt:lpstr>Math rules haven’t changed since school</vt:lpstr>
      <vt:lpstr>Geek Tip!</vt:lpstr>
      <vt:lpstr>Input number from user</vt:lpstr>
      <vt:lpstr>Why did we get the wrong answer when we ask the user to enter their bonus and salary values?</vt:lpstr>
      <vt:lpstr>Here is a hint: The input statement returns strings</vt:lpstr>
      <vt:lpstr>The program thought salary and bonus were strings so it concatenated instead of adding</vt:lpstr>
      <vt:lpstr>Imprtant Point</vt:lpstr>
      <vt:lpstr>There are functions to convert from one datatype to another.</vt:lpstr>
      <vt:lpstr>If we convert the string to a float we get the desired result</vt:lpstr>
      <vt:lpstr>Congratulations!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Numbers</dc:title>
  <dc:creator>ZeeShan</dc:creator>
  <cp:lastModifiedBy>Microsoft account</cp:lastModifiedBy>
  <cp:revision>6</cp:revision>
  <dcterms:created xsi:type="dcterms:W3CDTF">2021-04-06T12:09:18Z</dcterms:created>
  <dcterms:modified xsi:type="dcterms:W3CDTF">2023-07-18T07:29:28Z</dcterms:modified>
</cp:coreProperties>
</file>