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9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3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8155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340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67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93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7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5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1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hyperlink" Target="https://ninit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Installing Windows 10 And Creating A Bootable USB For Windows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Presented By: </a:t>
            </a:r>
            <a:r>
              <a:rPr lang="en-US" dirty="0" err="1"/>
              <a:t>Zeshan</a:t>
            </a:r>
            <a:r>
              <a:rPr lang="en-US" dirty="0"/>
              <a:t> Ali </a:t>
            </a:r>
          </a:p>
          <a:p>
            <a:r>
              <a:rPr lang="en-US" dirty="0"/>
              <a:t>Google Certified Data Analyst </a:t>
            </a:r>
          </a:p>
          <a:p>
            <a:r>
              <a:rPr lang="en-US" dirty="0"/>
              <a:t>CTO D Explore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E7AE9-320D-62FE-3814-31BBA6912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3" y="1554480"/>
            <a:ext cx="9146337" cy="4049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065875-AB1E-05BD-723E-279C61C6D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698924"/>
            <a:ext cx="9216461" cy="390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EBFC9A-D9DF-F2D1-E4C8-CD2FD54BF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" y="1663926"/>
            <a:ext cx="9385646" cy="4101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F9932-F2EC-A116-5587-EB1F4802D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0" y="1625282"/>
            <a:ext cx="9891058" cy="4174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D62DFE-0D36-6775-813A-CA75DAABF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7136" y="146124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Windows 10 will ask you a few basic questions about your preferences, before completing the installation and taking you to the Windows 10 desktop.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9" y="2497451"/>
            <a:ext cx="7093132" cy="3692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D4571-363A-A836-7D89-474C8E1CC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The Universal Method For Installing Drivers For Every Computer.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60" b="59093"/>
          <a:stretch/>
        </p:blipFill>
        <p:spPr>
          <a:xfrm>
            <a:off x="1230796" y="1814513"/>
            <a:ext cx="4010297" cy="4672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ight Arrow 3"/>
          <p:cNvSpPr/>
          <p:nvPr/>
        </p:nvSpPr>
        <p:spPr>
          <a:xfrm>
            <a:off x="324453" y="5775299"/>
            <a:ext cx="522515" cy="32657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CCC8C-FC3A-7F7C-D734-8A7BE32C2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The Universal Method For Installing Drivers For Every Computer.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-236" r="86587" b="66673"/>
          <a:stretch/>
        </p:blipFill>
        <p:spPr>
          <a:xfrm>
            <a:off x="3039290" y="1816446"/>
            <a:ext cx="3056710" cy="443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ight Arrow 3"/>
          <p:cNvSpPr/>
          <p:nvPr/>
        </p:nvSpPr>
        <p:spPr>
          <a:xfrm>
            <a:off x="1920078" y="3788537"/>
            <a:ext cx="444138" cy="243885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7545C-55F4-F508-6B76-C17465C54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The Universal Method For Installing Drivers For Every Computer.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5514" r="61039" b="38355"/>
          <a:stretch/>
        </p:blipFill>
        <p:spPr>
          <a:xfrm>
            <a:off x="2655394" y="1742892"/>
            <a:ext cx="4692664" cy="4815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/>
          <p:cNvSpPr/>
          <p:nvPr/>
        </p:nvSpPr>
        <p:spPr>
          <a:xfrm>
            <a:off x="1699162" y="3989759"/>
            <a:ext cx="548640" cy="321795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FBE58-8ED2-0A0B-4999-D43499522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The Universal Method For Installing Drivers For Every Computer.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16371" r="43506" b="24439"/>
          <a:stretch/>
        </p:blipFill>
        <p:spPr>
          <a:xfrm>
            <a:off x="1542571" y="1657428"/>
            <a:ext cx="6224944" cy="4636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ight Arrow 3"/>
          <p:cNvSpPr/>
          <p:nvPr/>
        </p:nvSpPr>
        <p:spPr>
          <a:xfrm>
            <a:off x="414553" y="3265113"/>
            <a:ext cx="1018903" cy="52251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2E804-2145-71DD-5EB7-55FD91F31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Tap the Windows icon.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69" y="2729187"/>
            <a:ext cx="4731608" cy="2842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1ACC67-98B9-AF29-E0C7-240ADC257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Discussion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Windows (Operating System).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A Bootable USB For Installing Windows.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About The Partitioning Formats.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The Universal Method For Installing Drivers For Every Computer.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7D547-68CB-F3ED-BDAE-B1D5AA093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Select Settings.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4" y="2833408"/>
            <a:ext cx="5222966" cy="3571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91017-9CE2-0ED7-4933-910846E36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Tap Accounts.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56" y="2679361"/>
            <a:ext cx="4319631" cy="3999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65DD30-5D08-80E5-F624-0BCEC327F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Family &amp; other users.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99" y="1791831"/>
            <a:ext cx="4111126" cy="461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292B76-5D8A-6C0B-7E8B-224FCB19A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Tap "Add someone else to this PC."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44" y="2611915"/>
            <a:ext cx="6452999" cy="2841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832F1-A561-F5C3-3F46-352539297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"I don't have this person's sign-in information."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791144"/>
            <a:ext cx="8556091" cy="2288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EE95E5-7D7E-6028-6B4E-503FB9F2FD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6759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"Add a user without a Microsoft account."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9" y="3074061"/>
            <a:ext cx="8572404" cy="2153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4B99B-AEE1-B9D8-5A77-CFB74943B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User Profile After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 a username, type the account's password twice, enter a clue and select Next.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67" y="2369373"/>
            <a:ext cx="7460426" cy="420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3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03D1-17D0-92F4-D3CD-898D26B2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that give facility to install </a:t>
            </a:r>
            <a:r>
              <a:rPr lang="en-US" dirty="0" err="1"/>
              <a:t>softwares</a:t>
            </a:r>
            <a:r>
              <a:rPr lang="en-US" dirty="0"/>
              <a:t> with ease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9C8B-EF81-6A5B-0281-20AE44A5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2" y="1853248"/>
            <a:ext cx="8946541" cy="4195481"/>
          </a:xfrm>
        </p:spPr>
        <p:txBody>
          <a:bodyPr/>
          <a:lstStyle/>
          <a:p>
            <a:r>
              <a:rPr lang="en-PK" dirty="0">
                <a:hlinkClick r:id="rId2"/>
              </a:rPr>
              <a:t>https://ninite.com/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3A8B-9C17-87CD-CFEA-8DED3FD12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87" y="1995730"/>
            <a:ext cx="8161854" cy="44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5"/>
            <a:ext cx="10241280" cy="4470672"/>
          </a:xfrm>
        </p:spPr>
        <p:txBody>
          <a:bodyPr>
            <a:normAutofit lnSpcReduction="10000"/>
          </a:bodyPr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latin typeface="Bangers" panose="020B0603050302020204" pitchFamily="34" charset="0"/>
              </a:rPr>
              <a:t>THANK YOU SO MUCH EVERYONE FOR YOUR PRECIOUS TIME ALLAH HAFIZ.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177BF-0F7A-4E75-0A0B-255A5C5D5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Windows (Operating System).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referring to an operating system, Windows or win is an operating environment created by Microsoft that provides an interface, known as a Graphical User Interface (GUI), for computers. Windows eliminates the need to memorize commands for the command line (MS-DOS) by using a mouse to navigate through menus, dialog boxes, buttons, tabs, and icons. If you are using a PC (IBM) computer you are most likely using a version of Windows. If you are on an Apple computer you are using mac-OS.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BAEC7-A249-76AE-96B2-67FA831FB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A Bootable USB For Installing Windows.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need a USB Drive with the minimum space of 8GB.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we are using is “RUFUS”.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ISO Of Windows 10 or any other version of Windows it’s up to you.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USB must be formatted in NTFS Format.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All The Items And Software’s then you are good to go.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F505B-7734-FC37-BCD7-2711722B7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About The Partitioning Formats. (GPT)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stands for GUID Partition Table. GPT allows for a nearly unlimited amount of partitions, and the limit here will be your operating system. Windows allows up to 128 partitions on a GPT drive, and you don't have to create an extended partition.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brings with it many advantages, but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MBR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still the most compatible and is still necessary in some cases. This isn’t a Windows-only standard — Mac OS X, Linux, and other operating systems can also use GPT.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A3966-0125-27A7-8D06-028B43FE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About The Partitioning Formats. (MBR)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MBR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standards for Master Boot Record. It was introduced with IBM PC DOS 2.0 in 1983. It’s called Master Boot Record because the MBR is a special boot sector located at the beginning of a drive.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MBR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works with disks up to 2 TB in size, but it can’t handle disks with more than 2 TB of space. MBR also only supports up to four primary partitions — if you want more, you have to make one of your primary partitions an “extended partition” and create logical partitions inside it. This is a silly little hack and shouldn’t be necessary.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MBR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became the industry standard everyone used for partitioning and booting from disks. Developers have been piling on hacks like extended partitions ever since.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4C489-61F0-BF0C-FE69-D910DEF0C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DISKPART IF NEEDED.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103"/>
            <a:ext cx="12192000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" y="1508665"/>
            <a:ext cx="8856618" cy="397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29F6E-5659-4F67-7914-9D6B9B9AB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Installing Windows 10.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757"/>
            <a:ext cx="9026434" cy="3847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7E8EF5-C588-7B7A-8741-CD3FB555A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94" y="5246222"/>
            <a:ext cx="1386876" cy="1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769</Words>
  <Application>Microsoft Office PowerPoint</Application>
  <PresentationFormat>Widescreen</PresentationFormat>
  <Paragraphs>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Bangers</vt:lpstr>
      <vt:lpstr>Calibri</vt:lpstr>
      <vt:lpstr>Century Gothic</vt:lpstr>
      <vt:lpstr>Wingdings 3</vt:lpstr>
      <vt:lpstr>Ion</vt:lpstr>
      <vt:lpstr>Installing Windows 10 And Creating A Bootable USB For Windows 10</vt:lpstr>
      <vt:lpstr>Today’s Discussion</vt:lpstr>
      <vt:lpstr>What is Windows (Operating System).</vt:lpstr>
      <vt:lpstr>How To Make A Bootable USB For Installing Windows.</vt:lpstr>
      <vt:lpstr>Learning About The Partitioning Formats. (GPT)</vt:lpstr>
      <vt:lpstr>Learning About The Partitioning Formats. (MBR)</vt:lpstr>
      <vt:lpstr>DISKPART IF NEEDED.</vt:lpstr>
      <vt:lpstr>Installing Windows 10.</vt:lpstr>
      <vt:lpstr>Installing Windows 10.</vt:lpstr>
      <vt:lpstr>Installing Windows 10.</vt:lpstr>
      <vt:lpstr>Installing Windows 10.</vt:lpstr>
      <vt:lpstr>Installing Windows 10.</vt:lpstr>
      <vt:lpstr>Installing Windows 10.</vt:lpstr>
      <vt:lpstr>Installing Windows 10.</vt:lpstr>
      <vt:lpstr>Learning The Universal Method For Installing Drivers For Every Computer.</vt:lpstr>
      <vt:lpstr>Learning The Universal Method For Installing Drivers For Every Computer.</vt:lpstr>
      <vt:lpstr>Learning The Universal Method For Installing Drivers For Every Computer.</vt:lpstr>
      <vt:lpstr>Learning The Universal Method For Installing Drivers For Every Computer.</vt:lpstr>
      <vt:lpstr>How To Create A User Profile After Installing Windows.</vt:lpstr>
      <vt:lpstr>How To Create A User Profile After Installing Windows.</vt:lpstr>
      <vt:lpstr>How To Create A User Profile After Installing Windows.</vt:lpstr>
      <vt:lpstr>How To Create A User Profile After Installing Windows.</vt:lpstr>
      <vt:lpstr>How To Create A User Profile After Installing Windows.</vt:lpstr>
      <vt:lpstr>How To Create A User Profile After Installing Windows.</vt:lpstr>
      <vt:lpstr>How To Create A User Profile After Installing Windows.</vt:lpstr>
      <vt:lpstr>How To Create A User Profile After Installing Windows.</vt:lpstr>
      <vt:lpstr>Site that give facility to install softwares with ease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Windows 10 And Creating A Bootable USB For Windows 10</dc:title>
  <dc:creator>Arsalan</dc:creator>
  <cp:lastModifiedBy>ZeeShan Ali</cp:lastModifiedBy>
  <cp:revision>15</cp:revision>
  <dcterms:created xsi:type="dcterms:W3CDTF">2018-02-18T18:42:08Z</dcterms:created>
  <dcterms:modified xsi:type="dcterms:W3CDTF">2024-11-21T04:07:41Z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