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39A8-E5FB-45BE-B589-2E62EBF81B3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34F5-F561-4E1A-B058-BC693341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6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6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6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6A2D87-E7FA-424E-B59C-5CC4086E7338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11568" y="758952"/>
            <a:ext cx="10058400" cy="356616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Sofera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69227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990" y="2328919"/>
            <a:ext cx="8579886" cy="1325253"/>
          </a:xfrm>
        </p:spPr>
        <p:txBody>
          <a:bodyPr/>
          <a:lstStyle/>
          <a:p>
            <a:r>
              <a:rPr lang="en-US" sz="40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7396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I'd like to the function to be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examples the functions we created only did one thing</a:t>
            </a:r>
          </a:p>
          <a:p>
            <a:pPr lvl="1"/>
            <a:r>
              <a:rPr lang="en-US" dirty="0"/>
              <a:t>Sometimes that's exactly what we need!</a:t>
            </a:r>
          </a:p>
          <a:p>
            <a:r>
              <a:rPr lang="en-US" dirty="0"/>
              <a:t>But sometimes we need some flexibility</a:t>
            </a:r>
          </a:p>
          <a:p>
            <a:pPr lvl="1"/>
            <a:r>
              <a:rPr lang="en-US" dirty="0"/>
              <a:t>Create custom messages to be displayed</a:t>
            </a:r>
          </a:p>
          <a:p>
            <a:pPr lvl="1"/>
            <a:r>
              <a:rPr lang="en-US" dirty="0"/>
              <a:t>Provide two numbers for a calculation</a:t>
            </a:r>
          </a:p>
          <a:p>
            <a:pPr lvl="1"/>
            <a:r>
              <a:rPr lang="en-US" dirty="0"/>
              <a:t>Print to the screen, and optionally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86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function that accepts data you use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parameters is a piece of data passed into a function</a:t>
            </a:r>
          </a:p>
          <a:p>
            <a:r>
              <a:rPr lang="en-US" dirty="0"/>
              <a:t>You've already used parameters!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Inside the function, parameters behave like variables</a:t>
            </a:r>
          </a:p>
          <a:p>
            <a:pPr lvl="1"/>
            <a:r>
              <a:rPr lang="en-US" dirty="0"/>
              <a:t>It’s a good idea to give them meaningful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8360" y="3476823"/>
            <a:ext cx="5199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world!'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0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add them in, separated by commas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5493" y="2972988"/>
            <a:ext cx="660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message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>
              <a:highlight>
                <a:srgbClr val="FFFFFF"/>
              </a:highlight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'Christopher'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2387" y="2670112"/>
            <a:ext cx="8579886" cy="1325253"/>
          </a:xfrm>
        </p:spPr>
        <p:txBody>
          <a:bodyPr/>
          <a:lstStyle/>
          <a:p>
            <a:r>
              <a:rPr lang="en-US" sz="4000" dirty="0"/>
              <a:t>Returning data</a:t>
            </a:r>
          </a:p>
        </p:txBody>
      </p:sp>
    </p:spTree>
    <p:extLst>
      <p:ext uri="{BB962C8B-B14F-4D97-AF65-F5344CB8AC3E}">
        <p14:creationId xmlns:p14="http://schemas.microsoft.com/office/powerpoint/2010/main" val="231899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6603"/>
            <a:ext cx="10058400" cy="1450757"/>
          </a:xfrm>
        </p:spPr>
        <p:txBody>
          <a:bodyPr/>
          <a:lstStyle/>
          <a:p>
            <a:r>
              <a:rPr lang="en-US" dirty="0"/>
              <a:t>Functions return data using the keyword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value or data you want to pass back after the return keyword</a:t>
            </a:r>
          </a:p>
          <a:p>
            <a:r>
              <a:rPr lang="en-US" dirty="0"/>
              <a:t>You can reuse names in different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0466" y="257146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message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'Christopher'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(output)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17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just use the same name twice?</a:t>
            </a:r>
          </a:p>
          <a:p>
            <a:endParaRPr lang="en-US" dirty="0"/>
          </a:p>
          <a:p>
            <a:r>
              <a:rPr lang="en-US" dirty="0"/>
              <a:t>After a while, you can't always use different names</a:t>
            </a:r>
          </a:p>
          <a:p>
            <a:r>
              <a:rPr lang="en-US" dirty="0"/>
              <a:t>Functions are like containers for names</a:t>
            </a:r>
          </a:p>
          <a:p>
            <a:pPr lvl="1"/>
            <a:r>
              <a:rPr lang="en-US" dirty="0"/>
              <a:t>You can use the same name in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187957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problems with code is you're frequently doing the same thing over and over again</a:t>
            </a:r>
          </a:p>
          <a:p>
            <a:pPr lvl="1"/>
            <a:r>
              <a:rPr lang="en-US" dirty="0"/>
              <a:t>The same few lines of code</a:t>
            </a:r>
          </a:p>
          <a:p>
            <a:pPr lvl="1"/>
            <a:r>
              <a:rPr lang="en-US" dirty="0"/>
              <a:t>The same tasks</a:t>
            </a:r>
          </a:p>
          <a:p>
            <a:pPr lvl="1"/>
            <a:r>
              <a:rPr lang="en-US" dirty="0"/>
              <a:t>The same operations</a:t>
            </a:r>
          </a:p>
          <a:p>
            <a:endParaRPr lang="en-US" dirty="0"/>
          </a:p>
          <a:p>
            <a:pPr lvl="2"/>
            <a:r>
              <a:rPr lang="en-US" dirty="0"/>
              <a:t>Again, and again, and again...</a:t>
            </a:r>
          </a:p>
        </p:txBody>
      </p:sp>
    </p:spTree>
    <p:extLst>
      <p:ext uri="{BB962C8B-B14F-4D97-AF65-F5344CB8AC3E}">
        <p14:creationId xmlns:p14="http://schemas.microsoft.com/office/powerpoint/2010/main" val="9729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could just create  button that does the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just press that 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35" y="2330665"/>
            <a:ext cx="3907932" cy="38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44148" y="2588226"/>
            <a:ext cx="8579886" cy="1325253"/>
          </a:xfrm>
        </p:spPr>
        <p:txBody>
          <a:bodyPr/>
          <a:lstStyle/>
          <a:p>
            <a:r>
              <a:rPr lang="en-US" sz="4000" dirty="0"/>
              <a:t>Introducing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932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(Noun) A reusable section of code with a name that does something</a:t>
            </a:r>
          </a:p>
          <a:p>
            <a:pPr lvl="1"/>
            <a:r>
              <a:rPr lang="en-US" dirty="0"/>
              <a:t>Sometimes called a method</a:t>
            </a:r>
          </a:p>
          <a:p>
            <a:endParaRPr lang="en-US" dirty="0"/>
          </a:p>
          <a:p>
            <a:r>
              <a:rPr lang="en-US" dirty="0"/>
              <a:t>You have already used functions!</a:t>
            </a:r>
          </a:p>
          <a:p>
            <a:pPr marL="457046" lvl="1" indent="0">
              <a:buNone/>
            </a:pPr>
            <a:r>
              <a:rPr lang="en-US" dirty="0"/>
              <a:t>	print</a:t>
            </a:r>
          </a:p>
          <a:p>
            <a:pPr marL="457046" lvl="1" indent="0">
              <a:buNone/>
            </a:pPr>
            <a:r>
              <a:rPr lang="en-US" dirty="0"/>
              <a:t>	open</a:t>
            </a:r>
          </a:p>
          <a:p>
            <a:pPr marL="457046" lvl="1" indent="0">
              <a:buNone/>
            </a:pPr>
            <a:r>
              <a:rPr lang="en-US" dirty="0"/>
              <a:t>	write</a:t>
            </a:r>
          </a:p>
          <a:p>
            <a:pPr marL="457046" lvl="1" indent="0">
              <a:buNone/>
            </a:pPr>
            <a:r>
              <a:rPr lang="en-US" dirty="0"/>
              <a:t>	close</a:t>
            </a:r>
          </a:p>
        </p:txBody>
      </p:sp>
    </p:spTree>
    <p:extLst>
      <p:ext uri="{BB962C8B-B14F-4D97-AF65-F5344CB8AC3E}">
        <p14:creationId xmlns:p14="http://schemas.microsoft.com/office/powerpoint/2010/main" val="25105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create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You are doing the same thing over and over again</a:t>
            </a:r>
          </a:p>
          <a:p>
            <a:r>
              <a:rPr lang="en-US" dirty="0"/>
              <a:t>Simplify your code</a:t>
            </a:r>
          </a:p>
          <a:p>
            <a:pPr lvl="1"/>
            <a:r>
              <a:rPr lang="en-US" dirty="0"/>
              <a:t>Functions have names to define what they do</a:t>
            </a:r>
          </a:p>
          <a:p>
            <a:pPr lvl="1"/>
            <a:r>
              <a:rPr lang="en-US" dirty="0"/>
              <a:t>Breakdown complex blocks of code</a:t>
            </a:r>
          </a:p>
          <a:p>
            <a:r>
              <a:rPr lang="en-US" dirty="0"/>
              <a:t>Easier to make changes</a:t>
            </a:r>
          </a:p>
          <a:p>
            <a:pPr lvl="1"/>
            <a:r>
              <a:rPr lang="en-US" dirty="0"/>
              <a:t>If it's only been written once, you only have to update it once</a:t>
            </a:r>
          </a:p>
        </p:txBody>
      </p:sp>
    </p:spTree>
    <p:extLst>
      <p:ext uri="{BB962C8B-B14F-4D97-AF65-F5344CB8AC3E}">
        <p14:creationId xmlns:p14="http://schemas.microsoft.com/office/powerpoint/2010/main" val="42075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create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 </a:t>
            </a:r>
            <a:r>
              <a:rPr lang="en-US" dirty="0" err="1"/>
              <a:t>def</a:t>
            </a:r>
            <a:endParaRPr lang="en-US" dirty="0"/>
          </a:p>
          <a:p>
            <a:pPr lvl="1"/>
            <a:r>
              <a:rPr lang="en-US" dirty="0"/>
              <a:t>Short for define</a:t>
            </a:r>
          </a:p>
          <a:p>
            <a:r>
              <a:rPr lang="en-US" dirty="0"/>
              <a:t>Give your function a name</a:t>
            </a:r>
          </a:p>
          <a:p>
            <a:pPr lvl="1"/>
            <a:r>
              <a:rPr lang="en-US" dirty="0"/>
              <a:t>You may also have parameter names (we will explain those shortly)</a:t>
            </a:r>
          </a:p>
          <a:p>
            <a:r>
              <a:rPr lang="en-US" dirty="0"/>
              <a:t>Write the code in the body of the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0" y="4242741"/>
            <a:ext cx="52533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44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call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use its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3646" y="2734029"/>
            <a:ext cx="5583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80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83496168"/>
      </p:ext>
    </p:extLst>
  </p:cSld>
  <p:clrMapOvr>
    <a:masterClrMapping/>
  </p:clrMapOvr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54</TotalTime>
  <Words>512</Words>
  <Application>Microsoft Office PowerPoint</Application>
  <PresentationFormat>Widescreen</PresentationFormat>
  <Paragraphs>105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SoferaAilab</vt:lpstr>
      <vt:lpstr>Functions</vt:lpstr>
      <vt:lpstr>Repetition</vt:lpstr>
      <vt:lpstr>What if we could just create  button that does the work?</vt:lpstr>
      <vt:lpstr>Introducing functions</vt:lpstr>
      <vt:lpstr>What is a function?</vt:lpstr>
      <vt:lpstr>Why create functions?</vt:lpstr>
      <vt:lpstr>How do you create a function?</vt:lpstr>
      <vt:lpstr>How do you call a function?</vt:lpstr>
      <vt:lpstr>Creating and calling functions</vt:lpstr>
      <vt:lpstr>Parameters</vt:lpstr>
      <vt:lpstr>I'd like to the function to be dynamic</vt:lpstr>
      <vt:lpstr>To create a function that accepts data you use parameters</vt:lpstr>
      <vt:lpstr>What about multiple parameters?</vt:lpstr>
      <vt:lpstr>Returning data</vt:lpstr>
      <vt:lpstr>Functions return data using the keyword return</vt:lpstr>
      <vt:lpstr>Wait a minute...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ZeeShan</dc:creator>
  <cp:lastModifiedBy>ZeeShan Ali</cp:lastModifiedBy>
  <cp:revision>5</cp:revision>
  <dcterms:created xsi:type="dcterms:W3CDTF">2021-04-15T06:32:40Z</dcterms:created>
  <dcterms:modified xsi:type="dcterms:W3CDTF">2024-12-12T13:27:54Z</dcterms:modified>
</cp:coreProperties>
</file>