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75" r:id="rId16"/>
    <p:sldId id="276" r:id="rId17"/>
    <p:sldId id="278" r:id="rId18"/>
    <p:sldId id="280" r:id="rId19"/>
    <p:sldId id="282" r:id="rId20"/>
    <p:sldId id="283" r:id="rId21"/>
    <p:sldId id="284" r:id="rId22"/>
    <p:sldId id="285" r:id="rId23"/>
    <p:sldId id="286" r:id="rId24"/>
    <p:sldId id="288" r:id="rId25"/>
    <p:sldId id="290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FA99C-AA17-42BA-9517-C00B130AA0A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8179-EF59-4178-92A5-FCFE6C2B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Decision with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703567"/>
            <a:ext cx="976745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answer=input(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"Would you like express shipping?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answer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 will be an extra $10"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What do you think will happen if we type “YES” instead of “yes”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1" y="423407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of the challenges of working with strings of characters, is that the computer considers “y” and “Y” to be two different letters.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690688"/>
            <a:ext cx="976745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answer=input(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"Would you like express shipping?"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answer.lower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 will be an extra $10"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829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Is there a way we could change a string from  uppercase to lowercase?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1" y="4234070"/>
            <a:ext cx="1040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Hint: There were functions we could call for string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36583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Hint: </a:t>
            </a:r>
            <a:r>
              <a:rPr lang="en-CA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lower()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013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What if we try an if statement with numbers instead of strings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6083" y="3809067"/>
            <a:ext cx="999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will appear on the screen if deposit is 150?</a:t>
            </a:r>
          </a:p>
          <a:p>
            <a:endParaRPr lang="en-CA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690688"/>
            <a:ext cx="970059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 = 150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deposit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082" y="4407130"/>
            <a:ext cx="999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will appear on the screen if deposit is 50?</a:t>
            </a:r>
          </a:p>
          <a:p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276080" y="5005193"/>
            <a:ext cx="1076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will appear on the screen if deposit is exactly 100? </a:t>
            </a:r>
          </a:p>
          <a:p>
            <a:endParaRPr lang="en-CA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100" y="2427873"/>
            <a:ext cx="8409867" cy="1460779"/>
          </a:xfrm>
        </p:spPr>
        <p:txBody>
          <a:bodyPr>
            <a:noAutofit/>
          </a:bodyPr>
          <a:lstStyle/>
          <a:p>
            <a:r>
              <a:rPr lang="en-CA" sz="4400" b="1" dirty="0"/>
              <a:t>Working with numeric values and if statements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Always test &gt;,&lt; and boundary conditions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690688"/>
            <a:ext cx="970059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 = 150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deposit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951556"/>
            <a:ext cx="9995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 when you test this code, try:</a:t>
            </a:r>
          </a:p>
          <a:p>
            <a:pPr lvl="1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value less than 100</a:t>
            </a:r>
          </a:p>
          <a:p>
            <a:pPr lvl="1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value greater than 100</a:t>
            </a:r>
          </a:p>
          <a:p>
            <a:pPr lvl="1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exactly 100</a:t>
            </a:r>
          </a:p>
          <a:p>
            <a:endParaRPr lang="en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5466" y="29682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How could we let the user enter the amount to deposit?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1" y="4234070"/>
            <a:ext cx="999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did our code crash?</a:t>
            </a:r>
          </a:p>
          <a:p>
            <a:endParaRPr lang="en-CA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690688"/>
            <a:ext cx="1071107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deposit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1" y="4961570"/>
            <a:ext cx="999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can we fix it?</a:t>
            </a:r>
          </a:p>
          <a:p>
            <a:endParaRPr lang="en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00" y="3565583"/>
            <a:ext cx="6693496" cy="2537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7808" y="33924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We have to convert the string value returned by the input function to a number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627" y="1790003"/>
            <a:ext cx="119545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Here is another way to do the same thing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deposit &gt; 100 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0504" y="466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What if you get a free toaster for over $100 and a free mug for under $100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690688"/>
            <a:ext cx="1077070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"Enjoy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mug!"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573955"/>
            <a:ext cx="109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will appear on the screen if we enter 50? 150? 100?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373626"/>
            <a:ext cx="109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code in the</a:t>
            </a:r>
            <a:r>
              <a:rPr lang="en-CA" sz="3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CA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en-CA" sz="3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 is only executed if the condition is NOT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6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You can use </a:t>
            </a:r>
            <a:r>
              <a:rPr lang="en-CA" dirty="0" err="1"/>
              <a:t>boolean</a:t>
            </a:r>
            <a:r>
              <a:rPr lang="en-CA" dirty="0"/>
              <a:t> variables to remember if a condition is true or false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300" y="1405743"/>
            <a:ext cx="1083181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"how much would you like to deposit?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#Set 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#if the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is True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#the print statement will 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"enjoy your toaster"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5376061"/>
            <a:ext cx="896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Make sure you test what happens when your if statement is true and what happens when your if statement is false.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08" y="-8217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Why does our code crash when we enter a value of 50 for a deposit?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300" y="1405743"/>
            <a:ext cx="1083181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"how much would you like to deposit?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#Set 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#if the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is True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#the print statement will 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"enjoy your toaster"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5536102"/>
            <a:ext cx="1011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 at the error message: </a:t>
            </a:r>
            <a:r>
              <a:rPr lang="en-CA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‘</a:t>
            </a:r>
            <a:r>
              <a:rPr lang="en-CA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freeToaster</a:t>
            </a:r>
            <a:r>
              <a:rPr lang="en-CA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is not defined</a:t>
            </a:r>
            <a:r>
              <a:rPr lang="en-CA" sz="2800" b="1" dirty="0"/>
              <a:t>.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96" y="3537736"/>
            <a:ext cx="409575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Every day we are faced with decisions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65471" y="2080968"/>
            <a:ext cx="6514135" cy="1962998"/>
          </a:xfrm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Should I drive or take the bus?</a:t>
            </a:r>
          </a:p>
          <a:p>
            <a:r>
              <a:rPr lang="en-CA" sz="2400" dirty="0">
                <a:solidFill>
                  <a:schemeClr val="tx1"/>
                </a:solidFill>
              </a:rPr>
              <a:t>Should I cook at home or go out for dinner?</a:t>
            </a:r>
          </a:p>
          <a:p>
            <a:r>
              <a:rPr lang="en-CA" sz="2400" dirty="0">
                <a:solidFill>
                  <a:schemeClr val="tx1"/>
                </a:solidFill>
              </a:rPr>
              <a:t>Which laptop should I buy?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-133504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It’s always a good idea to initialize your variables!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4288" y="1026544"/>
            <a:ext cx="1045957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#Initialize the variable to fix the error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"how much would you like to deposit?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#Set 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#if the variable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is True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#the print statement will execute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"enjoy your toaster"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4288" y="1123105"/>
            <a:ext cx="9284250" cy="1063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4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71" y="30116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Aren’t you just making the code more complicated by using the Boolean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51071" y="2351424"/>
            <a:ext cx="9038393" cy="2838762"/>
          </a:xfrm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That depends…</a:t>
            </a:r>
          </a:p>
          <a:p>
            <a:r>
              <a:rPr lang="en-CA" sz="2400" dirty="0">
                <a:solidFill>
                  <a:schemeClr val="tx1"/>
                </a:solidFill>
              </a:rPr>
              <a:t>What if you are writing a program, and there is more than one place you have to check that condition? You could check the condition once and remember the result in the Boolean variable</a:t>
            </a:r>
          </a:p>
          <a:p>
            <a:r>
              <a:rPr lang="en-CA" sz="2400" dirty="0">
                <a:solidFill>
                  <a:schemeClr val="tx1"/>
                </a:solidFill>
              </a:rPr>
              <a:t>What if the condition is very complicated to figure out? It might be easier to read your code if you just use a Boolean variable (often called a flag) in your if statement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25" y="66389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And now we have more ways to make typing mistakes! Can you find three?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6408" y="1347866"/>
            <a:ext cx="107707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deposit=input(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"Enjoy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mug!"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514" y="4025522"/>
            <a:ext cx="107707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deposit=input(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would you like to deposit? 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float(deposit) &gt; 100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get a free toaster!"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freeToaster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"Enjoy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mug!"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96101" y="1655546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7903" y="2235415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90825" y="2235415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6100" y="4315110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74219" y="4946768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4412" y="4946767"/>
            <a:ext cx="481263" cy="451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77" y="301165"/>
            <a:ext cx="10058400" cy="1450757"/>
          </a:xfrm>
        </p:spPr>
        <p:txBody>
          <a:bodyPr/>
          <a:lstStyle/>
          <a:p>
            <a:r>
              <a:rPr lang="en-CA" dirty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86677" y="2158239"/>
            <a:ext cx="8394450" cy="3083461"/>
          </a:xfrm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Calculate shipping charges for a shopper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Ask the user to enter the amount for their total purchase</a:t>
            </a:r>
          </a:p>
          <a:p>
            <a:r>
              <a:rPr lang="en-CA" sz="2400" dirty="0">
                <a:solidFill>
                  <a:schemeClr val="tx1"/>
                </a:solidFill>
              </a:rPr>
              <a:t>If their total is under $50 add $10, otherwise shipping is free</a:t>
            </a:r>
          </a:p>
          <a:p>
            <a:r>
              <a:rPr lang="en-CA" sz="2400" dirty="0">
                <a:solidFill>
                  <a:schemeClr val="tx1"/>
                </a:solidFill>
              </a:rPr>
              <a:t>Tell the user their final total including shipping costs and format the number so it looks like a monetary value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Don’t forget to test your solution with </a:t>
            </a:r>
          </a:p>
          <a:p>
            <a:pPr lvl="1"/>
            <a:r>
              <a:rPr lang="en-CA" sz="2400" dirty="0"/>
              <a:t>a value &gt; 50</a:t>
            </a:r>
          </a:p>
          <a:p>
            <a:pPr lvl="1"/>
            <a:r>
              <a:rPr lang="en-CA" sz="2400" dirty="0"/>
              <a:t>a value &lt; 50</a:t>
            </a:r>
          </a:p>
          <a:p>
            <a:pPr lvl="1"/>
            <a:r>
              <a:rPr lang="en-CA" sz="2400" dirty="0"/>
              <a:t>a value of exactly 50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77" y="301165"/>
            <a:ext cx="10058400" cy="1450757"/>
          </a:xfrm>
        </p:spPr>
        <p:txBody>
          <a:bodyPr/>
          <a:lstStyle/>
          <a:p>
            <a:r>
              <a:rPr lang="en-CA" dirty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86677" y="2158239"/>
            <a:ext cx="8394450" cy="3083461"/>
          </a:xfrm>
        </p:spPr>
        <p:txBody>
          <a:bodyPr/>
          <a:lstStyle/>
          <a:p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77" y="301165"/>
            <a:ext cx="10058400" cy="1450757"/>
          </a:xfrm>
        </p:spPr>
        <p:txBody>
          <a:bodyPr/>
          <a:lstStyle/>
          <a:p>
            <a:r>
              <a:rPr lang="en-CA" dirty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86677" y="2158239"/>
            <a:ext cx="8394450" cy="3083461"/>
          </a:xfrm>
        </p:spPr>
        <p:txBody>
          <a:bodyPr/>
          <a:lstStyle/>
          <a:p>
            <a:r>
              <a:rPr lang="en-CA" sz="2400" dirty="0">
                <a:solidFill>
                  <a:schemeClr val="tx1"/>
                </a:solidFill>
              </a:rPr>
              <a:t>Calculate shipping charges for a shopper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Ask the user to enter the amount for their total purchase</a:t>
            </a:r>
          </a:p>
          <a:p>
            <a:r>
              <a:rPr lang="en-CA" sz="2400" dirty="0">
                <a:solidFill>
                  <a:schemeClr val="tx1"/>
                </a:solidFill>
              </a:rPr>
              <a:t>If their total is under $50 add $10, otherwise shipping is free</a:t>
            </a:r>
          </a:p>
          <a:p>
            <a:r>
              <a:rPr lang="en-CA" sz="2400" dirty="0">
                <a:solidFill>
                  <a:schemeClr val="tx1"/>
                </a:solidFill>
              </a:rPr>
              <a:t>Tell the user their final total including shipping costs and format the number so it looks like a monetary value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Don’t forget to test your solution with </a:t>
            </a:r>
          </a:p>
          <a:p>
            <a:pPr lvl="1"/>
            <a:r>
              <a:rPr lang="en-CA" sz="2400" dirty="0"/>
              <a:t>a value &gt; 50</a:t>
            </a:r>
          </a:p>
          <a:p>
            <a:pPr lvl="1"/>
            <a:r>
              <a:rPr lang="en-CA" sz="2400" dirty="0"/>
              <a:t>a value &lt; 50</a:t>
            </a:r>
          </a:p>
          <a:p>
            <a:pPr lvl="1"/>
            <a:r>
              <a:rPr lang="en-CA" sz="2400" dirty="0"/>
              <a:t>a value of exactly 50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010" y="1906271"/>
            <a:ext cx="4937760" cy="4023360"/>
          </a:xfrm>
        </p:spPr>
        <p:txBody>
          <a:bodyPr/>
          <a:lstStyle/>
          <a:p>
            <a:r>
              <a:rPr lang="en-CA" dirty="0"/>
              <a:t>Your code can now react to different conditions!</a:t>
            </a:r>
          </a:p>
          <a:p>
            <a:r>
              <a:rPr lang="en-CA" dirty="0"/>
              <a:t>You can now solve problems that require decision making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3" y="2019301"/>
            <a:ext cx="4268368" cy="379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Congratulations!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982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The choice we make depends on different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10254" y="2338546"/>
            <a:ext cx="7086771" cy="1885724"/>
          </a:xfrm>
        </p:spPr>
        <p:txBody>
          <a:bodyPr/>
          <a:lstStyle/>
          <a:p>
            <a:r>
              <a:rPr lang="en-CA" sz="1000" dirty="0"/>
              <a:t>Should I drive or take the bus?</a:t>
            </a:r>
          </a:p>
          <a:p>
            <a:pPr lvl="1"/>
            <a:r>
              <a:rPr lang="en-CA" sz="2000" dirty="0"/>
              <a:t>Am I late? What’s the price of gas?</a:t>
            </a:r>
          </a:p>
          <a:p>
            <a:r>
              <a:rPr lang="en-CA" sz="1000" dirty="0"/>
              <a:t>Should I cook at home or go out for dinner?</a:t>
            </a:r>
          </a:p>
          <a:p>
            <a:pPr lvl="1"/>
            <a:r>
              <a:rPr lang="en-CA" sz="2000" dirty="0"/>
              <a:t>Do I have any food at home? Do I have enough money to go out?</a:t>
            </a:r>
          </a:p>
          <a:p>
            <a:r>
              <a:rPr lang="en-CA" sz="1000" dirty="0"/>
              <a:t>Which laptop should I buy?</a:t>
            </a:r>
          </a:p>
          <a:p>
            <a:pPr lvl="1"/>
            <a:r>
              <a:rPr lang="en-CA" sz="2000" dirty="0"/>
              <a:t>How much RAM do I need? How much money do I have?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7808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If your code is going to solve problems, it has to make decisions as well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04863" y="2145363"/>
            <a:ext cx="8214145" cy="3366795"/>
          </a:xfrm>
        </p:spPr>
        <p:txBody>
          <a:bodyPr/>
          <a:lstStyle/>
          <a:p>
            <a:r>
              <a:rPr lang="en-CA" sz="2800" dirty="0">
                <a:solidFill>
                  <a:schemeClr val="tx1"/>
                </a:solidFill>
              </a:rPr>
              <a:t>If the user maintained a bank account balance over $1000 waive the transaction fees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If a user cancels their appointment less than 24 hours before the appointment time, charge a cancellation fee</a:t>
            </a:r>
          </a:p>
          <a:p>
            <a:r>
              <a:rPr lang="en-CA" sz="2800" dirty="0">
                <a:solidFill>
                  <a:schemeClr val="tx1"/>
                </a:solidFill>
              </a:rPr>
              <a:t>If the hockey player gets the puck in the net, ad</a:t>
            </a:r>
            <a:r>
              <a:rPr lang="en-CA" sz="2800" dirty="0"/>
              <a:t>d one to the score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906131"/>
            <a:ext cx="976745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answer=input(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"Would you like express shipping?"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answer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 will be an extra $10"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4103" y="30116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If statements allow you to specify code that only executes if a specific condition is true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65564" y="2290515"/>
            <a:ext cx="636104" cy="6162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23407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do you think the == symbol means?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7568" y="1751922"/>
            <a:ext cx="976745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	is equal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	is not equal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CA" alt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is less than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is greater than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 	is less than or equal 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	is greater than or equal to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8923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You can use different symbols to check for different conditions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60705" y="1751922"/>
            <a:ext cx="490661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answer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answer !=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&lt; 100 :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&gt; 100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&lt;= 100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&gt;= 100 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690688"/>
            <a:ext cx="976745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answer=input(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"Would you like express shipping?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answer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 will be an extra $10"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"Have a nice 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8193" y="30116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If statements allow you to specify code that only executes if a specific condition is true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199" y="2536847"/>
            <a:ext cx="1030357" cy="6162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234070"/>
            <a:ext cx="963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it matter if that print statement is indented?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961570"/>
            <a:ext cx="9180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 – the indented code is only executed if the condition is true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1683414"/>
            <a:ext cx="976745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answer ==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not answer ==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"no"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&lt; 100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not total &gt;= 100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8649" y="301165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Almost every if statement can be written two ways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361070"/>
            <a:ext cx="4349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do you prefer?</a:t>
            </a:r>
          </a:p>
          <a:p>
            <a:endParaRPr lang="en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it the way you would say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66227" y="2943852"/>
            <a:ext cx="6539892" cy="906931"/>
          </a:xfrm>
        </p:spPr>
        <p:txBody>
          <a:bodyPr/>
          <a:lstStyle/>
          <a:p>
            <a:r>
              <a:rPr lang="en-CA" dirty="0"/>
              <a:t>If course is completed – send certificate to student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courseCompleted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"yes"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CA" sz="2800" dirty="0"/>
          </a:p>
          <a:p>
            <a:r>
              <a:rPr lang="en-CA" sz="1100" dirty="0"/>
              <a:t>If order total under $50 – add shipping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total &lt; 50 :</a:t>
            </a:r>
          </a:p>
          <a:p>
            <a:r>
              <a:rPr lang="en-CA" sz="1100" dirty="0"/>
              <a:t>If cat has not been vaccinated – call owner to set appointment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not vaccinated ==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"yes"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sz="1100" dirty="0"/>
          </a:p>
          <a:p>
            <a:endParaRPr lang="en-CA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"/>
            <a:ext cx="1537808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298</TotalTime>
  <Words>1649</Words>
  <Application>Microsoft Office PowerPoint</Application>
  <PresentationFormat>Widescreen</PresentationFormat>
  <Paragraphs>193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 Light</vt:lpstr>
      <vt:lpstr>SoferaAilab</vt:lpstr>
      <vt:lpstr>Making Decision with code</vt:lpstr>
      <vt:lpstr>Every day we are faced with decisions</vt:lpstr>
      <vt:lpstr>The choice we make depends on different conditions</vt:lpstr>
      <vt:lpstr>If your code is going to solve problems, it has to make decisions as well</vt:lpstr>
      <vt:lpstr>If statements allow you to specify code that only executes if a specific condition is true</vt:lpstr>
      <vt:lpstr>You can use different symbols to check for different conditions</vt:lpstr>
      <vt:lpstr>If statements allow you to specify code that only executes if a specific condition is true</vt:lpstr>
      <vt:lpstr>Almost every if statement can be written two ways</vt:lpstr>
      <vt:lpstr>Write it the way you would say it</vt:lpstr>
      <vt:lpstr>What do you think will happen if we type “YES” instead of “yes”</vt:lpstr>
      <vt:lpstr>Is there a way we could change a string from  uppercase to lowercase?</vt:lpstr>
      <vt:lpstr>What if we try an if statement with numbers instead of strings</vt:lpstr>
      <vt:lpstr>PowerPoint Presentation</vt:lpstr>
      <vt:lpstr>Always test &gt;,&lt; and boundary conditions</vt:lpstr>
      <vt:lpstr>How could we let the user enter the amount to deposit?</vt:lpstr>
      <vt:lpstr>We have to convert the string value returned by the input function to a number</vt:lpstr>
      <vt:lpstr>What if you get a free toaster for over $100 and a free mug for under $100</vt:lpstr>
      <vt:lpstr>You can use boolean variables to remember if a condition is true or false</vt:lpstr>
      <vt:lpstr>Why does our code crash when we enter a value of 50 for a deposit?</vt:lpstr>
      <vt:lpstr>It’s always a good idea to initialize your variables!</vt:lpstr>
      <vt:lpstr>Aren’t you just making the code more complicated by using the Boolean variable?</vt:lpstr>
      <vt:lpstr>And now we have more ways to make typing mistakes! Can you find three?</vt:lpstr>
      <vt:lpstr>Your challenge</vt:lpstr>
      <vt:lpstr>Your challenge</vt:lpstr>
      <vt:lpstr>Your challenge</vt:lpstr>
      <vt:lpstr>Congratulations!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Decision with code</dc:title>
  <dc:creator>ZeeShan</dc:creator>
  <cp:lastModifiedBy>ZeeShan Ali</cp:lastModifiedBy>
  <cp:revision>14</cp:revision>
  <dcterms:created xsi:type="dcterms:W3CDTF">2021-04-12T07:53:58Z</dcterms:created>
  <dcterms:modified xsi:type="dcterms:W3CDTF">2024-03-25T11:54:46Z</dcterms:modified>
</cp:coreProperties>
</file>