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6"/>
  </p:notes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FCC3-8132-4E81-8AC4-2B9BE7032BD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B317F-5BFB-4CC6-B8CB-96379695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7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 an unknown number of times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6155" y="3329395"/>
            <a:ext cx="8409867" cy="146077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While Loops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992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How many lines will this loop draw?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126480" y="3407492"/>
            <a:ext cx="5908784" cy="469048"/>
          </a:xfrm>
        </p:spPr>
        <p:txBody>
          <a:bodyPr/>
          <a:lstStyle/>
          <a:p>
            <a:endParaRPr lang="en-CA" sz="2800" dirty="0" smtClean="0">
              <a:solidFill>
                <a:schemeClr val="tx1"/>
              </a:solidFill>
            </a:endParaRPr>
          </a:p>
          <a:p>
            <a:endParaRPr lang="en-CA" sz="2800" dirty="0">
              <a:solidFill>
                <a:schemeClr val="tx1"/>
              </a:solidFill>
            </a:endParaRPr>
          </a:p>
          <a:p>
            <a:endParaRPr lang="en-CA" sz="2800" dirty="0" smtClean="0">
              <a:solidFill>
                <a:schemeClr val="tx1"/>
              </a:solidFill>
            </a:endParaRPr>
          </a:p>
          <a:p>
            <a:endParaRPr lang="en-CA" sz="2800" dirty="0">
              <a:solidFill>
                <a:schemeClr val="tx1"/>
              </a:solidFill>
            </a:endParaRPr>
          </a:p>
          <a:p>
            <a:endParaRPr lang="en-CA" sz="2800" dirty="0" smtClean="0">
              <a:solidFill>
                <a:schemeClr val="tx1"/>
              </a:solidFill>
            </a:endParaRPr>
          </a:p>
          <a:p>
            <a:r>
              <a:rPr lang="en-CA" sz="2800" dirty="0" smtClean="0">
                <a:solidFill>
                  <a:schemeClr val="tx1"/>
                </a:solidFill>
              </a:rPr>
              <a:t>Trick </a:t>
            </a:r>
            <a:r>
              <a:rPr lang="en-CA" sz="2800" dirty="0">
                <a:solidFill>
                  <a:schemeClr val="tx1"/>
                </a:solidFill>
              </a:rPr>
              <a:t>question! It will execute forever! Because the value of counter is never updated! How can </a:t>
            </a:r>
            <a:r>
              <a:rPr lang="en-CA" sz="2800" dirty="0" smtClean="0">
                <a:solidFill>
                  <a:schemeClr val="tx1"/>
                </a:solidFill>
              </a:rPr>
              <a:t>the counter </a:t>
            </a:r>
            <a:r>
              <a:rPr lang="en-CA" sz="2800" dirty="0">
                <a:solidFill>
                  <a:schemeClr val="tx1"/>
                </a:solidFill>
              </a:rPr>
              <a:t>ever become greater than 3? This is called an endless </a:t>
            </a:r>
            <a:r>
              <a:rPr lang="en-CA" sz="2800" dirty="0" smtClean="0">
                <a:solidFill>
                  <a:schemeClr val="tx1"/>
                </a:solidFill>
              </a:rPr>
              <a:t>loop</a:t>
            </a:r>
            <a:r>
              <a:rPr lang="en-CA" sz="2800" dirty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</a:rPr>
              <a:t>and sometimes we get one by mistake.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0600" y="1843088"/>
            <a:ext cx="491673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 = 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&lt; 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It’s easier to make a mistake with a while loop than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91007" y="3381734"/>
            <a:ext cx="5470946" cy="610717"/>
          </a:xfrm>
        </p:spPr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</a:rPr>
              <a:t>Use for loops whenever possible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Don’t fear 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7134" y="3188551"/>
            <a:ext cx="6939136" cy="1112993"/>
          </a:xfrm>
        </p:spPr>
        <p:txBody>
          <a:bodyPr/>
          <a:lstStyle/>
          <a:p>
            <a:r>
              <a:rPr lang="en-CA" sz="3200" dirty="0" smtClean="0">
                <a:solidFill>
                  <a:schemeClr val="tx1"/>
                </a:solidFill>
              </a:rPr>
              <a:t>You will encounter problems where a while loop is the only way to solve a problem</a:t>
            </a:r>
            <a:endParaRPr lang="en-CA" sz="3200" dirty="0">
              <a:solidFill>
                <a:schemeClr val="tx1"/>
              </a:solidFill>
            </a:endParaRPr>
          </a:p>
          <a:p>
            <a:r>
              <a:rPr lang="en-CA" sz="3200" dirty="0" smtClean="0">
                <a:solidFill>
                  <a:schemeClr val="tx1"/>
                </a:solidFill>
              </a:rPr>
              <a:t>They are often used when reading data (read until no more data)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0818" y="2660517"/>
            <a:ext cx="8091323" cy="2413758"/>
          </a:xfrm>
        </p:spPr>
        <p:txBody>
          <a:bodyPr/>
          <a:lstStyle/>
          <a:p>
            <a:r>
              <a:rPr lang="en-CA" sz="2800" dirty="0" smtClean="0">
                <a:solidFill>
                  <a:schemeClr val="tx1"/>
                </a:solidFill>
              </a:rPr>
              <a:t>Create an etch a sketch program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Have the user enter a pen color, a line length, and an angle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Use turtle to draw a line based on their specifications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Let them specify new lines over and over until they enter a line length of 0. 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When the user specifies a line length of 0 stop drawing.</a:t>
            </a:r>
          </a:p>
        </p:txBody>
      </p:sp>
    </p:spTree>
    <p:extLst>
      <p:ext uri="{BB962C8B-B14F-4D97-AF65-F5344CB8AC3E}">
        <p14:creationId xmlns:p14="http://schemas.microsoft.com/office/powerpoint/2010/main" val="31278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669" y="1909896"/>
            <a:ext cx="4937760" cy="4023360"/>
          </a:xfrm>
        </p:spPr>
        <p:txBody>
          <a:bodyPr/>
          <a:lstStyle/>
          <a:p>
            <a:r>
              <a:rPr lang="en-CA" b="0" dirty="0" smtClean="0"/>
              <a:t>You can manage problems which require repeating the same task and end when a specific condition occurs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29" y="1988457"/>
            <a:ext cx="4258172" cy="3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Congratulations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Sometimes we need to perform an action more than once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51826" y="2827942"/>
            <a:ext cx="8355814" cy="1331934"/>
          </a:xfrm>
        </p:spPr>
        <p:txBody>
          <a:bodyPr/>
          <a:lstStyle/>
          <a:p>
            <a:r>
              <a:rPr lang="en-CA" sz="3600" dirty="0" smtClean="0">
                <a:solidFill>
                  <a:schemeClr val="tx1"/>
                </a:solidFill>
              </a:rPr>
              <a:t>Pour a cup of coffee for each guest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Wash the dishes until they are all clean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Make a name card for each guest attending a party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loops allow us to execute code a fixed number of times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So if we know there are twenty guests we can print twenty name cards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962" y="3556366"/>
            <a:ext cx="570540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range(20):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if we don’t know how exactly how many times to repeat an 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46530" y="3227187"/>
            <a:ext cx="6823228" cy="1434965"/>
          </a:xfrm>
        </p:spPr>
        <p:txBody>
          <a:bodyPr/>
          <a:lstStyle/>
          <a:p>
            <a:r>
              <a:rPr lang="en-CA" sz="3600" dirty="0">
                <a:solidFill>
                  <a:schemeClr val="tx1"/>
                </a:solidFill>
              </a:rPr>
              <a:t>Wash the dishes until they are all clean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Keep guessing until you get the right answer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Read all the values in a file or in a database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While Loops allow you to execute until a particular condition is true</a:t>
            </a:r>
            <a:endParaRPr lang="en-US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2847137"/>
            <a:ext cx="647164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 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answer !=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answer = input(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2 + 2 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"Yes! 2 + 2 = 4"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862549" y="1574119"/>
            <a:ext cx="2385392" cy="1204919"/>
          </a:xfrm>
          <a:prstGeom prst="wedgeRectCallout">
            <a:avLst>
              <a:gd name="adj1" fmla="val -128333"/>
              <a:gd name="adj2" fmla="val 460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You have to declare the variable before you use it in the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114261" y="5533117"/>
            <a:ext cx="3485321" cy="1204919"/>
          </a:xfrm>
          <a:prstGeom prst="wedgeRectCallout">
            <a:avLst>
              <a:gd name="adj1" fmla="val -96090"/>
              <a:gd name="adj2" fmla="val -727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Remember only the indented code is repeated, so this command only executes after you exit the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95849" y="2658705"/>
            <a:ext cx="3410042" cy="1204919"/>
          </a:xfrm>
          <a:prstGeom prst="wedgeRectCallout">
            <a:avLst>
              <a:gd name="adj1" fmla="val -110863"/>
              <a:gd name="adj2" fmla="val 443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Execute the code in the loop over and over while the variable answer is not equal to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you figure out what this code will do?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Yes</a:t>
            </a:r>
            <a:r>
              <a:rPr lang="en-CA" dirty="0"/>
              <a:t>, it will draw a square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0600" y="1843088"/>
            <a:ext cx="491673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 = 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&lt; 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counter = counter+1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 can be used instead of for 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Both </a:t>
            </a:r>
            <a:r>
              <a:rPr lang="en-CA" dirty="0"/>
              <a:t>loops have the same end </a:t>
            </a:r>
            <a:r>
              <a:rPr lang="en-CA" dirty="0" smtClean="0"/>
              <a:t>result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825625"/>
            <a:ext cx="58400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6474" y="1825625"/>
            <a:ext cx="491673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 = 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&lt; 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counter = counter+1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many lines will this loop draw?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It </a:t>
            </a:r>
            <a:r>
              <a:rPr lang="en-CA" dirty="0"/>
              <a:t>will actually draw 5 lines! Not 4! 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0600" y="1843088"/>
            <a:ext cx="491673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 = 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&lt;= 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counter = counter+1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many lines will this loop draw?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will draw only 3 lines! Not 4! 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0600" y="1843088"/>
            <a:ext cx="491673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 = 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&lt; 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counter = counter+1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20</TotalTime>
  <Words>446</Words>
  <Application>Microsoft Office PowerPoint</Application>
  <PresentationFormat>Widescreen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 Light</vt:lpstr>
      <vt:lpstr>SoferaAilab</vt:lpstr>
      <vt:lpstr>PowerPoint Presentation</vt:lpstr>
      <vt:lpstr>Sometimes we need to perform an action more than once</vt:lpstr>
      <vt:lpstr>For loops allow us to execute code a fixed number of times</vt:lpstr>
      <vt:lpstr>What if we don’t know how exactly how many times to repeat an event</vt:lpstr>
      <vt:lpstr>While Loops allow you to execute until a particular condition is true</vt:lpstr>
      <vt:lpstr>Can you figure out what this code will do?</vt:lpstr>
      <vt:lpstr>While loops can be used instead of for loops</vt:lpstr>
      <vt:lpstr>How many lines will this loop draw?</vt:lpstr>
      <vt:lpstr>How many lines will this loop draw?</vt:lpstr>
      <vt:lpstr>How many lines will this loop draw?</vt:lpstr>
      <vt:lpstr>It’s easier to make a mistake with a while loop than a for loop</vt:lpstr>
      <vt:lpstr>Don’t fear the while loop</vt:lpstr>
      <vt:lpstr>Your challenge</vt:lpstr>
      <vt:lpstr>Congratulations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ZeeShan</cp:lastModifiedBy>
  <cp:revision>3</cp:revision>
  <dcterms:created xsi:type="dcterms:W3CDTF">2021-04-14T06:34:33Z</dcterms:created>
  <dcterms:modified xsi:type="dcterms:W3CDTF">2021-04-14T06:54:58Z</dcterms:modified>
</cp:coreProperties>
</file>