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8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339A8-E5FB-45BE-B589-2E62EBF81B30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934F5-F561-4E1A-B058-BC6933417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77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4A976-930B-4DBC-9B2B-8CB6DD11F9A6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081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4A976-930B-4DBC-9B2B-8CB6DD11F9A6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15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4A976-930B-4DBC-9B2B-8CB6DD11F9A6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94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4A976-930B-4DBC-9B2B-8CB6DD11F9A6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20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4A976-930B-4DBC-9B2B-8CB6DD11F9A6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3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4A976-930B-4DBC-9B2B-8CB6DD11F9A6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72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4A976-930B-4DBC-9B2B-8CB6DD11F9A6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47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4A976-930B-4DBC-9B2B-8CB6DD11F9A6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85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4A976-930B-4DBC-9B2B-8CB6DD11F9A6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18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4A976-930B-4DBC-9B2B-8CB6DD11F9A6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92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4A976-930B-4DBC-9B2B-8CB6DD11F9A6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56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2D87-E7FA-424E-B59C-5CC4086E733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D80A-5AF4-4E0D-B6E3-8C24E2A45F4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5165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2D87-E7FA-424E-B59C-5CC4086E733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D80A-5AF4-4E0D-B6E3-8C24E2A45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52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2D87-E7FA-424E-B59C-5CC4086E733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D80A-5AF4-4E0D-B6E3-8C24E2A45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86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92101" y="3466407"/>
            <a:ext cx="8215796" cy="148552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None/>
              <a:defRPr sz="3600" b="0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 smtClean="0"/>
              <a:t>Module or Section transition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1" y="5132437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0680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9"/>
          <p:cNvSpPr>
            <a:spLocks noGrp="1"/>
          </p:cNvSpPr>
          <p:nvPr>
            <p:ph type="title"/>
          </p:nvPr>
        </p:nvSpPr>
        <p:spPr>
          <a:xfrm>
            <a:off x="608171" y="4468764"/>
            <a:ext cx="11432977" cy="1676400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77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2D87-E7FA-424E-B59C-5CC4086E733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D80A-5AF4-4E0D-B6E3-8C24E2A45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39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2D87-E7FA-424E-B59C-5CC4086E733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D80A-5AF4-4E0D-B6E3-8C24E2A45F4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77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2D87-E7FA-424E-B59C-5CC4086E733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D80A-5AF4-4E0D-B6E3-8C24E2A45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6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2D87-E7FA-424E-B59C-5CC4086E733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D80A-5AF4-4E0D-B6E3-8C24E2A45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5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2D87-E7FA-424E-B59C-5CC4086E733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D80A-5AF4-4E0D-B6E3-8C24E2A45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9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2D87-E7FA-424E-B59C-5CC4086E733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D80A-5AF4-4E0D-B6E3-8C24E2A45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5620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6A2D87-E7FA-424E-B59C-5CC4086E733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7AD80A-5AF4-4E0D-B6E3-8C24E2A45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669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2D87-E7FA-424E-B59C-5CC4086E733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AD80A-5AF4-4E0D-B6E3-8C24E2A45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20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26A2D87-E7FA-424E-B59C-5CC4086E733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7AD80A-5AF4-4E0D-B6E3-8C24E2A45F4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99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Sofera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27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98990" y="2328919"/>
            <a:ext cx="8579886" cy="1325253"/>
          </a:xfrm>
        </p:spPr>
        <p:txBody>
          <a:bodyPr/>
          <a:lstStyle/>
          <a:p>
            <a:r>
              <a:rPr lang="en-US" sz="4000" dirty="0" smtClean="0"/>
              <a:t>Parameters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39605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I'd like to the function to be dynamic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our examples the functions we created only did one thing</a:t>
            </a:r>
          </a:p>
          <a:p>
            <a:pPr lvl="1"/>
            <a:r>
              <a:rPr lang="en-US" dirty="0" smtClean="0"/>
              <a:t>Sometimes that's exactly what we need!</a:t>
            </a:r>
          </a:p>
          <a:p>
            <a:r>
              <a:rPr lang="en-US" dirty="0" smtClean="0"/>
              <a:t>But sometimes we need some flexibility</a:t>
            </a:r>
          </a:p>
          <a:p>
            <a:pPr lvl="1"/>
            <a:r>
              <a:rPr lang="en-US" dirty="0" smtClean="0"/>
              <a:t>Create custom messages to be displayed</a:t>
            </a:r>
          </a:p>
          <a:p>
            <a:pPr lvl="1"/>
            <a:r>
              <a:rPr lang="en-US" dirty="0" smtClean="0"/>
              <a:t>Provide two numbers for a calculation</a:t>
            </a:r>
          </a:p>
          <a:p>
            <a:pPr lvl="1"/>
            <a:r>
              <a:rPr lang="en-US" dirty="0" smtClean="0"/>
              <a:t>Print to the screen, and optionally write to a file</a:t>
            </a:r>
          </a:p>
        </p:txBody>
      </p:sp>
    </p:spTree>
    <p:extLst>
      <p:ext uri="{BB962C8B-B14F-4D97-AF65-F5344CB8AC3E}">
        <p14:creationId xmlns:p14="http://schemas.microsoft.com/office/powerpoint/2010/main" val="199869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create a function that accepts data you use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parameters is a piece of data passed into a function</a:t>
            </a:r>
          </a:p>
          <a:p>
            <a:r>
              <a:rPr lang="en-US" dirty="0" smtClean="0"/>
              <a:t>You've already used parameters!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'Hello World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/>
              <a:t>Inside the function, parameters behave like variables</a:t>
            </a:r>
            <a:endParaRPr lang="en-US" dirty="0"/>
          </a:p>
          <a:p>
            <a:pPr lvl="1"/>
            <a:r>
              <a:rPr lang="en-US" dirty="0" smtClean="0"/>
              <a:t>It’s a good idea to give them meaningful names</a:t>
            </a:r>
          </a:p>
        </p:txBody>
      </p:sp>
      <p:sp>
        <p:nvSpPr>
          <p:cNvPr id="4" name="Rectangle 3"/>
          <p:cNvSpPr/>
          <p:nvPr/>
        </p:nvSpPr>
        <p:spPr>
          <a:xfrm>
            <a:off x="6618360" y="3476823"/>
            <a:ext cx="519952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printMessage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print(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printMessage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'Hello world!'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101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multiple parameters?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Simply add them in, separated by commas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85493" y="2972988"/>
            <a:ext cx="660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displayMessage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message =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', 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</a:p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print(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endParaRPr lang="en-US" sz="2400" dirty="0" smtClean="0">
              <a:highlight>
                <a:srgbClr val="FFFFFF"/>
              </a:highlight>
            </a:endParaRPr>
          </a:p>
          <a:p>
            <a:endParaRPr lang="en-US" sz="24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displayMessage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'Hi'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'Christopher'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4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36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12387" y="2670112"/>
            <a:ext cx="8579886" cy="1325253"/>
          </a:xfrm>
        </p:spPr>
        <p:txBody>
          <a:bodyPr/>
          <a:lstStyle/>
          <a:p>
            <a:r>
              <a:rPr lang="en-US" sz="4000" dirty="0" smtClean="0"/>
              <a:t>Returning data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18992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86603"/>
            <a:ext cx="10058400" cy="1450757"/>
          </a:xfrm>
        </p:spPr>
        <p:txBody>
          <a:bodyPr/>
          <a:lstStyle/>
          <a:p>
            <a:r>
              <a:rPr lang="en-US" dirty="0" smtClean="0"/>
              <a:t>Functions return data using the keyword return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Specify the value or data you want to pass back after the return keyword</a:t>
            </a:r>
          </a:p>
          <a:p>
            <a:r>
              <a:rPr lang="en-US" dirty="0" smtClean="0"/>
              <a:t>You can reuse names in different functions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00466" y="2571462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getMessage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message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'Hello, 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message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printMessage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print(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output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getMessage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'Christopher'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printMessage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(output)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817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 a minute...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Did you just use the same name twice?</a:t>
            </a:r>
          </a:p>
          <a:p>
            <a:endParaRPr lang="en-US" dirty="0"/>
          </a:p>
          <a:p>
            <a:r>
              <a:rPr lang="en-US" dirty="0" smtClean="0"/>
              <a:t>After a while, you can't always use different names</a:t>
            </a:r>
          </a:p>
          <a:p>
            <a:r>
              <a:rPr lang="en-US" dirty="0" smtClean="0"/>
              <a:t>Functions are like containers for names</a:t>
            </a:r>
          </a:p>
          <a:p>
            <a:pPr lvl="1"/>
            <a:r>
              <a:rPr lang="en-US" dirty="0" smtClean="0"/>
              <a:t>You can use the same name in different functions</a:t>
            </a:r>
          </a:p>
        </p:txBody>
      </p:sp>
    </p:spTree>
    <p:extLst>
      <p:ext uri="{BB962C8B-B14F-4D97-AF65-F5344CB8AC3E}">
        <p14:creationId xmlns:p14="http://schemas.microsoft.com/office/powerpoint/2010/main" val="1879574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Repetition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problems with code is you're frequently doing the same thing over and over again</a:t>
            </a:r>
          </a:p>
          <a:p>
            <a:pPr lvl="1"/>
            <a:r>
              <a:rPr lang="en-US" dirty="0" smtClean="0"/>
              <a:t>The same few lines of code</a:t>
            </a:r>
          </a:p>
          <a:p>
            <a:pPr lvl="1"/>
            <a:r>
              <a:rPr lang="en-US" dirty="0" smtClean="0"/>
              <a:t>The same tasks</a:t>
            </a:r>
          </a:p>
          <a:p>
            <a:pPr lvl="1"/>
            <a:r>
              <a:rPr lang="en-US" dirty="0" smtClean="0"/>
              <a:t>The same operations</a:t>
            </a:r>
          </a:p>
          <a:p>
            <a:endParaRPr lang="en-US" dirty="0"/>
          </a:p>
          <a:p>
            <a:pPr lvl="2"/>
            <a:r>
              <a:rPr lang="en-US" dirty="0" smtClean="0"/>
              <a:t>Again, and again, and again...</a:t>
            </a:r>
          </a:p>
        </p:txBody>
      </p:sp>
    </p:spTree>
    <p:extLst>
      <p:ext uri="{BB962C8B-B14F-4D97-AF65-F5344CB8AC3E}">
        <p14:creationId xmlns:p14="http://schemas.microsoft.com/office/powerpoint/2010/main" val="972918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if we could just create  button that does the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Then, just press that button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735" y="2330665"/>
            <a:ext cx="3907932" cy="385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14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44148" y="2588226"/>
            <a:ext cx="8579886" cy="1325253"/>
          </a:xfrm>
        </p:spPr>
        <p:txBody>
          <a:bodyPr/>
          <a:lstStyle/>
          <a:p>
            <a:r>
              <a:rPr lang="en-US" sz="4000" dirty="0" smtClean="0"/>
              <a:t>Introducing functions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93281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dirty="0"/>
              <a:t> </a:t>
            </a:r>
            <a:r>
              <a:rPr lang="en-US" dirty="0" smtClean="0"/>
              <a:t>is a function?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Function:</a:t>
            </a:r>
          </a:p>
          <a:p>
            <a:pPr lvl="1"/>
            <a:r>
              <a:rPr lang="en-US" dirty="0" smtClean="0"/>
              <a:t>(Noun) A reusable section of code with a name that does something</a:t>
            </a:r>
          </a:p>
          <a:p>
            <a:pPr lvl="1"/>
            <a:r>
              <a:rPr lang="en-US" dirty="0" smtClean="0"/>
              <a:t>Sometimes called a method</a:t>
            </a:r>
          </a:p>
          <a:p>
            <a:endParaRPr lang="en-US" dirty="0"/>
          </a:p>
          <a:p>
            <a:r>
              <a:rPr lang="en-US" dirty="0" smtClean="0"/>
              <a:t>You have already used functions!</a:t>
            </a:r>
          </a:p>
          <a:p>
            <a:pPr marL="457046" lvl="1" indent="0">
              <a:buNone/>
            </a:pPr>
            <a:r>
              <a:rPr lang="en-US" dirty="0" smtClean="0"/>
              <a:t>	print</a:t>
            </a:r>
          </a:p>
          <a:p>
            <a:pPr marL="457046" lvl="1" indent="0">
              <a:buNone/>
            </a:pPr>
            <a:r>
              <a:rPr lang="en-US" dirty="0"/>
              <a:t>	</a:t>
            </a:r>
            <a:r>
              <a:rPr lang="en-US" dirty="0" smtClean="0"/>
              <a:t>open</a:t>
            </a:r>
          </a:p>
          <a:p>
            <a:pPr marL="457046" lvl="1" indent="0">
              <a:buNone/>
            </a:pPr>
            <a:r>
              <a:rPr lang="en-US" dirty="0" smtClean="0"/>
              <a:t>	write</a:t>
            </a:r>
          </a:p>
          <a:p>
            <a:pPr marL="457046" lvl="1" indent="0">
              <a:buNone/>
            </a:pPr>
            <a:r>
              <a:rPr lang="en-US" dirty="0"/>
              <a:t>	</a:t>
            </a:r>
            <a:r>
              <a:rPr lang="en-US" dirty="0" smtClean="0"/>
              <a:t>close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52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create functions?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reuse</a:t>
            </a:r>
          </a:p>
          <a:p>
            <a:pPr lvl="1"/>
            <a:r>
              <a:rPr lang="en-US" dirty="0" smtClean="0"/>
              <a:t>You are doing the same thing over and over again</a:t>
            </a:r>
          </a:p>
          <a:p>
            <a:r>
              <a:rPr lang="en-US" dirty="0" smtClean="0"/>
              <a:t>Simplify your code</a:t>
            </a:r>
          </a:p>
          <a:p>
            <a:pPr lvl="1"/>
            <a:r>
              <a:rPr lang="en-US" dirty="0" smtClean="0"/>
              <a:t>Functions have names to define what they do</a:t>
            </a:r>
          </a:p>
          <a:p>
            <a:pPr lvl="1"/>
            <a:r>
              <a:rPr lang="en-US" dirty="0" smtClean="0"/>
              <a:t>Breakdown complex blocks of code</a:t>
            </a:r>
          </a:p>
          <a:p>
            <a:r>
              <a:rPr lang="en-US" dirty="0" smtClean="0"/>
              <a:t>Easier to make changes</a:t>
            </a:r>
          </a:p>
          <a:p>
            <a:pPr lvl="1"/>
            <a:r>
              <a:rPr lang="en-US" dirty="0" smtClean="0"/>
              <a:t>If it's only been written once, you only have to update it once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0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create a function?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keyword </a:t>
            </a:r>
            <a:r>
              <a:rPr lang="en-US" dirty="0" err="1" smtClean="0"/>
              <a:t>def</a:t>
            </a:r>
            <a:endParaRPr lang="en-US" dirty="0" smtClean="0"/>
          </a:p>
          <a:p>
            <a:pPr lvl="1"/>
            <a:r>
              <a:rPr lang="en-US" dirty="0" smtClean="0"/>
              <a:t>Short for define</a:t>
            </a:r>
          </a:p>
          <a:p>
            <a:r>
              <a:rPr lang="en-US" dirty="0" smtClean="0"/>
              <a:t>Give your function a name</a:t>
            </a:r>
          </a:p>
          <a:p>
            <a:pPr lvl="1"/>
            <a:r>
              <a:rPr lang="en-US" dirty="0" smtClean="0"/>
              <a:t>You may also have parameter names (we will explain those shortly)</a:t>
            </a:r>
          </a:p>
          <a:p>
            <a:r>
              <a:rPr lang="en-US" dirty="0" smtClean="0"/>
              <a:t>Write the code in the body of the function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26480" y="4242741"/>
            <a:ext cx="525331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printMessage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():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print(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'Hello World'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644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call a function?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Simply use its name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13646" y="2734029"/>
            <a:ext cx="55838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printMessage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():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print(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'Hello World'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printMessage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5080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and calling functions</a:t>
            </a:r>
          </a:p>
        </p:txBody>
      </p:sp>
    </p:spTree>
    <p:extLst>
      <p:ext uri="{BB962C8B-B14F-4D97-AF65-F5344CB8AC3E}">
        <p14:creationId xmlns:p14="http://schemas.microsoft.com/office/powerpoint/2010/main" val="3583496168"/>
      </p:ext>
    </p:extLst>
  </p:cSld>
  <p:clrMapOvr>
    <a:masterClrMapping/>
  </p:clrMapOvr>
</p:sld>
</file>

<file path=ppt/theme/theme1.xml><?xml version="1.0" encoding="utf-8"?>
<a:theme xmlns:a="http://schemas.openxmlformats.org/drawingml/2006/main" name="SoferaAilab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feraAilab" id="{09A292C2-1EB5-406B-A304-E381792E526C}" vid="{FDC598BC-2D18-4807-B449-B64E08DD24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SoferaAilab</Template>
  <TotalTime>15</TotalTime>
  <Words>488</Words>
  <Application>Microsoft Office PowerPoint</Application>
  <PresentationFormat>Widescreen</PresentationFormat>
  <Paragraphs>105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Segoe UI Light</vt:lpstr>
      <vt:lpstr>SoferaAilab</vt:lpstr>
      <vt:lpstr>Functions</vt:lpstr>
      <vt:lpstr>Repetition</vt:lpstr>
      <vt:lpstr>What if we could just create  button that does the work?</vt:lpstr>
      <vt:lpstr>Introducing functions</vt:lpstr>
      <vt:lpstr>What is a function?</vt:lpstr>
      <vt:lpstr>Why create functions?</vt:lpstr>
      <vt:lpstr>How do you create a function?</vt:lpstr>
      <vt:lpstr>How do you call a function?</vt:lpstr>
      <vt:lpstr>Creating and calling functions</vt:lpstr>
      <vt:lpstr>Parameters</vt:lpstr>
      <vt:lpstr>I'd like to the function to be dynamic</vt:lpstr>
      <vt:lpstr>To create a function that accepts data you use parameters</vt:lpstr>
      <vt:lpstr>What about multiple parameters?</vt:lpstr>
      <vt:lpstr>Returning data</vt:lpstr>
      <vt:lpstr>Functions return data using the keyword return</vt:lpstr>
      <vt:lpstr>Wait a minute...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ZeeShan</dc:creator>
  <cp:lastModifiedBy>Microsoft account</cp:lastModifiedBy>
  <cp:revision>4</cp:revision>
  <dcterms:created xsi:type="dcterms:W3CDTF">2021-04-15T06:32:40Z</dcterms:created>
  <dcterms:modified xsi:type="dcterms:W3CDTF">2023-08-16T08:00:36Z</dcterms:modified>
</cp:coreProperties>
</file>