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BDF2-8F89-4454-BC7B-A023ECCC8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603CD-07FD-47EB-8F06-B6C7E58E7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074D-96B6-4052-AF21-06253A20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1113-8A1E-4FA0-A732-46DF792E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6F8F-4273-4A54-A8F9-B516BA3C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08A-D4EC-4BF7-A992-7F4F8B36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4F43F-A3E7-4943-8300-6490F1A6F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66FF-EAE1-4612-9D83-F00AE48B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63AA-A63B-4CF0-B428-9C678CDB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785-F726-42A1-B8B5-2CC94CF2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A9A2D-1A30-4CE5-B625-E74387942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F43F0-00F3-4ED2-9550-C00D200A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A81D-9B18-48B5-B725-B4587121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536E-56FF-4D80-B9AE-E292B3FA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C3FA-2984-4A78-B03D-440A5707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9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DF83-CF4D-462A-92E1-851ADF4D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08FE-D299-45DC-B76B-7969DBE8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764A-E237-4388-B1E5-19E5F5FA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9FB6-D5E0-4515-BF72-E0484F00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E5C93-645A-4F0B-98A1-9560FD05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78E8-F539-478C-9B00-D75819BA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8F02-6668-466C-A0CA-3A5A619C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8D4CA-29C4-4722-92A5-926D8B9C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AB7D-DFE3-4FD9-9626-F0753C1A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820F-C122-4033-B985-59DA7820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D86E-CE9D-4B6B-B565-B7A6B496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388A-5A10-477F-8445-CDBEB177B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6A7C5-4303-48CC-BB5D-7EB20CA36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7BD0B-AAFA-4721-864B-7D0D0149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37318-A5EE-4BC7-8599-9BB8F287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7C4FB-5406-4E16-B8FE-7581F190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0543-F747-46AD-BB3F-E94DDB61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8A739-AAA3-413B-B49A-D7DD6B29A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B09A-FBCB-45F6-BAF1-AF7640C6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2B8FA-501F-4C3E-94DB-A8BAEC168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FF11-73A6-4F0D-861A-221BF44C2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796FF-D591-4C0B-9C2D-F451F595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830CD-BAC0-4FAB-AF1C-A24D7B38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59AAA-901D-4363-94B3-7EE7D00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C050-167B-4C61-9B7D-A6406A8B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45765-3628-4612-B099-3640571F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2AFE3-CA3F-4A63-B586-5707B600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10E11-5FCA-4330-9582-16D87351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AE695-10DD-4C43-B830-03F2A1FB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49BD9-4D26-479D-8298-5500AF84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ADE27-9BF7-42EB-B835-B1864F47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DFE2-9684-46CF-A763-9147A863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C866-8CC8-4F51-9361-400F59C1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2CD6-D41F-4B96-B0BA-80D9E46C7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C7E92-EA66-4003-8B26-8806629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EE9BD-2168-4E7F-9928-C9E5615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1A15-48E9-4A8A-B57C-F39080E5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500-008C-498A-B8D9-151E26B8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AEAB9-FBCF-4B29-A4F3-D9C03D3D3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09D1D-BE8D-449B-97CC-DD287245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335B7-842F-41BB-8EB0-7CCF0066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3BF86-C248-42FC-A8AC-3C992B1E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4F7C-71DD-4699-97F0-EF0C96D8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5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B0305-A94D-4D48-90C7-8EF436E0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0011-63B7-4109-AF4A-52DD6DDA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781C-2377-4F9D-AC7A-3C7FD84B5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7EC1-10DF-4587-8B51-43206CA3BE0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24E7-2A60-4756-93EA-A136E9DDA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BEAE-E7B5-42D1-A015-71BCC800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31D9-9EEC-4B0A-9CE0-B11494C7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11A7-20E9-4842-9305-8B06CEF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Paper 9 Critique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18DB5-33FE-4257-B998-9F151E68F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698095"/>
          </a:xfrm>
        </p:spPr>
        <p:txBody>
          <a:bodyPr>
            <a:normAutofit/>
          </a:bodyPr>
          <a:lstStyle/>
          <a:p>
            <a:r>
              <a:rPr lang="en-US" dirty="0"/>
              <a:t>Summarization of User-Generated Sports Video by Using Deep Action Recognition Features</a:t>
            </a:r>
          </a:p>
          <a:p>
            <a:r>
              <a:rPr lang="en-US" b="1" dirty="0"/>
              <a:t>Presenters:</a:t>
            </a:r>
          </a:p>
          <a:p>
            <a:r>
              <a:rPr lang="en-US" dirty="0"/>
              <a:t>Zeshan Ather</a:t>
            </a:r>
          </a:p>
          <a:p>
            <a:r>
              <a:rPr lang="en-US" dirty="0"/>
              <a:t>John Goza</a:t>
            </a:r>
          </a:p>
        </p:txBody>
      </p:sp>
    </p:spTree>
    <p:extLst>
      <p:ext uri="{BB962C8B-B14F-4D97-AF65-F5344CB8AC3E}">
        <p14:creationId xmlns:p14="http://schemas.microsoft.com/office/powerpoint/2010/main" val="14097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78BE-1E12-4153-8305-6DA23052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1323-38B0-4FE9-AC7F-37D2BC18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proposes a novel video summarization method that uses players’ actions as a cue to determine the highlights of the original video. </a:t>
            </a:r>
          </a:p>
          <a:p>
            <a:r>
              <a:rPr lang="en-US" dirty="0"/>
              <a:t>A deep neural network-based approach is used to extract two types of action-related features and to classify video segments into interesting or uninteresting parts</a:t>
            </a:r>
          </a:p>
          <a:p>
            <a:r>
              <a:rPr lang="en-US" dirty="0"/>
              <a:t>The method is trained using Kendo(Japanese fencing) videos with ground truth labels that indicate the video highlights. </a:t>
            </a:r>
          </a:p>
        </p:txBody>
      </p:sp>
    </p:spTree>
    <p:extLst>
      <p:ext uri="{BB962C8B-B14F-4D97-AF65-F5344CB8AC3E}">
        <p14:creationId xmlns:p14="http://schemas.microsoft.com/office/powerpoint/2010/main" val="141227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33F7-9D20-4158-8BB0-1C58E86C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337"/>
          </a:xfrm>
        </p:spPr>
        <p:txBody>
          <a:bodyPr/>
          <a:lstStyle/>
          <a:p>
            <a:pPr algn="ctr"/>
            <a:r>
              <a:rPr lang="en-US" b="1" dirty="0"/>
              <a:t>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75CD-1E60-42B8-B516-0201F004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629550" cy="5016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Positives</a:t>
            </a:r>
          </a:p>
          <a:p>
            <a:r>
              <a:rPr lang="en-US" dirty="0"/>
              <a:t>This method is continuation of already present video summarization with more better accuracy and efficiency</a:t>
            </a:r>
          </a:p>
          <a:p>
            <a:r>
              <a:rPr lang="en-US" dirty="0"/>
              <a:t>The method can be applied to any sports in which games consist of a succession of actions</a:t>
            </a:r>
          </a:p>
          <a:p>
            <a:r>
              <a:rPr lang="en-US" dirty="0"/>
              <a:t>This paper employed state-of-the-art CNN-based action recognition method i.e. spatial appearance stream and a temporal motion stream</a:t>
            </a:r>
          </a:p>
          <a:p>
            <a:pPr marL="0" indent="0">
              <a:buNone/>
            </a:pPr>
            <a:r>
              <a:rPr lang="en-US" b="1" dirty="0"/>
              <a:t>Negatives</a:t>
            </a:r>
          </a:p>
          <a:p>
            <a:r>
              <a:rPr lang="en-US" dirty="0"/>
              <a:t>The labels were provided by annotators with and without experience in Kendo so really doubtful about the performance </a:t>
            </a:r>
          </a:p>
          <a:p>
            <a:r>
              <a:rPr lang="en-US" dirty="0"/>
              <a:t>Dataset is carted to their implementation</a:t>
            </a:r>
          </a:p>
          <a:p>
            <a:r>
              <a:rPr lang="en-US" dirty="0"/>
              <a:t>Although this well researched  but essentially implementation of others work, not new ground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218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F3BA-1230-44C3-8465-F25AC84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23A5-237C-4FF6-B611-9704F942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this paper only address to Kendo dataset results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exact criteria to distinguish a frame as highlight frame ?</a:t>
            </a:r>
          </a:p>
          <a:p>
            <a:endParaRPr lang="en-US" dirty="0"/>
          </a:p>
          <a:p>
            <a:r>
              <a:rPr lang="en-US" dirty="0"/>
              <a:t>What is the efficiency of this method in terms of time and memory ?</a:t>
            </a:r>
          </a:p>
        </p:txBody>
      </p:sp>
    </p:spTree>
    <p:extLst>
      <p:ext uri="{BB962C8B-B14F-4D97-AF65-F5344CB8AC3E}">
        <p14:creationId xmlns:p14="http://schemas.microsoft.com/office/powerpoint/2010/main" val="28434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7319-47F2-4338-9849-E6AD1BAF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25" y="1726035"/>
            <a:ext cx="10515600" cy="220840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93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Paper 9 Critique</vt:lpstr>
      <vt:lpstr>Summary</vt:lpstr>
      <vt:lpstr>Critique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9 Critique</dc:title>
  <dc:creator>Ather, Zeshan (UMKC-Student)</dc:creator>
  <cp:lastModifiedBy>Ather, Zeshan (UMKC-Student)</cp:lastModifiedBy>
  <cp:revision>12</cp:revision>
  <dcterms:created xsi:type="dcterms:W3CDTF">2018-04-24T17:54:44Z</dcterms:created>
  <dcterms:modified xsi:type="dcterms:W3CDTF">2018-04-24T20:23:24Z</dcterms:modified>
</cp:coreProperties>
</file>