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2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4E12-E2BD-4A93-B94D-8D8735F6233F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1B11-F311-4130-9378-58CB44A62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9906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9718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OTHO-IMAGERY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10" idx="2"/>
          </p:cNvCxnSpPr>
          <p:nvPr/>
        </p:nvCxnSpPr>
        <p:spPr>
          <a:xfrm flipV="1">
            <a:off x="1676400" y="3352800"/>
            <a:ext cx="1066800" cy="7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43200" y="29718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Set of small size images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6"/>
          </p:cNvCxnSpPr>
          <p:nvPr/>
        </p:nvCxnSpPr>
        <p:spPr>
          <a:xfrm flipV="1">
            <a:off x="3886200" y="2534728"/>
            <a:ext cx="746185" cy="81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95800" y="19812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Geo-Reference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0777" y="304949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Cutting image</a:t>
            </a:r>
            <a:endParaRPr lang="en-US" sz="1100" dirty="0"/>
          </a:p>
        </p:txBody>
      </p:sp>
      <p:cxnSp>
        <p:nvCxnSpPr>
          <p:cNvPr id="18" name="Elbow Connector 17"/>
          <p:cNvCxnSpPr>
            <a:stCxn id="16" idx="3"/>
            <a:endCxn id="21" idx="0"/>
          </p:cNvCxnSpPr>
          <p:nvPr/>
        </p:nvCxnSpPr>
        <p:spPr>
          <a:xfrm>
            <a:off x="6248400" y="2324100"/>
            <a:ext cx="872706" cy="2441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82906" y="476609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Manually Geo-reference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7870" y="2857135"/>
            <a:ext cx="141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Select geoferenced </a:t>
            </a:r>
          </a:p>
          <a:p>
            <a:pPr algn="ctr"/>
            <a:r>
              <a:rPr lang="en-US" sz="1200" dirty="0" smtClean="0"/>
              <a:t>sketch with </a:t>
            </a:r>
          </a:p>
          <a:p>
            <a:pPr algn="ctr"/>
            <a:r>
              <a:rPr lang="en-US" sz="1200" dirty="0" smtClean="0"/>
              <a:t>poor fitting index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16" idx="2"/>
          </p:cNvCxnSpPr>
          <p:nvPr/>
        </p:nvCxnSpPr>
        <p:spPr>
          <a:xfrm>
            <a:off x="5372100" y="2667000"/>
            <a:ext cx="1438" cy="2441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1"/>
            <a:endCxn id="21" idx="1"/>
          </p:cNvCxnSpPr>
          <p:nvPr/>
        </p:nvCxnSpPr>
        <p:spPr>
          <a:xfrm>
            <a:off x="6282906" y="5108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1"/>
          </p:cNvCxnSpPr>
          <p:nvPr/>
        </p:nvCxnSpPr>
        <p:spPr>
          <a:xfrm flipH="1">
            <a:off x="5373538" y="5108994"/>
            <a:ext cx="9093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72100" y="434340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5108994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05000" y="4457700"/>
            <a:ext cx="2438400" cy="1253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Shapefiles with metadata</a:t>
            </a:r>
            <a:endParaRPr lang="en-US" dirty="0"/>
          </a:p>
        </p:txBody>
      </p:sp>
      <p:cxnSp>
        <p:nvCxnSpPr>
          <p:cNvPr id="49" name="Elbow Connector 48"/>
          <p:cNvCxnSpPr>
            <a:stCxn id="4" idx="6"/>
          </p:cNvCxnSpPr>
          <p:nvPr/>
        </p:nvCxnSpPr>
        <p:spPr>
          <a:xfrm>
            <a:off x="1676400" y="1371600"/>
            <a:ext cx="2819400" cy="762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zesheng</dc:creator>
  <cp:lastModifiedBy>zesheng</cp:lastModifiedBy>
  <cp:revision>4</cp:revision>
  <dcterms:created xsi:type="dcterms:W3CDTF">2013-07-24T19:37:59Z</dcterms:created>
  <dcterms:modified xsi:type="dcterms:W3CDTF">2013-07-24T21:21:22Z</dcterms:modified>
</cp:coreProperties>
</file>