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e ferraris" initials="pf" lastIdx="5" clrIdx="0">
    <p:extLst>
      <p:ext uri="{19B8F6BF-5375-455C-9EA6-DF929625EA0E}">
        <p15:presenceInfo xmlns:p15="http://schemas.microsoft.com/office/powerpoint/2012/main" userId="b790934f12a0c4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667C2-2616-4F71-A621-B9FF106767CD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5A853-7902-4A18-ABFF-F8EA30CF7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2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5A853-7902-4A18-ABFF-F8EA30CF764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92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1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2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39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0609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87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94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8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13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5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7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5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7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4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6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6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2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65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968136"/>
            <a:ext cx="8791575" cy="1071563"/>
          </a:xfrm>
        </p:spPr>
        <p:txBody>
          <a:bodyPr>
            <a:normAutofit/>
          </a:bodyPr>
          <a:lstStyle/>
          <a:p>
            <a:r>
              <a:rPr lang="fr-FR" sz="6000" dirty="0" err="1" smtClean="0"/>
              <a:t>My</a:t>
            </a:r>
            <a:r>
              <a:rPr lang="fr-FR" sz="6000" dirty="0" smtClean="0"/>
              <a:t> </a:t>
            </a:r>
            <a:r>
              <a:rPr lang="fr-FR" sz="6000" dirty="0" err="1" smtClean="0"/>
              <a:t>Presentation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9"/>
            <a:ext cx="3958319" cy="517116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>
                <a:solidFill>
                  <a:schemeClr val="tx1">
                    <a:lumMod val="85000"/>
                  </a:schemeClr>
                </a:solidFill>
              </a:rPr>
              <a:t>Philip </a:t>
            </a:r>
            <a:r>
              <a:rPr lang="fr-FR" sz="2400" dirty="0" err="1" smtClean="0">
                <a:solidFill>
                  <a:schemeClr val="tx1">
                    <a:lumMod val="85000"/>
                  </a:schemeClr>
                </a:solidFill>
              </a:rPr>
              <a:t>starck</a:t>
            </a:r>
            <a:endParaRPr lang="fr-FR" sz="2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52152" y="107093"/>
            <a:ext cx="371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ABOUT ME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812" y="5019403"/>
            <a:ext cx="992267" cy="190964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39" y="5109209"/>
            <a:ext cx="910112" cy="16943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984222" y="3431530"/>
            <a:ext cx="3399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my</a:t>
            </a:r>
            <a:r>
              <a:rPr lang="fr-FR" sz="2800" dirty="0"/>
              <a:t> favorite </a:t>
            </a:r>
            <a:r>
              <a:rPr lang="fr-FR" sz="2800" dirty="0" err="1"/>
              <a:t>languages</a:t>
            </a:r>
            <a:endParaRPr lang="fr-FR" sz="280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0" y="1530952"/>
            <a:ext cx="2471668" cy="2475471"/>
          </a:xfrm>
          <a:prstGeom prst="rect">
            <a:avLst/>
          </a:prstGeom>
        </p:spPr>
      </p:pic>
      <p:cxnSp>
        <p:nvCxnSpPr>
          <p:cNvPr id="20" name="Connecteur en arc 19"/>
          <p:cNvCxnSpPr/>
          <p:nvPr/>
        </p:nvCxnSpPr>
        <p:spPr>
          <a:xfrm rot="5400000">
            <a:off x="1206070" y="798166"/>
            <a:ext cx="552797" cy="494957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1" y="1068600"/>
            <a:ext cx="1578751" cy="1530175"/>
          </a:xfrm>
          <a:prstGeom prst="rect">
            <a:avLst/>
          </a:prstGeom>
        </p:spPr>
      </p:pic>
      <p:cxnSp>
        <p:nvCxnSpPr>
          <p:cNvPr id="23" name="Connecteur en arc 22"/>
          <p:cNvCxnSpPr>
            <a:stCxn id="5" idx="2"/>
            <a:endCxn id="4" idx="0"/>
          </p:cNvCxnSpPr>
          <p:nvPr/>
        </p:nvCxnSpPr>
        <p:spPr>
          <a:xfrm rot="5400000">
            <a:off x="8546476" y="3971669"/>
            <a:ext cx="1154459" cy="112062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en arc 25"/>
          <p:cNvCxnSpPr>
            <a:stCxn id="5" idx="2"/>
            <a:endCxn id="3" idx="0"/>
          </p:cNvCxnSpPr>
          <p:nvPr/>
        </p:nvCxnSpPr>
        <p:spPr>
          <a:xfrm rot="16200000" flipH="1">
            <a:off x="9606654" y="4032110"/>
            <a:ext cx="1064653" cy="90993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504792" y="-15187"/>
            <a:ext cx="2920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My</a:t>
            </a:r>
            <a:r>
              <a:rPr lang="fr-FR" sz="2800" dirty="0"/>
              <a:t> </a:t>
            </a:r>
            <a:r>
              <a:rPr lang="fr-FR" sz="2800" dirty="0" smtClean="0"/>
              <a:t>Job </a:t>
            </a:r>
            <a:r>
              <a:rPr lang="fr-FR" sz="2800" dirty="0" err="1" smtClean="0"/>
              <a:t>Experience</a:t>
            </a:r>
            <a:endParaRPr lang="fr-FR" sz="2800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581" y="1146421"/>
            <a:ext cx="2387539" cy="1566822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647" y="598930"/>
            <a:ext cx="3660665" cy="2462267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4" y="4920324"/>
            <a:ext cx="3119309" cy="1782977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1234987" y="4397104"/>
            <a:ext cx="831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Now</a:t>
            </a:r>
            <a:endParaRPr lang="fr-FR" sz="2800" dirty="0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178" y="1884780"/>
            <a:ext cx="2672465" cy="291429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9" name="ZoneTexte 38"/>
          <p:cNvSpPr txBox="1"/>
          <p:nvPr/>
        </p:nvSpPr>
        <p:spPr>
          <a:xfrm>
            <a:off x="2546821" y="2668191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My</a:t>
            </a:r>
            <a:r>
              <a:rPr lang="fr-FR" sz="2800" dirty="0" smtClean="0"/>
              <a:t> Future</a:t>
            </a:r>
            <a:endParaRPr lang="fr-FR" sz="2800" dirty="0"/>
          </a:p>
        </p:txBody>
      </p:sp>
      <p:cxnSp>
        <p:nvCxnSpPr>
          <p:cNvPr id="52" name="Connecteur en arc 51"/>
          <p:cNvCxnSpPr/>
          <p:nvPr/>
        </p:nvCxnSpPr>
        <p:spPr>
          <a:xfrm rot="5400000">
            <a:off x="8667650" y="478562"/>
            <a:ext cx="594956" cy="581369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eur en arc 56"/>
          <p:cNvCxnSpPr/>
          <p:nvPr/>
        </p:nvCxnSpPr>
        <p:spPr>
          <a:xfrm rot="16200000" flipH="1">
            <a:off x="9876036" y="490628"/>
            <a:ext cx="502714" cy="466830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0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1" grpId="0"/>
      <p:bldP spid="37" grpId="0"/>
      <p:bldP spid="3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302</TotalTime>
  <Words>16</Words>
  <Application>Microsoft Office PowerPoint</Application>
  <PresentationFormat>Grand écran</PresentationFormat>
  <Paragraphs>8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Tw Cen MT</vt:lpstr>
      <vt:lpstr>Circuit</vt:lpstr>
      <vt:lpstr>My Presentation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philippe ferraris</dc:creator>
  <cp:lastModifiedBy>Utilisateur Windows</cp:lastModifiedBy>
  <cp:revision>22</cp:revision>
  <dcterms:created xsi:type="dcterms:W3CDTF">2019-04-25T09:18:59Z</dcterms:created>
  <dcterms:modified xsi:type="dcterms:W3CDTF">2019-04-26T17:53:34Z</dcterms:modified>
</cp:coreProperties>
</file>