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4" d="100"/>
          <a:sy n="84" d="100"/>
        </p:scale>
        <p:origin x="114" y="7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4/26/2019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4/26/2019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4/26/2019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4/26/2019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4/26/2019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4/26/2019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46111" y="148282"/>
            <a:ext cx="3505759" cy="799070"/>
          </a:xfrm>
        </p:spPr>
        <p:txBody>
          <a:bodyPr/>
          <a:lstStyle/>
          <a:p>
            <a:r>
              <a:rPr lang="fr-FR" dirty="0" err="1" smtClean="0"/>
              <a:t>Who</a:t>
            </a:r>
            <a:r>
              <a:rPr lang="fr-FR" dirty="0" smtClean="0"/>
              <a:t> </a:t>
            </a:r>
            <a:r>
              <a:rPr lang="fr-FR" dirty="0" err="1" smtClean="0"/>
              <a:t>was</a:t>
            </a:r>
            <a:r>
              <a:rPr lang="fr-FR" dirty="0" smtClean="0"/>
              <a:t> I ?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42705" y="1178011"/>
            <a:ext cx="2946866" cy="601362"/>
          </a:xfrm>
        </p:spPr>
        <p:txBody>
          <a:bodyPr/>
          <a:lstStyle/>
          <a:p>
            <a:pPr algn="ctr"/>
            <a:r>
              <a:rPr lang="fr-FR" dirty="0" smtClean="0"/>
              <a:t>1 </a:t>
            </a:r>
            <a:r>
              <a:rPr lang="fr-FR" dirty="0" err="1" smtClean="0"/>
              <a:t>year</a:t>
            </a:r>
            <a:r>
              <a:rPr lang="fr-FR" dirty="0" smtClean="0"/>
              <a:t> </a:t>
            </a:r>
            <a:r>
              <a:rPr lang="fr-FR" dirty="0" err="1" smtClean="0"/>
              <a:t>ago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15"/>
          </p:nvPr>
        </p:nvSpPr>
        <p:spPr>
          <a:xfrm>
            <a:off x="652463" y="2133600"/>
            <a:ext cx="2927350" cy="4122738"/>
          </a:xfrm>
        </p:spPr>
        <p:txBody>
          <a:bodyPr>
            <a:normAutofit/>
          </a:bodyPr>
          <a:lstStyle/>
          <a:p>
            <a:r>
              <a:rPr lang="fr-FR" u="sng" dirty="0" err="1" smtClean="0"/>
              <a:t>Worked</a:t>
            </a:r>
            <a:r>
              <a:rPr lang="fr-FR" u="sng" dirty="0" smtClean="0"/>
              <a:t> in :</a:t>
            </a:r>
          </a:p>
          <a:p>
            <a:r>
              <a:rPr lang="fr-FR" dirty="0"/>
              <a:t>	</a:t>
            </a:r>
            <a:r>
              <a:rPr lang="fr-FR" dirty="0" smtClean="0"/>
              <a:t>CATERING</a:t>
            </a:r>
          </a:p>
          <a:p>
            <a:r>
              <a:rPr lang="fr-FR" dirty="0"/>
              <a:t>	</a:t>
            </a:r>
            <a:r>
              <a:rPr lang="fr-FR" dirty="0" smtClean="0"/>
              <a:t>CONSTRUCTION INDUSTRY</a:t>
            </a:r>
          </a:p>
          <a:p>
            <a:endParaRPr lang="fr-FR" dirty="0"/>
          </a:p>
          <a:p>
            <a:r>
              <a:rPr lang="fr-FR" u="sng" dirty="0" err="1" smtClean="0"/>
              <a:t>Certificate</a:t>
            </a:r>
            <a:r>
              <a:rPr lang="fr-FR" u="sng" dirty="0" smtClean="0"/>
              <a:t> : </a:t>
            </a:r>
          </a:p>
          <a:p>
            <a:r>
              <a:rPr lang="fr-FR" dirty="0"/>
              <a:t>	</a:t>
            </a:r>
            <a:r>
              <a:rPr lang="fr-FR" dirty="0" smtClean="0"/>
              <a:t>CAP =&gt; LOW SALARY</a:t>
            </a:r>
          </a:p>
          <a:p>
            <a:endParaRPr lang="fr-FR" dirty="0"/>
          </a:p>
          <a:p>
            <a:r>
              <a:rPr lang="fr-FR" u="sng" dirty="0" smtClean="0"/>
              <a:t>Motivation :</a:t>
            </a:r>
            <a:endParaRPr lang="fr-FR" dirty="0" smtClean="0"/>
          </a:p>
          <a:p>
            <a:r>
              <a:rPr lang="fr-FR" dirty="0"/>
              <a:t>	</a:t>
            </a:r>
            <a:r>
              <a:rPr lang="fr-FR" dirty="0" smtClean="0"/>
              <a:t>DECLINING</a:t>
            </a:r>
          </a:p>
          <a:p>
            <a:endParaRPr lang="fr-FR" dirty="0"/>
          </a:p>
          <a:p>
            <a:r>
              <a:rPr lang="fr-FR" u="sng" dirty="0" err="1" smtClean="0"/>
              <a:t>Emotional</a:t>
            </a:r>
            <a:r>
              <a:rPr lang="fr-FR" u="sng" dirty="0" smtClean="0"/>
              <a:t> state :</a:t>
            </a:r>
          </a:p>
          <a:p>
            <a:r>
              <a:rPr lang="fr-FR" dirty="0"/>
              <a:t>	</a:t>
            </a:r>
            <a:r>
              <a:rPr lang="fr-FR" dirty="0" smtClean="0"/>
              <a:t>LOST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3883659" y="1548714"/>
            <a:ext cx="2936241" cy="807308"/>
          </a:xfrm>
        </p:spPr>
        <p:txBody>
          <a:bodyPr/>
          <a:lstStyle/>
          <a:p>
            <a:pPr algn="ctr"/>
            <a:r>
              <a:rPr lang="fr-FR" dirty="0" err="1" smtClean="0"/>
              <a:t>What</a:t>
            </a:r>
            <a:r>
              <a:rPr lang="fr-FR" dirty="0" smtClean="0"/>
              <a:t> </a:t>
            </a:r>
            <a:r>
              <a:rPr lang="fr-FR" dirty="0" err="1" smtClean="0"/>
              <a:t>changed</a:t>
            </a:r>
            <a:r>
              <a:rPr lang="fr-FR" dirty="0" smtClean="0"/>
              <a:t> </a:t>
            </a:r>
            <a:r>
              <a:rPr lang="fr-FR" dirty="0" err="1" smtClean="0"/>
              <a:t>my</a:t>
            </a:r>
            <a:r>
              <a:rPr lang="fr-FR" dirty="0" smtClean="0"/>
              <a:t> life ?</a:t>
            </a:r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428367"/>
          </a:xfrm>
        </p:spPr>
        <p:txBody>
          <a:bodyPr/>
          <a:lstStyle/>
          <a:p>
            <a:pPr algn="ctr"/>
            <a:r>
              <a:rPr lang="fr-FR" u="sng" dirty="0" err="1" smtClean="0"/>
              <a:t>Skills</a:t>
            </a:r>
            <a:r>
              <a:rPr lang="fr-FR" u="sng" dirty="0" smtClean="0"/>
              <a:t> </a:t>
            </a:r>
            <a:r>
              <a:rPr lang="fr-FR" u="sng" dirty="0"/>
              <a:t>and </a:t>
            </a:r>
            <a:r>
              <a:rPr lang="fr-FR" u="sng" dirty="0" err="1" smtClean="0"/>
              <a:t>Qualities</a:t>
            </a:r>
            <a:r>
              <a:rPr lang="fr-FR" u="sng" dirty="0" smtClean="0"/>
              <a:t> </a:t>
            </a:r>
            <a:r>
              <a:rPr lang="fr-FR" u="sng" dirty="0" err="1" smtClean="0"/>
              <a:t>Assessment</a:t>
            </a:r>
            <a:r>
              <a:rPr lang="fr-FR" dirty="0" smtClean="0"/>
              <a:t>:</a:t>
            </a:r>
          </a:p>
          <a:p>
            <a:pPr algn="ctr"/>
            <a:endParaRPr lang="fr-FR" dirty="0"/>
          </a:p>
          <a:p>
            <a:pPr algn="ctr"/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3"/>
          </p:nvPr>
        </p:nvSpPr>
        <p:spPr>
          <a:xfrm>
            <a:off x="6926038" y="1178011"/>
            <a:ext cx="3717249" cy="724929"/>
          </a:xfrm>
        </p:spPr>
        <p:txBody>
          <a:bodyPr/>
          <a:lstStyle/>
          <a:p>
            <a:pPr algn="ctr"/>
            <a:r>
              <a:rPr lang="fr-FR" dirty="0" err="1" smtClean="0"/>
              <a:t>Today</a:t>
            </a:r>
            <a:r>
              <a:rPr lang="fr-FR" dirty="0" smtClean="0"/>
              <a:t> for </a:t>
            </a:r>
            <a:r>
              <a:rPr lang="fr-FR" dirty="0" err="1" smtClean="0"/>
              <a:t>Tomorrow</a:t>
            </a:r>
            <a:endParaRPr lang="fr-FR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half" idx="17"/>
          </p:nvPr>
        </p:nvSpPr>
        <p:spPr>
          <a:xfrm>
            <a:off x="7841392" y="2570205"/>
            <a:ext cx="2932113" cy="4122738"/>
          </a:xfrm>
        </p:spPr>
        <p:txBody>
          <a:bodyPr>
            <a:normAutofit fontScale="70000" lnSpcReduction="20000"/>
          </a:bodyPr>
          <a:lstStyle/>
          <a:p>
            <a:r>
              <a:rPr lang="fr-FR" sz="2000" u="sng" dirty="0" err="1" smtClean="0"/>
              <a:t>Work</a:t>
            </a:r>
            <a:r>
              <a:rPr lang="fr-FR" sz="2000" u="sng" dirty="0" smtClean="0"/>
              <a:t> </a:t>
            </a:r>
            <a:r>
              <a:rPr lang="fr-FR" sz="2000" u="sng" dirty="0" err="1" smtClean="0"/>
              <a:t>with</a:t>
            </a:r>
            <a:r>
              <a:rPr lang="fr-FR" sz="2000" u="sng" dirty="0" smtClean="0"/>
              <a:t> :</a:t>
            </a:r>
          </a:p>
          <a:p>
            <a:r>
              <a:rPr lang="fr-FR" sz="2000" dirty="0" smtClean="0"/>
              <a:t>	I.T LANGUAGES</a:t>
            </a:r>
          </a:p>
          <a:p>
            <a:r>
              <a:rPr lang="fr-FR" sz="2000" dirty="0"/>
              <a:t>	(</a:t>
            </a:r>
            <a:r>
              <a:rPr lang="fr-FR" sz="2000" dirty="0" err="1" smtClean="0"/>
              <a:t>Javascript</a:t>
            </a:r>
            <a:r>
              <a:rPr lang="fr-FR" sz="2000" dirty="0" smtClean="0"/>
              <a:t> </a:t>
            </a:r>
            <a:r>
              <a:rPr lang="fr-FR" sz="2000" dirty="0" err="1" smtClean="0"/>
              <a:t>is</a:t>
            </a:r>
            <a:r>
              <a:rPr lang="fr-FR" sz="2000" dirty="0" smtClean="0"/>
              <a:t> </a:t>
            </a:r>
            <a:r>
              <a:rPr lang="fr-FR" sz="2000" dirty="0" err="1" smtClean="0"/>
              <a:t>my</a:t>
            </a:r>
            <a:r>
              <a:rPr lang="fr-FR" sz="2000" dirty="0" smtClean="0"/>
              <a:t> favorite)</a:t>
            </a:r>
          </a:p>
          <a:p>
            <a:r>
              <a:rPr lang="fr-FR" sz="2000" u="sng" dirty="0" err="1" smtClean="0"/>
              <a:t>My</a:t>
            </a:r>
            <a:r>
              <a:rPr lang="fr-FR" sz="2000" u="sng" dirty="0" smtClean="0"/>
              <a:t> </a:t>
            </a:r>
            <a:r>
              <a:rPr lang="fr-FR" sz="2000" u="sng" dirty="0" err="1"/>
              <a:t>daily</a:t>
            </a:r>
            <a:r>
              <a:rPr lang="fr-FR" sz="2000" u="sng" dirty="0"/>
              <a:t> </a:t>
            </a:r>
            <a:r>
              <a:rPr lang="fr-FR" sz="2000" u="sng" dirty="0" smtClean="0"/>
              <a:t>life : </a:t>
            </a:r>
          </a:p>
          <a:p>
            <a:r>
              <a:rPr lang="fr-FR" sz="2000" dirty="0"/>
              <a:t>	</a:t>
            </a:r>
            <a:r>
              <a:rPr lang="fr-FR" sz="2000" dirty="0" smtClean="0"/>
              <a:t>DISCOVERY, TRY, FAIL,</a:t>
            </a:r>
          </a:p>
          <a:p>
            <a:r>
              <a:rPr lang="fr-FR" sz="2000" dirty="0"/>
              <a:t>	</a:t>
            </a:r>
            <a:r>
              <a:rPr lang="fr-FR" sz="2000" dirty="0" smtClean="0"/>
              <a:t>LEARN, RETRY,SUCCEED</a:t>
            </a:r>
          </a:p>
          <a:p>
            <a:endParaRPr lang="fr-FR" sz="2000" dirty="0" smtClean="0"/>
          </a:p>
          <a:p>
            <a:r>
              <a:rPr lang="fr-FR" sz="2000" u="sng" dirty="0"/>
              <a:t>Motivation :</a:t>
            </a:r>
            <a:endParaRPr lang="fr-FR" sz="2000" dirty="0"/>
          </a:p>
          <a:p>
            <a:r>
              <a:rPr lang="fr-FR" sz="2000" dirty="0"/>
              <a:t>	</a:t>
            </a:r>
            <a:r>
              <a:rPr lang="fr-FR" sz="2000" dirty="0" smtClean="0"/>
              <a:t>REGAIN</a:t>
            </a:r>
          </a:p>
          <a:p>
            <a:endParaRPr lang="fr-FR" sz="2000" dirty="0"/>
          </a:p>
          <a:p>
            <a:r>
              <a:rPr lang="fr-FR" sz="2000" u="sng" dirty="0" err="1"/>
              <a:t>Emotional</a:t>
            </a:r>
            <a:r>
              <a:rPr lang="fr-FR" sz="2000" u="sng" dirty="0"/>
              <a:t> state :</a:t>
            </a:r>
          </a:p>
          <a:p>
            <a:r>
              <a:rPr lang="fr-FR" sz="2000" dirty="0"/>
              <a:t>	</a:t>
            </a:r>
            <a:r>
              <a:rPr lang="fr-FR" sz="2000" dirty="0" smtClean="0"/>
              <a:t>SERENE</a:t>
            </a:r>
            <a:endParaRPr lang="fr-FR" sz="2000" dirty="0"/>
          </a:p>
          <a:p>
            <a:endParaRPr lang="fr-FR" dirty="0" smtClean="0"/>
          </a:p>
        </p:txBody>
      </p:sp>
      <p:sp>
        <p:nvSpPr>
          <p:cNvPr id="9" name="Titre 1"/>
          <p:cNvSpPr txBox="1">
            <a:spLocks/>
          </p:cNvSpPr>
          <p:nvPr/>
        </p:nvSpPr>
        <p:spPr>
          <a:xfrm>
            <a:off x="6986698" y="148282"/>
            <a:ext cx="5106242" cy="125760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dirty="0" err="1" smtClean="0"/>
              <a:t>Who</a:t>
            </a:r>
            <a:r>
              <a:rPr lang="fr-FR" dirty="0" smtClean="0"/>
              <a:t> </a:t>
            </a:r>
            <a:r>
              <a:rPr lang="fr-FR" dirty="0" err="1" smtClean="0"/>
              <a:t>am</a:t>
            </a:r>
            <a:r>
              <a:rPr lang="fr-FR" dirty="0" smtClean="0"/>
              <a:t> I </a:t>
            </a:r>
            <a:r>
              <a:rPr lang="fr-FR" dirty="0" smtClean="0"/>
              <a:t>? </a:t>
            </a:r>
            <a:endParaRPr lang="fr-FR" dirty="0"/>
          </a:p>
        </p:txBody>
      </p:sp>
      <p:sp>
        <p:nvSpPr>
          <p:cNvPr id="17" name="Rectangle 16"/>
          <p:cNvSpPr/>
          <p:nvPr/>
        </p:nvSpPr>
        <p:spPr>
          <a:xfrm>
            <a:off x="4247382" y="3095367"/>
            <a:ext cx="100861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400" dirty="0" smtClean="0"/>
              <a:t>CREATIVE</a:t>
            </a:r>
            <a:endParaRPr lang="fr-FR" sz="1400" dirty="0"/>
          </a:p>
        </p:txBody>
      </p:sp>
      <p:pic>
        <p:nvPicPr>
          <p:cNvPr id="18" name="Imag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5626" y="2905592"/>
            <a:ext cx="441754" cy="441754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5346503" y="3555160"/>
            <a:ext cx="9589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400" dirty="0"/>
              <a:t>CURIOUS</a:t>
            </a:r>
          </a:p>
        </p:txBody>
      </p:sp>
      <p:pic>
        <p:nvPicPr>
          <p:cNvPr id="20" name="Image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7484" y="3403144"/>
            <a:ext cx="480995" cy="480995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4328395" y="4041080"/>
            <a:ext cx="15568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400" dirty="0" smtClean="0"/>
              <a:t>MATHEMATICAL</a:t>
            </a:r>
            <a:endParaRPr lang="fr-FR" sz="1400" dirty="0"/>
          </a:p>
        </p:txBody>
      </p:sp>
      <p:pic>
        <p:nvPicPr>
          <p:cNvPr id="22" name="Image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5911" y="3831511"/>
            <a:ext cx="643614" cy="643614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5275819" y="4679016"/>
            <a:ext cx="88197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400" dirty="0" smtClean="0"/>
              <a:t>SERIOUS</a:t>
            </a:r>
            <a:endParaRPr lang="fr-FR" sz="1400" dirty="0"/>
          </a:p>
        </p:txBody>
      </p:sp>
      <p:pic>
        <p:nvPicPr>
          <p:cNvPr id="26" name="Image 2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4462" y="4443805"/>
            <a:ext cx="624017" cy="624017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5476348" y="5019348"/>
            <a:ext cx="151034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200" dirty="0" smtClean="0"/>
              <a:t>(but not to </a:t>
            </a:r>
            <a:r>
              <a:rPr lang="fr-FR" sz="1200" dirty="0" err="1" smtClean="0"/>
              <a:t>much</a:t>
            </a:r>
            <a:r>
              <a:rPr lang="fr-FR" sz="1200" dirty="0" smtClean="0"/>
              <a:t>)</a:t>
            </a:r>
            <a:endParaRPr lang="fr-FR" sz="1200" dirty="0"/>
          </a:p>
        </p:txBody>
      </p:sp>
      <p:sp>
        <p:nvSpPr>
          <p:cNvPr id="28" name="Rectangle 27"/>
          <p:cNvSpPr/>
          <p:nvPr/>
        </p:nvSpPr>
        <p:spPr>
          <a:xfrm>
            <a:off x="4014737" y="5401962"/>
            <a:ext cx="59343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400" dirty="0" smtClean="0"/>
              <a:t>LAZY</a:t>
            </a:r>
            <a:endParaRPr lang="fr-FR" sz="1400" dirty="0"/>
          </a:p>
        </p:txBody>
      </p:sp>
      <p:pic>
        <p:nvPicPr>
          <p:cNvPr id="29" name="Image 2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8169" y="5259503"/>
            <a:ext cx="886187" cy="1013335"/>
          </a:xfrm>
          <a:prstGeom prst="rect">
            <a:avLst/>
          </a:prstGeom>
        </p:spPr>
      </p:pic>
      <p:sp>
        <p:nvSpPr>
          <p:cNvPr id="30" name="Rectangle 29"/>
          <p:cNvSpPr/>
          <p:nvPr/>
        </p:nvSpPr>
        <p:spPr>
          <a:xfrm>
            <a:off x="4655513" y="5743550"/>
            <a:ext cx="97334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200" dirty="0" smtClean="0"/>
              <a:t>(a </a:t>
            </a:r>
            <a:r>
              <a:rPr lang="fr-FR" sz="1200" dirty="0" err="1" smtClean="0"/>
              <a:t>little</a:t>
            </a:r>
            <a:r>
              <a:rPr lang="fr-FR" sz="1200" dirty="0" smtClean="0"/>
              <a:t> bit)</a:t>
            </a:r>
            <a:endParaRPr lang="fr-FR" sz="1200" dirty="0"/>
          </a:p>
        </p:txBody>
      </p:sp>
      <p:sp>
        <p:nvSpPr>
          <p:cNvPr id="31" name="Rectangle 30"/>
          <p:cNvSpPr/>
          <p:nvPr/>
        </p:nvSpPr>
        <p:spPr>
          <a:xfrm>
            <a:off x="6117594" y="6364397"/>
            <a:ext cx="7457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400" dirty="0" smtClean="0"/>
              <a:t>GEEKY</a:t>
            </a:r>
            <a:endParaRPr lang="fr-FR" sz="1400" dirty="0"/>
          </a:p>
        </p:txBody>
      </p:sp>
      <p:pic>
        <p:nvPicPr>
          <p:cNvPr id="33" name="Image 3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9082" y="5534483"/>
            <a:ext cx="867260" cy="867260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296302" y="-21919"/>
            <a:ext cx="954405" cy="1358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005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9" grpId="0"/>
      <p:bldP spid="17" grpId="0"/>
      <p:bldP spid="19" grpId="0"/>
      <p:bldP spid="21" grpId="0"/>
      <p:bldP spid="23" grpId="0"/>
      <p:bldP spid="27" grpId="0"/>
      <p:bldP spid="28" grpId="0"/>
      <p:bldP spid="30" grpId="0"/>
      <p:bldP spid="31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164</TotalTime>
  <Words>47</Words>
  <Application>Microsoft Office PowerPoint</Application>
  <PresentationFormat>Grand écran</PresentationFormat>
  <Paragraphs>38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Wingdings 3</vt:lpstr>
      <vt:lpstr>Ion</vt:lpstr>
      <vt:lpstr>Who was I 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Gary JULIEN</dc:creator>
  <cp:lastModifiedBy>Utilisateur Windows</cp:lastModifiedBy>
  <cp:revision>9</cp:revision>
  <dcterms:created xsi:type="dcterms:W3CDTF">2019-04-25T10:01:25Z</dcterms:created>
  <dcterms:modified xsi:type="dcterms:W3CDTF">2019-04-26T17:57:02Z</dcterms:modified>
</cp:coreProperties>
</file>