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83885F-85EB-42E7-A538-C4D61CB74741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C80D61-5EE9-4161-880F-C9D1B95A331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Docker &amp; </a:t>
            </a:r>
            <a:r>
              <a:rPr lang="fr-FR" dirty="0" err="1" smtClean="0"/>
              <a:t>Gitlab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Przybylo</a:t>
            </a:r>
            <a:r>
              <a:rPr lang="fr-FR" dirty="0" smtClean="0"/>
              <a:t> Maxime – TSSR 1904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2361905" cy="19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313320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3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 </a:t>
            </a:r>
            <a:r>
              <a:rPr lang="fr-FR" dirty="0" smtClean="0"/>
              <a:t>docker-compose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654201" cy="4176430"/>
          </a:xfrm>
        </p:spPr>
      </p:pic>
    </p:spTree>
    <p:extLst>
      <p:ext uri="{BB962C8B-B14F-4D97-AF65-F5344CB8AC3E}">
        <p14:creationId xmlns:p14="http://schemas.microsoft.com/office/powerpoint/2010/main" val="8513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GitLab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8" y="2324100"/>
            <a:ext cx="3796257" cy="3508375"/>
          </a:xfrm>
        </p:spPr>
      </p:pic>
    </p:spTree>
    <p:extLst>
      <p:ext uri="{BB962C8B-B14F-4D97-AF65-F5344CB8AC3E}">
        <p14:creationId xmlns:p14="http://schemas.microsoft.com/office/powerpoint/2010/main" val="408717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versioning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99046" cy="4208360"/>
          </a:xfrm>
        </p:spPr>
      </p:pic>
    </p:spTree>
    <p:extLst>
      <p:ext uri="{BB962C8B-B14F-4D97-AF65-F5344CB8AC3E}">
        <p14:creationId xmlns:p14="http://schemas.microsoft.com/office/powerpoint/2010/main" val="407269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modification simultanée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992240" cy="3505200"/>
          </a:xfrm>
        </p:spPr>
      </p:pic>
    </p:spTree>
    <p:extLst>
      <p:ext uri="{BB962C8B-B14F-4D97-AF65-F5344CB8AC3E}">
        <p14:creationId xmlns:p14="http://schemas.microsoft.com/office/powerpoint/2010/main" val="168022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fichiers « </a:t>
            </a:r>
            <a:r>
              <a:rPr lang="fr-FR" dirty="0" err="1"/>
              <a:t>markdown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128786" cy="4421440"/>
          </a:xfrm>
        </p:spPr>
      </p:pic>
    </p:spTree>
    <p:extLst>
      <p:ext uri="{BB962C8B-B14F-4D97-AF65-F5344CB8AC3E}">
        <p14:creationId xmlns:p14="http://schemas.microsoft.com/office/powerpoint/2010/main" val="41155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1 – Docker</a:t>
            </a:r>
          </a:p>
          <a:p>
            <a:r>
              <a:rPr lang="fr-FR" dirty="0" smtClean="0"/>
              <a:t>2 – </a:t>
            </a:r>
            <a:r>
              <a:rPr lang="fr-FR" dirty="0"/>
              <a:t>Les images </a:t>
            </a:r>
            <a:r>
              <a:rPr lang="fr-FR" dirty="0" smtClean="0"/>
              <a:t>Docker, </a:t>
            </a:r>
            <a:r>
              <a:rPr lang="fr-FR" dirty="0"/>
              <a:t>Le Docker </a:t>
            </a:r>
            <a:r>
              <a:rPr lang="fr-FR" dirty="0" smtClean="0"/>
              <a:t>hub, </a:t>
            </a:r>
            <a:r>
              <a:rPr lang="fr-FR" dirty="0" err="1" smtClean="0"/>
              <a:t>Github</a:t>
            </a:r>
            <a:endParaRPr lang="fr-FR" dirty="0"/>
          </a:p>
          <a:p>
            <a:r>
              <a:rPr lang="fr-FR" dirty="0" smtClean="0"/>
              <a:t>3 – Le docker </a:t>
            </a:r>
            <a:r>
              <a:rPr lang="fr-FR" dirty="0" smtClean="0"/>
              <a:t>file</a:t>
            </a:r>
          </a:p>
          <a:p>
            <a:r>
              <a:rPr lang="fr-FR" dirty="0" smtClean="0"/>
              <a:t>4 – Docker </a:t>
            </a:r>
            <a:r>
              <a:rPr lang="fr-FR" dirty="0" err="1" smtClean="0"/>
              <a:t>build</a:t>
            </a:r>
            <a:r>
              <a:rPr lang="fr-FR" dirty="0" smtClean="0"/>
              <a:t>, commit, push</a:t>
            </a:r>
            <a:endParaRPr lang="fr-FR" dirty="0" smtClean="0"/>
          </a:p>
          <a:p>
            <a:r>
              <a:rPr lang="fr-FR" dirty="0"/>
              <a:t>5</a:t>
            </a:r>
            <a:r>
              <a:rPr lang="fr-FR" dirty="0" smtClean="0"/>
              <a:t> </a:t>
            </a:r>
            <a:r>
              <a:rPr lang="fr-FR" dirty="0" smtClean="0"/>
              <a:t>– Le docker-compose</a:t>
            </a:r>
          </a:p>
          <a:p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/>
              <a:t>7</a:t>
            </a:r>
            <a:r>
              <a:rPr lang="fr-FR" dirty="0" smtClean="0"/>
              <a:t> </a:t>
            </a:r>
            <a:r>
              <a:rPr lang="fr-FR" dirty="0" smtClean="0"/>
              <a:t>– Le </a:t>
            </a:r>
            <a:r>
              <a:rPr lang="fr-FR" dirty="0" err="1" smtClean="0"/>
              <a:t>versioning</a:t>
            </a:r>
            <a:endParaRPr lang="fr-FR" dirty="0" smtClean="0"/>
          </a:p>
          <a:p>
            <a:r>
              <a:rPr lang="fr-FR" dirty="0"/>
              <a:t>8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smtClean="0"/>
              <a:t>La modification simultanée</a:t>
            </a:r>
            <a:endParaRPr lang="fr-FR" dirty="0" smtClean="0"/>
          </a:p>
          <a:p>
            <a:r>
              <a:rPr lang="fr-FR" dirty="0"/>
              <a:t>9</a:t>
            </a:r>
            <a:r>
              <a:rPr lang="fr-FR" dirty="0" smtClean="0"/>
              <a:t> </a:t>
            </a:r>
            <a:r>
              <a:rPr lang="fr-FR" dirty="0" smtClean="0"/>
              <a:t>– Les fichiers « </a:t>
            </a:r>
            <a:r>
              <a:rPr lang="fr-FR" dirty="0" err="1" smtClean="0"/>
              <a:t>markdown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10</a:t>
            </a:r>
            <a:r>
              <a:rPr lang="fr-FR" dirty="0" smtClean="0"/>
              <a:t> </a:t>
            </a:r>
            <a:r>
              <a:rPr lang="fr-FR" dirty="0" smtClean="0"/>
              <a:t>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23457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Docker Inc. - </a:t>
            </a:r>
            <a:r>
              <a:rPr lang="fr-FR" dirty="0" err="1" smtClean="0"/>
              <a:t>Solomon</a:t>
            </a:r>
            <a:r>
              <a:rPr lang="fr-FR" dirty="0" smtClean="0"/>
              <a:t> </a:t>
            </a:r>
            <a:r>
              <a:rPr lang="fr-FR" dirty="0" err="1" smtClean="0"/>
              <a:t>Hykes</a:t>
            </a:r>
            <a:endParaRPr lang="fr-FR" dirty="0" smtClean="0"/>
          </a:p>
          <a:p>
            <a:r>
              <a:rPr lang="fr-FR" dirty="0"/>
              <a:t>19.03.4 (18 octobre 2019</a:t>
            </a:r>
            <a:r>
              <a:rPr lang="fr-FR" dirty="0" smtClean="0"/>
              <a:t>)</a:t>
            </a:r>
          </a:p>
          <a:p>
            <a:r>
              <a:rPr lang="fr-FR" dirty="0" smtClean="0"/>
              <a:t>GO</a:t>
            </a:r>
          </a:p>
          <a:p>
            <a:r>
              <a:rPr lang="fr-FR" dirty="0" smtClean="0"/>
              <a:t>Linux – Microsoft Windows – Mac OS</a:t>
            </a:r>
          </a:p>
          <a:p>
            <a:r>
              <a:rPr lang="fr-FR" dirty="0" smtClean="0"/>
              <a:t>Open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88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Docker	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947328" cy="3251781"/>
          </a:xfrm>
        </p:spPr>
      </p:pic>
    </p:spTree>
    <p:extLst>
      <p:ext uri="{BB962C8B-B14F-4D97-AF65-F5344CB8AC3E}">
        <p14:creationId xmlns:p14="http://schemas.microsoft.com/office/powerpoint/2010/main" val="26537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images Docker, Le Docker hub,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8105215" cy="2687055"/>
          </a:xfrm>
        </p:spPr>
      </p:pic>
    </p:spTree>
    <p:extLst>
      <p:ext uri="{BB962C8B-B14F-4D97-AF65-F5344CB8AC3E}">
        <p14:creationId xmlns:p14="http://schemas.microsoft.com/office/powerpoint/2010/main" val="28123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images Docker, Le Docker hub,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30883" cy="3883942"/>
          </a:xfrm>
        </p:spPr>
      </p:pic>
    </p:spTree>
    <p:extLst>
      <p:ext uri="{BB962C8B-B14F-4D97-AF65-F5344CB8AC3E}">
        <p14:creationId xmlns:p14="http://schemas.microsoft.com/office/powerpoint/2010/main" val="421210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images Docker, Le Docker hub,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781800" cy="4156075"/>
          </a:xfrm>
        </p:spPr>
      </p:pic>
    </p:spTree>
    <p:extLst>
      <p:ext uri="{BB962C8B-B14F-4D97-AF65-F5344CB8AC3E}">
        <p14:creationId xmlns:p14="http://schemas.microsoft.com/office/powerpoint/2010/main" val="236589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docker 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444756" cy="3545523"/>
          </a:xfrm>
        </p:spPr>
      </p:pic>
    </p:spTree>
    <p:extLst>
      <p:ext uri="{BB962C8B-B14F-4D97-AF65-F5344CB8AC3E}">
        <p14:creationId xmlns:p14="http://schemas.microsoft.com/office/powerpoint/2010/main" val="215654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Docker </a:t>
            </a:r>
            <a:r>
              <a:rPr lang="fr-FR" dirty="0" err="1" smtClean="0"/>
              <a:t>build</a:t>
            </a:r>
            <a:r>
              <a:rPr lang="fr-FR" dirty="0" smtClean="0"/>
              <a:t>, commit</a:t>
            </a:r>
            <a:r>
              <a:rPr lang="fr-FR" dirty="0"/>
              <a:t>, </a:t>
            </a:r>
            <a:r>
              <a:rPr lang="fr-FR" dirty="0" smtClean="0"/>
              <a:t>push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077200" cy="3537791"/>
          </a:xfrm>
        </p:spPr>
      </p:pic>
    </p:spTree>
    <p:extLst>
      <p:ext uri="{BB962C8B-B14F-4D97-AF65-F5344CB8AC3E}">
        <p14:creationId xmlns:p14="http://schemas.microsoft.com/office/powerpoint/2010/main" val="303372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206</TotalTime>
  <Words>129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Présentation Docker &amp; Gitlab</vt:lpstr>
      <vt:lpstr>Sommaire</vt:lpstr>
      <vt:lpstr>Docker</vt:lpstr>
      <vt:lpstr>Docker </vt:lpstr>
      <vt:lpstr>Les images Docker, Le Docker hub, Github</vt:lpstr>
      <vt:lpstr>Les images Docker, Le Docker hub, Github</vt:lpstr>
      <vt:lpstr>Les images Docker, Le Docker hub, Github</vt:lpstr>
      <vt:lpstr>Le docker file</vt:lpstr>
      <vt:lpstr>Docker build, commit, push</vt:lpstr>
      <vt:lpstr>Le docker-compose</vt:lpstr>
      <vt:lpstr>GitLab</vt:lpstr>
      <vt:lpstr>Le versioning</vt:lpstr>
      <vt:lpstr>La modification simultanée</vt:lpstr>
      <vt:lpstr>Les fichiers « markdown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Docker &amp; Gitlab</dc:title>
  <dc:creator>przybylo maxime</dc:creator>
  <cp:lastModifiedBy>przybylo maxime</cp:lastModifiedBy>
  <cp:revision>10</cp:revision>
  <dcterms:created xsi:type="dcterms:W3CDTF">2019-10-26T16:11:32Z</dcterms:created>
  <dcterms:modified xsi:type="dcterms:W3CDTF">2019-10-27T13:04:22Z</dcterms:modified>
</cp:coreProperties>
</file>