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59" r:id="rId4"/>
    <p:sldId id="260" r:id="rId5"/>
    <p:sldId id="258" r:id="rId6"/>
    <p:sldId id="256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287"/>
  </p:normalViewPr>
  <p:slideViewPr>
    <p:cSldViewPr snapToGrid="0" snapToObjects="1">
      <p:cViewPr varScale="1">
        <p:scale>
          <a:sx n="83" d="100"/>
          <a:sy n="83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7B21-7CD8-E948-8BBB-1956A4F9E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62E9B-E198-8147-8AFB-A0DD91FBE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17C87-B96B-314E-9E5F-99AFA20C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953-06BD-114A-B01E-0C54FC29A0B8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443BA-767D-9D4A-A4EC-8FFB9C6D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2B12-B6B4-A840-B39D-AF589766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1377-2CD3-8F4C-9433-42D4D926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9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F437-44A9-3543-8E4C-6E09049A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920C2-B46A-6444-AB99-A12C8A8A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B4120-A51C-534E-A7EB-F27E3137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953-06BD-114A-B01E-0C54FC29A0B8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AE7B4-F723-E046-871B-48CDC7EF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9C1BF-77C4-4F4B-91D3-4115A3AD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1377-2CD3-8F4C-9433-42D4D926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57635-6714-A844-B8AC-BC339858E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58B5E-DF5E-7847-9A4E-59ED90762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A117-9268-7E48-AD33-C27E0A2F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953-06BD-114A-B01E-0C54FC29A0B8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09CE-9145-D74A-AEDB-89BB2F72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3915-18BD-C949-A596-E324C277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1377-2CD3-8F4C-9433-42D4D926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9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4899-6349-1842-81D6-0AC84576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9547-E98D-7F44-A395-0A103E963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D79D-1893-5549-B8B7-29903DEE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953-06BD-114A-B01E-0C54FC29A0B8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3CB7-8B0A-FE46-BC39-7B51B083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D316A-FF82-4942-8A76-DA9E0A5D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1377-2CD3-8F4C-9433-42D4D926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8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C55D-5878-6C43-9DA5-955ECB44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551E8-4642-D043-A349-890D5557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3F20C-9255-6644-B9B8-8E974CE2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953-06BD-114A-B01E-0C54FC29A0B8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4F0C-580A-D249-A82F-A6B13E25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7255A-043E-F14F-8E8E-7DFC08F0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1377-2CD3-8F4C-9433-42D4D926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1067-6CC2-8448-ADC1-3C7A0A86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357A-FD10-AB49-AC47-C1DD33522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6000D-487E-D946-AF9D-B27F7662A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49085-A7D2-7949-819C-397D6986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953-06BD-114A-B01E-0C54FC29A0B8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D74DD-92B1-7142-8A28-7E1FF516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963A-527E-D648-ADEF-65AF240A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1377-2CD3-8F4C-9433-42D4D926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7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F2-3C62-E746-A7A2-A5C838A7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FF400-44A8-ED43-A6EF-AA229AE21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CE3FA-68B7-3B4D-8129-448165B6D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709C5-F89E-F840-8B89-CDCB3C040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AF662-9DFF-6B4D-8873-00512E256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B1F41-2541-654A-8E6D-318B08D6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953-06BD-114A-B01E-0C54FC29A0B8}" type="datetimeFigureOut">
              <a:rPr lang="en-US" smtClean="0"/>
              <a:t>3/14/20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2535E-EF49-7842-BEA0-18B0545A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75F8A-91CB-7A47-8923-51E33C06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1377-2CD3-8F4C-9433-42D4D926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5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D011-3FC4-B04C-8C12-AC6C3147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4F2AC-A302-BA47-A541-A5EE7D4D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953-06BD-114A-B01E-0C54FC29A0B8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85178-DEF5-9F42-8D2F-4863A2A0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746EB-046B-6F40-82D2-E2A49867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1377-2CD3-8F4C-9433-42D4D926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1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071E8-7E9A-624A-B4E8-5D6D29AC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953-06BD-114A-B01E-0C54FC29A0B8}" type="datetimeFigureOut">
              <a:rPr lang="en-US" smtClean="0"/>
              <a:t>3/14/20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23B8E-54AD-A44C-B132-3C9F0A29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05108-FB91-1B4C-A4C3-9FF68801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1377-2CD3-8F4C-9433-42D4D926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9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0E6A-E7EF-CC4E-9722-99C44C72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AC6E-494A-FC4B-8AFF-F12379306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205DA-4F2D-744C-A0B5-AFCD60060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13758-751D-CF41-A282-1D10A25E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953-06BD-114A-B01E-0C54FC29A0B8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6AA05-C777-A644-B42C-4FE51D8C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FA27D-1160-BA4F-943E-F6F20481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1377-2CD3-8F4C-9433-42D4D926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7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2B30-9D6B-D44C-8A27-5148016C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F571C-FE59-2B40-9CD8-843D57C45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708BC-B027-7849-8F1A-CA4B65A79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88C1-8156-ED40-81A9-D18521DD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953-06BD-114A-B01E-0C54FC29A0B8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7E8A4-53AF-F647-833C-0994CC48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FE342-A0B3-CC4D-A9FA-B941943F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1377-2CD3-8F4C-9433-42D4D926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1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22468-2049-0F45-887F-E8CCFF7E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B6800-B6DB-934C-991C-AA2F389DD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6A8C-250A-6B4B-B44D-C4A876EF9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25953-06BD-114A-B01E-0C54FC29A0B8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72A11-D13A-F04B-8A84-87569A42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4A15C-75C8-9042-BADC-50F4C51C5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F1377-2CD3-8F4C-9433-42D4D926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1698E-0082-7B4F-9766-F583B17B6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873" y="479686"/>
            <a:ext cx="7469465" cy="6176963"/>
          </a:xfrm>
        </p:spPr>
      </p:pic>
    </p:spTree>
    <p:extLst>
      <p:ext uri="{BB962C8B-B14F-4D97-AF65-F5344CB8AC3E}">
        <p14:creationId xmlns:p14="http://schemas.microsoft.com/office/powerpoint/2010/main" val="127582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43DBC-2FA3-1547-97C8-29B434414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113" y="387535"/>
            <a:ext cx="7664405" cy="6266779"/>
          </a:xfrm>
        </p:spPr>
      </p:pic>
    </p:spTree>
    <p:extLst>
      <p:ext uri="{BB962C8B-B14F-4D97-AF65-F5344CB8AC3E}">
        <p14:creationId xmlns:p14="http://schemas.microsoft.com/office/powerpoint/2010/main" val="178979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1CBD9-89C0-FD42-BE00-0A9BCFB90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866" y="0"/>
            <a:ext cx="7806267" cy="6375637"/>
          </a:xfrm>
        </p:spPr>
      </p:pic>
    </p:spTree>
    <p:extLst>
      <p:ext uri="{BB962C8B-B14F-4D97-AF65-F5344CB8AC3E}">
        <p14:creationId xmlns:p14="http://schemas.microsoft.com/office/powerpoint/2010/main" val="43319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233C9-61D2-7345-93C7-936A6B2F2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067" y="121469"/>
            <a:ext cx="7653866" cy="6302290"/>
          </a:xfrm>
        </p:spPr>
      </p:pic>
    </p:spTree>
    <p:extLst>
      <p:ext uri="{BB962C8B-B14F-4D97-AF65-F5344CB8AC3E}">
        <p14:creationId xmlns:p14="http://schemas.microsoft.com/office/powerpoint/2010/main" val="199392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8F9F3-390C-F744-8CA2-8374570F0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414" y="365597"/>
            <a:ext cx="7593172" cy="6126805"/>
          </a:xfrm>
        </p:spPr>
      </p:pic>
    </p:spTree>
    <p:extLst>
      <p:ext uri="{BB962C8B-B14F-4D97-AF65-F5344CB8AC3E}">
        <p14:creationId xmlns:p14="http://schemas.microsoft.com/office/powerpoint/2010/main" val="10811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E1D9FD-2125-8D42-BE1B-06D2A4F3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92" y="169190"/>
            <a:ext cx="7644216" cy="651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BC0F4F-6C40-BE42-93CD-4EC6CF56B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255" y="1030287"/>
            <a:ext cx="6225490" cy="5199974"/>
          </a:xfrm>
        </p:spPr>
      </p:pic>
    </p:spTree>
    <p:extLst>
      <p:ext uri="{BB962C8B-B14F-4D97-AF65-F5344CB8AC3E}">
        <p14:creationId xmlns:p14="http://schemas.microsoft.com/office/powerpoint/2010/main" val="273420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22774-2BAF-4246-AD48-795D38046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811" y="545599"/>
            <a:ext cx="6634922" cy="5766802"/>
          </a:xfrm>
        </p:spPr>
      </p:pic>
    </p:spTree>
    <p:extLst>
      <p:ext uri="{BB962C8B-B14F-4D97-AF65-F5344CB8AC3E}">
        <p14:creationId xmlns:p14="http://schemas.microsoft.com/office/powerpoint/2010/main" val="109861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3</cp:revision>
  <dcterms:created xsi:type="dcterms:W3CDTF">2020-03-14T17:50:31Z</dcterms:created>
  <dcterms:modified xsi:type="dcterms:W3CDTF">2020-03-16T11:42:58Z</dcterms:modified>
</cp:coreProperties>
</file>