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2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FD7B-733D-49E4-9782-3D4DC71B6F0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8302-91BE-4D7A-8505-D6046710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0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Lambo Traders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Lambo Traders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3954" y="600891"/>
            <a:ext cx="11116492" cy="5852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our some html code of our website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2029344"/>
            <a:ext cx="8649907" cy="3943900"/>
          </a:xfrm>
        </p:spPr>
      </p:pic>
      <p:sp>
        <p:nvSpPr>
          <p:cNvPr id="5" name="Rectangle 4"/>
          <p:cNvSpPr/>
          <p:nvPr/>
        </p:nvSpPr>
        <p:spPr>
          <a:xfrm>
            <a:off x="444137" y="496389"/>
            <a:ext cx="11194869" cy="6074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6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This is our CSS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690688"/>
            <a:ext cx="8191061" cy="4526639"/>
          </a:xfrm>
        </p:spPr>
      </p:pic>
      <p:sp>
        <p:nvSpPr>
          <p:cNvPr id="5" name="Rectangle 4"/>
          <p:cNvSpPr/>
          <p:nvPr/>
        </p:nvSpPr>
        <p:spPr>
          <a:xfrm>
            <a:off x="548640" y="522514"/>
            <a:ext cx="10528663" cy="603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Our java script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10" y="1885997"/>
            <a:ext cx="7080068" cy="3926974"/>
          </a:xfrm>
        </p:spPr>
      </p:pic>
      <p:sp>
        <p:nvSpPr>
          <p:cNvPr id="6" name="Rectangle 5"/>
          <p:cNvSpPr/>
          <p:nvPr/>
        </p:nvSpPr>
        <p:spPr>
          <a:xfrm>
            <a:off x="365760" y="169817"/>
            <a:ext cx="11364686" cy="6329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Our 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93" y="1825625"/>
            <a:ext cx="9329213" cy="4351338"/>
          </a:xfrm>
        </p:spPr>
      </p:pic>
      <p:sp>
        <p:nvSpPr>
          <p:cNvPr id="6" name="Rectangle 5"/>
          <p:cNvSpPr/>
          <p:nvPr/>
        </p:nvSpPr>
        <p:spPr>
          <a:xfrm>
            <a:off x="156754" y="209006"/>
            <a:ext cx="11730446" cy="625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ur test drive form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48" y="1463040"/>
            <a:ext cx="9268703" cy="4713923"/>
          </a:xfrm>
        </p:spPr>
      </p:pic>
      <p:sp>
        <p:nvSpPr>
          <p:cNvPr id="5" name="Rectangle 4"/>
          <p:cNvSpPr/>
          <p:nvPr/>
        </p:nvSpPr>
        <p:spPr>
          <a:xfrm>
            <a:off x="391886" y="261257"/>
            <a:ext cx="11443063" cy="6152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8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us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81" y="1825625"/>
            <a:ext cx="9391637" cy="4351338"/>
          </a:xfrm>
        </p:spPr>
      </p:pic>
      <p:sp>
        <p:nvSpPr>
          <p:cNvPr id="5" name="Rectangle 4"/>
          <p:cNvSpPr/>
          <p:nvPr/>
        </p:nvSpPr>
        <p:spPr>
          <a:xfrm>
            <a:off x="548640" y="365125"/>
            <a:ext cx="11260183" cy="6270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6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Lambo Traders</vt:lpstr>
      <vt:lpstr>Here is our some html code of our website </vt:lpstr>
      <vt:lpstr> This is our CSS code</vt:lpstr>
      <vt:lpstr>     Our java script code</vt:lpstr>
      <vt:lpstr>                          Our Home page</vt:lpstr>
      <vt:lpstr>our test drive form </vt:lpstr>
      <vt:lpstr>About 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PC-48</dc:creator>
  <cp:lastModifiedBy>PC-48</cp:lastModifiedBy>
  <cp:revision>4</cp:revision>
  <dcterms:created xsi:type="dcterms:W3CDTF">2024-09-02T04:26:43Z</dcterms:created>
  <dcterms:modified xsi:type="dcterms:W3CDTF">2024-09-02T04:57:00Z</dcterms:modified>
</cp:coreProperties>
</file>