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2" r:id="rId2"/>
    <p:sldId id="258" r:id="rId3"/>
    <p:sldId id="259" r:id="rId4"/>
    <p:sldId id="260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DC7A0B-7A26-A352-5096-6CA32E05E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388A79-AB3F-EFD3-27AF-52FF94E3B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B694D8-CBBB-7144-EBC3-1F39B8949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64412C-8C6C-7D08-D747-FB9FC6A6C1FC}"/>
              </a:ext>
            </a:extLst>
          </p:cNvPr>
          <p:cNvSpPr txBox="1">
            <a:spLocks/>
          </p:cNvSpPr>
          <p:nvPr/>
        </p:nvSpPr>
        <p:spPr bwMode="black">
          <a:xfrm>
            <a:off x="1598302" y="2274853"/>
            <a:ext cx="8991600" cy="16459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Automobiles SALES DATA</a:t>
            </a:r>
            <a:endParaRPr lang="en-IN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D5EDAA3-31E3-7FC9-3F08-F69371EFE9A7}"/>
              </a:ext>
            </a:extLst>
          </p:cNvPr>
          <p:cNvSpPr txBox="1">
            <a:spLocks/>
          </p:cNvSpPr>
          <p:nvPr/>
        </p:nvSpPr>
        <p:spPr>
          <a:xfrm>
            <a:off x="4718164" y="4246859"/>
            <a:ext cx="2751877" cy="7369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BY SMITA SINGH</a:t>
            </a:r>
          </a:p>
          <a:p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0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3D9B3-8009-6376-94B6-11C99313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1931FFC7-206E-DB1C-B554-661A0DC5D6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14217" y="2123556"/>
            <a:ext cx="8779512" cy="28792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Over-Reliance on a Single Product Category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"Classic Cars" is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top-selling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 product, suggesting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high dependence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 on one category. 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Other product lines contribute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less to revenue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, limiting diversification.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Low Order Frequency &amp; Customer Retention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Despite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high total sales ($9.76M)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, the number of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total orders (2,747)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 suggests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low repeat purchases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Suboptimal Pricing &amp; Revenue Potential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average order value ($3,553.05)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 suggests possible pricing inefficiencies. </a:t>
            </a:r>
          </a:p>
        </p:txBody>
      </p:sp>
    </p:spTree>
    <p:extLst>
      <p:ext uri="{BB962C8B-B14F-4D97-AF65-F5344CB8AC3E}">
        <p14:creationId xmlns:p14="http://schemas.microsoft.com/office/powerpoint/2010/main" val="105160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66A9AE5-69DF-4153-B35A-94BDEF32E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9B5318-27A8-4E50-80D9-B92D4F28E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chemeClr val="bg1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dashboard&#10;&#10;Description automatically generated">
            <a:extLst>
              <a:ext uri="{FF2B5EF4-FFF2-40B4-BE49-F238E27FC236}">
                <a16:creationId xmlns:a16="http://schemas.microsoft.com/office/drawing/2014/main" id="{B2769FEE-C22D-5999-9179-2F0A4DFB1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39" y="997528"/>
            <a:ext cx="10328565" cy="46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2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1F237-AF48-9FC5-F7BD-1B942D09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b="1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IN" b="1" spc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A921D2-D796-9E42-4069-CA650BD053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06244" y="2193363"/>
            <a:ext cx="8779512" cy="28792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1. Diversify Product Sales &amp; Reduce Dependency on Classic Cars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Promote underperforming categories through targeted marketing campaigns.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Introduce bundle offers by combining slow-moving products with high-demand ones.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2. Increase Order Frequency &amp; Customer Retention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Implement loyalty programs with discounts or reward points for repeat customers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sz="17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purchase history to create personalized promotions and recommendations.</a:t>
            </a:r>
            <a:endParaRPr kumimoji="0" lang="en-US" altLang="en-US" sz="1700" b="0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3. Optimize Pricing &amp; Maximize Revenue Potential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Implement dynamic pricing strategies based on demand and seasonality.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Offer bulk purchase discounts to encourage larger order sizes. </a:t>
            </a:r>
          </a:p>
        </p:txBody>
      </p:sp>
    </p:spTree>
    <p:extLst>
      <p:ext uri="{BB962C8B-B14F-4D97-AF65-F5344CB8AC3E}">
        <p14:creationId xmlns:p14="http://schemas.microsoft.com/office/powerpoint/2010/main" val="86876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53A85-2676-0BB8-D507-FBBFDF8E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Future Implication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DD7AE9C-C610-0CFF-DA93-A7C8C0920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062" y="2291262"/>
            <a:ext cx="8779512" cy="28792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sz="1500">
                <a:solidFill>
                  <a:srgbClr val="404040"/>
                </a:solidFill>
              </a:rPr>
              <a:t>This project was created using </a:t>
            </a:r>
            <a:r>
              <a:rPr lang="en-US" sz="1500" b="1">
                <a:solidFill>
                  <a:srgbClr val="404040"/>
                </a:solidFill>
              </a:rPr>
              <a:t>Microsoft Excel</a:t>
            </a:r>
            <a:r>
              <a:rPr lang="en-US" sz="1500">
                <a:solidFill>
                  <a:srgbClr val="404040"/>
                </a:solidFill>
              </a:rPr>
              <a:t>, utilizing its data analysis and visualization tools to identify key sales trends.</a:t>
            </a:r>
          </a:p>
          <a:p>
            <a:pPr marL="285750" marR="0" lvl="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Excel helped in structuring and interpreting the data, allowing clear problem identification and solution development. </a:t>
            </a:r>
          </a:p>
          <a:p>
            <a:pPr marL="285750" marR="0" lvl="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In the future, I will use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Power BI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 with the same dataset to create interactive dashboards and real-time visualizations. </a:t>
            </a:r>
          </a:p>
          <a:p>
            <a:pPr marL="285750" marR="0" lvl="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Power BI will enhance insights through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dynamic filtering, automated data updates, and AI-driven analytics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. </a:t>
            </a:r>
          </a:p>
          <a:p>
            <a:pPr marL="285750" marR="0" lvl="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This transition will improve data-driven decision-making and make analysis more efficient and impactful. 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474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FDCAB-B3A7-D2CC-9951-CEC5BDF8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 sz="6000" kern="1200" cap="all" spc="200" baseline="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194576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97</TotalTime>
  <Words>266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Aharoni</vt:lpstr>
      <vt:lpstr>Arial</vt:lpstr>
      <vt:lpstr>Gill Sans MT</vt:lpstr>
      <vt:lpstr>Parcel</vt:lpstr>
      <vt:lpstr>PowerPoint Presentation</vt:lpstr>
      <vt:lpstr>PROBLEM STATEMENT</vt:lpstr>
      <vt:lpstr>PowerPoint Presentation</vt:lpstr>
      <vt:lpstr>SOLUTION</vt:lpstr>
      <vt:lpstr>Future Implication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Smita Singh</dc:creator>
  <cp:lastModifiedBy>Smita Singh</cp:lastModifiedBy>
  <cp:revision>5</cp:revision>
  <dcterms:created xsi:type="dcterms:W3CDTF">2025-03-23T13:37:01Z</dcterms:created>
  <dcterms:modified xsi:type="dcterms:W3CDTF">2025-03-24T17:05:36Z</dcterms:modified>
</cp:coreProperties>
</file>