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94" r:id="rId6"/>
    <p:sldId id="281" r:id="rId7"/>
    <p:sldId id="307" r:id="rId8"/>
    <p:sldId id="304" r:id="rId9"/>
    <p:sldId id="298" r:id="rId10"/>
    <p:sldId id="297" r:id="rId11"/>
    <p:sldId id="311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CFBF6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48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59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8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3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31520"/>
            <a:ext cx="10665089" cy="1349997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2131212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573354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949363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537631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7977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35578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2131212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573354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949363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537631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7977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35578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2131212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573354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949363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537631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7977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35578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2131212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573354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949363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537631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7977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35578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1330744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134FFA-9B8E-086F-2BFC-F91A9113338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5904" y="2825495"/>
            <a:ext cx="10680192" cy="35753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024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8952" y="2999344"/>
            <a:ext cx="10674096" cy="35386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201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31520"/>
            <a:ext cx="7439243" cy="18288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567535"/>
            <a:ext cx="3566160" cy="1077871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3645407"/>
            <a:ext cx="3566160" cy="2743361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567535"/>
            <a:ext cx="3568150" cy="1077871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3645407"/>
            <a:ext cx="3568150" cy="2743361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31520"/>
            <a:ext cx="7439243" cy="18288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733473"/>
            <a:ext cx="3566160" cy="3655296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733473"/>
            <a:ext cx="3568150" cy="3655296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9476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0D2E1F97-676C-E181-EBEF-297E62CC6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476" y="2882325"/>
            <a:ext cx="5029200" cy="3503287"/>
          </a:xfrm>
          <a:custGeom>
            <a:avLst/>
            <a:gdLst>
              <a:gd name="connsiteX0" fmla="*/ 0 w 5029200"/>
              <a:gd name="connsiteY0" fmla="*/ 0 h 3821233"/>
              <a:gd name="connsiteX1" fmla="*/ 2048936 w 5029200"/>
              <a:gd name="connsiteY1" fmla="*/ 0 h 3821233"/>
              <a:gd name="connsiteX2" fmla="*/ 2048256 w 5029200"/>
              <a:gd name="connsiteY2" fmla="*/ 6744 h 3821233"/>
              <a:gd name="connsiteX3" fmla="*/ 2514600 w 5029200"/>
              <a:gd name="connsiteY3" fmla="*/ 473088 h 3821233"/>
              <a:gd name="connsiteX4" fmla="*/ 2980944 w 5029200"/>
              <a:gd name="connsiteY4" fmla="*/ 6744 h 3821233"/>
              <a:gd name="connsiteX5" fmla="*/ 2980264 w 5029200"/>
              <a:gd name="connsiteY5" fmla="*/ 0 h 3821233"/>
              <a:gd name="connsiteX6" fmla="*/ 5029200 w 5029200"/>
              <a:gd name="connsiteY6" fmla="*/ 0 h 3821233"/>
              <a:gd name="connsiteX7" fmla="*/ 5029200 w 5029200"/>
              <a:gd name="connsiteY7" fmla="*/ 3821233 h 3821233"/>
              <a:gd name="connsiteX8" fmla="*/ 0 w 5029200"/>
              <a:gd name="connsiteY8" fmla="*/ 3821233 h 38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200" h="3821233">
                <a:moveTo>
                  <a:pt x="0" y="0"/>
                </a:moveTo>
                <a:lnTo>
                  <a:pt x="2048936" y="0"/>
                </a:lnTo>
                <a:lnTo>
                  <a:pt x="2048256" y="6744"/>
                </a:lnTo>
                <a:cubicBezTo>
                  <a:pt x="2048256" y="264299"/>
                  <a:pt x="2257045" y="473088"/>
                  <a:pt x="2514600" y="473088"/>
                </a:cubicBezTo>
                <a:cubicBezTo>
                  <a:pt x="2772155" y="473088"/>
                  <a:pt x="2980944" y="264299"/>
                  <a:pt x="2980944" y="6744"/>
                </a:cubicBezTo>
                <a:lnTo>
                  <a:pt x="2980264" y="0"/>
                </a:lnTo>
                <a:lnTo>
                  <a:pt x="5029200" y="0"/>
                </a:lnTo>
                <a:lnTo>
                  <a:pt x="5029200" y="3821233"/>
                </a:lnTo>
                <a:lnTo>
                  <a:pt x="0" y="3821233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30AC4AA-0F59-9C91-95FE-45704F110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6827" y="2894358"/>
            <a:ext cx="5029200" cy="3503287"/>
          </a:xfrm>
          <a:custGeom>
            <a:avLst/>
            <a:gdLst>
              <a:gd name="connsiteX0" fmla="*/ 0 w 5029200"/>
              <a:gd name="connsiteY0" fmla="*/ 0 h 3821233"/>
              <a:gd name="connsiteX1" fmla="*/ 2048936 w 5029200"/>
              <a:gd name="connsiteY1" fmla="*/ 0 h 3821233"/>
              <a:gd name="connsiteX2" fmla="*/ 2048256 w 5029200"/>
              <a:gd name="connsiteY2" fmla="*/ 6744 h 3821233"/>
              <a:gd name="connsiteX3" fmla="*/ 2514600 w 5029200"/>
              <a:gd name="connsiteY3" fmla="*/ 473088 h 3821233"/>
              <a:gd name="connsiteX4" fmla="*/ 2980944 w 5029200"/>
              <a:gd name="connsiteY4" fmla="*/ 6744 h 3821233"/>
              <a:gd name="connsiteX5" fmla="*/ 2980264 w 5029200"/>
              <a:gd name="connsiteY5" fmla="*/ 0 h 3821233"/>
              <a:gd name="connsiteX6" fmla="*/ 5029200 w 5029200"/>
              <a:gd name="connsiteY6" fmla="*/ 0 h 3821233"/>
              <a:gd name="connsiteX7" fmla="*/ 5029200 w 5029200"/>
              <a:gd name="connsiteY7" fmla="*/ 3821233 h 3821233"/>
              <a:gd name="connsiteX8" fmla="*/ 0 w 5029200"/>
              <a:gd name="connsiteY8" fmla="*/ 3821233 h 38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200" h="3821233">
                <a:moveTo>
                  <a:pt x="0" y="0"/>
                </a:moveTo>
                <a:lnTo>
                  <a:pt x="2048936" y="0"/>
                </a:lnTo>
                <a:lnTo>
                  <a:pt x="2048256" y="6744"/>
                </a:lnTo>
                <a:cubicBezTo>
                  <a:pt x="2048256" y="264299"/>
                  <a:pt x="2257045" y="473088"/>
                  <a:pt x="2514600" y="473088"/>
                </a:cubicBezTo>
                <a:cubicBezTo>
                  <a:pt x="2772155" y="473088"/>
                  <a:pt x="2980944" y="264299"/>
                  <a:pt x="2980944" y="6744"/>
                </a:cubicBezTo>
                <a:lnTo>
                  <a:pt x="2980264" y="0"/>
                </a:lnTo>
                <a:lnTo>
                  <a:pt x="5029200" y="0"/>
                </a:lnTo>
                <a:lnTo>
                  <a:pt x="5029200" y="3821233"/>
                </a:lnTo>
                <a:lnTo>
                  <a:pt x="0" y="3821233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476" y="731519"/>
            <a:ext cx="10671048" cy="1359927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B7742C-48F4-604D-B4F6-29F2E02DED50}"/>
              </a:ext>
            </a:extLst>
          </p:cNvPr>
          <p:cNvSpPr/>
          <p:nvPr userDrawn="1"/>
        </p:nvSpPr>
        <p:spPr>
          <a:xfrm>
            <a:off x="2782396" y="2399324"/>
            <a:ext cx="978034" cy="978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Picture Placeholder 62">
            <a:extLst>
              <a:ext uri="{FF2B5EF4-FFF2-40B4-BE49-F238E27FC236}">
                <a16:creationId xmlns:a16="http://schemas.microsoft.com/office/drawing/2014/main" id="{24E089EF-27C4-5E59-8D26-757D97055D86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905653" y="2522581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9569" y="3351245"/>
            <a:ext cx="4665786" cy="1062257"/>
          </a:xfrm>
        </p:spPr>
        <p:txBody>
          <a:bodyPr tIns="137160" bIns="13716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9569" y="4413503"/>
            <a:ext cx="4665786" cy="1801261"/>
          </a:xfrm>
        </p:spPr>
        <p:txBody>
          <a:bodyPr lIns="45720" tIns="18288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8BB25D-5CCA-620A-2750-93C5BB1CC3CC}"/>
              </a:ext>
            </a:extLst>
          </p:cNvPr>
          <p:cNvSpPr/>
          <p:nvPr userDrawn="1"/>
        </p:nvSpPr>
        <p:spPr>
          <a:xfrm>
            <a:off x="8422410" y="2399324"/>
            <a:ext cx="978034" cy="9780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62">
            <a:extLst>
              <a:ext uri="{FF2B5EF4-FFF2-40B4-BE49-F238E27FC236}">
                <a16:creationId xmlns:a16="http://schemas.microsoft.com/office/drawing/2014/main" id="{BF399CB2-F3BF-D7DD-376D-729F3E11C38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545667" y="2522581"/>
            <a:ext cx="731520" cy="731520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1278" y="3351245"/>
            <a:ext cx="4663440" cy="1062257"/>
          </a:xfrm>
        </p:spPr>
        <p:txBody>
          <a:bodyPr tIns="137160" bIns="13716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1278" y="4413503"/>
            <a:ext cx="4663440" cy="1801261"/>
          </a:xfrm>
        </p:spPr>
        <p:txBody>
          <a:bodyPr lIns="45720" tIns="18288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7986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0D2E1F97-676C-E181-EBEF-297E62CC6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476" y="2882325"/>
            <a:ext cx="5029200" cy="3503287"/>
          </a:xfrm>
          <a:custGeom>
            <a:avLst/>
            <a:gdLst>
              <a:gd name="connsiteX0" fmla="*/ 0 w 5029200"/>
              <a:gd name="connsiteY0" fmla="*/ 0 h 3821233"/>
              <a:gd name="connsiteX1" fmla="*/ 2048936 w 5029200"/>
              <a:gd name="connsiteY1" fmla="*/ 0 h 3821233"/>
              <a:gd name="connsiteX2" fmla="*/ 2048256 w 5029200"/>
              <a:gd name="connsiteY2" fmla="*/ 6744 h 3821233"/>
              <a:gd name="connsiteX3" fmla="*/ 2514600 w 5029200"/>
              <a:gd name="connsiteY3" fmla="*/ 473088 h 3821233"/>
              <a:gd name="connsiteX4" fmla="*/ 2980944 w 5029200"/>
              <a:gd name="connsiteY4" fmla="*/ 6744 h 3821233"/>
              <a:gd name="connsiteX5" fmla="*/ 2980264 w 5029200"/>
              <a:gd name="connsiteY5" fmla="*/ 0 h 3821233"/>
              <a:gd name="connsiteX6" fmla="*/ 5029200 w 5029200"/>
              <a:gd name="connsiteY6" fmla="*/ 0 h 3821233"/>
              <a:gd name="connsiteX7" fmla="*/ 5029200 w 5029200"/>
              <a:gd name="connsiteY7" fmla="*/ 3821233 h 3821233"/>
              <a:gd name="connsiteX8" fmla="*/ 0 w 5029200"/>
              <a:gd name="connsiteY8" fmla="*/ 3821233 h 38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200" h="3821233">
                <a:moveTo>
                  <a:pt x="0" y="0"/>
                </a:moveTo>
                <a:lnTo>
                  <a:pt x="2048936" y="0"/>
                </a:lnTo>
                <a:lnTo>
                  <a:pt x="2048256" y="6744"/>
                </a:lnTo>
                <a:cubicBezTo>
                  <a:pt x="2048256" y="264299"/>
                  <a:pt x="2257045" y="473088"/>
                  <a:pt x="2514600" y="473088"/>
                </a:cubicBezTo>
                <a:cubicBezTo>
                  <a:pt x="2772155" y="473088"/>
                  <a:pt x="2980944" y="264299"/>
                  <a:pt x="2980944" y="6744"/>
                </a:cubicBezTo>
                <a:lnTo>
                  <a:pt x="2980264" y="0"/>
                </a:lnTo>
                <a:lnTo>
                  <a:pt x="5029200" y="0"/>
                </a:lnTo>
                <a:lnTo>
                  <a:pt x="5029200" y="3821233"/>
                </a:lnTo>
                <a:lnTo>
                  <a:pt x="0" y="3821233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30AC4AA-0F59-9C91-95FE-45704F110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6827" y="2894358"/>
            <a:ext cx="5029200" cy="3503287"/>
          </a:xfrm>
          <a:custGeom>
            <a:avLst/>
            <a:gdLst>
              <a:gd name="connsiteX0" fmla="*/ 0 w 5029200"/>
              <a:gd name="connsiteY0" fmla="*/ 0 h 3821233"/>
              <a:gd name="connsiteX1" fmla="*/ 2048936 w 5029200"/>
              <a:gd name="connsiteY1" fmla="*/ 0 h 3821233"/>
              <a:gd name="connsiteX2" fmla="*/ 2048256 w 5029200"/>
              <a:gd name="connsiteY2" fmla="*/ 6744 h 3821233"/>
              <a:gd name="connsiteX3" fmla="*/ 2514600 w 5029200"/>
              <a:gd name="connsiteY3" fmla="*/ 473088 h 3821233"/>
              <a:gd name="connsiteX4" fmla="*/ 2980944 w 5029200"/>
              <a:gd name="connsiteY4" fmla="*/ 6744 h 3821233"/>
              <a:gd name="connsiteX5" fmla="*/ 2980264 w 5029200"/>
              <a:gd name="connsiteY5" fmla="*/ 0 h 3821233"/>
              <a:gd name="connsiteX6" fmla="*/ 5029200 w 5029200"/>
              <a:gd name="connsiteY6" fmla="*/ 0 h 3821233"/>
              <a:gd name="connsiteX7" fmla="*/ 5029200 w 5029200"/>
              <a:gd name="connsiteY7" fmla="*/ 3821233 h 3821233"/>
              <a:gd name="connsiteX8" fmla="*/ 0 w 5029200"/>
              <a:gd name="connsiteY8" fmla="*/ 3821233 h 38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200" h="3821233">
                <a:moveTo>
                  <a:pt x="0" y="0"/>
                </a:moveTo>
                <a:lnTo>
                  <a:pt x="2048936" y="0"/>
                </a:lnTo>
                <a:lnTo>
                  <a:pt x="2048256" y="6744"/>
                </a:lnTo>
                <a:cubicBezTo>
                  <a:pt x="2048256" y="264299"/>
                  <a:pt x="2257045" y="473088"/>
                  <a:pt x="2514600" y="473088"/>
                </a:cubicBezTo>
                <a:cubicBezTo>
                  <a:pt x="2772155" y="473088"/>
                  <a:pt x="2980944" y="264299"/>
                  <a:pt x="2980944" y="6744"/>
                </a:cubicBezTo>
                <a:lnTo>
                  <a:pt x="2980264" y="0"/>
                </a:lnTo>
                <a:lnTo>
                  <a:pt x="5029200" y="0"/>
                </a:lnTo>
                <a:lnTo>
                  <a:pt x="5029200" y="3821233"/>
                </a:lnTo>
                <a:lnTo>
                  <a:pt x="0" y="3821233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476" y="731519"/>
            <a:ext cx="10671048" cy="1359927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2B4325-F06B-7391-5F34-3201F62CF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82396" y="2399324"/>
            <a:ext cx="978034" cy="978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62">
            <a:extLst>
              <a:ext uri="{FF2B5EF4-FFF2-40B4-BE49-F238E27FC236}">
                <a16:creationId xmlns:a16="http://schemas.microsoft.com/office/drawing/2014/main" id="{F2CB1CF4-86FB-7FB0-49EB-C8D64A247A3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905653" y="2522581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9569" y="3497299"/>
            <a:ext cx="4665786" cy="2717465"/>
          </a:xfrm>
        </p:spPr>
        <p:txBody>
          <a:bodyPr lIns="45720" tIns="18288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DF01E4-C723-34BC-F79C-FCFC0C31E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22410" y="2399324"/>
            <a:ext cx="978034" cy="9780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62">
            <a:extLst>
              <a:ext uri="{FF2B5EF4-FFF2-40B4-BE49-F238E27FC236}">
                <a16:creationId xmlns:a16="http://schemas.microsoft.com/office/drawing/2014/main" id="{187DB824-B402-9CDC-A5E9-0B8C7AF2AA19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545667" y="2522581"/>
            <a:ext cx="731520" cy="731520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1278" y="3497299"/>
            <a:ext cx="4663440" cy="2717465"/>
          </a:xfrm>
        </p:spPr>
        <p:txBody>
          <a:bodyPr lIns="45720" tIns="18288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10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E736168-42FB-B175-878F-1D92D461293F}"/>
              </a:ext>
            </a:extLst>
          </p:cNvPr>
          <p:cNvGrpSpPr/>
          <p:nvPr userDrawn="1"/>
        </p:nvGrpSpPr>
        <p:grpSpPr>
          <a:xfrm>
            <a:off x="8761800" y="1"/>
            <a:ext cx="3430200" cy="6858000"/>
            <a:chOff x="0" y="1"/>
            <a:chExt cx="3430200" cy="6858000"/>
          </a:xfrm>
        </p:grpSpPr>
        <p:sp>
          <p:nvSpPr>
            <p:cNvPr id="2" name="Freeform: Shape 22">
              <a:extLst>
                <a:ext uri="{FF2B5EF4-FFF2-40B4-BE49-F238E27FC236}">
                  <a16:creationId xmlns:a16="http://schemas.microsoft.com/office/drawing/2014/main" id="{6EE64E38-E907-48C4-BA19-D68AFECDF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3427336"/>
              <a:ext cx="3430200" cy="3430665"/>
            </a:xfrm>
            <a:custGeom>
              <a:avLst/>
              <a:gdLst>
                <a:gd name="connsiteX0" fmla="*/ 0 w 3430200"/>
                <a:gd name="connsiteY0" fmla="*/ 0 h 3430665"/>
                <a:gd name="connsiteX1" fmla="*/ 3430200 w 3430200"/>
                <a:gd name="connsiteY1" fmla="*/ 0 h 3430665"/>
                <a:gd name="connsiteX2" fmla="*/ 3430200 w 3430200"/>
                <a:gd name="connsiteY2" fmla="*/ 3430665 h 3430665"/>
                <a:gd name="connsiteX3" fmla="*/ 0 w 3430200"/>
                <a:gd name="connsiteY3" fmla="*/ 3430665 h 343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0200" h="3430665">
                  <a:moveTo>
                    <a:pt x="0" y="0"/>
                  </a:moveTo>
                  <a:lnTo>
                    <a:pt x="3430200" y="0"/>
                  </a:lnTo>
                  <a:lnTo>
                    <a:pt x="3430200" y="3430665"/>
                  </a:lnTo>
                  <a:lnTo>
                    <a:pt x="0" y="34306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19">
              <a:extLst>
                <a:ext uri="{FF2B5EF4-FFF2-40B4-BE49-F238E27FC236}">
                  <a16:creationId xmlns:a16="http://schemas.microsoft.com/office/drawing/2014/main" id="{FAE76847-A4FB-E2C1-6FEF-4ECAB5AD0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3427336"/>
              <a:ext cx="3430200" cy="3430665"/>
            </a:xfrm>
            <a:custGeom>
              <a:avLst/>
              <a:gdLst>
                <a:gd name="connsiteX0" fmla="*/ 3430200 w 3430200"/>
                <a:gd name="connsiteY0" fmla="*/ 0 h 3430665"/>
                <a:gd name="connsiteX1" fmla="*/ 3430200 w 3430200"/>
                <a:gd name="connsiteY1" fmla="*/ 3430665 h 3430665"/>
                <a:gd name="connsiteX2" fmla="*/ 0 w 3430200"/>
                <a:gd name="connsiteY2" fmla="*/ 3430665 h 3430665"/>
                <a:gd name="connsiteX3" fmla="*/ 0 w 3430200"/>
                <a:gd name="connsiteY3" fmla="*/ 3417531 h 343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0200" h="3430665">
                  <a:moveTo>
                    <a:pt x="3430200" y="0"/>
                  </a:moveTo>
                  <a:lnTo>
                    <a:pt x="3430200" y="3430665"/>
                  </a:lnTo>
                  <a:lnTo>
                    <a:pt x="0" y="3430665"/>
                  </a:lnTo>
                  <a:lnTo>
                    <a:pt x="0" y="3417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F7981226-45F7-E6E8-D9AE-C91719B27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3423785" cy="3437345"/>
            </a:xfrm>
            <a:custGeom>
              <a:avLst/>
              <a:gdLst>
                <a:gd name="connsiteX0" fmla="*/ 0 w 3423785"/>
                <a:gd name="connsiteY0" fmla="*/ 0 h 3437345"/>
                <a:gd name="connsiteX1" fmla="*/ 3423785 w 3423785"/>
                <a:gd name="connsiteY1" fmla="*/ 0 h 3437345"/>
                <a:gd name="connsiteX2" fmla="*/ 3423785 w 3423785"/>
                <a:gd name="connsiteY2" fmla="*/ 3437345 h 3437345"/>
                <a:gd name="connsiteX3" fmla="*/ 0 w 3423785"/>
                <a:gd name="connsiteY3" fmla="*/ 3437345 h 343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3785" h="3437345">
                  <a:moveTo>
                    <a:pt x="0" y="0"/>
                  </a:moveTo>
                  <a:lnTo>
                    <a:pt x="3423785" y="0"/>
                  </a:lnTo>
                  <a:lnTo>
                    <a:pt x="3423785" y="3437345"/>
                  </a:lnTo>
                  <a:lnTo>
                    <a:pt x="0" y="34373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16">
              <a:extLst>
                <a:ext uri="{FF2B5EF4-FFF2-40B4-BE49-F238E27FC236}">
                  <a16:creationId xmlns:a16="http://schemas.microsoft.com/office/drawing/2014/main" id="{9687CB02-B871-D558-D885-751314001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869"/>
              <a:ext cx="3423785" cy="3436477"/>
            </a:xfrm>
            <a:custGeom>
              <a:avLst/>
              <a:gdLst>
                <a:gd name="connsiteX0" fmla="*/ 0 w 3423785"/>
                <a:gd name="connsiteY0" fmla="*/ 0 h 3436477"/>
                <a:gd name="connsiteX1" fmla="*/ 3423785 w 3423785"/>
                <a:gd name="connsiteY1" fmla="*/ 3436477 h 3436477"/>
                <a:gd name="connsiteX2" fmla="*/ 0 w 3423785"/>
                <a:gd name="connsiteY2" fmla="*/ 3436477 h 3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3785" h="3436477">
                  <a:moveTo>
                    <a:pt x="0" y="0"/>
                  </a:moveTo>
                  <a:lnTo>
                    <a:pt x="3423785" y="3436477"/>
                  </a:lnTo>
                  <a:lnTo>
                    <a:pt x="0" y="34364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31520"/>
            <a:ext cx="7439243" cy="18288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2567535"/>
            <a:ext cx="3566160" cy="1260753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4400" y="3828288"/>
            <a:ext cx="3566160" cy="2560480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82159" y="2567535"/>
            <a:ext cx="3568150" cy="1260753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82159" y="3828288"/>
            <a:ext cx="3568150" cy="2560480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181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137160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94EA49-0B8F-F022-4960-91756D959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74333" y="2396422"/>
            <a:ext cx="978034" cy="978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62">
            <a:extLst>
              <a:ext uri="{FF2B5EF4-FFF2-40B4-BE49-F238E27FC236}">
                <a16:creationId xmlns:a16="http://schemas.microsoft.com/office/drawing/2014/main" id="{2225A37B-49E8-EEB3-BDA6-B11E6052FF3F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1997590" y="2519679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572000"/>
            <a:ext cx="2770632" cy="1734044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DEA7C3-A1F3-E01C-3EC1-2EC9BB68E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1431" y="2395603"/>
            <a:ext cx="978034" cy="9780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62">
            <a:extLst>
              <a:ext uri="{FF2B5EF4-FFF2-40B4-BE49-F238E27FC236}">
                <a16:creationId xmlns:a16="http://schemas.microsoft.com/office/drawing/2014/main" id="{BCD5E9C0-B95D-F859-64FB-F698BABC5247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5734688" y="2518860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572000"/>
            <a:ext cx="2770632" cy="1734044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661431-5411-8297-AE81-99A1A39E3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532" y="2395603"/>
            <a:ext cx="978034" cy="9780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62">
            <a:extLst>
              <a:ext uri="{FF2B5EF4-FFF2-40B4-BE49-F238E27FC236}">
                <a16:creationId xmlns:a16="http://schemas.microsoft.com/office/drawing/2014/main" id="{CD156755-E665-061F-FAF2-7F3F08A7B83D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72789" y="2518860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572000"/>
            <a:ext cx="2770632" cy="1734044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731520"/>
            <a:ext cx="7223760" cy="18288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644545"/>
            <a:ext cx="7223760" cy="288932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548640"/>
            <a:ext cx="6583680" cy="2286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926080"/>
            <a:ext cx="6583680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731520"/>
            <a:ext cx="6583680" cy="1828800"/>
          </a:xfrm>
        </p:spPr>
        <p:txBody>
          <a:bodyPr tIns="0" anchor="b" anchorCtr="0">
            <a:noAutofit/>
          </a:bodyPr>
          <a:lstStyle>
            <a:lvl1pPr algn="l">
              <a:defRPr sz="3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657553"/>
            <a:ext cx="6583680" cy="2655167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9191"/>
            <a:ext cx="3741928" cy="4302404"/>
          </a:xfrm>
        </p:spPr>
        <p:txBody>
          <a:bodyPr lIns="45720" rIns="45720" bIns="4572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9191"/>
            <a:ext cx="3741928" cy="4302404"/>
          </a:xfrm>
        </p:spPr>
        <p:txBody>
          <a:bodyPr lIns="45720" rIns="45720" bIns="4572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7432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663588"/>
            <a:ext cx="6766560" cy="246888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C03E7-4E66-D898-4A16-4448F2FE5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854042" y="815009"/>
            <a:ext cx="10483917" cy="2743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2895600" y="3663588"/>
            <a:ext cx="6400800" cy="2286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338328" indent="0" algn="ctr">
              <a:buNone/>
              <a:defRPr sz="1400"/>
            </a:lvl2pPr>
            <a:lvl3pPr marL="795528" indent="0" algn="ctr">
              <a:buNone/>
              <a:defRPr sz="1400"/>
            </a:lvl3pPr>
            <a:lvl4pPr marL="1252728" indent="0" algn="ctr">
              <a:buNone/>
              <a:defRPr sz="1400"/>
            </a:lvl4pPr>
            <a:lvl5pPr marL="1709928" indent="0" algn="ctr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C03E7-4E66-D898-4A16-4448F2FE5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99323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31519"/>
            <a:ext cx="10665089" cy="13716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276272"/>
            <a:ext cx="11119104" cy="42616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31518"/>
            <a:ext cx="10671048" cy="1359929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0996D-0D23-7C1B-15E3-E181C069A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135020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80" r:id="rId4"/>
    <p:sldLayoutId id="2147483653" r:id="rId5"/>
    <p:sldLayoutId id="2147483664" r:id="rId6"/>
    <p:sldLayoutId id="2147483667" r:id="rId7"/>
    <p:sldLayoutId id="2147483668" r:id="rId8"/>
    <p:sldLayoutId id="2147483669" r:id="rId9"/>
    <p:sldLayoutId id="2147483673" r:id="rId10"/>
    <p:sldLayoutId id="2147483681" r:id="rId11"/>
    <p:sldLayoutId id="2147483679" r:id="rId12"/>
    <p:sldLayoutId id="2147483655" r:id="rId13"/>
    <p:sldLayoutId id="2147483682" r:id="rId14"/>
    <p:sldLayoutId id="2147483677" r:id="rId15"/>
    <p:sldLayoutId id="2147483683" r:id="rId16"/>
    <p:sldLayoutId id="2147483678" r:id="rId17"/>
    <p:sldLayoutId id="2147483674" r:id="rId18"/>
    <p:sldLayoutId id="2147483675" r:id="rId19"/>
    <p:sldLayoutId id="2147483676" r:id="rId20"/>
    <p:sldLayoutId id="2147483654" r:id="rId21"/>
    <p:sldLayoutId id="2147483656" r:id="rId22"/>
    <p:sldLayoutId id="2147483657" r:id="rId23"/>
    <p:sldLayoutId id="2147483658" r:id="rId24"/>
    <p:sldLayoutId id="2147483659" r:id="rId25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UTS Testing dan </a:t>
            </a:r>
            <a:r>
              <a:rPr lang="en-US" dirty="0" err="1"/>
              <a:t>qa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Faisal Rasyid</a:t>
            </a:r>
            <a:br>
              <a:rPr lang="en-US" dirty="0"/>
            </a:br>
            <a:r>
              <a:rPr lang="en-US" dirty="0"/>
              <a:t>191011450016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2743200"/>
          </a:xfrm>
        </p:spPr>
        <p:txBody>
          <a:bodyPr/>
          <a:lstStyle/>
          <a:p>
            <a:r>
              <a:rPr lang="en-US" dirty="0"/>
              <a:t>Whitebox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FE46-E91B-285E-008B-979F3E35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663588"/>
            <a:ext cx="6766560" cy="24688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Whitebox testing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pengujian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 yang </a:t>
            </a:r>
            <a:r>
              <a:rPr lang="en-US" sz="1800" dirty="0" err="1"/>
              <a:t>fokus</a:t>
            </a:r>
            <a:r>
              <a:rPr lang="en-US" sz="1800" dirty="0"/>
              <a:t> pada </a:t>
            </a:r>
            <a:r>
              <a:rPr lang="en-US" sz="1800" dirty="0" err="1"/>
              <a:t>menguji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internal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komponen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, </a:t>
            </a:r>
            <a:r>
              <a:rPr lang="en-US" sz="1800" dirty="0" err="1"/>
              <a:t>sementara</a:t>
            </a:r>
            <a:r>
              <a:rPr lang="en-US" sz="1800" dirty="0"/>
              <a:t> unit testing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pengujian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spesifik</a:t>
            </a:r>
            <a:r>
              <a:rPr lang="en-US" sz="1800" dirty="0"/>
              <a:t>, di mana Anda </a:t>
            </a:r>
            <a:r>
              <a:rPr lang="en-US" sz="1800" dirty="0" err="1"/>
              <a:t>menguji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unit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terisolasi</a:t>
            </a:r>
            <a:r>
              <a:rPr lang="en-US" sz="1800" dirty="0"/>
              <a:t>. Unit testing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whitebox</a:t>
            </a:r>
            <a:r>
              <a:rPr lang="en-US" sz="1800" dirty="0"/>
              <a:t> testing, di mana Anda </a:t>
            </a:r>
            <a:r>
              <a:rPr lang="en-US" sz="1800" dirty="0" err="1"/>
              <a:t>memeriksa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sumber</a:t>
            </a:r>
            <a:r>
              <a:rPr lang="en-US" sz="1800" dirty="0"/>
              <a:t> Anda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memastikan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bekerja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benar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4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423" y="1580227"/>
            <a:ext cx="6400800" cy="759524"/>
          </a:xfrm>
        </p:spPr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9349" y="2521258"/>
            <a:ext cx="8657209" cy="3071673"/>
          </a:xfrm>
        </p:spPr>
        <p:txBody>
          <a:bodyPr/>
          <a:lstStyle/>
          <a:p>
            <a:pPr algn="just"/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whitebox</a:t>
            </a:r>
            <a:r>
              <a:rPr lang="en-US" dirty="0"/>
              <a:t> testing yang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pengujian</a:t>
            </a:r>
            <a:r>
              <a:rPr lang="en-US" dirty="0"/>
              <a:t> unit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. Unit test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unit (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berperilaku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dan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. Unit test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menulis</a:t>
            </a:r>
            <a:r>
              <a:rPr lang="en-US" dirty="0"/>
              <a:t> unit-unit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dan </a:t>
            </a:r>
            <a:r>
              <a:rPr lang="en-US" dirty="0" err="1"/>
              <a:t>sering</a:t>
            </a:r>
            <a:r>
              <a:rPr lang="en-US" dirty="0"/>
              <a:t> kali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AE1082-AC97-C672-BBA8-DB4E1A12D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994" y="2157274"/>
            <a:ext cx="7469424" cy="38404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645" y="579450"/>
            <a:ext cx="10483917" cy="147543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unit test </a:t>
            </a:r>
            <a:r>
              <a:rPr lang="en-US" dirty="0" err="1"/>
              <a:t>dalam</a:t>
            </a:r>
            <a:r>
              <a:rPr lang="en-US" dirty="0"/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701701"/>
            <a:ext cx="11345662" cy="1215876"/>
          </a:xfrm>
        </p:spPr>
        <p:txBody>
          <a:bodyPr/>
          <a:lstStyle/>
          <a:p>
            <a:pPr algn="ctr"/>
            <a:r>
              <a:rPr lang="en-US" sz="2800" dirty="0" err="1"/>
              <a:t>membuat</a:t>
            </a:r>
            <a:r>
              <a:rPr lang="en-US" sz="2800" dirty="0"/>
              <a:t> unit test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modul</a:t>
            </a:r>
            <a:r>
              <a:rPr lang="en-US" sz="2800" dirty="0"/>
              <a:t> </a:t>
            </a:r>
            <a:r>
              <a:rPr lang="en-US" sz="2800" dirty="0" err="1"/>
              <a:t>bawaan</a:t>
            </a:r>
            <a:r>
              <a:rPr lang="en-US" sz="2800" dirty="0"/>
              <a:t> Python </a:t>
            </a:r>
            <a:r>
              <a:rPr lang="en-US" sz="2800" dirty="0" err="1"/>
              <a:t>unittest</a:t>
            </a:r>
            <a:r>
              <a:rPr lang="en-US" sz="28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926080"/>
            <a:ext cx="6583680" cy="3122168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8AF187-120D-B91D-97C3-0C56C6119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1" y="1971012"/>
            <a:ext cx="5356863" cy="4541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3C3C9-EA10-78D4-E38B-BE67C96272EA}"/>
              </a:ext>
            </a:extLst>
          </p:cNvPr>
          <p:cNvSpPr txBox="1"/>
          <p:nvPr/>
        </p:nvSpPr>
        <p:spPr>
          <a:xfrm>
            <a:off x="6605452" y="2195266"/>
            <a:ext cx="48205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Dalam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contoh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ini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kita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telah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membuat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beberapa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unit test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untuk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fungsi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add, subtract, multiply, dan divide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dalam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modul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my_math.py. Kita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menggunakan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unittest.TestCase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untuk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membuat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kelas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pengujian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dan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metode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tes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untuk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menguji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berbagai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fungsi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.</a:t>
            </a:r>
          </a:p>
          <a:p>
            <a:endParaRPr lang="en-US" sz="2000" dirty="0">
              <a:solidFill>
                <a:schemeClr val="accent6"/>
              </a:solidFill>
              <a:highlight>
                <a:srgbClr val="FCFBF6"/>
              </a:highlight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Untuk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menjalankan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tes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ini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, Anda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dapat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menjalankan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test_my_math.py, dan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unittest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akan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menguji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semua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metode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tes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dan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memberi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tahu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Anda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jika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ada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yang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gagal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.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Ini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adalah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cara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yang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umum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digunakan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untuk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melakukan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unit testing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dalam</a:t>
            </a:r>
            <a:r>
              <a:rPr lang="en-US" sz="2000" dirty="0">
                <a:solidFill>
                  <a:schemeClr val="accent6"/>
                </a:solidFill>
                <a:highlight>
                  <a:srgbClr val="FCFBF6"/>
                </a:highlight>
                <a:latin typeface="Arial Narrow" panose="020B0606020202030204" pitchFamily="34" charset="0"/>
              </a:rPr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F5B9-644F-1564-DBE8-82EF330F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1393794"/>
            <a:ext cx="9863091" cy="852256"/>
          </a:xfrm>
        </p:spPr>
        <p:txBody>
          <a:bodyPr/>
          <a:lstStyle/>
          <a:p>
            <a:pPr algn="ctr"/>
            <a:r>
              <a:rPr lang="en-US" sz="3200" dirty="0"/>
              <a:t>CI/CD </a:t>
            </a:r>
            <a:br>
              <a:rPr lang="en-US" sz="2000" dirty="0"/>
            </a:br>
            <a:r>
              <a:rPr lang="en-US" sz="2000" dirty="0"/>
              <a:t>(Continuous Integration/Continuous Deployment)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DC7B1-6103-D365-60AC-A3B1EEAE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A5984-01BE-FA92-6521-DC5BF15B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644545"/>
            <a:ext cx="8087558" cy="167000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CI/CD (Continuous Integration/Continuous Deployment)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praktik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 yang </a:t>
            </a:r>
            <a:r>
              <a:rPr lang="en-US" sz="1800" dirty="0" err="1"/>
              <a:t>berfokus</a:t>
            </a:r>
            <a:r>
              <a:rPr lang="en-US" sz="1800" dirty="0"/>
              <a:t> pada </a:t>
            </a:r>
            <a:r>
              <a:rPr lang="en-US" sz="1800" dirty="0" err="1"/>
              <a:t>otomatisasi</a:t>
            </a:r>
            <a:r>
              <a:rPr lang="en-US" sz="1800" dirty="0"/>
              <a:t> proses </a:t>
            </a:r>
            <a:r>
              <a:rPr lang="en-US" sz="1800" dirty="0" err="1"/>
              <a:t>pengujian</a:t>
            </a:r>
            <a:r>
              <a:rPr lang="en-US" sz="1800" dirty="0"/>
              <a:t>, </a:t>
            </a:r>
            <a:r>
              <a:rPr lang="en-US" sz="1800" dirty="0" err="1"/>
              <a:t>integrasi</a:t>
            </a:r>
            <a:r>
              <a:rPr lang="en-US" sz="1800" dirty="0"/>
              <a:t>, dan </a:t>
            </a:r>
            <a:r>
              <a:rPr lang="en-US" sz="1800" dirty="0" err="1"/>
              <a:t>penyebaran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.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tim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membangun</a:t>
            </a:r>
            <a:r>
              <a:rPr lang="en-US" sz="1800" dirty="0"/>
              <a:t>, </a:t>
            </a:r>
            <a:r>
              <a:rPr lang="en-US" sz="1800" dirty="0" err="1"/>
              <a:t>menguji</a:t>
            </a:r>
            <a:r>
              <a:rPr lang="en-US" sz="1800" dirty="0"/>
              <a:t>, dan </a:t>
            </a:r>
            <a:r>
              <a:rPr lang="en-US" sz="1800" dirty="0" err="1"/>
              <a:t>mendeploy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otomatis</a:t>
            </a:r>
            <a:r>
              <a:rPr lang="en-US" sz="1800" dirty="0"/>
              <a:t>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siklus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cepat</a:t>
            </a:r>
            <a:r>
              <a:rPr lang="en-US" sz="1800" dirty="0"/>
              <a:t> dan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diandalkan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68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473" y="1031585"/>
            <a:ext cx="2086253" cy="724418"/>
          </a:xfrm>
        </p:spPr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065" y="1858985"/>
            <a:ext cx="8069802" cy="3764131"/>
          </a:xfrm>
        </p:spPr>
        <p:txBody>
          <a:bodyPr>
            <a:normAutofit/>
          </a:bodyPr>
          <a:lstStyle/>
          <a:p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langkah-langkah</a:t>
            </a:r>
            <a:r>
              <a:rPr lang="en-US" sz="1600" dirty="0"/>
              <a:t> </a:t>
            </a:r>
            <a:r>
              <a:rPr lang="en-US" sz="1600" dirty="0" err="1"/>
              <a:t>konfigurasi</a:t>
            </a:r>
            <a:r>
              <a:rPr lang="en-US" sz="1600" dirty="0"/>
              <a:t> CI/CD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proyek</a:t>
            </a:r>
            <a:r>
              <a:rPr lang="en-US" sz="1600" dirty="0"/>
              <a:t> Python </a:t>
            </a:r>
            <a:r>
              <a:rPr lang="en-US" sz="1600" dirty="0" err="1"/>
              <a:t>menggunakan</a:t>
            </a:r>
            <a:r>
              <a:rPr lang="en-US" sz="1600" dirty="0"/>
              <a:t> GitHub Actions,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alat</a:t>
            </a:r>
            <a:r>
              <a:rPr lang="en-US" sz="1600" dirty="0"/>
              <a:t> CI/CD :</a:t>
            </a:r>
          </a:p>
          <a:p>
            <a:endParaRPr lang="en-US" sz="1600" dirty="0"/>
          </a:p>
          <a:p>
            <a:r>
              <a:rPr lang="en-US" sz="1600" dirty="0"/>
              <a:t>Version Control System (VCS): </a:t>
            </a: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dirty="0" err="1"/>
              <a:t>proyek</a:t>
            </a:r>
            <a:r>
              <a:rPr lang="en-US" sz="1600" dirty="0"/>
              <a:t> Anda </a:t>
            </a:r>
            <a:r>
              <a:rPr lang="en-US" sz="1600" dirty="0" err="1"/>
              <a:t>dihosting</a:t>
            </a:r>
            <a:r>
              <a:rPr lang="en-US" sz="1600" dirty="0"/>
              <a:t> di platform VCS </a:t>
            </a:r>
            <a:r>
              <a:rPr lang="en-US" sz="1600" dirty="0" err="1"/>
              <a:t>seperti</a:t>
            </a:r>
            <a:r>
              <a:rPr lang="en-US" sz="1600" dirty="0"/>
              <a:t> GitHub.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kami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GitHub Actions.</a:t>
            </a:r>
          </a:p>
          <a:p>
            <a:endParaRPr lang="en-US" sz="1600" dirty="0"/>
          </a:p>
          <a:p>
            <a:r>
              <a:rPr lang="en-US" sz="1600" dirty="0" err="1"/>
              <a:t>Buat</a:t>
            </a:r>
            <a:r>
              <a:rPr lang="en-US" sz="1600" dirty="0"/>
              <a:t> </a:t>
            </a:r>
            <a:r>
              <a:rPr lang="en-US" sz="1600" dirty="0" err="1"/>
              <a:t>Direktori</a:t>
            </a:r>
            <a:r>
              <a:rPr lang="en-US" sz="1600" dirty="0"/>
              <a:t> .</a:t>
            </a:r>
            <a:r>
              <a:rPr lang="en-US" sz="1600" dirty="0" err="1"/>
              <a:t>github</a:t>
            </a:r>
            <a:r>
              <a:rPr lang="en-US" sz="1600" dirty="0"/>
              <a:t>/workflows: </a:t>
            </a:r>
            <a:r>
              <a:rPr lang="en-US" sz="1600" dirty="0" err="1"/>
              <a:t>Buat</a:t>
            </a:r>
            <a:r>
              <a:rPr lang="en-US" sz="1600" dirty="0"/>
              <a:t> </a:t>
            </a:r>
            <a:r>
              <a:rPr lang="en-US" sz="1600" dirty="0" err="1"/>
              <a:t>direktori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.</a:t>
            </a:r>
            <a:r>
              <a:rPr lang="en-US" sz="1600" dirty="0" err="1"/>
              <a:t>github</a:t>
            </a:r>
            <a:r>
              <a:rPr lang="en-US" sz="1600" dirty="0"/>
              <a:t>/workflows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repositori</a:t>
            </a:r>
            <a:r>
              <a:rPr lang="en-US" sz="1600" dirty="0"/>
              <a:t> Anda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konfigurasi</a:t>
            </a:r>
            <a:r>
              <a:rPr lang="en-US" sz="1600" dirty="0"/>
              <a:t> </a:t>
            </a:r>
            <a:r>
              <a:rPr lang="en-US" sz="1600" dirty="0" err="1"/>
              <a:t>alur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CI/CD.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GitHub Actions </a:t>
            </a:r>
            <a:r>
              <a:rPr lang="en-US" sz="1600" dirty="0" err="1"/>
              <a:t>mendeteksi</a:t>
            </a:r>
            <a:r>
              <a:rPr lang="en-US" sz="1600" dirty="0"/>
              <a:t> dan </a:t>
            </a:r>
            <a:r>
              <a:rPr lang="en-US" sz="1600" dirty="0" err="1"/>
              <a:t>menjalankan</a:t>
            </a:r>
            <a:r>
              <a:rPr lang="en-US" sz="1600" dirty="0"/>
              <a:t> </a:t>
            </a:r>
            <a:r>
              <a:rPr lang="en-US" sz="1600" dirty="0" err="1"/>
              <a:t>alur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Buat</a:t>
            </a:r>
            <a:r>
              <a:rPr lang="en-US" sz="1600" dirty="0"/>
              <a:t> </a:t>
            </a:r>
            <a:r>
              <a:rPr lang="en-US" sz="1600" dirty="0" err="1"/>
              <a:t>Berkas</a:t>
            </a:r>
            <a:r>
              <a:rPr lang="en-US" sz="1600" dirty="0"/>
              <a:t> </a:t>
            </a:r>
            <a:r>
              <a:rPr lang="en-US" sz="1600" dirty="0" err="1"/>
              <a:t>Konfigurasi</a:t>
            </a:r>
            <a:r>
              <a:rPr lang="en-US" sz="1600" dirty="0"/>
              <a:t>: </a:t>
            </a:r>
            <a:r>
              <a:rPr lang="en-US" sz="1600" dirty="0" err="1"/>
              <a:t>Buat</a:t>
            </a:r>
            <a:r>
              <a:rPr lang="en-US" sz="1600" dirty="0"/>
              <a:t> </a:t>
            </a:r>
            <a:r>
              <a:rPr lang="en-US" sz="1600" dirty="0" err="1"/>
              <a:t>berkas</a:t>
            </a:r>
            <a:r>
              <a:rPr lang="en-US" sz="1600" dirty="0"/>
              <a:t> YAML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konfigurasi</a:t>
            </a:r>
            <a:r>
              <a:rPr lang="en-US" sz="1600" dirty="0"/>
              <a:t> </a:t>
            </a:r>
            <a:r>
              <a:rPr lang="en-US" sz="1600" dirty="0" err="1"/>
              <a:t>alur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CI/CD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direktori</a:t>
            </a:r>
            <a:r>
              <a:rPr lang="en-US" sz="1600" dirty="0"/>
              <a:t> .</a:t>
            </a:r>
            <a:r>
              <a:rPr lang="en-US" sz="1600" dirty="0" err="1"/>
              <a:t>github</a:t>
            </a:r>
            <a:r>
              <a:rPr lang="en-US" sz="1600" dirty="0"/>
              <a:t>/workflows. </a:t>
            </a:r>
            <a:r>
              <a:rPr lang="en-US" sz="1600" dirty="0" err="1"/>
              <a:t>Misalnya</a:t>
            </a:r>
            <a:r>
              <a:rPr lang="en-US" sz="1600" dirty="0"/>
              <a:t>, python-ci-</a:t>
            </a:r>
            <a:r>
              <a:rPr lang="en-US" sz="1600" dirty="0" err="1"/>
              <a:t>cd.yml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82" y="588327"/>
            <a:ext cx="5912528" cy="1171853"/>
          </a:xfrm>
        </p:spPr>
        <p:txBody>
          <a:bodyPr/>
          <a:lstStyle/>
          <a:p>
            <a:pPr algn="ctr"/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konfigurasi</a:t>
            </a:r>
            <a:r>
              <a:rPr lang="en-US" sz="2800" dirty="0"/>
              <a:t>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0B4C06-A7E6-5467-71C6-BF4E6210A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835" y="1392562"/>
            <a:ext cx="5238084" cy="31961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4A3DE6-47B7-62A8-F59D-0ADBC706BEEE}"/>
              </a:ext>
            </a:extLst>
          </p:cNvPr>
          <p:cNvSpPr txBox="1"/>
          <p:nvPr/>
        </p:nvSpPr>
        <p:spPr>
          <a:xfrm>
            <a:off x="497150" y="4882718"/>
            <a:ext cx="79455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202C8F"/>
                </a:solidFill>
              </a:rPr>
              <a:t>Alur </a:t>
            </a:r>
            <a:r>
              <a:rPr lang="en-US" sz="1400" dirty="0" err="1">
                <a:solidFill>
                  <a:srgbClr val="202C8F"/>
                </a:solidFill>
              </a:rPr>
              <a:t>kerja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ini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akan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dijalankan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saat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ada</a:t>
            </a:r>
            <a:r>
              <a:rPr lang="en-US" sz="1400" dirty="0">
                <a:solidFill>
                  <a:srgbClr val="202C8F"/>
                </a:solidFill>
              </a:rPr>
              <a:t> push </a:t>
            </a:r>
            <a:r>
              <a:rPr lang="en-US" sz="1400" dirty="0" err="1">
                <a:solidFill>
                  <a:srgbClr val="202C8F"/>
                </a:solidFill>
              </a:rPr>
              <a:t>ke</a:t>
            </a:r>
            <a:r>
              <a:rPr lang="en-US" sz="1400" dirty="0">
                <a:solidFill>
                  <a:srgbClr val="202C8F"/>
                </a:solidFill>
              </a:rPr>
              <a:t> branch "main".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202C8F"/>
                </a:solidFill>
              </a:rPr>
              <a:t>Di </a:t>
            </a:r>
            <a:r>
              <a:rPr lang="en-US" sz="1400" dirty="0" err="1">
                <a:solidFill>
                  <a:srgbClr val="202C8F"/>
                </a:solidFill>
              </a:rPr>
              <a:t>langkah</a:t>
            </a:r>
            <a:r>
              <a:rPr lang="en-US" sz="1400" dirty="0">
                <a:solidFill>
                  <a:srgbClr val="202C8F"/>
                </a:solidFill>
              </a:rPr>
              <a:t> "Set up Python," Anda </a:t>
            </a:r>
            <a:r>
              <a:rPr lang="en-US" sz="1400" dirty="0" err="1">
                <a:solidFill>
                  <a:srgbClr val="202C8F"/>
                </a:solidFill>
              </a:rPr>
              <a:t>dapat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menentukan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versi</a:t>
            </a:r>
            <a:r>
              <a:rPr lang="en-US" sz="1400" dirty="0">
                <a:solidFill>
                  <a:srgbClr val="202C8F"/>
                </a:solidFill>
              </a:rPr>
              <a:t> Python yang </a:t>
            </a:r>
            <a:r>
              <a:rPr lang="en-US" sz="1400" dirty="0" err="1">
                <a:solidFill>
                  <a:srgbClr val="202C8F"/>
                </a:solidFill>
              </a:rPr>
              <a:t>sesuai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dengan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proyek</a:t>
            </a:r>
            <a:r>
              <a:rPr lang="en-US" sz="1400" dirty="0">
                <a:solidFill>
                  <a:srgbClr val="202C8F"/>
                </a:solidFill>
              </a:rPr>
              <a:t> Anda.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202C8F"/>
                </a:solidFill>
              </a:rPr>
              <a:t>Di </a:t>
            </a:r>
            <a:r>
              <a:rPr lang="en-US" sz="1400" dirty="0" err="1">
                <a:solidFill>
                  <a:srgbClr val="202C8F"/>
                </a:solidFill>
              </a:rPr>
              <a:t>langkah</a:t>
            </a:r>
            <a:r>
              <a:rPr lang="en-US" sz="1400" dirty="0">
                <a:solidFill>
                  <a:srgbClr val="202C8F"/>
                </a:solidFill>
              </a:rPr>
              <a:t> "Run tests," Anda </a:t>
            </a:r>
            <a:r>
              <a:rPr lang="en-US" sz="1400" dirty="0" err="1">
                <a:solidFill>
                  <a:srgbClr val="202C8F"/>
                </a:solidFill>
              </a:rPr>
              <a:t>dapat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mengganti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perintah</a:t>
            </a:r>
            <a:r>
              <a:rPr lang="en-US" sz="1400" dirty="0">
                <a:solidFill>
                  <a:srgbClr val="202C8F"/>
                </a:solidFill>
              </a:rPr>
              <a:t> python -m </a:t>
            </a:r>
            <a:r>
              <a:rPr lang="en-US" sz="1400" dirty="0" err="1">
                <a:solidFill>
                  <a:srgbClr val="202C8F"/>
                </a:solidFill>
              </a:rPr>
              <a:t>unittest</a:t>
            </a:r>
            <a:r>
              <a:rPr lang="en-US" sz="1400" dirty="0">
                <a:solidFill>
                  <a:srgbClr val="202C8F"/>
                </a:solidFill>
              </a:rPr>
              <a:t> discover </a:t>
            </a:r>
            <a:r>
              <a:rPr lang="en-US" sz="1400" dirty="0" err="1">
                <a:solidFill>
                  <a:srgbClr val="202C8F"/>
                </a:solidFill>
              </a:rPr>
              <a:t>dengan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perintah</a:t>
            </a:r>
            <a:r>
              <a:rPr lang="en-US" sz="1400" dirty="0">
                <a:solidFill>
                  <a:srgbClr val="202C8F"/>
                </a:solidFill>
              </a:rPr>
              <a:t> yang </a:t>
            </a:r>
            <a:r>
              <a:rPr lang="en-US" sz="1400" dirty="0" err="1">
                <a:solidFill>
                  <a:srgbClr val="202C8F"/>
                </a:solidFill>
              </a:rPr>
              <a:t>sesuai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untuk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menjalankan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pengujian</a:t>
            </a:r>
            <a:r>
              <a:rPr lang="en-US" sz="1400" dirty="0">
                <a:solidFill>
                  <a:srgbClr val="202C8F"/>
                </a:solidFill>
              </a:rPr>
              <a:t> Anda, </a:t>
            </a:r>
            <a:r>
              <a:rPr lang="en-US" sz="1400" dirty="0" err="1">
                <a:solidFill>
                  <a:srgbClr val="202C8F"/>
                </a:solidFill>
              </a:rPr>
              <a:t>seperti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menggunakan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pytest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atau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perintah</a:t>
            </a:r>
            <a:r>
              <a:rPr lang="en-US" sz="1400" dirty="0">
                <a:solidFill>
                  <a:srgbClr val="202C8F"/>
                </a:solidFill>
              </a:rPr>
              <a:t> lain yang </a:t>
            </a:r>
            <a:r>
              <a:rPr lang="en-US" sz="1400" dirty="0" err="1">
                <a:solidFill>
                  <a:srgbClr val="202C8F"/>
                </a:solidFill>
              </a:rPr>
              <a:t>sesuai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dengan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proyek</a:t>
            </a:r>
            <a:r>
              <a:rPr lang="en-US" sz="1400" dirty="0">
                <a:solidFill>
                  <a:srgbClr val="202C8F"/>
                </a:solidFill>
              </a:rPr>
              <a:t> Anda.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202C8F"/>
                </a:solidFill>
              </a:rPr>
              <a:t>Langkah "Deploy" </a:t>
            </a:r>
            <a:r>
              <a:rPr lang="en-US" sz="1400" dirty="0" err="1">
                <a:solidFill>
                  <a:srgbClr val="202C8F"/>
                </a:solidFill>
              </a:rPr>
              <a:t>adalah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tempat</a:t>
            </a:r>
            <a:r>
              <a:rPr lang="en-US" sz="1400" dirty="0">
                <a:solidFill>
                  <a:srgbClr val="202C8F"/>
                </a:solidFill>
              </a:rPr>
              <a:t> di mana Anda </a:t>
            </a:r>
            <a:r>
              <a:rPr lang="en-US" sz="1400" dirty="0" err="1">
                <a:solidFill>
                  <a:srgbClr val="202C8F"/>
                </a:solidFill>
              </a:rPr>
              <a:t>dapat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menambahkan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perintah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untuk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menyiapkan</a:t>
            </a:r>
            <a:r>
              <a:rPr lang="en-US" sz="1400" dirty="0">
                <a:solidFill>
                  <a:srgbClr val="202C8F"/>
                </a:solidFill>
              </a:rPr>
              <a:t> dan </a:t>
            </a:r>
            <a:r>
              <a:rPr lang="en-US" sz="1400" dirty="0" err="1">
                <a:solidFill>
                  <a:srgbClr val="202C8F"/>
                </a:solidFill>
              </a:rPr>
              <a:t>menyebarluaskan</a:t>
            </a:r>
            <a:r>
              <a:rPr lang="en-US" sz="1400" dirty="0">
                <a:solidFill>
                  <a:srgbClr val="202C8F"/>
                </a:solidFill>
              </a:rPr>
              <a:t> </a:t>
            </a:r>
            <a:r>
              <a:rPr lang="en-US" sz="1400" dirty="0" err="1">
                <a:solidFill>
                  <a:srgbClr val="202C8F"/>
                </a:solidFill>
              </a:rPr>
              <a:t>proyek</a:t>
            </a:r>
            <a:r>
              <a:rPr lang="en-US" sz="1400" dirty="0">
                <a:solidFill>
                  <a:srgbClr val="202C8F"/>
                </a:solidFill>
              </a:rPr>
              <a:t> Anda.</a:t>
            </a:r>
          </a:p>
        </p:txBody>
      </p:sp>
    </p:spTree>
    <p:extLst>
      <p:ext uri="{BB962C8B-B14F-4D97-AF65-F5344CB8AC3E}">
        <p14:creationId xmlns:p14="http://schemas.microsoft.com/office/powerpoint/2010/main" val="15593751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9" id="{07E52A9F-D25E-4E8C-B4D7-B5787788E959}" vid="{824140DD-B080-4B0A-AAFB-804D4F3A83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F72A9A-9854-460A-B457-FD7825B588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8FBBAE-6EB4-450B-BECB-ABD240B4B4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1E1457-D4B3-40FD-8F3C-3C887E804B1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{935183B0-340C-4EA0-BA39-87DCAEB3BAD1}tf78438558_win32</Template>
  <TotalTime>300</TotalTime>
  <Words>540</Words>
  <Application>Microsoft Office PowerPoint</Application>
  <PresentationFormat>Widescreen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Arial Narrow</vt:lpstr>
      <vt:lpstr>Calibri</vt:lpstr>
      <vt:lpstr>Sabon Next LT</vt:lpstr>
      <vt:lpstr>Wingdings</vt:lpstr>
      <vt:lpstr>Custom</vt:lpstr>
      <vt:lpstr>UTS Testing dan qa perangkat lunak</vt:lpstr>
      <vt:lpstr>Whitebox testing</vt:lpstr>
      <vt:lpstr>Unit test</vt:lpstr>
      <vt:lpstr>Contoh implementasi unit test dalam Python</vt:lpstr>
      <vt:lpstr>membuat unit test menggunakan modul bawaan Python unittest:</vt:lpstr>
      <vt:lpstr>CI/CD  (Continuous Integration/Continuous Deployment)</vt:lpstr>
      <vt:lpstr>Ci/cd</vt:lpstr>
      <vt:lpstr>Berikut adalah contoh konfigurasi: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Whitebox testing</dc:title>
  <dc:subject/>
  <dc:creator>Faisal Rasyid</dc:creator>
  <cp:lastModifiedBy>Faisal Rasyid</cp:lastModifiedBy>
  <cp:revision>5</cp:revision>
  <dcterms:created xsi:type="dcterms:W3CDTF">2023-10-29T08:11:54Z</dcterms:created>
  <dcterms:modified xsi:type="dcterms:W3CDTF">2023-11-03T16:50:04Z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