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Prashant Sachan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2022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1(Technical)</a:t>
            </a:r>
          </a:p>
        </p:txBody>
      </p:sp>
    </p:spTree>
    <p:extLst>
      <p:ext uri="{BB962C8B-B14F-4D97-AF65-F5344CB8AC3E}">
        <p14:creationId xmlns:p14="http://schemas.microsoft.com/office/powerpoint/2010/main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Lucida Sans Unicode</vt:lpstr>
      <vt:lpstr>Segoe UI Symbol</vt:lpstr>
      <vt:lpstr>Office Theme</vt:lpstr>
      <vt:lpstr>Tasks List</vt:lpstr>
      <vt:lpstr>PowerPoint Presentation</vt:lpstr>
      <vt:lpstr>Task List</vt:lpstr>
      <vt:lpstr>Basic Banking System</vt:lpstr>
      <vt:lpstr>Details On my Project Name : MCB Bank </vt:lpstr>
      <vt:lpstr>How to use the github files?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Prashant sachan</cp:lastModifiedBy>
  <cp:revision>6</cp:revision>
  <dcterms:created xsi:type="dcterms:W3CDTF">2020-11-18T19:06:25Z</dcterms:created>
  <dcterms:modified xsi:type="dcterms:W3CDTF">2022-06-19T15:23:20Z</dcterms:modified>
</cp:coreProperties>
</file>