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38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7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723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89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35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8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28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0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4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9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5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1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6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F77AF0-808E-42AA-BFC3-2FA80F047DB1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AA600-34B6-4353-883C-AD2B038D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84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D911-97DC-477A-59E8-6FFE14ADB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231731" cy="4673867"/>
          </a:xfrm>
        </p:spPr>
        <p:txBody>
          <a:bodyPr/>
          <a:lstStyle/>
          <a:p>
            <a:pPr algn="ctr"/>
            <a:r>
              <a:rPr lang="en-US" sz="5400" b="1" i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öhne"/>
              </a:rPr>
              <a:t>Blockchain in Intellectual Property</a:t>
            </a:r>
            <a:br>
              <a:rPr lang="en-US" sz="5400" b="1" i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öhne"/>
              </a:rPr>
            </a:br>
            <a:r>
              <a:rPr lang="en-US" sz="5400" b="1" i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öhne"/>
              </a:rPr>
              <a:t>Unlocking the Potential of Blockchain for IP Protection</a:t>
            </a:r>
            <a:b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öhne"/>
              </a:rPr>
            </a:b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77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AFC2-B773-5AB8-527C-8D6D4ADB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i="0" dirty="0">
                <a:effectLst/>
                <a:latin typeface="Söhne"/>
              </a:rPr>
              <a:t>Future Trends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FE5830-A989-7158-728F-676B9054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Integration with emerging technologies (AI, IoT)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Wider industry adoption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IP management evolution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54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F0EA-E0E1-7073-E2CF-F4634B29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i="0" u="sng" dirty="0">
                <a:effectLst/>
                <a:latin typeface="Söhne"/>
              </a:rPr>
              <a:t>Conclusion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A4F2-0FB8-40FF-D93C-F7058BCF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Blockchain offers a promising solution for IP management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Benefits include transparency, automation, and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Ongoing research and regulatory developments are crucial.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80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89C9-B8CF-46AB-CABF-57C0E47D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u="sng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1932-BB1A-FBC2-A9CB-5327B828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quare721 Cn BT" panose="020B0406020202050204" pitchFamily="34" charset="0"/>
              </a:rPr>
              <a:t>Introduction to Intellectual Property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quare721 Cn BT" panose="020B0406020202050204" pitchFamily="34" charset="0"/>
              </a:rPr>
              <a:t>Challenges in Intellectual Property Management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quare721 Cn BT" panose="020B0406020202050204" pitchFamily="34" charset="0"/>
              </a:rPr>
              <a:t>Understanding Blockchain Technology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quare721 Cn BT" panose="020B0406020202050204" pitchFamily="34" charset="0"/>
              </a:rPr>
              <a:t>Benefits of Blockchain in IP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quare721 Cn BT" panose="020B0406020202050204" pitchFamily="34" charset="0"/>
              </a:rPr>
              <a:t>Real-world Use Cases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quare721 Cn BT" panose="020B0406020202050204" pitchFamily="34" charset="0"/>
              </a:rPr>
              <a:t>Limitations and Risks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quare721 Cn BT" panose="020B0406020202050204" pitchFamily="34" charset="0"/>
              </a:rPr>
              <a:t>Regulatory Landscape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quare721 Cn BT" panose="020B0406020202050204" pitchFamily="34" charset="0"/>
              </a:rPr>
              <a:t>Future Trends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quare721 Cn BT" panose="020B0406020202050204" pitchFamily="34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27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CFAD-EB19-D805-8D00-E4E413AB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u="sng" dirty="0">
                <a:effectLst/>
                <a:latin typeface="Söhne"/>
              </a:rPr>
              <a:t>Introduction to Intellectual Property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666A-5F54-53B1-0883-9F835CEB6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w Cen MT" panose="020B0602020104020603" pitchFamily="34" charset="0"/>
              </a:rPr>
              <a:t>What is Intellectual Property (IP)?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w Cen MT" panose="020B0602020104020603" pitchFamily="34" charset="0"/>
              </a:rPr>
              <a:t>Types of IP: Patents, Trademarks, Copyrights, Trade Secrets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w Cen MT" panose="020B0602020104020603" pitchFamily="34" charset="0"/>
              </a:rPr>
              <a:t>Importance of IP protection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w Cen MT" panose="020B0602020104020603" pitchFamily="34" charset="0"/>
              </a:rPr>
              <a:t>Challenges in IP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04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DE81-2441-FF87-8B53-D65E48E2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sng" dirty="0">
                <a:effectLst/>
                <a:latin typeface="Söhne"/>
              </a:rPr>
              <a:t>Challenges in Intellectual Property Management</a:t>
            </a:r>
            <a:br>
              <a:rPr lang="en-US" b="1" i="0" u="sng" dirty="0">
                <a:effectLst/>
                <a:latin typeface="Söhne"/>
              </a:rPr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3733-27A5-D676-9C64-BFDA63E6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Provenance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Complex licensing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Counterfeiting and piracy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Data security concerns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75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E35F-C4B9-53E8-2070-4DCBB659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i="0" u="sng" dirty="0">
                <a:effectLst/>
                <a:latin typeface="Söhne"/>
              </a:rPr>
              <a:t>Understanding Blockchain Technology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9AB4-6AFB-137F-8B1F-EC54E396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What is Blockchain?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Decentralization and trust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Immutability and transparency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How blockchain works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43DF-2ABD-FA44-E0E8-5A70E8D9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u="sng" dirty="0">
                <a:effectLst/>
                <a:latin typeface="Söhne"/>
              </a:rPr>
              <a:t>Benefits of Blockchain in IP</a:t>
            </a:r>
            <a:br>
              <a:rPr lang="en-US" sz="4400" b="1" i="0" u="sng" dirty="0">
                <a:effectLst/>
                <a:latin typeface="Söhne"/>
              </a:rPr>
            </a:br>
            <a:endParaRPr lang="en-IN" sz="4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AC02-6596-D7B5-9EEA-D9F31271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Provenance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Smart contracts for licensing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Copyright protection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Enhanced security and transparency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97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A89-88B4-987E-987F-5E1D5816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i="0" u="sng" dirty="0">
                <a:effectLst/>
                <a:latin typeface="Söhne"/>
              </a:rPr>
              <a:t>Real-world Use Cases</a:t>
            </a:r>
            <a:br>
              <a:rPr lang="en-IN" sz="5400" b="1" i="0" u="sng" dirty="0">
                <a:effectLst/>
                <a:latin typeface="Söhne"/>
              </a:rPr>
            </a:b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E60-C248-AF71-27B9-15BF6152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Music and Entertainment Industry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Pharma and Patent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Luxury Brands and Anti-counterfeiting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öhne"/>
              </a:rPr>
              <a:t>Government and Public Records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82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EF19-C073-EDBA-A818-7ABB4CD4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00" y="404592"/>
            <a:ext cx="9404723" cy="1400530"/>
          </a:xfrm>
        </p:spPr>
        <p:txBody>
          <a:bodyPr/>
          <a:lstStyle/>
          <a:p>
            <a:pPr algn="ctr"/>
            <a:r>
              <a:rPr lang="en-IN" sz="4400" b="1" i="0" u="sng" dirty="0">
                <a:effectLst/>
                <a:latin typeface="Söhne"/>
              </a:rPr>
              <a:t>Limitations and Risks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BC53-3DDA-50AD-CD90-6592D793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Implementation costs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Scalability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Legal and regulatory uncertainties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Data privacy concerns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86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6BCF-0469-D3DB-D50A-F67156C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i="0" dirty="0">
                <a:effectLst/>
                <a:latin typeface="Söhne"/>
              </a:rPr>
              <a:t>Regulatory Landscape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A686-A3F4-A3AA-059E-ECDEBF57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Current regulations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Emerging policies and standards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Compliance challenges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720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219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Söhne</vt:lpstr>
      <vt:lpstr>Square721 Cn BT</vt:lpstr>
      <vt:lpstr>Tw Cen MT</vt:lpstr>
      <vt:lpstr>Wingdings 3</vt:lpstr>
      <vt:lpstr>Ion</vt:lpstr>
      <vt:lpstr>Blockchain in Intellectual Property Unlocking the Potential of Blockchain for IP Protection </vt:lpstr>
      <vt:lpstr>Agenda</vt:lpstr>
      <vt:lpstr>Introduction to Intellectual Property </vt:lpstr>
      <vt:lpstr>Challenges in Intellectual Property Management </vt:lpstr>
      <vt:lpstr>Understanding Blockchain Technology </vt:lpstr>
      <vt:lpstr>Benefits of Blockchain in IP </vt:lpstr>
      <vt:lpstr>Real-world Use Cases </vt:lpstr>
      <vt:lpstr>Limitations and Risks </vt:lpstr>
      <vt:lpstr>Regulatory Landscape </vt:lpstr>
      <vt:lpstr>Future Trends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in Intellectual Property Unlocking the Potential of Blockchain for IP Protection </dc:title>
  <dc:creator>SRIJITA DAS</dc:creator>
  <cp:lastModifiedBy>SRIJITA DAS</cp:lastModifiedBy>
  <cp:revision>1</cp:revision>
  <dcterms:created xsi:type="dcterms:W3CDTF">2023-10-07T16:49:24Z</dcterms:created>
  <dcterms:modified xsi:type="dcterms:W3CDTF">2023-10-07T18:13:29Z</dcterms:modified>
</cp:coreProperties>
</file>