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14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155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355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099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882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358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12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7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8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1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2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36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72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9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4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0AA65-0EA9-43B7-8830-8F4B0B1595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49731-B34C-4A6A-99DD-4E0F7FA3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527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  <p:sldLayoutId id="214748400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645FD-572D-4724-853C-EA3534170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Rogue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8C9218-F4B5-4F25-BB52-C4C8FC5FC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4003" y="5275952"/>
            <a:ext cx="2464830" cy="109689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Авторы: Родионов Алексей и Наумов Денис</a:t>
            </a:r>
          </a:p>
        </p:txBody>
      </p:sp>
    </p:spTree>
    <p:extLst>
      <p:ext uri="{BB962C8B-B14F-4D97-AF65-F5344CB8AC3E}">
        <p14:creationId xmlns:p14="http://schemas.microsoft.com/office/powerpoint/2010/main" val="31158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7812A-B81C-411F-9AAD-E085CA8D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22911E-1CCB-48AB-96AE-63ACD2F0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 данного проекта заключается в том, чтобы сделать </a:t>
            </a:r>
            <a:r>
              <a:rPr lang="en-US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платформер</a:t>
            </a: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игрок будет, убивая врагов, собирать деньги, чтобы улучшить свои характеристики, и в конце убьет босса.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9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5E78C-55AE-43E0-859B-6328A9D0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452CD-1F61-4DB9-B7C4-2A98C9FB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код находиться в файле </a:t>
            </a:r>
            <a:r>
              <a:rPr lang="en-US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rogue</a:t>
            </a: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находиться главный игровой цикл. В </a:t>
            </a:r>
            <a:r>
              <a:rPr lang="en-US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entities</a:t>
            </a: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US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реализованы классы игрока, врагов, пули. В </a:t>
            </a:r>
            <a:r>
              <a:rPr lang="en-US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US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 класс </a:t>
            </a:r>
            <a:r>
              <a:rPr lang="en-US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отвечающий за карту и её загрузку, а также за камеру. В </a:t>
            </a:r>
            <a:r>
              <a:rPr lang="en-US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interface.py </a:t>
            </a: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сделаны классы </a:t>
            </a:r>
            <a:r>
              <a:rPr lang="en-US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Button, </a:t>
            </a:r>
            <a:r>
              <a:rPr lang="en-US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HealthBar</a:t>
            </a:r>
            <a:r>
              <a:rPr lang="en-US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MoneyCounter</a:t>
            </a: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 интересных приемов, можно отметить написание для каждого портала на карте стороны откуда будет выходить игрок.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запуска необходим </a:t>
            </a:r>
            <a:r>
              <a:rPr lang="en-US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модуль </a:t>
            </a:r>
            <a:r>
              <a:rPr lang="en-US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21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196EB-9A0E-4909-A0F6-AFB8E1A0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FF954-19E1-4D2C-AECC-C037FFFC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Мы поняли на практике, как совместно использовать </a:t>
            </a:r>
            <a:r>
              <a:rPr lang="en-US" dirty="0"/>
              <a:t>git</a:t>
            </a:r>
            <a:r>
              <a:rPr lang="ru-RU" dirty="0"/>
              <a:t>, и узнали базовые принципы разработки больших игр.</a:t>
            </a:r>
          </a:p>
          <a:p>
            <a:pPr marL="0" indent="0">
              <a:buNone/>
            </a:pPr>
            <a:r>
              <a:rPr lang="ru-RU" dirty="0"/>
              <a:t>Что ещё можно доработать:</a:t>
            </a:r>
          </a:p>
          <a:p>
            <a:r>
              <a:rPr lang="ru-RU" dirty="0"/>
              <a:t>Добавить магазин в игру, для повышения характеристик игрока</a:t>
            </a:r>
          </a:p>
          <a:p>
            <a:r>
              <a:rPr lang="ru-RU" dirty="0"/>
              <a:t>Доделать кнопку </a:t>
            </a:r>
            <a:r>
              <a:rPr lang="en-US" dirty="0"/>
              <a:t>help</a:t>
            </a:r>
            <a:endParaRPr lang="ru-RU" dirty="0"/>
          </a:p>
          <a:p>
            <a:r>
              <a:rPr lang="ru-RU" dirty="0"/>
              <a:t>Добавить больше интеллекта противникам</a:t>
            </a:r>
          </a:p>
          <a:p>
            <a:r>
              <a:rPr lang="ru-RU" dirty="0"/>
              <a:t>Сделать редактор локации</a:t>
            </a:r>
          </a:p>
          <a:p>
            <a:r>
              <a:rPr lang="ru-RU" dirty="0"/>
              <a:t>Сделать более разнообразные локации</a:t>
            </a:r>
          </a:p>
          <a:p>
            <a:r>
              <a:rPr lang="ru-RU" dirty="0"/>
              <a:t>Улучшить способ расстановки противников</a:t>
            </a:r>
          </a:p>
          <a:p>
            <a:r>
              <a:rPr lang="ru-RU"/>
              <a:t>Сделать игру более динамичной</a:t>
            </a:r>
            <a:endParaRPr lang="ru-RU" dirty="0"/>
          </a:p>
          <a:p>
            <a:r>
              <a:rPr lang="ru-RU" dirty="0"/>
              <a:t>Исправить баги со звуком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04961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103</TotalTime>
  <Words>190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След самолета</vt:lpstr>
      <vt:lpstr>Rogue</vt:lpstr>
      <vt:lpstr>Идея Проекта</vt:lpstr>
      <vt:lpstr>Реализация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Midi redactor</dc:title>
  <dc:creator>Admin</dc:creator>
  <cp:lastModifiedBy>Admin</cp:lastModifiedBy>
  <cp:revision>3</cp:revision>
  <dcterms:created xsi:type="dcterms:W3CDTF">2021-11-14T11:56:04Z</dcterms:created>
  <dcterms:modified xsi:type="dcterms:W3CDTF">2022-01-09T20:37:30Z</dcterms:modified>
</cp:coreProperties>
</file>