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6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E36F7-FEFA-4795-BB6C-6579C372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E1C4-2E9A-4475-B5AE-3E235C9E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9A8EBD-3956-448E-AF65-267B3A4E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40CBE-CCF8-45E9-911B-86B64747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FD188-AE1F-4C38-86FE-BAAB94BC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06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9F34D-8CC6-4A58-BB47-E9D25E7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1CC33D-56A8-4DF6-BA76-F839F1D5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3E05B-8DA2-4319-967B-5F5D2245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D10A2-BCC0-45FA-BCA0-D52DEA8E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07DE0-5193-41B2-B28A-71236043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41680-3251-43A3-9412-2D563408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B6E192-D27E-4A4D-AAC9-E27A9017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D83D9-9238-447C-AE53-3F32E42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C0F0-6062-4A40-B35A-5A8867BB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62561-1B91-46A7-8608-CAD5FE7E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9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DCD6-CB38-431D-A2B9-3897C5E2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BC054-A799-4266-880D-0DC94F98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59C799-5DF7-4856-92DC-F1FC1BA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7476A-E07A-42DC-941D-BF2BBEBE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0EA62-58A3-4380-B24D-C05B7CEF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48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BC273-DF69-4ABF-86A7-06064C58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213DE4-0528-4F0A-87E8-82E21A60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2C6BB-0FFD-4C36-8999-978D568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406B3-91A9-4F74-936D-202644AA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12489-5A21-4F2C-A64D-F9F40C8A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13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3E536-4AB7-4F96-9594-C14DB55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57CA-ADAE-4471-841B-AF3E1199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79562C-41FA-4976-8EEC-E80E8EE5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EDE7B5-5414-46AB-BD07-9134A551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042F6-2D26-4EC6-879E-A8F83E23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861AB-E054-4270-AA18-904C7B8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71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3DE18-045E-4D43-8467-7D95CC2C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6C627B-90EC-4160-82D9-92C5A6C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6E3CA-04F1-4F9F-BBC3-376F03B81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2ECAEE-C140-4EAA-ACDC-817A88C97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E941B2-B459-4EC1-B518-9CBAC6C73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4A78A7-D398-4F85-8B80-909CF045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DB2871-060A-420C-BAA1-D547A47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EE24FB-557F-4040-9B1D-69B32AF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07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A2B3-D5A2-479D-8395-D69C77B2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D70704-99A8-4B27-B517-35DBFB2A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7F7BD1-6CBB-4176-9997-3E309B70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3935C3-F7C2-4CD7-A8DB-93C70588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01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889C63-5E82-43B8-B4BD-2E934FD7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4FDE04-DBDB-475C-97FB-E581576E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C744F-519B-4CBD-834C-F5C9F0E4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46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D4E02-7E14-4454-B4BE-CC2D64A1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F9EAF-FB3D-4A09-A181-F117B39C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76E0B-8375-4749-B92F-499FD8BB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FF42B-B88D-41F3-AB2A-F689FDD0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6AC91-68B1-4A4B-813E-38E7C1F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58B984-875B-4527-BF58-76C459D3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771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CF3C0-454C-4A6A-A8DA-AC6E2661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CBF704-A021-4841-A56C-94C15A1BB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C5354-CD58-4D0B-944E-DCB14AEB9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4EE9A-D253-40A5-9707-FF605C35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580611-EB64-47E1-A509-9CB008D5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0C09E-76DE-4EF6-9618-5E2FCF8A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3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21EC0-861D-47AC-86E9-A8AF6F2C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F28D1-8B23-4EE9-8712-371BFA71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50026-03A6-4226-8A3B-2FC9FB5C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84BC-FA0D-4C9A-B770-0E7CDF99BA55}" type="datetimeFigureOut">
              <a:rPr lang="en-DE" smtClean="0"/>
              <a:t>15/01/2024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4E6783-C705-4A88-9932-4B4C14F0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0AB2C-0377-4FE6-8B00-E16FA309C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556-6AB6-4D64-B3A2-CA4CF5C169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1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D7003-68CE-49BD-8F1D-683AB4632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Dispersion 1000/1 vs 1/1000 in Comparison corpus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574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47006-20C4-4B3B-9FA8-F3598EB7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Welsh_results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3AF72-B8BC-4474-AC28-6AF1C2FDD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9F1E7E-B06A-41F1-9C93-0B8EB768B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1472E1-9318-4DA4-8B87-BE91216D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2506662"/>
            <a:ext cx="5801784" cy="43513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80529E-EB6D-493F-B863-A1DCCE06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2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68C28-165F-43B3-B1D2-550EFFD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Welsh_results_limits</a:t>
            </a:r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598008-F681-4E46-9A75-F3CE7DC53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213FF3C-1ED5-41F8-A003-8AEE047EC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3FA698-D240-47ED-9CEB-2EE606D8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3" y="2317377"/>
            <a:ext cx="5804647" cy="43534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AC965C-29D3-4ADE-BF55-B58BCA54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119"/>
            <a:ext cx="5952564" cy="4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25697-9577-4148-96E1-8EF886EE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Ranksum_results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36877-43AC-49FE-AC80-6FB91C884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133A3B-F1BA-4085-B0E2-65F27BBCA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1FCE25-5DF6-48D8-92AC-557DA838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5" y="2250328"/>
            <a:ext cx="5656729" cy="42425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DBA929-805C-4D0F-B6F6-B675F654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5" y="2212508"/>
            <a:ext cx="5723965" cy="4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1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4BFAA-88E5-4AC8-A3B7-CDA43170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Ranksum_results_limits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3C4AB-F9A2-4794-B52D-7E152B488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EAD03-D089-4A35-89B1-F5FB56AF4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F6745C-D8E3-4350-B64A-CD7A3567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2308412"/>
            <a:ext cx="5450541" cy="40879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16AF1A-0D9B-443D-91BC-547514A7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4" y="2308412"/>
            <a:ext cx="5441576" cy="40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3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E009-B337-4EA9-A838-3B4AD5BE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Chi-</a:t>
            </a:r>
            <a:r>
              <a:rPr lang="en-GB" dirty="0" err="1"/>
              <a:t>square_results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E5FB-005B-4F0D-8D49-2C69B93D60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269A3C-750C-4B0A-A8B2-4B3A5027C0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05CD7D-5E7B-4608-8FC3-DA299337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2164977"/>
            <a:ext cx="5671669" cy="42537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B264E4-D6C0-4C5D-AD58-0878145D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64977"/>
            <a:ext cx="5579038" cy="41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6C93B-A6C9-4939-A4C6-69042DC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</a:t>
            </a:r>
            <a:r>
              <a:rPr lang="en-GB" dirty="0" err="1"/>
              <a:t>square_results_limits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019FC-E6EF-4269-B9ED-95AEFA870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1D0FBD-63AF-4772-8428-9446BC7E9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3F8FC8-0BEF-4C49-9A21-851F7C9E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0"/>
            <a:ext cx="6096000" cy="4572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72DCB2-91EA-4DD2-AF9F-25DBF793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24" y="2354542"/>
            <a:ext cx="5710393" cy="42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0F04A-5646-48E5-AFDB-992AF989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LLR_results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B3EE7-4444-40F9-9358-B3E1B54990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9B6773-481B-4A58-B689-9E810AD22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3FE11F-CD29-48DA-BC99-9512C5A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73007"/>
            <a:ext cx="5683624" cy="42627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AFEBBB-2B3A-4794-A9F3-5495F16D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22" y="2250142"/>
            <a:ext cx="5580778" cy="41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31A76-3F0C-442E-8761-5707CBB8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LLR_results_limits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C27FD-AD53-40D4-9E39-FADF21462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8E2F83-C307-4972-A4CA-65E2343EA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141BF7-3699-4DDE-9454-E24AD3BC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81518"/>
            <a:ext cx="5531224" cy="41484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93AF51-7963-448D-B350-8FB9BEE8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" y="2217645"/>
            <a:ext cx="5701552" cy="42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2E2E-7D8D-4064-A287-15DF4540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Tf-idf_results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34F22-2B75-4FB8-810A-6D311309D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E9E5D-8EFC-4569-AD3C-1921A6DE8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1C43D8-5F3E-4F10-8AD5-CD36269B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" y="2191871"/>
            <a:ext cx="5181601" cy="38862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E710DC-FBEB-486D-A309-17AB917E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02" y="2191871"/>
            <a:ext cx="5085977" cy="38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FDE45-FBDF-4F8E-A633-0B5BF690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Tf-idf_results_limits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2C8A8-096A-453F-90E7-69DA6A8D7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918BFF-F416-4C70-B2BC-767D49DEE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563054-1E1A-4AE1-A59D-E615D8B0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18765"/>
            <a:ext cx="6096000" cy="4572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96FDE2-5E30-4AB6-9EA8-CC71E120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5" y="21604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D3235-582E-40AA-AE9B-43279A99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547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Zeta_0 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DAF40-F17C-4522-8B62-5F4C0CD55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0C84A1-D763-47A7-980C-2995B2B90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91A7F-3C70-4FBA-AFC6-9C1471DB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2182906"/>
            <a:ext cx="5773271" cy="4329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4B80B8-5EC5-4F9A-A402-912F7602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29" y="2190845"/>
            <a:ext cx="5773271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F106D-D79A-4ABB-83BD-61437B9C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Zeta_0 </a:t>
            </a:r>
            <a:r>
              <a:rPr lang="en-GB" dirty="0" err="1"/>
              <a:t>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B24E5-EA0A-4875-B54F-F22B680C3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B6712-480A-4608-A0BC-55E51C1ED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9BAE5C-97A2-4E0C-9CDA-04F963DC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2" y="2200462"/>
            <a:ext cx="5481917" cy="41114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1653DC-C231-4B1F-B80D-101900CE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2184866"/>
            <a:ext cx="5585012" cy="41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50811-3CE4-48D0-81BA-51A259CC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Zeta_2_results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04905-42F9-4FE6-A48B-209FA63A4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13C22-0769-4CAF-A35E-33EE929F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73A79-DC9B-49C4-8496-DE41A88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47" y="2271059"/>
            <a:ext cx="5387788" cy="4040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3BD8B4-A36E-4DE2-A190-518E48D5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2240802"/>
            <a:ext cx="5428130" cy="40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50380-E467-4563-8ACF-ECCC981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Zeta_2 </a:t>
            </a:r>
            <a:r>
              <a:rPr lang="en-GB" dirty="0" err="1"/>
              <a:t>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6EA01-62EE-49BD-A039-B43F7A691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D0D185-58FF-41FE-8927-46D24FA52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77C999-82EA-4C02-9783-CEE2058F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12" y="2445404"/>
            <a:ext cx="4975412" cy="3731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32C41-0E16-40D0-9002-CDE99EAE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2368083"/>
            <a:ext cx="5091952" cy="38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295F8-11F7-45A0-ACC9-C0C2B290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RRF_results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70044-DA68-48E0-BE0D-6CECC4C7F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7E795-BA3F-4146-AA82-5A74C8266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02A228-ED29-4BDF-B6D2-E2AB638B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8" y="2284506"/>
            <a:ext cx="5369859" cy="40273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C84C24-4E23-4786-A83E-6E810171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2" y="2284506"/>
            <a:ext cx="5369859" cy="40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51B3-7EFC-49B5-8A60-03AFBDD2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RRF_results_limits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A3B8B-1FAF-4C7C-A48F-7F2E3D6DC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94BFFF-A442-4E1F-9A6A-111AC47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0DBE19-E6F1-477F-8234-B0054F44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1518"/>
            <a:ext cx="5791200" cy="4343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348AB1-F187-43A1-A2F9-F5A4E85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6" y="2281518"/>
            <a:ext cx="5615143" cy="42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876FA-DDD8-4D9D-AF04-AFB62BEB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Eta_results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9078D-E068-42BD-8AFD-49E5376F1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DC157-EA8C-47F4-8695-E66917136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256E77-2A5D-4860-B978-B0DAB243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2906"/>
            <a:ext cx="5827058" cy="4370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7311E8-A116-4312-8370-A123AA58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2" y="2182906"/>
            <a:ext cx="5827058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08D10-D2EF-4C36-A0FA-EDAD2E87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Eta_results_limits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F29E3-A249-4683-A8DC-D7130B1C6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1000/1 comparison</a:t>
            </a:r>
            <a:endParaRPr lang="en-DE" dirty="0"/>
          </a:p>
          <a:p>
            <a:endParaRPr lang="en-D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5AB81F-E2D5-494F-9135-7FA2120599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1/1000 comparison</a:t>
            </a:r>
            <a:endParaRPr lang="en-DE" dirty="0"/>
          </a:p>
          <a:p>
            <a:endParaRPr lang="en-D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CDBE9F-EA09-4067-B9EB-F8FA1154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3" y="2299447"/>
            <a:ext cx="5818094" cy="43635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327CBF-ADD9-4194-81DE-E52C93A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" y="2286000"/>
            <a:ext cx="5934635" cy="44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35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156</Words>
  <Application>Microsoft Office PowerPoint</Application>
  <PresentationFormat>Широкоэкранный</PresentationFormat>
  <Paragraphs>55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Dispersion 1000/1 vs 1/1000 in Comparison corpus</vt:lpstr>
      <vt:lpstr>Zeta_0 results</vt:lpstr>
      <vt:lpstr>Zeta_0 results_limits</vt:lpstr>
      <vt:lpstr>Zeta_2_results</vt:lpstr>
      <vt:lpstr>Zeta_2 results_limits</vt:lpstr>
      <vt:lpstr>RRF_results</vt:lpstr>
      <vt:lpstr>RRF_results_limits</vt:lpstr>
      <vt:lpstr>Eta_results</vt:lpstr>
      <vt:lpstr>Eta_results_limits</vt:lpstr>
      <vt:lpstr>Welsh_results</vt:lpstr>
      <vt:lpstr>Welsh_results_limits</vt:lpstr>
      <vt:lpstr>Ranksum_results</vt:lpstr>
      <vt:lpstr>Ranksum_results_limits</vt:lpstr>
      <vt:lpstr>Chi-square_results</vt:lpstr>
      <vt:lpstr>Chi-square_results_limits</vt:lpstr>
      <vt:lpstr>LLR_results</vt:lpstr>
      <vt:lpstr>LLR_results_limits</vt:lpstr>
      <vt:lpstr>Tf-idf_results</vt:lpstr>
      <vt:lpstr>Tf-idf_results_limits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Dispersion 1000/1 vs 1/1000 in Comparison corpus</dc:title>
  <dc:creator>Julia Dudar</dc:creator>
  <cp:lastModifiedBy>Julia Dudar</cp:lastModifiedBy>
  <cp:revision>26</cp:revision>
  <dcterms:created xsi:type="dcterms:W3CDTF">2024-01-04T15:53:11Z</dcterms:created>
  <dcterms:modified xsi:type="dcterms:W3CDTF">2024-01-15T11:04:58Z</dcterms:modified>
</cp:coreProperties>
</file>