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85F3-1FCD-4397-874F-04EBD8777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8FFC4E-870D-43FB-B629-25420F85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53213-82CC-41D7-BEC1-AB355B24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DD537-ED09-470A-9E76-D6C27EA7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C74BF-2649-4EBC-B22E-4C8C02F3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68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86E62-5943-44DC-9F75-A84EA8F9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EF63C9-DF7C-4376-BB00-DA05D0642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39AC7D-A404-46FE-910A-A1627DAC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EB1FA-05B8-40EB-9351-075976C9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01F44F-973C-41DB-9F2A-9E4F94F1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1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2FE19F-F898-410F-B07B-E31B0DF22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3A05C1-C25D-4DF3-8191-E82E4BB4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F2691-877E-44F9-B0AB-9365B2FA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F230E8-843D-45D6-858F-58A76223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08B37-F83C-4B59-97A8-D9CC3E0D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08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5213-77FD-412E-A321-D6C893E2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36A5E-3F50-4C5C-A2E6-CCA87EBB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6E8BD-E595-4776-BBB2-B0044817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53AAE-00C6-4CED-952A-5174D311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D4C5A-80BA-40F1-A03C-D6D848E2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1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ECA2-A08D-4BD6-8D73-F8833CF1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91330-8B78-4026-8F77-F819B1F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F12EF-9656-4016-9814-F5937D54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339B0-3F6C-4E06-BB98-1A8BB867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9BDCC-39BC-4148-A084-9022374F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65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CDAD0-7671-4C87-B04A-AED309E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CFBB3-59FE-4F69-BF90-351A6624E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A7A00-0308-48C4-A7A5-9E109A40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03DBD7-E463-45F8-89EC-94D3BEEE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1DACD6-0828-43EF-A8C6-873472D5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79EF94-F609-4C3B-848A-D88A5B99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97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3DA3F-4546-4E4B-B58C-91E77B07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BCE89D-DC81-419F-A795-19A1A13A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64084F-D1A6-4572-88E2-88D93529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B090F4-14E2-4074-AF88-236C52998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096CE8-C6E3-438A-BAC8-0C9D1C91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FCF04D-E156-476C-958F-A53FC786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35304B-73F6-44FB-837D-C4DC3D75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AF5F4C-54AB-414A-8D13-5465D04B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26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0FB52-004F-4B01-B46F-3734387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C0EB2-BB4C-4F7A-B33C-46C093B8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7FFE57-AF24-4107-AD91-5AEC5E10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C5806-F08E-447D-95AE-F2F965DF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1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9CA9F5-6D1C-4F6C-B7A6-3B7DCADB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0D3F2C-8873-401C-8EC7-D43A721D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02B1EE-9760-4745-AFBD-2211F363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5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461D9-796D-4272-9381-76082250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7ED02-695B-4784-89B1-009EA254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01C1C9-12C9-483F-A920-038CA9F3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33F18-84C9-493B-B085-864B75AA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50A1D1-816A-4920-8194-A9C1E03C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E1EA5-6C6D-45AD-9B00-5C738BBA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04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D14F-20E2-4F23-889A-441E4E0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EBB94E-8290-42BF-9F5B-0AC1CD222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82434D-A7FE-499C-88C6-6A2E542BD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BCF2F-5302-4D70-91FB-8A4CE52C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B379F4-6500-4747-95CB-00923109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C72BC-26A3-469D-B52B-71908CF0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62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840CB-EC8A-4BC2-BFCD-751D28F9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8E3180-56A5-414C-8AB9-D0C35764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6A81E-7D9C-4B2C-8D61-BED5FE766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FE79-08E2-48EE-B82B-1921D6F7E28A}" type="datetimeFigureOut">
              <a:rPr lang="en-DE" smtClean="0"/>
              <a:t>03/04/2024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67082B-2870-48AB-B676-31F951C6D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5CF2C-3176-4D6E-A244-FEC47EFA2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CAB9-74F3-479B-91E8-F27AD41E2A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590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0C5D0-4634-4856-8474-4F82D21A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210"/>
            <a:ext cx="9144000" cy="2387600"/>
          </a:xfrm>
        </p:spPr>
        <p:txBody>
          <a:bodyPr/>
          <a:lstStyle/>
          <a:p>
            <a:r>
              <a:rPr lang="en-GB" dirty="0"/>
              <a:t>Frequency manipulation limits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1175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A1A62-7A2D-43F3-B172-7B1439A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Zeta_2</a:t>
            </a:r>
            <a:endParaRPr lang="en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C98256-AFAC-4E35-A1CF-F0D85863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3" y="192087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35DF8-6762-47C4-8174-8C368086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Chi-square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5AAC60-BBAB-4CDA-897A-3A9A325DF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1073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67E87-3933-4D97-8CF0-7120CF3D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Eta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E68568-44B8-4CE5-815E-B2FBE15FD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400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318F-218B-47A3-947B-4EC053E0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LLR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003D8A-930C-4A62-BDAF-48D7EBE1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70241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961B5-D3E5-4905-BBA5-DABFF2B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Ranksum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F294A5-8A68-4FC2-A46F-65392F8A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9017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72755-6E80-4A4F-B610-C1E338DC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RRF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1617FE-BA09-445E-A91C-8BE458189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1357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501AD-FE13-44A2-8B7F-D08918B8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TF-IDF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4CE7A7A-8FB3-4A2C-A117-F07E93F9D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81064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B33B9-6BB1-443B-A0BA-3D4DE992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welch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5C80F8-0833-49E8-BF73-1FB638C0F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3678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FE239-F496-4B40-A99F-79E93FF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Zeta_0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1A6269-791D-484A-B234-EBD9616D9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768200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16</Words>
  <Application>Microsoft Office PowerPoint</Application>
  <PresentationFormat>Широкоэкранный</PresentationFormat>
  <Paragraphs>10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Frequency manipulation limits</vt:lpstr>
      <vt:lpstr>Chi-square</vt:lpstr>
      <vt:lpstr>Eta</vt:lpstr>
      <vt:lpstr>LLR</vt:lpstr>
      <vt:lpstr>Ranksum</vt:lpstr>
      <vt:lpstr>RRF</vt:lpstr>
      <vt:lpstr>TF-IDF</vt:lpstr>
      <vt:lpstr>welch</vt:lpstr>
      <vt:lpstr>Zeta_0</vt:lpstr>
      <vt:lpstr>Zeta_2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manipulation limits</dc:title>
  <dc:creator>Julia Dudar</dc:creator>
  <cp:lastModifiedBy>Julia Dudar</cp:lastModifiedBy>
  <cp:revision>5</cp:revision>
  <dcterms:created xsi:type="dcterms:W3CDTF">2024-04-03T11:43:01Z</dcterms:created>
  <dcterms:modified xsi:type="dcterms:W3CDTF">2024-04-03T21:04:10Z</dcterms:modified>
</cp:coreProperties>
</file>